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6" r:id="rId3"/>
    <p:sldMasterId id="2147483670" r:id="rId4"/>
    <p:sldMasterId id="2147483684" r:id="rId5"/>
    <p:sldMasterId id="2147483696" r:id="rId6"/>
  </p:sldMasterIdLst>
  <p:notesMasterIdLst>
    <p:notesMasterId r:id="rId41"/>
  </p:notesMasterIdLst>
  <p:handoutMasterIdLst>
    <p:handoutMasterId r:id="rId42"/>
  </p:handoutMasterIdLst>
  <p:sldIdLst>
    <p:sldId id="716" r:id="rId7"/>
    <p:sldId id="717" r:id="rId8"/>
    <p:sldId id="256" r:id="rId9"/>
    <p:sldId id="259" r:id="rId10"/>
    <p:sldId id="703" r:id="rId11"/>
    <p:sldId id="262" r:id="rId12"/>
    <p:sldId id="260" r:id="rId13"/>
    <p:sldId id="335" r:id="rId14"/>
    <p:sldId id="321" r:id="rId15"/>
    <p:sldId id="322" r:id="rId16"/>
    <p:sldId id="704" r:id="rId17"/>
    <p:sldId id="705" r:id="rId18"/>
    <p:sldId id="714" r:id="rId19"/>
    <p:sldId id="706" r:id="rId20"/>
    <p:sldId id="715" r:id="rId21"/>
    <p:sldId id="261" r:id="rId22"/>
    <p:sldId id="327" r:id="rId23"/>
    <p:sldId id="329" r:id="rId24"/>
    <p:sldId id="328" r:id="rId25"/>
    <p:sldId id="711" r:id="rId26"/>
    <p:sldId id="712" r:id="rId27"/>
    <p:sldId id="707" r:id="rId28"/>
    <p:sldId id="317" r:id="rId29"/>
    <p:sldId id="708" r:id="rId30"/>
    <p:sldId id="713" r:id="rId31"/>
    <p:sldId id="552" r:id="rId32"/>
    <p:sldId id="512" r:id="rId33"/>
    <p:sldId id="513" r:id="rId34"/>
    <p:sldId id="514" r:id="rId35"/>
    <p:sldId id="515" r:id="rId36"/>
    <p:sldId id="516" r:id="rId37"/>
    <p:sldId id="518" r:id="rId38"/>
    <p:sldId id="521" r:id="rId39"/>
    <p:sldId id="519" r:id="rId40"/>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5072"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7A"/>
    <a:srgbClr val="CDA146"/>
    <a:srgbClr val="A764BA"/>
    <a:srgbClr val="72457F"/>
    <a:srgbClr val="FF9156"/>
    <a:srgbClr val="CA7344"/>
    <a:srgbClr val="5DC1FF"/>
    <a:srgbClr val="4691C0"/>
    <a:srgbClr val="38C05A"/>
    <a:srgbClr val="247C3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132"/>
    <p:restoredTop sz="94580"/>
  </p:normalViewPr>
  <p:slideViewPr>
    <p:cSldViewPr>
      <p:cViewPr varScale="1">
        <p:scale>
          <a:sx n="51" d="100"/>
          <a:sy n="51" d="100"/>
        </p:scale>
        <p:origin x="-804" y="282"/>
      </p:cViewPr>
      <p:guideLst>
        <p:guide orient="horz" pos="2160"/>
        <p:guide pos="5072"/>
      </p:guideLst>
    </p:cSldViewPr>
  </p:slideViewPr>
  <p:notesTextViewPr>
    <p:cViewPr>
      <p:scale>
        <a:sx n="100" d="100"/>
        <a:sy n="100" d="100"/>
      </p:scale>
      <p:origin x="0" y="0"/>
    </p:cViewPr>
  </p:notesTextViewPr>
  <p:notesViewPr>
    <p:cSldViewPr>
      <p:cViewPr varScale="1">
        <p:scale>
          <a:sx n="116" d="100"/>
          <a:sy n="116" d="100"/>
        </p:scale>
        <p:origin x="4816" y="19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pPr/>
              <a:t>07/09/2022</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pPr/>
              <a:t>‹#›</a:t>
            </a:fld>
            <a:endParaRPr lang="es-ES_tradnl"/>
          </a:p>
        </p:txBody>
      </p:sp>
    </p:spTree>
    <p:extLst>
      <p:ext uri="{BB962C8B-B14F-4D97-AF65-F5344CB8AC3E}">
        <p14:creationId xmlns="" xmlns:p14="http://schemas.microsoft.com/office/powerpoint/2010/main" val="84311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pPr/>
              <a:t>07/09/2022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pPr/>
              <a:t>‹#›</a:t>
            </a:fld>
            <a:endParaRPr lang="es-ES_tradnl"/>
          </a:p>
        </p:txBody>
      </p:sp>
    </p:spTree>
    <p:extLst>
      <p:ext uri="{BB962C8B-B14F-4D97-AF65-F5344CB8AC3E}">
        <p14:creationId xmlns="" xmlns:p14="http://schemas.microsoft.com/office/powerpoint/2010/main" val="6897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49A59B4-AF1D-B145-BC44-B61B7A02F543}" type="slidenum">
              <a:rPr lang="es-ES_tradnl" smtClean="0"/>
              <a:pPr/>
              <a:t>3</a:t>
            </a:fld>
            <a:endParaRPr lang="es-ES_tradnl"/>
          </a:p>
        </p:txBody>
      </p:sp>
    </p:spTree>
    <p:extLst>
      <p:ext uri="{BB962C8B-B14F-4D97-AF65-F5344CB8AC3E}">
        <p14:creationId xmlns="" xmlns:p14="http://schemas.microsoft.com/office/powerpoint/2010/main" val="169839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f5a57be6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gf5a57be6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178492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4534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82034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8" name="Footer Placeholder 7">
            <a:extLst>
              <a:ext uri="{FF2B5EF4-FFF2-40B4-BE49-F238E27FC236}">
                <a16:creationId xmlns="" xmlns:a16="http://schemas.microsoft.com/office/drawing/2014/main" id="{0BD93980-435F-1744-A362-3A40A2930B2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2999406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4" name="Footer Placeholder 3">
            <a:extLst>
              <a:ext uri="{FF2B5EF4-FFF2-40B4-BE49-F238E27FC236}">
                <a16:creationId xmlns="" xmlns:a16="http://schemas.microsoft.com/office/drawing/2014/main" id="{7034B1B2-E861-174D-909A-FB015219820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257670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3" name="Footer Placeholder 2">
            <a:extLst>
              <a:ext uri="{FF2B5EF4-FFF2-40B4-BE49-F238E27FC236}">
                <a16:creationId xmlns="" xmlns:a16="http://schemas.microsoft.com/office/drawing/2014/main" id="{3560C870-2CF2-4B42-9883-A62E84ABD1F7}"/>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2225419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6" name="Footer Placeholder 5">
            <a:extLst>
              <a:ext uri="{FF2B5EF4-FFF2-40B4-BE49-F238E27FC236}">
                <a16:creationId xmlns="" xmlns:a16="http://schemas.microsoft.com/office/drawing/2014/main" id="{5C64B2DC-0F38-664B-90ED-3371EFD2F9A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3691895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x-none"/>
          </a:p>
        </p:txBody>
      </p:sp>
      <p:sp>
        <p:nvSpPr>
          <p:cNvPr id="4" name="Text Placeholder 3">
            <a:extLst>
              <a:ext uri="{FF2B5EF4-FFF2-40B4-BE49-F238E27FC236}">
                <a16:creationId xmlns=""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6" name="Footer Placeholder 5">
            <a:extLst>
              <a:ext uri="{FF2B5EF4-FFF2-40B4-BE49-F238E27FC236}">
                <a16:creationId xmlns="" xmlns:a16="http://schemas.microsoft.com/office/drawing/2014/main" id="{37DA2D14-47F1-2B40-B12A-3D00751A406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2004595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5" name="Footer Placeholder 4">
            <a:extLst>
              <a:ext uri="{FF2B5EF4-FFF2-40B4-BE49-F238E27FC236}">
                <a16:creationId xmlns="" xmlns:a16="http://schemas.microsoft.com/office/drawing/2014/main" id="{597A66E2-85F5-3542-85C2-B77790A887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440635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5" name="Footer Placeholder 4">
            <a:extLst>
              <a:ext uri="{FF2B5EF4-FFF2-40B4-BE49-F238E27FC236}">
                <a16:creationId xmlns="" xmlns:a16="http://schemas.microsoft.com/office/drawing/2014/main" id="{09AFBDD3-0F36-3845-AE3B-6908C57AFB5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1339614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Content Placeholder 5">
            <a:extLst>
              <a:ext uri="{FF2B5EF4-FFF2-40B4-BE49-F238E27FC236}">
                <a16:creationId xmlns=""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endParaRPr lang="en-US" altLang="x-none"/>
          </a:p>
        </p:txBody>
      </p:sp>
      <p:sp>
        <p:nvSpPr>
          <p:cNvPr id="8" name="Footer Placeholder 7">
            <a:extLst>
              <a:ext uri="{FF2B5EF4-FFF2-40B4-BE49-F238E27FC236}">
                <a16:creationId xmlns=""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endParaRPr lang="en-US" altLang="x-none"/>
          </a:p>
        </p:txBody>
      </p:sp>
      <p:sp>
        <p:nvSpPr>
          <p:cNvPr id="9" name="Slide Number Placeholder 8">
            <a:extLst>
              <a:ext uri="{FF2B5EF4-FFF2-40B4-BE49-F238E27FC236}">
                <a16:creationId xmlns=""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fld id="{4CE1D096-B7F3-1446-83B2-52A0C77AFB90}" type="slidenum">
              <a:rPr lang="en-US" altLang="x-none"/>
              <a:pPr/>
              <a:t>‹#›</a:t>
            </a:fld>
            <a:endParaRPr lang="en-US" altLang="x-none"/>
          </a:p>
        </p:txBody>
      </p:sp>
    </p:spTree>
    <p:extLst>
      <p:ext uri="{BB962C8B-B14F-4D97-AF65-F5344CB8AC3E}">
        <p14:creationId xmlns="" xmlns:p14="http://schemas.microsoft.com/office/powerpoint/2010/main" val="53646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896172D0-DC31-0549-ABEF-6AF4083E4F95}"/>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 xmlns:a16="http://schemas.microsoft.com/office/drawing/2014/main" id="{F213624C-F0E6-304E-8625-635A2A3DFF26}"/>
              </a:ext>
            </a:extLst>
          </p:cNvPr>
          <p:cNvSpPr>
            <a:spLocks noGrp="1"/>
          </p:cNvSpPr>
          <p:nvPr>
            <p:ph sz="quarter" idx="3"/>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Date Placeholder 5">
            <a:extLst>
              <a:ext uri="{FF2B5EF4-FFF2-40B4-BE49-F238E27FC236}">
                <a16:creationId xmlns="" xmlns:a16="http://schemas.microsoft.com/office/drawing/2014/main" id="{C528A4DD-A584-9B4A-A081-91C79A5E6134}"/>
              </a:ext>
            </a:extLst>
          </p:cNvPr>
          <p:cNvSpPr>
            <a:spLocks noGrp="1"/>
          </p:cNvSpPr>
          <p:nvPr>
            <p:ph type="dt" sz="half" idx="10"/>
          </p:nvPr>
        </p:nvSpPr>
        <p:spPr>
          <a:xfrm>
            <a:off x="812800" y="8331200"/>
            <a:ext cx="3793067" cy="609600"/>
          </a:xfrm>
        </p:spPr>
        <p:txBody>
          <a:bodyPr/>
          <a:lstStyle>
            <a:lvl1pPr>
              <a:defRPr/>
            </a:lvl1pPr>
          </a:lstStyle>
          <a:p>
            <a:endParaRPr lang="en-US" altLang="x-none"/>
          </a:p>
        </p:txBody>
      </p:sp>
      <p:sp>
        <p:nvSpPr>
          <p:cNvPr id="7" name="Footer Placeholder 6">
            <a:extLst>
              <a:ext uri="{FF2B5EF4-FFF2-40B4-BE49-F238E27FC236}">
                <a16:creationId xmlns="" xmlns:a16="http://schemas.microsoft.com/office/drawing/2014/main" id="{D7EC2155-35F0-E748-9598-400C99C51081}"/>
              </a:ext>
            </a:extLst>
          </p:cNvPr>
          <p:cNvSpPr>
            <a:spLocks noGrp="1"/>
          </p:cNvSpPr>
          <p:nvPr>
            <p:ph type="ftr" sz="quarter" idx="11"/>
          </p:nvPr>
        </p:nvSpPr>
        <p:spPr>
          <a:xfrm>
            <a:off x="5554134" y="8331200"/>
            <a:ext cx="5147733" cy="609600"/>
          </a:xfrm>
        </p:spPr>
        <p:txBody>
          <a:bodyPr/>
          <a:lstStyle>
            <a:lvl1pPr>
              <a:defRPr/>
            </a:lvl1pPr>
          </a:lstStyle>
          <a:p>
            <a:endParaRPr lang="en-US" altLang="x-none"/>
          </a:p>
        </p:txBody>
      </p:sp>
      <p:sp>
        <p:nvSpPr>
          <p:cNvPr id="8" name="Slide Number Placeholder 7">
            <a:extLst>
              <a:ext uri="{FF2B5EF4-FFF2-40B4-BE49-F238E27FC236}">
                <a16:creationId xmlns=""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fld id="{5AF3F77B-09AF-3E40-8758-12EAA7D3A17F}" type="slidenum">
              <a:rPr lang="en-US" altLang="x-none"/>
              <a:pPr/>
              <a:t>‹#›</a:t>
            </a:fld>
            <a:endParaRPr lang="en-US" altLang="x-none"/>
          </a:p>
        </p:txBody>
      </p:sp>
    </p:spTree>
    <p:extLst>
      <p:ext uri="{BB962C8B-B14F-4D97-AF65-F5344CB8AC3E}">
        <p14:creationId xmlns="" xmlns:p14="http://schemas.microsoft.com/office/powerpoint/2010/main" val="299247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226792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 xmlns:p14="http://schemas.microsoft.com/office/powerpoint/2010/main" val="14003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31753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3919276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241580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217386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347729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332171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94799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6"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858062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4243851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46147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 xmlns:p14="http://schemas.microsoft.com/office/powerpoint/2010/main" val="166044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1597575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9197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 xmlns:a16="http://schemas.microsoft.com/office/drawing/2014/main" id="{9E240B7A-CA97-471B-A8EA-51F8DFCCDE1A}"/>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 xmlns:a16="http://schemas.microsoft.com/office/drawing/2014/main" id="{D9F4A35A-8EA5-4ED4-AC29-7024DCF2312E}"/>
              </a:ext>
            </a:extLst>
          </p:cNvPr>
          <p:cNvSpPr>
            <a:spLocks noChangeArrowheads="1"/>
          </p:cNvSpPr>
          <p:nvPr/>
        </p:nvSpPr>
        <p:spPr bwMode="white">
          <a:xfrm>
            <a:off x="15985067" y="4233"/>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 xmlns:a16="http://schemas.microsoft.com/office/drawing/2014/main" id="{7B9F2371-75A2-41C5-884A-3A974580C69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 xmlns:a16="http://schemas.microsoft.com/office/drawing/2014/main" id="{FC5F7560-99D4-4ADE-987D-76FD55BD80B9}"/>
              </a:ext>
            </a:extLst>
          </p:cNvPr>
          <p:cNvSpPr>
            <a:spLocks noChangeArrowheads="1"/>
          </p:cNvSpPr>
          <p:nvPr/>
        </p:nvSpPr>
        <p:spPr bwMode="white">
          <a:xfrm>
            <a:off x="0" y="0"/>
            <a:ext cx="16256000" cy="3352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 xmlns:a16="http://schemas.microsoft.com/office/drawing/2014/main" id="{ABF5FD80-18C6-4D4F-879E-A809A9F5A7A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Straight Connector 10">
            <a:extLst>
              <a:ext uri="{FF2B5EF4-FFF2-40B4-BE49-F238E27FC236}">
                <a16:creationId xmlns="" xmlns:a16="http://schemas.microsoft.com/office/drawing/2014/main" id="{50F96200-3BC7-4787-9EA4-1400C08E99C6}"/>
              </a:ext>
            </a:extLst>
          </p:cNvPr>
          <p:cNvSpPr>
            <a:spLocks noChangeShapeType="1"/>
          </p:cNvSpPr>
          <p:nvPr/>
        </p:nvSpPr>
        <p:spPr bwMode="auto">
          <a:xfrm>
            <a:off x="276579" y="32258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Rectangle 11">
            <a:extLst>
              <a:ext uri="{FF2B5EF4-FFF2-40B4-BE49-F238E27FC236}">
                <a16:creationId xmlns="" xmlns:a16="http://schemas.microsoft.com/office/drawing/2014/main" id="{898DC64D-6454-4DFC-A2C5-EE54CDDD95AD}"/>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 xmlns:a16="http://schemas.microsoft.com/office/drawing/2014/main" id="{E061826E-CCBE-42C5-9B64-FD62DD4EA6C1}"/>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 xmlns:a16="http://schemas.microsoft.com/office/drawing/2014/main" id="{F2F50C39-4BEC-4B4A-A34A-A3709ED148F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9" name="Subtitle 8"/>
          <p:cNvSpPr>
            <a:spLocks noGrp="1"/>
          </p:cNvSpPr>
          <p:nvPr>
            <p:ph type="subTitle" idx="1"/>
          </p:nvPr>
        </p:nvSpPr>
        <p:spPr>
          <a:xfrm>
            <a:off x="2438400" y="3759200"/>
            <a:ext cx="11379200" cy="2336800"/>
          </a:xfrm>
        </p:spPr>
        <p:txBody>
          <a:bodyPr/>
          <a:lstStyle>
            <a:lvl1pPr marL="0" indent="0" algn="ctr">
              <a:buNone/>
              <a:defRPr sz="2133" b="1" cap="all" spc="333" baseline="0">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8" name="Title 7"/>
          <p:cNvSpPr>
            <a:spLocks noGrp="1"/>
          </p:cNvSpPr>
          <p:nvPr>
            <p:ph type="ctrTitle"/>
          </p:nvPr>
        </p:nvSpPr>
        <p:spPr>
          <a:xfrm>
            <a:off x="1219200" y="508000"/>
            <a:ext cx="13817600" cy="2336800"/>
          </a:xfrm>
        </p:spPr>
        <p:txBody>
          <a:bodyPr/>
          <a:lstStyle>
            <a:lvl1pPr>
              <a:defRPr sz="5600">
                <a:solidFill>
                  <a:schemeClr val="accent1"/>
                </a:solidFill>
              </a:defRPr>
            </a:lvl1pPr>
          </a:lstStyle>
          <a:p>
            <a:r>
              <a:rPr lang="en-US"/>
              <a:t>Click to edit Master title style</a:t>
            </a:r>
          </a:p>
        </p:txBody>
      </p:sp>
      <p:sp>
        <p:nvSpPr>
          <p:cNvPr id="15" name="Date Placeholder 27">
            <a:extLst>
              <a:ext uri="{FF2B5EF4-FFF2-40B4-BE49-F238E27FC236}">
                <a16:creationId xmlns=""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9/7/2022</a:t>
            </a:fld>
            <a:endParaRPr lang="en-US"/>
          </a:p>
        </p:txBody>
      </p:sp>
      <p:sp>
        <p:nvSpPr>
          <p:cNvPr id="16" name="Footer Placeholder 16">
            <a:extLst>
              <a:ext uri="{FF2B5EF4-FFF2-40B4-BE49-F238E27FC236}">
                <a16:creationId xmlns=""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 xmlns:a16="http://schemas.microsoft.com/office/drawing/2014/main" id="{697EB540-8FA6-479A-89E1-45103D855C21}"/>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 xmlns:p14="http://schemas.microsoft.com/office/powerpoint/2010/main" val="44851885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536448" y="2036064"/>
            <a:ext cx="1511808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9/7/2022</a:t>
            </a:fld>
            <a:endParaRPr lang="en-US"/>
          </a:p>
        </p:txBody>
      </p:sp>
      <p:sp>
        <p:nvSpPr>
          <p:cNvPr id="5" name="Footer Placeholder 4">
            <a:extLst>
              <a:ext uri="{FF2B5EF4-FFF2-40B4-BE49-F238E27FC236}">
                <a16:creationId xmlns=""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D8A66257-C062-48C2-A1A0-7D24D30FAF0B}"/>
              </a:ext>
            </a:extLst>
          </p:cNvPr>
          <p:cNvSpPr>
            <a:spLocks noGrp="1"/>
          </p:cNvSpPr>
          <p:nvPr>
            <p:ph type="sldNum" sz="quarter" idx="12"/>
          </p:nvPr>
        </p:nvSpPr>
        <p:spPr>
          <a:xfrm>
            <a:off x="7755467" y="1369486"/>
            <a:ext cx="812800" cy="588433"/>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 xmlns:p14="http://schemas.microsoft.com/office/powerpoint/2010/main" val="266713818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 xmlns:a16="http://schemas.microsoft.com/office/drawing/2014/main" id="{F9094BED-E924-468F-B954-61A81C5259CF}"/>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 xmlns:a16="http://schemas.microsoft.com/office/drawing/2014/main" id="{976CC911-972D-4984-BF74-BAFE7CC3E3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 xmlns:a16="http://schemas.microsoft.com/office/drawing/2014/main" id="{F31E37F7-0A01-4DBF-852C-12B46876D645}"/>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 xmlns:a16="http://schemas.microsoft.com/office/drawing/2014/main" id="{A75A9036-B876-4E73-85B7-DBAC2B116F7C}"/>
              </a:ext>
            </a:extLst>
          </p:cNvPr>
          <p:cNvSpPr>
            <a:spLocks noChangeArrowheads="1"/>
          </p:cNvSpPr>
          <p:nvPr/>
        </p:nvSpPr>
        <p:spPr bwMode="white">
          <a:xfrm>
            <a:off x="15985067" y="2540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5">
            <a:extLst>
              <a:ext uri="{FF2B5EF4-FFF2-40B4-BE49-F238E27FC236}">
                <a16:creationId xmlns="" xmlns:a16="http://schemas.microsoft.com/office/drawing/2014/main" id="{089A3507-CADC-452F-9A0E-4E2492538844}"/>
              </a:ext>
            </a:extLst>
          </p:cNvPr>
          <p:cNvSpPr>
            <a:spLocks noChangeArrowheads="1"/>
          </p:cNvSpPr>
          <p:nvPr/>
        </p:nvSpPr>
        <p:spPr bwMode="white">
          <a:xfrm>
            <a:off x="270934" y="3048000"/>
            <a:ext cx="15702844" cy="406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6">
            <a:extLst>
              <a:ext uri="{FF2B5EF4-FFF2-40B4-BE49-F238E27FC236}">
                <a16:creationId xmlns="" xmlns:a16="http://schemas.microsoft.com/office/drawing/2014/main" id="{2BF03229-99EE-413D-83A0-DEA6F1FEB500}"/>
              </a:ext>
            </a:extLst>
          </p:cNvPr>
          <p:cNvSpPr>
            <a:spLocks noChangeArrowheads="1"/>
          </p:cNvSpPr>
          <p:nvPr/>
        </p:nvSpPr>
        <p:spPr bwMode="auto">
          <a:xfrm>
            <a:off x="276579" y="190500"/>
            <a:ext cx="15702844" cy="2853267"/>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 xmlns:a16="http://schemas.microsoft.com/office/drawing/2014/main" id="{D45C9FD5-851C-43E9-8BE7-2DF66B751C8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 xmlns:a16="http://schemas.microsoft.com/office/drawing/2014/main" id="{960A26AD-D420-44D6-BB7E-8F92F9F9F8E1}"/>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 xmlns:a16="http://schemas.microsoft.com/office/drawing/2014/main" id="{ED50DF45-BD20-427E-905C-2C86E7555097}"/>
              </a:ext>
            </a:extLst>
          </p:cNvPr>
          <p:cNvSpPr>
            <a:spLocks noChangeShapeType="1"/>
          </p:cNvSpPr>
          <p:nvPr/>
        </p:nvSpPr>
        <p:spPr bwMode="auto">
          <a:xfrm>
            <a:off x="270934" y="325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 xmlns:a16="http://schemas.microsoft.com/office/drawing/2014/main" id="{A5F476EC-68D7-4533-BCB3-A7BFC54A198A}"/>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 xmlns:a16="http://schemas.microsoft.com/office/drawing/2014/main" id="{987DBB26-658D-441A-AD7A-CB684AFE5EC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2432758" y="3657601"/>
            <a:ext cx="11520309" cy="2230967"/>
          </a:xfrm>
        </p:spPr>
        <p:txBody>
          <a:bodyPr/>
          <a:lstStyle>
            <a:lvl1pPr marL="0" indent="0" algn="ctr">
              <a:buNone/>
              <a:defRPr sz="2133" b="1" cap="all" spc="333" baseline="0">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284112" y="711200"/>
            <a:ext cx="13817600" cy="2032000"/>
          </a:xfrm>
        </p:spPr>
        <p:txBody>
          <a:bodyPr/>
          <a:lstStyle>
            <a:lvl1pPr algn="ctr">
              <a:buNone/>
              <a:defRPr sz="56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9/7/2022</a:t>
            </a:fld>
            <a:endParaRPr lang="en-US"/>
          </a:p>
        </p:txBody>
      </p:sp>
      <p:sp>
        <p:nvSpPr>
          <p:cNvPr id="17" name="Slide Number Placeholder 5">
            <a:extLst>
              <a:ext uri="{FF2B5EF4-FFF2-40B4-BE49-F238E27FC236}">
                <a16:creationId xmlns="" xmlns:a16="http://schemas.microsoft.com/office/drawing/2014/main" id="{98CA2BE8-CFF6-480F-A485-520A94AD2344}"/>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 xmlns:p14="http://schemas.microsoft.com/office/powerpoint/2010/main" val="124943499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 xmlns:a16="http://schemas.microsoft.com/office/drawing/2014/main" id="{98A6B83F-B14F-4A46-A6D5-BA4B4DD375B8}"/>
              </a:ext>
            </a:extLst>
          </p:cNvPr>
          <p:cNvSpPr>
            <a:spLocks noChangeShapeType="1"/>
          </p:cNvSpPr>
          <p:nvPr/>
        </p:nvSpPr>
        <p:spPr bwMode="auto">
          <a:xfrm flipV="1">
            <a:off x="8111068" y="2101851"/>
            <a:ext cx="16933" cy="6424083"/>
          </a:xfrm>
          <a:prstGeom prst="line">
            <a:avLst/>
          </a:prstGeom>
          <a:noFill/>
          <a:ln w="9525" algn="ctr">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endParaRPr lang="vi-VN" sz="2400"/>
          </a:p>
        </p:txBody>
      </p:sp>
      <p:sp>
        <p:nvSpPr>
          <p:cNvPr id="2" name="Title 1"/>
          <p:cNvSpPr>
            <a:spLocks noGrp="1"/>
          </p:cNvSpPr>
          <p:nvPr>
            <p:ph type="title"/>
          </p:nvPr>
        </p:nvSpPr>
        <p:spPr>
          <a:xfrm>
            <a:off x="536448" y="304800"/>
            <a:ext cx="15172267" cy="1011936"/>
          </a:xfrm>
        </p:spPr>
        <p:txBody>
          <a:bodyPr/>
          <a:lstStyle/>
          <a:p>
            <a:r>
              <a:rPr lang="en-US"/>
              <a:t>Click to edit Master title style</a:t>
            </a:r>
          </a:p>
        </p:txBody>
      </p:sp>
      <p:sp>
        <p:nvSpPr>
          <p:cNvPr id="10" name="Content Placeholder 9"/>
          <p:cNvSpPr>
            <a:spLocks noGrp="1"/>
          </p:cNvSpPr>
          <p:nvPr>
            <p:ph sz="half" idx="1"/>
          </p:nvPr>
        </p:nvSpPr>
        <p:spPr>
          <a:xfrm>
            <a:off x="536448"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8534400"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 xmlns:a16="http://schemas.microsoft.com/office/drawing/2014/main" id="{CC083EE3-48C6-4BF5-8732-BFE56B71E444}"/>
              </a:ext>
            </a:extLst>
          </p:cNvPr>
          <p:cNvSpPr>
            <a:spLocks noGrp="1"/>
          </p:cNvSpPr>
          <p:nvPr>
            <p:ph type="dt" sz="half" idx="10"/>
          </p:nvPr>
        </p:nvSpPr>
        <p:spPr>
          <a:xfrm>
            <a:off x="10295469" y="8547102"/>
            <a:ext cx="5413023" cy="486833"/>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9/7/2022</a:t>
            </a:fld>
            <a:endParaRPr lang="en-US"/>
          </a:p>
        </p:txBody>
      </p:sp>
      <p:sp>
        <p:nvSpPr>
          <p:cNvPr id="7" name="Footer Placeholder 5">
            <a:extLst>
              <a:ext uri="{FF2B5EF4-FFF2-40B4-BE49-F238E27FC236}">
                <a16:creationId xmlns=""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 xmlns:p14="http://schemas.microsoft.com/office/powerpoint/2010/main" val="175101505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 xmlns:a16="http://schemas.microsoft.com/office/drawing/2014/main" id="{B290CDFB-9455-46AA-A737-75B196AB8181}"/>
              </a:ext>
            </a:extLst>
          </p:cNvPr>
          <p:cNvSpPr>
            <a:spLocks noChangeShapeType="1"/>
          </p:cNvSpPr>
          <p:nvPr/>
        </p:nvSpPr>
        <p:spPr bwMode="auto">
          <a:xfrm flipV="1">
            <a:off x="8128000" y="2933702"/>
            <a:ext cx="0" cy="5583767"/>
          </a:xfrm>
          <a:prstGeom prst="line">
            <a:avLst/>
          </a:prstGeom>
          <a:noFill/>
          <a:ln w="9525" algn="ctr">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endParaRPr lang="vi-VN" sz="2400"/>
          </a:p>
        </p:txBody>
      </p:sp>
      <p:sp>
        <p:nvSpPr>
          <p:cNvPr id="8" name="Rectangle 20">
            <a:extLst>
              <a:ext uri="{FF2B5EF4-FFF2-40B4-BE49-F238E27FC236}">
                <a16:creationId xmlns="" xmlns:a16="http://schemas.microsoft.com/office/drawing/2014/main" id="{3A772B30-F462-46FD-9988-53E2C4D5AAEA}"/>
              </a:ext>
            </a:extLst>
          </p:cNvPr>
          <p:cNvSpPr>
            <a:spLocks noChangeArrowheads="1"/>
          </p:cNvSpPr>
          <p:nvPr/>
        </p:nvSpPr>
        <p:spPr bwMode="white">
          <a:xfrm>
            <a:off x="0" y="0"/>
            <a:ext cx="16256000" cy="1930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3">
            <a:extLst>
              <a:ext uri="{FF2B5EF4-FFF2-40B4-BE49-F238E27FC236}">
                <a16:creationId xmlns="" xmlns:a16="http://schemas.microsoft.com/office/drawing/2014/main" id="{16EBB694-1A5A-40C3-9730-03EF2FA2EE7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24">
            <a:extLst>
              <a:ext uri="{FF2B5EF4-FFF2-40B4-BE49-F238E27FC236}">
                <a16:creationId xmlns="" xmlns:a16="http://schemas.microsoft.com/office/drawing/2014/main" id="{6ED9D6AB-EB19-4471-BBD7-E3E9DA8CE11C}"/>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1" name="Rectangle 25">
            <a:extLst>
              <a:ext uri="{FF2B5EF4-FFF2-40B4-BE49-F238E27FC236}">
                <a16:creationId xmlns="" xmlns:a16="http://schemas.microsoft.com/office/drawing/2014/main" id="{24E639E8-D580-48ED-8F57-85E07264601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2" name="Rectangle 11">
            <a:extLst>
              <a:ext uri="{FF2B5EF4-FFF2-40B4-BE49-F238E27FC236}">
                <a16:creationId xmlns="" xmlns:a16="http://schemas.microsoft.com/office/drawing/2014/main" id="{17B0DDA2-61A7-4038-9BAF-4A8065F219ED}"/>
              </a:ext>
            </a:extLst>
          </p:cNvPr>
          <p:cNvSpPr/>
          <p:nvPr/>
        </p:nvSpPr>
        <p:spPr>
          <a:xfrm>
            <a:off x="270934" y="1828800"/>
            <a:ext cx="15702844"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3" name="Rectangle 12">
            <a:extLst>
              <a:ext uri="{FF2B5EF4-FFF2-40B4-BE49-F238E27FC236}">
                <a16:creationId xmlns="" xmlns:a16="http://schemas.microsoft.com/office/drawing/2014/main" id="{8B925DD2-EE88-4C00-BBAF-7045FFD652A7}"/>
              </a:ext>
            </a:extLst>
          </p:cNvPr>
          <p:cNvSpPr>
            <a:spLocks noChangeArrowheads="1"/>
          </p:cNvSpPr>
          <p:nvPr/>
        </p:nvSpPr>
        <p:spPr bwMode="auto">
          <a:xfrm>
            <a:off x="259646" y="8521700"/>
            <a:ext cx="15702844" cy="4148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Straight Connector 13">
            <a:extLst>
              <a:ext uri="{FF2B5EF4-FFF2-40B4-BE49-F238E27FC236}">
                <a16:creationId xmlns="" xmlns:a16="http://schemas.microsoft.com/office/drawing/2014/main" id="{378E0887-85BC-4C51-9122-D1865EF1A8C0}"/>
              </a:ext>
            </a:extLst>
          </p:cNvPr>
          <p:cNvSpPr>
            <a:spLocks noChangeShapeType="1"/>
          </p:cNvSpPr>
          <p:nvPr/>
        </p:nvSpPr>
        <p:spPr bwMode="auto">
          <a:xfrm>
            <a:off x="270934" y="1706033"/>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5" name="Rectangle 14">
            <a:extLst>
              <a:ext uri="{FF2B5EF4-FFF2-40B4-BE49-F238E27FC236}">
                <a16:creationId xmlns="" xmlns:a16="http://schemas.microsoft.com/office/drawing/2014/main" id="{62B4F4B8-6793-4A72-BDC6-8B50005B9A5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6" name="Oval 15">
            <a:extLst>
              <a:ext uri="{FF2B5EF4-FFF2-40B4-BE49-F238E27FC236}">
                <a16:creationId xmlns="" xmlns:a16="http://schemas.microsoft.com/office/drawing/2014/main" id="{B7E8BA29-61DD-4251-8B21-843C7882EE14}"/>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7" name="Oval 16">
            <a:extLst>
              <a:ext uri="{FF2B5EF4-FFF2-40B4-BE49-F238E27FC236}">
                <a16:creationId xmlns="" xmlns:a16="http://schemas.microsoft.com/office/drawing/2014/main" id="{0D50C967-EB44-49A3-AF38-D89CA3279EEC}"/>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536449" y="2032000"/>
            <a:ext cx="7182556"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933" b="1" dirty="0" smtClean="0">
                <a:solidFill>
                  <a:srgbClr val="FFFFFF"/>
                </a:solidFill>
              </a:defRPr>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4" name="Text Placeholder 3"/>
          <p:cNvSpPr>
            <a:spLocks noGrp="1"/>
          </p:cNvSpPr>
          <p:nvPr>
            <p:ph type="body" sz="half" idx="3"/>
          </p:nvPr>
        </p:nvSpPr>
        <p:spPr>
          <a:xfrm>
            <a:off x="8517922" y="2032000"/>
            <a:ext cx="7185377"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933" b="1"/>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24" name="Content Placeholder 23"/>
          <p:cNvSpPr>
            <a:spLocks noGrp="1"/>
          </p:cNvSpPr>
          <p:nvPr>
            <p:ph sz="quarter" idx="2"/>
          </p:nvPr>
        </p:nvSpPr>
        <p:spPr>
          <a:xfrm>
            <a:off x="536448" y="3295178"/>
            <a:ext cx="7185152" cy="50912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8534400" y="3295177"/>
            <a:ext cx="7179733" cy="5096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9/7/2022</a:t>
            </a:fld>
            <a:endParaRPr lang="en-US"/>
          </a:p>
        </p:txBody>
      </p:sp>
      <p:sp>
        <p:nvSpPr>
          <p:cNvPr id="19" name="Footer Placeholder 7">
            <a:extLst>
              <a:ext uri="{FF2B5EF4-FFF2-40B4-BE49-F238E27FC236}">
                <a16:creationId xmlns="" xmlns:a16="http://schemas.microsoft.com/office/drawing/2014/main" id="{94CA8AD3-CDB2-4865-951D-733ACE3CCA35}"/>
              </a:ext>
            </a:extLst>
          </p:cNvPr>
          <p:cNvSpPr>
            <a:spLocks noGrp="1"/>
          </p:cNvSpPr>
          <p:nvPr>
            <p:ph type="ftr" sz="quarter" idx="11"/>
          </p:nvPr>
        </p:nvSpPr>
        <p:spPr>
          <a:xfrm>
            <a:off x="541867" y="8547102"/>
            <a:ext cx="6366933" cy="486833"/>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 xmlns:a16="http://schemas.microsoft.com/office/drawing/2014/main" id="{4323F88F-13A5-4978-A08B-27577073259B}"/>
              </a:ext>
            </a:extLst>
          </p:cNvPr>
          <p:cNvSpPr>
            <a:spLocks noGrp="1"/>
          </p:cNvSpPr>
          <p:nvPr>
            <p:ph type="sldNum" sz="quarter" idx="12"/>
          </p:nvPr>
        </p:nvSpPr>
        <p:spPr>
          <a:xfrm>
            <a:off x="7721600" y="1390653"/>
            <a:ext cx="812800" cy="588433"/>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 xmlns:p14="http://schemas.microsoft.com/office/powerpoint/2010/main" val="24728196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9/7/2022</a:t>
            </a:fld>
            <a:endParaRPr lang="en-US"/>
          </a:p>
        </p:txBody>
      </p:sp>
      <p:sp>
        <p:nvSpPr>
          <p:cNvPr id="4" name="Footer Placeholder 3">
            <a:extLst>
              <a:ext uri="{FF2B5EF4-FFF2-40B4-BE49-F238E27FC236}">
                <a16:creationId xmlns=""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 xmlns:a16="http://schemas.microsoft.com/office/drawing/2014/main" id="{41E96CB5-8D6C-4055-984C-88E85FBAF6DD}"/>
              </a:ext>
            </a:extLst>
          </p:cNvPr>
          <p:cNvSpPr>
            <a:spLocks noGrp="1"/>
          </p:cNvSpPr>
          <p:nvPr>
            <p:ph type="sldNum" sz="quarter" idx="12"/>
          </p:nvPr>
        </p:nvSpPr>
        <p:spPr>
          <a:xfrm>
            <a:off x="7721600" y="1382186"/>
            <a:ext cx="812800" cy="588433"/>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 xmlns:p14="http://schemas.microsoft.com/office/powerpoint/2010/main" val="155469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 xmlns:a16="http://schemas.microsoft.com/office/drawing/2014/main" id="{25271EDC-96F6-4203-A006-387B126D951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3" name="Rectangle 20">
            <a:extLst>
              <a:ext uri="{FF2B5EF4-FFF2-40B4-BE49-F238E27FC236}">
                <a16:creationId xmlns="" xmlns:a16="http://schemas.microsoft.com/office/drawing/2014/main" id="{5D22FE39-D7D8-42D3-8445-EB38066C322F}"/>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4" name="Rectangle 23">
            <a:extLst>
              <a:ext uri="{FF2B5EF4-FFF2-40B4-BE49-F238E27FC236}">
                <a16:creationId xmlns="" xmlns:a16="http://schemas.microsoft.com/office/drawing/2014/main" id="{81D56EBC-12BD-4A3E-ACB7-5D8EA6D655A4}"/>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4">
            <a:extLst>
              <a:ext uri="{FF2B5EF4-FFF2-40B4-BE49-F238E27FC236}">
                <a16:creationId xmlns="" xmlns:a16="http://schemas.microsoft.com/office/drawing/2014/main" id="{5EC4404C-3E92-474D-9BE6-F2B2153A34B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5">
            <a:extLst>
              <a:ext uri="{FF2B5EF4-FFF2-40B4-BE49-F238E27FC236}">
                <a16:creationId xmlns="" xmlns:a16="http://schemas.microsoft.com/office/drawing/2014/main" id="{46607403-42AA-4A06-B2B1-847D8898349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7" name="Rectangle 6">
            <a:extLst>
              <a:ext uri="{FF2B5EF4-FFF2-40B4-BE49-F238E27FC236}">
                <a16:creationId xmlns="" xmlns:a16="http://schemas.microsoft.com/office/drawing/2014/main" id="{8943054C-2C68-4B71-999C-FDFD6F9D617E}"/>
              </a:ext>
            </a:extLst>
          </p:cNvPr>
          <p:cNvSpPr>
            <a:spLocks noChangeArrowheads="1"/>
          </p:cNvSpPr>
          <p:nvPr/>
        </p:nvSpPr>
        <p:spPr bwMode="auto">
          <a:xfrm>
            <a:off x="270934" y="211667"/>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8" name="Date Placeholder 1">
            <a:extLst>
              <a:ext uri="{FF2B5EF4-FFF2-40B4-BE49-F238E27FC236}">
                <a16:creationId xmlns=""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9/7/2022</a:t>
            </a:fld>
            <a:endParaRPr lang="en-US"/>
          </a:p>
        </p:txBody>
      </p:sp>
      <p:sp>
        <p:nvSpPr>
          <p:cNvPr id="9" name="Footer Placeholder 2">
            <a:extLst>
              <a:ext uri="{FF2B5EF4-FFF2-40B4-BE49-F238E27FC236}">
                <a16:creationId xmlns=""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 xmlns:a16="http://schemas.microsoft.com/office/drawing/2014/main" id="{608F6FFB-2CAF-40AE-86A1-59BEC4B319B6}"/>
              </a:ext>
            </a:extLst>
          </p:cNvPr>
          <p:cNvSpPr>
            <a:spLocks noGrp="1"/>
          </p:cNvSpPr>
          <p:nvPr>
            <p:ph type="sldNum" sz="quarter" idx="12"/>
          </p:nvPr>
        </p:nvSpPr>
        <p:spPr>
          <a:xfrm>
            <a:off x="7586134" y="8432802"/>
            <a:ext cx="1083733" cy="588433"/>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 xmlns:p14="http://schemas.microsoft.com/office/powerpoint/2010/main" val="3458476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1CD29BD-AF74-4DFA-AB25-F5879ADDAE69}"/>
              </a:ext>
            </a:extLst>
          </p:cNvPr>
          <p:cNvSpPr>
            <a:spLocks noChangeArrowheads="1"/>
          </p:cNvSpPr>
          <p:nvPr/>
        </p:nvSpPr>
        <p:spPr bwMode="auto">
          <a:xfrm>
            <a:off x="270934" y="203200"/>
            <a:ext cx="15702844" cy="4064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 xmlns:a16="http://schemas.microsoft.com/office/drawing/2014/main" id="{FA65F445-B6FB-4CD0-AC19-DCEC9A4FC85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 xmlns:a16="http://schemas.microsoft.com/office/drawing/2014/main" id="{4EB82C00-B0CB-404F-84D9-9053D02216B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 xmlns:a16="http://schemas.microsoft.com/office/drawing/2014/main" id="{43CF2678-A6DC-4B34-84A6-895C39D12908}"/>
              </a:ext>
            </a:extLst>
          </p:cNvPr>
          <p:cNvSpPr>
            <a:spLocks noChangeArrowheads="1"/>
          </p:cNvSpPr>
          <p:nvPr/>
        </p:nvSpPr>
        <p:spPr bwMode="white">
          <a:xfrm>
            <a:off x="0" y="2"/>
            <a:ext cx="16256000" cy="15875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 xmlns:a16="http://schemas.microsoft.com/office/drawing/2014/main" id="{5DFDDC23-4646-4BCF-9805-3068C0B4D4F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 xmlns:a16="http://schemas.microsoft.com/office/drawing/2014/main" id="{B71636A5-9C89-4219-82D7-6FD76BB3628E}"/>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1" name="Rectangle 10">
            <a:extLst>
              <a:ext uri="{FF2B5EF4-FFF2-40B4-BE49-F238E27FC236}">
                <a16:creationId xmlns="" xmlns:a16="http://schemas.microsoft.com/office/drawing/2014/main" id="{A629AA33-5C05-4D59-AFE5-F425723272FC}"/>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 xmlns:a16="http://schemas.microsoft.com/office/drawing/2014/main" id="{CCF981E1-80B0-4C78-BE91-7E2496054BE9}"/>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 xmlns:a16="http://schemas.microsoft.com/office/drawing/2014/main" id="{722EDC71-8590-4698-84A9-8F7F8EB5B782}"/>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 xmlns:a16="http://schemas.microsoft.com/office/drawing/2014/main" id="{BF2198C2-B359-45C5-A7E9-3D584E5B82C6}"/>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 xmlns:a16="http://schemas.microsoft.com/office/drawing/2014/main" id="{762D6C83-7869-4649-A648-93B0C38AEF39}"/>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677333" y="1219200"/>
            <a:ext cx="4199467" cy="1320800"/>
          </a:xfrm>
        </p:spPr>
        <p:txBody>
          <a:bodyPr>
            <a:noAutofit/>
          </a:bodyPr>
          <a:lstStyle>
            <a:lvl1pPr algn="l">
              <a:buNone/>
              <a:defRPr sz="2933"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677333" y="2641602"/>
            <a:ext cx="4199467" cy="5526617"/>
          </a:xfrm>
        </p:spPr>
        <p:txBody>
          <a:bodyPr/>
          <a:lstStyle>
            <a:lvl1pPr marL="0" indent="0">
              <a:spcAft>
                <a:spcPts val="1333"/>
              </a:spcAft>
              <a:buNone/>
              <a:defRPr sz="2133">
                <a:solidFill>
                  <a:srgbClr val="FFFFFF"/>
                </a:solidFill>
              </a:defRPr>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20" name="Content Placeholder 19"/>
          <p:cNvSpPr>
            <a:spLocks noGrp="1"/>
          </p:cNvSpPr>
          <p:nvPr>
            <p:ph sz="quarter" idx="1"/>
          </p:nvPr>
        </p:nvSpPr>
        <p:spPr>
          <a:xfrm>
            <a:off x="5554134" y="914400"/>
            <a:ext cx="10024533" cy="721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 xmlns:a16="http://schemas.microsoft.com/office/drawing/2014/main" id="{E23C46EE-568B-485F-BD58-01469AC65AD1}"/>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9/7/2022</a:t>
            </a:fld>
            <a:endParaRPr lang="en-US"/>
          </a:p>
        </p:txBody>
      </p:sp>
      <p:sp>
        <p:nvSpPr>
          <p:cNvPr id="18" name="Footer Placeholder 5">
            <a:extLst>
              <a:ext uri="{FF2B5EF4-FFF2-40B4-BE49-F238E27FC236}">
                <a16:creationId xmlns="" xmlns:a16="http://schemas.microsoft.com/office/drawing/2014/main" id="{7A5B5985-0983-4257-8EFB-CC181ED06B59}"/>
              </a:ext>
            </a:extLst>
          </p:cNvPr>
          <p:cNvSpPr>
            <a:spLocks noGrp="1"/>
          </p:cNvSpPr>
          <p:nvPr>
            <p:ph type="ftr" sz="quarter" idx="12"/>
          </p:nvPr>
        </p:nvSpPr>
        <p:spPr>
          <a:xfrm>
            <a:off x="536225" y="8547102"/>
            <a:ext cx="6014156"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 xmlns:p14="http://schemas.microsoft.com/office/powerpoint/2010/main" val="22197323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 xmlns:p14="http://schemas.microsoft.com/office/powerpoint/2010/main" val="446767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 xmlns:a16="http://schemas.microsoft.com/office/drawing/2014/main" id="{16144661-A0C8-4A79-8898-3D8F22E68916}"/>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 xmlns:a16="http://schemas.microsoft.com/office/drawing/2014/main" id="{8CFE90E0-CE22-4265-9965-6CA6CEAC7115}"/>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 xmlns:a16="http://schemas.microsoft.com/office/drawing/2014/main" id="{43C8A33A-83FA-4DD2-A99C-4ADA808C18B8}"/>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 xmlns:a16="http://schemas.microsoft.com/office/drawing/2014/main" id="{E039EE11-2DEA-4587-A200-DDFCE1962C64}"/>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 xmlns:a16="http://schemas.microsoft.com/office/drawing/2014/main" id="{A14C2188-B6C9-4B9D-BC33-D875A7DB672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 xmlns:a16="http://schemas.microsoft.com/office/drawing/2014/main" id="{87AE7475-F239-43A5-B2FA-D3832A70D25D}"/>
              </a:ext>
            </a:extLst>
          </p:cNvPr>
          <p:cNvSpPr>
            <a:spLocks noChangeArrowheads="1"/>
          </p:cNvSpPr>
          <p:nvPr/>
        </p:nvSpPr>
        <p:spPr bwMode="auto">
          <a:xfrm>
            <a:off x="270934" y="203202"/>
            <a:ext cx="15702844" cy="4021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 xmlns:a16="http://schemas.microsoft.com/office/drawing/2014/main" id="{32E96C10-2B85-4DE9-B98F-28291C4A921B}"/>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Rectangle 11">
            <a:extLst>
              <a:ext uri="{FF2B5EF4-FFF2-40B4-BE49-F238E27FC236}">
                <a16:creationId xmlns="" xmlns:a16="http://schemas.microsoft.com/office/drawing/2014/main" id="{BBD24BDA-9E54-47C7-A2B8-F0D215E66B1A}"/>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 xmlns:a16="http://schemas.microsoft.com/office/drawing/2014/main" id="{89F5E7DD-C847-4AF4-BD8D-24D7CCD5E543}"/>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 xmlns:a16="http://schemas.microsoft.com/office/drawing/2014/main" id="{A85F76E4-4AC3-45A5-84DF-4677DFA4C1B8}"/>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 xmlns:a16="http://schemas.microsoft.com/office/drawing/2014/main" id="{E687F69D-DFF7-42CE-B958-ADD8C897D36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5334000" y="6705600"/>
            <a:ext cx="10430933" cy="1625600"/>
          </a:xfrm>
        </p:spPr>
        <p:txBody>
          <a:bodyPr anchor="t">
            <a:noAutofit/>
          </a:bodyPr>
          <a:lstStyle>
            <a:lvl1pPr algn="l">
              <a:buNone/>
              <a:defRPr sz="32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5334000" y="812800"/>
            <a:ext cx="10430933" cy="5689600"/>
          </a:xfrm>
        </p:spPr>
        <p:txBody>
          <a:bodyPr>
            <a:normAutofit/>
          </a:bodyPr>
          <a:lstStyle>
            <a:lvl1pPr marL="0" indent="0">
              <a:buNone/>
              <a:defRPr sz="4267"/>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1320800"/>
            <a:ext cx="4334933" cy="7010400"/>
          </a:xfrm>
        </p:spPr>
        <p:txBody>
          <a:bodyPr/>
          <a:lstStyle>
            <a:lvl1pPr marL="0" indent="0">
              <a:spcAft>
                <a:spcPts val="1333"/>
              </a:spcAft>
              <a:buFontTx/>
              <a:buNone/>
              <a:defRPr sz="2133">
                <a:solidFill>
                  <a:srgbClr val="FFFFFF"/>
                </a:solidFill>
              </a:defRPr>
            </a:lvl1pPr>
            <a:lvl2pPr>
              <a:defRPr sz="1600"/>
            </a:lvl2pPr>
            <a:lvl3pPr>
              <a:defRPr sz="1333"/>
            </a:lvl3pPr>
            <a:lvl4pPr>
              <a:defRPr sz="1200"/>
            </a:lvl4pPr>
            <a:lvl5pPr>
              <a:defRPr sz="1200"/>
            </a:lvl5pPr>
          </a:lstStyle>
          <a:p>
            <a:pPr lvl="0"/>
            <a:r>
              <a:rPr lang="en-US"/>
              <a:t>Click to edit Master text styles</a:t>
            </a:r>
          </a:p>
        </p:txBody>
      </p:sp>
      <p:sp>
        <p:nvSpPr>
          <p:cNvPr id="16" name="Slide Number Placeholder 6">
            <a:extLst>
              <a:ext uri="{FF2B5EF4-FFF2-40B4-BE49-F238E27FC236}">
                <a16:creationId xmlns="" xmlns:a16="http://schemas.microsoft.com/office/drawing/2014/main" id="{86D26CDE-568D-4793-97E8-A9E44566FECE}"/>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 xmlns:a16="http://schemas.microsoft.com/office/drawing/2014/main" id="{298AD908-02DA-49FC-B8E5-779A38ED49C2}"/>
              </a:ext>
            </a:extLst>
          </p:cNvPr>
          <p:cNvSpPr>
            <a:spLocks noGrp="1"/>
          </p:cNvSpPr>
          <p:nvPr>
            <p:ph type="dt" sz="half" idx="11"/>
          </p:nvPr>
        </p:nvSpPr>
        <p:spPr>
          <a:xfrm>
            <a:off x="10289823" y="8540753"/>
            <a:ext cx="5413023" cy="486833"/>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9/7/2022</a:t>
            </a:fld>
            <a:endParaRPr lang="en-US"/>
          </a:p>
        </p:txBody>
      </p:sp>
      <p:sp>
        <p:nvSpPr>
          <p:cNvPr id="18" name="Footer Placeholder 5">
            <a:extLst>
              <a:ext uri="{FF2B5EF4-FFF2-40B4-BE49-F238E27FC236}">
                <a16:creationId xmlns="" xmlns:a16="http://schemas.microsoft.com/office/drawing/2014/main" id="{F3031A62-B95A-40E8-A179-CB5B1580D15D}"/>
              </a:ext>
            </a:extLst>
          </p:cNvPr>
          <p:cNvSpPr>
            <a:spLocks noGrp="1"/>
          </p:cNvSpPr>
          <p:nvPr>
            <p:ph type="ftr" sz="quarter" idx="12"/>
          </p:nvPr>
        </p:nvSpPr>
        <p:spPr>
          <a:xfrm>
            <a:off x="536225" y="8547102"/>
            <a:ext cx="6372577"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 xmlns:p14="http://schemas.microsoft.com/office/powerpoint/2010/main" val="374159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9/7/2022</a:t>
            </a:fld>
            <a:endParaRPr lang="en-US"/>
          </a:p>
        </p:txBody>
      </p:sp>
      <p:sp>
        <p:nvSpPr>
          <p:cNvPr id="5" name="Footer Placeholder 4">
            <a:extLst>
              <a:ext uri="{FF2B5EF4-FFF2-40B4-BE49-F238E27FC236}">
                <a16:creationId xmlns=""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 xmlns:p14="http://schemas.microsoft.com/office/powerpoint/2010/main" val="367905539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 xmlns:a16="http://schemas.microsoft.com/office/drawing/2014/main" id="{5189919C-DD9E-4A20-AE4C-DE235E3AFCF2}"/>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 xmlns:a16="http://schemas.microsoft.com/office/drawing/2014/main" id="{7F7F8E27-6882-46E2-872F-9BD1E8F12B76}"/>
              </a:ext>
            </a:extLst>
          </p:cNvPr>
          <p:cNvSpPr>
            <a:spLocks noChangeArrowheads="1"/>
          </p:cNvSpPr>
          <p:nvPr/>
        </p:nvSpPr>
        <p:spPr bwMode="white">
          <a:xfrm>
            <a:off x="12462933" y="0"/>
            <a:ext cx="3793067"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 xmlns:a16="http://schemas.microsoft.com/office/drawing/2014/main" id="{3605EF56-E29E-4FC8-82E7-5F1AD6475264}"/>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 xmlns:a16="http://schemas.microsoft.com/office/drawing/2014/main" id="{87DFE1A0-F508-4BC9-A0B3-3B23557053DA}"/>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7">
            <a:extLst>
              <a:ext uri="{FF2B5EF4-FFF2-40B4-BE49-F238E27FC236}">
                <a16:creationId xmlns="" xmlns:a16="http://schemas.microsoft.com/office/drawing/2014/main" id="{5EED9C51-419D-4328-A7FC-35CE6A4DF73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9" name="Rectangle 8">
            <a:extLst>
              <a:ext uri="{FF2B5EF4-FFF2-40B4-BE49-F238E27FC236}">
                <a16:creationId xmlns="" xmlns:a16="http://schemas.microsoft.com/office/drawing/2014/main" id="{3B913402-FB00-477E-9615-24063AB498B0}"/>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 xmlns:a16="http://schemas.microsoft.com/office/drawing/2014/main" id="{4FA0326B-92E7-449F-8B58-A0EE718FD763}"/>
              </a:ext>
            </a:extLst>
          </p:cNvPr>
          <p:cNvSpPr>
            <a:spLocks noChangeShapeType="1"/>
          </p:cNvSpPr>
          <p:nvPr/>
        </p:nvSpPr>
        <p:spPr bwMode="auto">
          <a:xfrm rot="5400000">
            <a:off x="8536518" y="4370917"/>
            <a:ext cx="832696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Oval 10">
            <a:extLst>
              <a:ext uri="{FF2B5EF4-FFF2-40B4-BE49-F238E27FC236}">
                <a16:creationId xmlns="" xmlns:a16="http://schemas.microsoft.com/office/drawing/2014/main" id="{EE35C34A-FA6D-4CB0-84A9-58E4D153C2F6}"/>
              </a:ext>
            </a:extLst>
          </p:cNvPr>
          <p:cNvSpPr/>
          <p:nvPr/>
        </p:nvSpPr>
        <p:spPr>
          <a:xfrm>
            <a:off x="12158134" y="3901017"/>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Oval 11">
            <a:extLst>
              <a:ext uri="{FF2B5EF4-FFF2-40B4-BE49-F238E27FC236}">
                <a16:creationId xmlns="" xmlns:a16="http://schemas.microsoft.com/office/drawing/2014/main" id="{627D1D88-7BC1-4ABE-A438-C6143628E168}"/>
              </a:ext>
            </a:extLst>
          </p:cNvPr>
          <p:cNvSpPr/>
          <p:nvPr/>
        </p:nvSpPr>
        <p:spPr>
          <a:xfrm>
            <a:off x="12327468" y="4028017"/>
            <a:ext cx="747889"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Vertical Text Placeholder 2"/>
          <p:cNvSpPr>
            <a:spLocks noGrp="1"/>
          </p:cNvSpPr>
          <p:nvPr>
            <p:ph type="body" orient="vert" idx="1"/>
          </p:nvPr>
        </p:nvSpPr>
        <p:spPr>
          <a:xfrm>
            <a:off x="541867" y="406400"/>
            <a:ext cx="11650133" cy="7761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13140267" y="406404"/>
            <a:ext cx="2573867" cy="7802033"/>
          </a:xfrm>
        </p:spPr>
        <p:txBody>
          <a:bodyPr vert="eaVert"/>
          <a:lstStyle/>
          <a:p>
            <a:r>
              <a:rPr lang="en-US"/>
              <a:t>Click to edit Master title style</a:t>
            </a:r>
          </a:p>
        </p:txBody>
      </p:sp>
      <p:sp>
        <p:nvSpPr>
          <p:cNvPr id="13" name="Slide Number Placeholder 5">
            <a:extLst>
              <a:ext uri="{FF2B5EF4-FFF2-40B4-BE49-F238E27FC236}">
                <a16:creationId xmlns="" xmlns:a16="http://schemas.microsoft.com/office/drawing/2014/main" id="{2ADCA1A5-2C92-4AA6-A4C0-5F606A218FCC}"/>
              </a:ext>
            </a:extLst>
          </p:cNvPr>
          <p:cNvSpPr>
            <a:spLocks noGrp="1"/>
          </p:cNvSpPr>
          <p:nvPr>
            <p:ph type="sldNum" sz="quarter" idx="10"/>
          </p:nvPr>
        </p:nvSpPr>
        <p:spPr>
          <a:xfrm>
            <a:off x="12293600" y="4013202"/>
            <a:ext cx="812800" cy="588433"/>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9/7/2022</a:t>
            </a:fld>
            <a:endParaRPr lang="en-US"/>
          </a:p>
        </p:txBody>
      </p:sp>
      <p:sp>
        <p:nvSpPr>
          <p:cNvPr id="15" name="Footer Placeholder 4">
            <a:extLst>
              <a:ext uri="{FF2B5EF4-FFF2-40B4-BE49-F238E27FC236}">
                <a16:creationId xmlns=""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 xmlns:p14="http://schemas.microsoft.com/office/powerpoint/2010/main" val="19175343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 xmlns:p14="http://schemas.microsoft.com/office/powerpoint/2010/main" val="1066923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3"/>
        <p:cNvGrpSpPr/>
        <p:nvPr/>
      </p:nvGrpSpPr>
      <p:grpSpPr>
        <a:xfrm>
          <a:off x="0" y="0"/>
          <a:ext cx="0" cy="0"/>
          <a:chOff x="0" y="0"/>
          <a:chExt cx="0" cy="0"/>
        </a:xfrm>
      </p:grpSpPr>
      <p:sp>
        <p:nvSpPr>
          <p:cNvPr id="674" name="Google Shape;674;p9"/>
          <p:cNvSpPr txBox="1">
            <a:spLocks noGrp="1"/>
          </p:cNvSpPr>
          <p:nvPr>
            <p:ph type="body" idx="1"/>
          </p:nvPr>
        </p:nvSpPr>
        <p:spPr>
          <a:xfrm>
            <a:off x="1520534" y="7833423"/>
            <a:ext cx="13214933" cy="923733"/>
          </a:xfrm>
          <a:prstGeom prst="rect">
            <a:avLst/>
          </a:prstGeom>
        </p:spPr>
        <p:txBody>
          <a:bodyPr spcFirstLastPara="1" wrap="square" lIns="0" tIns="0" rIns="0" bIns="0" anchor="t" anchorCtr="0">
            <a:noAutofit/>
          </a:bodyPr>
          <a:lstStyle>
            <a:lvl1pPr marL="812760" lvl="0" indent="-406379" algn="ctr" rtl="0">
              <a:spcBef>
                <a:spcPts val="0"/>
              </a:spcBef>
              <a:spcAft>
                <a:spcPts val="1423"/>
              </a:spcAft>
              <a:buSzPts val="1800"/>
              <a:buNone/>
              <a:defRPr sz="3200"/>
            </a:lvl1pPr>
          </a:lstStyle>
          <a:p>
            <a:endParaRPr/>
          </a:p>
        </p:txBody>
      </p:sp>
      <p:sp>
        <p:nvSpPr>
          <p:cNvPr id="675" name="Google Shape;675;p9"/>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 xmlns:p14="http://schemas.microsoft.com/office/powerpoint/2010/main" val="549264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 xmlns:p14="http://schemas.microsoft.com/office/powerpoint/2010/main" val="1892731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5" name="Footer Placeholder 4">
            <a:extLst>
              <a:ext uri="{FF2B5EF4-FFF2-40B4-BE49-F238E27FC236}">
                <a16:creationId xmlns="" xmlns:a16="http://schemas.microsoft.com/office/drawing/2014/main" id="{570EE978-F48E-5D4D-B780-25BCA9A44A9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2070681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5" name="Footer Placeholder 4">
            <a:extLst>
              <a:ext uri="{FF2B5EF4-FFF2-40B4-BE49-F238E27FC236}">
                <a16:creationId xmlns="" xmlns:a16="http://schemas.microsoft.com/office/drawing/2014/main" id="{6725581A-410A-E14C-B490-28618DA9D33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887064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5" name="Footer Placeholder 4">
            <a:extLst>
              <a:ext uri="{FF2B5EF4-FFF2-40B4-BE49-F238E27FC236}">
                <a16:creationId xmlns="" xmlns:a16="http://schemas.microsoft.com/office/drawing/2014/main" id="{E9C0BB09-5DB7-5C49-97F0-DC11A63AD2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402419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x-none" smtClean="0"/>
              <a:pPr/>
              <a:t>07/09/2022</a:t>
            </a:fld>
            <a:endParaRPr lang="x-none"/>
          </a:p>
        </p:txBody>
      </p:sp>
      <p:sp>
        <p:nvSpPr>
          <p:cNvPr id="6" name="Footer Placeholder 5">
            <a:extLst>
              <a:ext uri="{FF2B5EF4-FFF2-40B4-BE49-F238E27FC236}">
                <a16:creationId xmlns="" xmlns:a16="http://schemas.microsoft.com/office/drawing/2014/main" id="{9E7B62C9-7DD1-E843-819F-F265B4D3821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2992410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2.jpe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 xmlns:p14="http://schemas.microsoft.com/office/powerpoint/2010/main" val="783444668"/>
      </p:ext>
    </p:extLst>
  </p:cSld>
  <p:clrMap bg1="lt1" tx1="dk1" bg2="dk2" tx2="lt2" accent1="accent1" accent2="accent2" accent3="accent3" accent4="accent4" accent5="accent5" accent6="accent6" hlink="hlink" folHlink="folHlink"/>
  <p:sldLayoutIdLst>
    <p:sldLayoutId id="2147483654"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75ACB9FB-E85E-C149-A1A8-58C522FB5447}" type="datetimeFigureOut">
              <a:rPr lang="x-none" smtClean="0"/>
              <a:pPr/>
              <a:t>07/09/2022</a:t>
            </a:fld>
            <a:endParaRPr lang="x-none"/>
          </a:p>
        </p:txBody>
      </p:sp>
      <p:sp>
        <p:nvSpPr>
          <p:cNvPr id="5" name="Footer Placeholder 4">
            <a:extLst>
              <a:ext uri="{FF2B5EF4-FFF2-40B4-BE49-F238E27FC236}">
                <a16:creationId xmlns=""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6311A99-AB52-DD4A-9E72-0109B213F5D8}" type="slidenum">
              <a:rPr lang="x-none" smtClean="0"/>
              <a:pPr/>
              <a:t>‹#›</a:t>
            </a:fld>
            <a:endParaRPr lang="x-none"/>
          </a:p>
        </p:txBody>
      </p:sp>
    </p:spTree>
    <p:extLst>
      <p:ext uri="{BB962C8B-B14F-4D97-AF65-F5344CB8AC3E}">
        <p14:creationId xmlns="" xmlns:p14="http://schemas.microsoft.com/office/powerpoint/2010/main" val="39200079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9/7/2022</a:t>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 xmlns:p14="http://schemas.microsoft.com/office/powerpoint/2010/main" val="38183019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ctr" defTabSz="1625194" rtl="0" eaLnBrk="1" latinLnBrk="0" hangingPunct="1">
        <a:spcBef>
          <a:spcPct val="0"/>
        </a:spcBef>
        <a:buNone/>
        <a:defRPr sz="7865" kern="1200">
          <a:solidFill>
            <a:schemeClr val="tx1"/>
          </a:solidFill>
          <a:latin typeface="+mj-lt"/>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 xmlns:a16="http://schemas.microsoft.com/office/drawing/2014/main" id="{EA9D3709-6061-43C6-9D21-6188E43BE2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1" name="Rectangle 15">
            <a:extLst>
              <a:ext uri="{FF2B5EF4-FFF2-40B4-BE49-F238E27FC236}">
                <a16:creationId xmlns="" xmlns:a16="http://schemas.microsoft.com/office/drawing/2014/main" id="{0FAFF44B-FF22-4B51-8106-5C23CEDE3E9E}"/>
              </a:ext>
            </a:extLst>
          </p:cNvPr>
          <p:cNvSpPr>
            <a:spLocks noChangeArrowheads="1"/>
          </p:cNvSpPr>
          <p:nvPr/>
        </p:nvSpPr>
        <p:spPr bwMode="white">
          <a:xfrm>
            <a:off x="0" y="2"/>
            <a:ext cx="16256000" cy="1858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2" name="Rectangle 17">
            <a:extLst>
              <a:ext uri="{FF2B5EF4-FFF2-40B4-BE49-F238E27FC236}">
                <a16:creationId xmlns="" xmlns:a16="http://schemas.microsoft.com/office/drawing/2014/main" id="{F3F54C7D-C6F1-4D8D-95B3-ACF91B6E203B}"/>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3" name="Rectangle 18">
            <a:extLst>
              <a:ext uri="{FF2B5EF4-FFF2-40B4-BE49-F238E27FC236}">
                <a16:creationId xmlns="" xmlns:a16="http://schemas.microsoft.com/office/drawing/2014/main" id="{E2BB73E7-B6DB-4F7B-8F03-822C8CF2762C}"/>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8">
            <a:extLst>
              <a:ext uri="{FF2B5EF4-FFF2-40B4-BE49-F238E27FC236}">
                <a16:creationId xmlns="" xmlns:a16="http://schemas.microsoft.com/office/drawing/2014/main" id="{D862714F-9E61-4BAE-A666-31C1DB2942F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Date Placeholder 13">
            <a:extLst>
              <a:ext uri="{FF2B5EF4-FFF2-40B4-BE49-F238E27FC236}">
                <a16:creationId xmlns="" xmlns:a16="http://schemas.microsoft.com/office/drawing/2014/main" id="{1BABFD33-0CAD-43B4-A875-E989CCF95791}"/>
              </a:ext>
            </a:extLst>
          </p:cNvPr>
          <p:cNvSpPr>
            <a:spLocks noGrp="1"/>
          </p:cNvSpPr>
          <p:nvPr>
            <p:ph type="dt" sz="half" idx="2"/>
          </p:nvPr>
        </p:nvSpPr>
        <p:spPr>
          <a:xfrm>
            <a:off x="10295469" y="8540753"/>
            <a:ext cx="5413023" cy="486833"/>
          </a:xfrm>
          <a:prstGeom prst="rect">
            <a:avLst/>
          </a:prstGeom>
        </p:spPr>
        <p:txBody>
          <a:bodyPr vert="horz"/>
          <a:lstStyle>
            <a:lvl1pPr algn="r" eaLnBrk="1" fontAlgn="auto" latinLnBrk="0" hangingPunct="1">
              <a:spcBef>
                <a:spcPts val="0"/>
              </a:spcBef>
              <a:spcAft>
                <a:spcPts val="0"/>
              </a:spcAft>
              <a:defRPr kumimoji="0" sz="1867" b="0">
                <a:solidFill>
                  <a:srgbClr val="FFFFFF"/>
                </a:solidFill>
                <a:latin typeface="Georgia"/>
              </a:defRPr>
            </a:lvl1pPr>
          </a:lstStyle>
          <a:p>
            <a:pPr>
              <a:defRPr/>
            </a:pPr>
            <a:fld id="{366D9694-0B72-4092-BDFA-5F37AEE92F82}" type="datetimeFigureOut">
              <a:rPr lang="en-US"/>
              <a:pPr>
                <a:defRPr/>
              </a:pPr>
              <a:t>9/7/2022</a:t>
            </a:fld>
            <a:endParaRPr lang="en-US"/>
          </a:p>
        </p:txBody>
      </p:sp>
      <p:sp>
        <p:nvSpPr>
          <p:cNvPr id="3" name="Footer Placeholder 2">
            <a:extLst>
              <a:ext uri="{FF2B5EF4-FFF2-40B4-BE49-F238E27FC236}">
                <a16:creationId xmlns="" xmlns:a16="http://schemas.microsoft.com/office/drawing/2014/main" id="{471B60B5-7C7F-46F6-AB0A-BC9571183EE0}"/>
              </a:ext>
            </a:extLst>
          </p:cNvPr>
          <p:cNvSpPr>
            <a:spLocks noGrp="1"/>
          </p:cNvSpPr>
          <p:nvPr>
            <p:ph type="ftr" sz="quarter" idx="3"/>
          </p:nvPr>
        </p:nvSpPr>
        <p:spPr>
          <a:xfrm>
            <a:off x="541867" y="8547102"/>
            <a:ext cx="6366933" cy="488951"/>
          </a:xfrm>
          <a:prstGeom prst="rect">
            <a:avLst/>
          </a:prstGeom>
        </p:spPr>
        <p:txBody>
          <a:bodyPr vert="horz"/>
          <a:lstStyle>
            <a:lvl1pPr algn="l" eaLnBrk="1" fontAlgn="auto" latinLnBrk="0" hangingPunct="1">
              <a:spcBef>
                <a:spcPts val="0"/>
              </a:spcBef>
              <a:spcAft>
                <a:spcPts val="0"/>
              </a:spcAft>
              <a:defRPr kumimoji="0" sz="1600" b="0">
                <a:solidFill>
                  <a:srgbClr val="FFFFFF"/>
                </a:solidFill>
                <a:latin typeface="Georgia"/>
              </a:defRPr>
            </a:lvl1pPr>
          </a:lstStyle>
          <a:p>
            <a:pPr>
              <a:defRPr/>
            </a:pPr>
            <a:endParaRPr lang="en-US"/>
          </a:p>
        </p:txBody>
      </p:sp>
      <p:sp>
        <p:nvSpPr>
          <p:cNvPr id="8" name="Rectangle 7">
            <a:extLst>
              <a:ext uri="{FF2B5EF4-FFF2-40B4-BE49-F238E27FC236}">
                <a16:creationId xmlns="" xmlns:a16="http://schemas.microsoft.com/office/drawing/2014/main" id="{593DB849-6680-44E8-9F98-4570DB43AD2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 xmlns:a16="http://schemas.microsoft.com/office/drawing/2014/main" id="{A35FF502-0D84-4F28-98B7-AD213DDF7EA8}"/>
              </a:ext>
            </a:extLst>
          </p:cNvPr>
          <p:cNvSpPr>
            <a:spLocks noChangeShapeType="1"/>
          </p:cNvSpPr>
          <p:nvPr/>
        </p:nvSpPr>
        <p:spPr bwMode="auto">
          <a:xfrm>
            <a:off x="270934" y="1701800"/>
            <a:ext cx="1570284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Oval 11">
            <a:extLst>
              <a:ext uri="{FF2B5EF4-FFF2-40B4-BE49-F238E27FC236}">
                <a16:creationId xmlns="" xmlns:a16="http://schemas.microsoft.com/office/drawing/2014/main" id="{CEDC2C39-EF3D-4D0B-BE4B-597E00BF8E93}"/>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Oval 14">
            <a:extLst>
              <a:ext uri="{FF2B5EF4-FFF2-40B4-BE49-F238E27FC236}">
                <a16:creationId xmlns="" xmlns:a16="http://schemas.microsoft.com/office/drawing/2014/main" id="{6FDADEDA-F59B-4CFA-8EFB-53E5DC3ADBEF}"/>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23" name="Slide Number Placeholder 22">
            <a:extLst>
              <a:ext uri="{FF2B5EF4-FFF2-40B4-BE49-F238E27FC236}">
                <a16:creationId xmlns="" xmlns:a16="http://schemas.microsoft.com/office/drawing/2014/main" id="{16952C59-611F-4FB1-AA4A-7E3508EDBAC6}"/>
              </a:ext>
            </a:extLst>
          </p:cNvPr>
          <p:cNvSpPr>
            <a:spLocks noGrp="1"/>
          </p:cNvSpPr>
          <p:nvPr>
            <p:ph type="sldNum" sz="quarter" idx="4"/>
          </p:nvPr>
        </p:nvSpPr>
        <p:spPr>
          <a:xfrm>
            <a:off x="7721600" y="1386420"/>
            <a:ext cx="812800" cy="588433"/>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2133"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 xmlns:a16="http://schemas.microsoft.com/office/drawing/2014/main" id="{CB242EB5-D66F-47C1-A2FE-D8C217EB2BA0}"/>
              </a:ext>
            </a:extLst>
          </p:cNvPr>
          <p:cNvSpPr>
            <a:spLocks noGrp="1"/>
          </p:cNvSpPr>
          <p:nvPr>
            <p:ph type="title"/>
          </p:nvPr>
        </p:nvSpPr>
        <p:spPr bwMode="auto">
          <a:xfrm>
            <a:off x="536223" y="304802"/>
            <a:ext cx="15172267" cy="1011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 xmlns:a16="http://schemas.microsoft.com/office/drawing/2014/main" id="{930FE2F5-7C8B-4118-B3C5-6C68AA3F35BB}"/>
              </a:ext>
            </a:extLst>
          </p:cNvPr>
          <p:cNvSpPr>
            <a:spLocks noGrp="1"/>
          </p:cNvSpPr>
          <p:nvPr>
            <p:ph type="body" idx="1"/>
          </p:nvPr>
        </p:nvSpPr>
        <p:spPr bwMode="auto">
          <a:xfrm>
            <a:off x="536223" y="2032000"/>
            <a:ext cx="15172267" cy="6131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 xmlns:p14="http://schemas.microsoft.com/office/powerpoint/2010/main" val="12476882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rgbClr val="7B9899"/>
          </a:solidFill>
          <a:latin typeface="+mj-lt"/>
          <a:ea typeface="+mj-ea"/>
          <a:cs typeface="+mj-cs"/>
        </a:defRPr>
      </a:lvl1pPr>
      <a:lvl2pPr algn="ctr" rtl="0" eaLnBrk="0" fontAlgn="base" hangingPunct="0">
        <a:spcBef>
          <a:spcPct val="0"/>
        </a:spcBef>
        <a:spcAft>
          <a:spcPct val="0"/>
        </a:spcAft>
        <a:defRPr sz="4400">
          <a:solidFill>
            <a:srgbClr val="7B9899"/>
          </a:solidFill>
          <a:latin typeface="Georgia" pitchFamily="18" charset="0"/>
        </a:defRPr>
      </a:lvl2pPr>
      <a:lvl3pPr algn="ctr" rtl="0" eaLnBrk="0" fontAlgn="base" hangingPunct="0">
        <a:spcBef>
          <a:spcPct val="0"/>
        </a:spcBef>
        <a:spcAft>
          <a:spcPct val="0"/>
        </a:spcAft>
        <a:defRPr sz="4400">
          <a:solidFill>
            <a:srgbClr val="7B9899"/>
          </a:solidFill>
          <a:latin typeface="Georgia" pitchFamily="18" charset="0"/>
        </a:defRPr>
      </a:lvl3pPr>
      <a:lvl4pPr algn="ctr" rtl="0" eaLnBrk="0" fontAlgn="base" hangingPunct="0">
        <a:spcBef>
          <a:spcPct val="0"/>
        </a:spcBef>
        <a:spcAft>
          <a:spcPct val="0"/>
        </a:spcAft>
        <a:defRPr sz="4400">
          <a:solidFill>
            <a:srgbClr val="7B9899"/>
          </a:solidFill>
          <a:latin typeface="Georgia" pitchFamily="18" charset="0"/>
        </a:defRPr>
      </a:lvl4pPr>
      <a:lvl5pPr algn="ctr" rtl="0" eaLnBrk="0" fontAlgn="base" hangingPunct="0">
        <a:spcBef>
          <a:spcPct val="0"/>
        </a:spcBef>
        <a:spcAft>
          <a:spcPct val="0"/>
        </a:spcAft>
        <a:defRPr sz="4400">
          <a:solidFill>
            <a:srgbClr val="7B9899"/>
          </a:solidFill>
          <a:latin typeface="Georgia" pitchFamily="18" charset="0"/>
        </a:defRPr>
      </a:lvl5pPr>
      <a:lvl6pPr marL="609585" algn="ctr" rtl="0" fontAlgn="base">
        <a:spcBef>
          <a:spcPct val="0"/>
        </a:spcBef>
        <a:spcAft>
          <a:spcPct val="0"/>
        </a:spcAft>
        <a:defRPr sz="4400">
          <a:solidFill>
            <a:srgbClr val="7B9899"/>
          </a:solidFill>
          <a:latin typeface="Georgia" pitchFamily="18" charset="0"/>
        </a:defRPr>
      </a:lvl6pPr>
      <a:lvl7pPr marL="1219170" algn="ctr" rtl="0" fontAlgn="base">
        <a:spcBef>
          <a:spcPct val="0"/>
        </a:spcBef>
        <a:spcAft>
          <a:spcPct val="0"/>
        </a:spcAft>
        <a:defRPr sz="4400">
          <a:solidFill>
            <a:srgbClr val="7B9899"/>
          </a:solidFill>
          <a:latin typeface="Georgia" pitchFamily="18" charset="0"/>
        </a:defRPr>
      </a:lvl7pPr>
      <a:lvl8pPr marL="1828754" algn="ctr" rtl="0" fontAlgn="base">
        <a:spcBef>
          <a:spcPct val="0"/>
        </a:spcBef>
        <a:spcAft>
          <a:spcPct val="0"/>
        </a:spcAft>
        <a:defRPr sz="4400">
          <a:solidFill>
            <a:srgbClr val="7B9899"/>
          </a:solidFill>
          <a:latin typeface="Georgia" pitchFamily="18" charset="0"/>
        </a:defRPr>
      </a:lvl8pPr>
      <a:lvl9pPr marL="2438339" algn="ctr" rtl="0" fontAlgn="base">
        <a:spcBef>
          <a:spcPct val="0"/>
        </a:spcBef>
        <a:spcAft>
          <a:spcPct val="0"/>
        </a:spcAft>
        <a:defRPr sz="4400">
          <a:solidFill>
            <a:srgbClr val="7B9899"/>
          </a:solidFill>
          <a:latin typeface="Georgia" pitchFamily="18" charset="0"/>
        </a:defRPr>
      </a:lvl9pPr>
    </p:titleStyle>
    <p:bodyStyle>
      <a:lvl1pPr marL="364058" indent="-364058"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1pPr>
      <a:lvl2pPr marL="730232" indent="-364058" algn="l" rtl="0" eaLnBrk="0" fontAlgn="base" hangingPunct="0">
        <a:spcBef>
          <a:spcPct val="20000"/>
        </a:spcBef>
        <a:spcAft>
          <a:spcPct val="0"/>
        </a:spcAft>
        <a:buClr>
          <a:schemeClr val="accent2"/>
        </a:buClr>
        <a:buSzPct val="70000"/>
        <a:buFont typeface="Wingdings" panose="05000000000000000000" pitchFamily="2" charset="2"/>
        <a:buChar char=""/>
        <a:defRPr sz="2933" kern="1200">
          <a:solidFill>
            <a:schemeClr val="tx2"/>
          </a:solidFill>
          <a:latin typeface="+mn-lt"/>
          <a:ea typeface="+mn-ea"/>
          <a:cs typeface="+mn-cs"/>
        </a:defRPr>
      </a:lvl2pPr>
      <a:lvl3pPr marL="1096406" indent="-304792" algn="l" rtl="0" eaLnBrk="0" fontAlgn="base" hangingPunct="0">
        <a:spcBef>
          <a:spcPct val="20000"/>
        </a:spcBef>
        <a:spcAft>
          <a:spcPct val="0"/>
        </a:spcAft>
        <a:buClr>
          <a:srgbClr val="8CADAE"/>
        </a:buClr>
        <a:buSzPct val="75000"/>
        <a:buFont typeface="Wingdings 2" panose="05020102010507070707" pitchFamily="18" charset="2"/>
        <a:buChar char=""/>
        <a:defRPr sz="2667" kern="1200">
          <a:solidFill>
            <a:schemeClr val="tx1"/>
          </a:solidFill>
          <a:latin typeface="+mn-lt"/>
          <a:ea typeface="+mn-ea"/>
          <a:cs typeface="+mn-cs"/>
        </a:defRPr>
      </a:lvl3pPr>
      <a:lvl4pPr marL="1462581" indent="-304792" algn="l" rtl="0" eaLnBrk="0" fontAlgn="base" hangingPunct="0">
        <a:spcBef>
          <a:spcPct val="20000"/>
        </a:spcBef>
        <a:spcAft>
          <a:spcPct val="0"/>
        </a:spcAft>
        <a:buClr>
          <a:srgbClr val="8C7B70"/>
        </a:buClr>
        <a:buSzPct val="70000"/>
        <a:buFont typeface="Wingdings" panose="05000000000000000000" pitchFamily="2" charset="2"/>
        <a:buChar char=""/>
        <a:defRPr sz="2667" kern="1200">
          <a:solidFill>
            <a:schemeClr val="tx2"/>
          </a:solidFill>
          <a:latin typeface="+mn-lt"/>
          <a:ea typeface="+mn-ea"/>
          <a:cs typeface="+mn-cs"/>
        </a:defRPr>
      </a:lvl4pPr>
      <a:lvl5pPr marL="1828754" indent="-304792"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2194505" indent="-243834" algn="l" rtl="0" eaLnBrk="1" latinLnBrk="0" hangingPunct="1">
        <a:spcBef>
          <a:spcPct val="20000"/>
        </a:spcBef>
        <a:buClr>
          <a:schemeClr val="accent6"/>
        </a:buClr>
        <a:buSzPct val="80000"/>
        <a:buFont typeface="Wingdings 2"/>
        <a:buChar char=""/>
        <a:defRPr kumimoji="0" sz="2400" kern="1200">
          <a:solidFill>
            <a:schemeClr val="tx1"/>
          </a:solidFill>
          <a:latin typeface="+mn-lt"/>
          <a:ea typeface="+mn-ea"/>
          <a:cs typeface="+mn-cs"/>
        </a:defRPr>
      </a:lvl6pPr>
      <a:lvl7pPr marL="2560256" indent="-243834" algn="l" rtl="0" eaLnBrk="1" latinLnBrk="0" hangingPunct="1">
        <a:spcBef>
          <a:spcPct val="20000"/>
        </a:spcBef>
        <a:buClr>
          <a:schemeClr val="accent1">
            <a:shade val="75000"/>
          </a:schemeClr>
        </a:buClr>
        <a:buSzPct val="90000"/>
        <a:buChar char="•"/>
        <a:defRPr kumimoji="0" sz="2133" kern="1200" baseline="0">
          <a:solidFill>
            <a:schemeClr val="tx1"/>
          </a:solidFill>
          <a:latin typeface="+mn-lt"/>
          <a:ea typeface="+mn-ea"/>
          <a:cs typeface="+mn-cs"/>
        </a:defRPr>
      </a:lvl7pPr>
      <a:lvl8pPr marL="2804090" indent="-243834" algn="l" rtl="0" eaLnBrk="1" latinLnBrk="0" hangingPunct="1">
        <a:spcBef>
          <a:spcPct val="20000"/>
        </a:spcBef>
        <a:buClr>
          <a:schemeClr val="accent4">
            <a:shade val="75000"/>
          </a:schemeClr>
        </a:buClr>
        <a:buChar char="•"/>
        <a:defRPr kumimoji="0" sz="2133" kern="1200">
          <a:solidFill>
            <a:schemeClr val="tx1"/>
          </a:solidFill>
          <a:latin typeface="+mn-lt"/>
          <a:ea typeface="+mn-ea"/>
          <a:cs typeface="+mn-cs"/>
        </a:defRPr>
      </a:lvl8pPr>
      <a:lvl9pPr marL="3169841" indent="-243834" algn="l" rtl="0" eaLnBrk="1" latinLnBrk="0" hangingPunct="1">
        <a:spcBef>
          <a:spcPct val="20000"/>
        </a:spcBef>
        <a:buClr>
          <a:schemeClr val="accent2">
            <a:shade val="75000"/>
          </a:schemeClr>
        </a:buClr>
        <a:buSzPct val="90000"/>
        <a:buChar char="•"/>
        <a:defRPr kumimoji="0" sz="1867"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 xmlns:p14="http://schemas.microsoft.com/office/powerpoint/2010/main" val="2217309622"/>
      </p:ext>
    </p:extLst>
  </p:cSld>
  <p:clrMap bg1="lt1" tx1="dk1" bg2="dk2" tx2="lt2" accent1="accent1" accent2="accent2" accent3="accent3" accent4="accent4" accent5="accent5" accent6="accent6" hlink="hlink" folHlink="folHlink"/>
  <p:sldLayoutIdLst>
    <p:sldLayoutId id="2147483697" r:id="rId1"/>
    <p:sldLayoutId id="2147483698"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17.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slideLayout" Target="../slideLayouts/slideLayout33.xml"/><Relationship Id="rId1" Type="http://schemas.openxmlformats.org/officeDocument/2006/relationships/video" Target="NULL" TargetMode="External"/><Relationship Id="rId6" Type="http://schemas.openxmlformats.org/officeDocument/2006/relationships/image" Target="../media/image60.png"/><Relationship Id="rId11" Type="http://schemas.openxmlformats.org/officeDocument/2006/relationships/image" Target="../media/image23.png"/><Relationship Id="rId5" Type="http://schemas.openxmlformats.org/officeDocument/2006/relationships/image" Target="../media/image59.png"/><Relationship Id="rId10" Type="http://schemas.microsoft.com/office/2007/relationships/media" Target="../media/media2.mp3"/><Relationship Id="rId4" Type="http://schemas.openxmlformats.org/officeDocument/2006/relationships/image" Target="../media/image58.pn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slide" Target="slide34.xml"/><Relationship Id="rId3" Type="http://schemas.openxmlformats.org/officeDocument/2006/relationships/slide" Target="slide29.xml"/><Relationship Id="rId7" Type="http://schemas.openxmlformats.org/officeDocument/2006/relationships/slide" Target="slide31.xml"/><Relationship Id="rId12" Type="http://schemas.openxmlformats.org/officeDocument/2006/relationships/image" Target="../media/image69.png"/><Relationship Id="rId17" Type="http://schemas.openxmlformats.org/officeDocument/2006/relationships/image" Target="../media/image72.jpeg"/><Relationship Id="rId2" Type="http://schemas.openxmlformats.org/officeDocument/2006/relationships/image" Target="../media/image64.png"/><Relationship Id="rId16" Type="http://schemas.openxmlformats.org/officeDocument/2006/relationships/slide" Target="slide33.xml"/><Relationship Id="rId1" Type="http://schemas.openxmlformats.org/officeDocument/2006/relationships/slideLayout" Target="../slideLayouts/slideLayout33.xml"/><Relationship Id="rId6" Type="http://schemas.openxmlformats.org/officeDocument/2006/relationships/image" Target="../media/image66.jpeg"/><Relationship Id="rId11" Type="http://schemas.openxmlformats.org/officeDocument/2006/relationships/image" Target="../media/image62.png"/><Relationship Id="rId5" Type="http://schemas.openxmlformats.org/officeDocument/2006/relationships/slide" Target="slide30.xml"/><Relationship Id="rId15" Type="http://schemas.openxmlformats.org/officeDocument/2006/relationships/image" Target="../media/image71.png"/><Relationship Id="rId10" Type="http://schemas.openxmlformats.org/officeDocument/2006/relationships/image" Target="../media/image68.jpeg"/><Relationship Id="rId4" Type="http://schemas.openxmlformats.org/officeDocument/2006/relationships/image" Target="../media/image65.jpeg"/><Relationship Id="rId9" Type="http://schemas.openxmlformats.org/officeDocument/2006/relationships/slide" Target="slide32.xml"/><Relationship Id="rId1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73.jpe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2.wav"/><Relationship Id="rId7"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78.png"/><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73.jpe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2.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73.jpeg"/><Relationship Id="rId9"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82.png"/><Relationship Id="rId5" Type="http://schemas.openxmlformats.org/officeDocument/2006/relationships/image" Target="../media/image74.png"/><Relationship Id="rId10" Type="http://schemas.openxmlformats.org/officeDocument/2006/relationships/image" Target="../media/image83.png"/><Relationship Id="rId4" Type="http://schemas.openxmlformats.org/officeDocument/2006/relationships/image" Target="../media/image73.jpeg"/><Relationship Id="rId9"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2.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82.png"/><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73.jpe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5.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3" Type="http://schemas.openxmlformats.org/officeDocument/2006/relationships/image" Target="../media/image27.svg"/><Relationship Id="rId18" Type="http://schemas.openxmlformats.org/officeDocument/2006/relationships/image" Target="../media/image22.png"/><Relationship Id="rId3" Type="http://schemas.openxmlformats.org/officeDocument/2006/relationships/notesSlide" Target="../notesSlides/notesSlide3.xml"/><Relationship Id="rId21" Type="http://schemas.microsoft.com/office/2007/relationships/media" Target="../media/media1.mp3"/><Relationship Id="rId7" Type="http://schemas.openxmlformats.org/officeDocument/2006/relationships/image" Target="../media/image17.png"/><Relationship Id="rId12" Type="http://schemas.openxmlformats.org/officeDocument/2006/relationships/image" Target="../media/image19.png"/><Relationship Id="rId17" Type="http://schemas.openxmlformats.org/officeDocument/2006/relationships/image" Target="../media/image30.svg"/><Relationship Id="rId2" Type="http://schemas.openxmlformats.org/officeDocument/2006/relationships/slideLayout" Target="../slideLayouts/slideLayout12.xml"/><Relationship Id="rId16" Type="http://schemas.openxmlformats.org/officeDocument/2006/relationships/image" Target="../media/image21.png"/><Relationship Id="rId20" Type="http://schemas.microsoft.com/office/2007/relationships/hdphoto" Target="../media/hdphoto3.wdp"/><Relationship Id="rId1" Type="http://schemas.openxmlformats.org/officeDocument/2006/relationships/video" Target="NULL" TargetMode="External"/><Relationship Id="rId6" Type="http://schemas.openxmlformats.org/officeDocument/2006/relationships/image" Target="../media/image16.png"/><Relationship Id="rId11" Type="http://schemas.openxmlformats.org/officeDocument/2006/relationships/image" Target="../media/image25.svg"/><Relationship Id="rId5" Type="http://schemas.openxmlformats.org/officeDocument/2006/relationships/image" Target="../media/image15.jpeg"/><Relationship Id="rId15" Type="http://schemas.microsoft.com/office/2007/relationships/hdphoto" Target="../media/hdphoto1.wdp"/><Relationship Id="rId10" Type="http://schemas.openxmlformats.org/officeDocument/2006/relationships/image" Target="../media/image18.png"/><Relationship Id="rId19"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0.png"/><Relationship Id="rId2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23.png"/><Relationship Id="rId5" Type="http://schemas.microsoft.com/office/2007/relationships/media" Target="../media/media1.mp3"/><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5BC7130-ACDB-7DF1-6BD7-08692E164071}"/>
              </a:ext>
            </a:extLst>
          </p:cNvPr>
          <p:cNvSpPr/>
          <p:nvPr/>
        </p:nvSpPr>
        <p:spPr>
          <a:xfrm>
            <a:off x="3479800" y="2667000"/>
            <a:ext cx="10142520" cy="2092881"/>
          </a:xfrm>
          <a:prstGeom prst="rect">
            <a:avLst/>
          </a:prstGeom>
          <a:noFill/>
        </p:spPr>
        <p:txBody>
          <a:bodyPr wrap="none" lIns="91440" tIns="45720" rIns="91440" bIns="45720">
            <a:spAutoFit/>
          </a:bodyPr>
          <a:lstStyle/>
          <a:p>
            <a:pPr algn="ctr"/>
            <a:r>
              <a:rPr lang="en-US" sz="13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 xmlns:p14="http://schemas.microsoft.com/office/powerpoint/2010/main" val="377685902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C80617D-7C31-F14A-B685-02EE1A717762}"/>
              </a:ext>
            </a:extLst>
          </p:cNvPr>
          <p:cNvPicPr>
            <a:picLocks noChangeAspect="1"/>
          </p:cNvPicPr>
          <p:nvPr/>
        </p:nvPicPr>
        <p:blipFill>
          <a:blip r:embed="rId3"/>
          <a:stretch>
            <a:fillRect/>
          </a:stretch>
        </p:blipFill>
        <p:spPr>
          <a:xfrm>
            <a:off x="1" y="0"/>
            <a:ext cx="16244711" cy="9144000"/>
          </a:xfrm>
          <a:prstGeom prst="rect">
            <a:avLst/>
          </a:prstGeom>
        </p:spPr>
      </p:pic>
      <p:pic>
        <p:nvPicPr>
          <p:cNvPr id="8" name="Picture 7">
            <a:extLst>
              <a:ext uri="{FF2B5EF4-FFF2-40B4-BE49-F238E27FC236}">
                <a16:creationId xmlns="" xmlns:a16="http://schemas.microsoft.com/office/drawing/2014/main" id="{1B8C1D52-E6C4-C743-BC54-AE5C01DB91DB}"/>
              </a:ext>
            </a:extLst>
          </p:cNvPr>
          <p:cNvPicPr>
            <a:picLocks noChangeAspect="1"/>
          </p:cNvPicPr>
          <p:nvPr/>
        </p:nvPicPr>
        <p:blipFill>
          <a:blip r:embed="rId4"/>
          <a:stretch>
            <a:fillRect/>
          </a:stretch>
        </p:blipFill>
        <p:spPr>
          <a:xfrm>
            <a:off x="11289" y="0"/>
            <a:ext cx="16256000" cy="9144000"/>
          </a:xfrm>
          <a:prstGeom prst="rect">
            <a:avLst/>
          </a:prstGeom>
        </p:spPr>
      </p:pic>
      <p:pic>
        <p:nvPicPr>
          <p:cNvPr id="6" name="Picture 5">
            <a:extLst>
              <a:ext uri="{FF2B5EF4-FFF2-40B4-BE49-F238E27FC236}">
                <a16:creationId xmlns="" xmlns:a16="http://schemas.microsoft.com/office/drawing/2014/main" id="{D5515AAD-4E6B-2B40-97DC-B3DCD5726FEA}"/>
              </a:ext>
            </a:extLst>
          </p:cNvPr>
          <p:cNvPicPr>
            <a:picLocks noChangeAspect="1"/>
          </p:cNvPicPr>
          <p:nvPr/>
        </p:nvPicPr>
        <p:blipFill>
          <a:blip r:embed="rId5"/>
          <a:stretch>
            <a:fillRect/>
          </a:stretch>
        </p:blipFill>
        <p:spPr>
          <a:xfrm>
            <a:off x="-22579" y="-1"/>
            <a:ext cx="16244709" cy="9285935"/>
          </a:xfrm>
          <a:prstGeom prst="rect">
            <a:avLst/>
          </a:prstGeom>
        </p:spPr>
      </p:pic>
    </p:spTree>
    <p:extLst>
      <p:ext uri="{BB962C8B-B14F-4D97-AF65-F5344CB8AC3E}">
        <p14:creationId xmlns="" xmlns:p14="http://schemas.microsoft.com/office/powerpoint/2010/main" val="1892764770"/>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4" name="Group 763">
            <a:extLst>
              <a:ext uri="{FF2B5EF4-FFF2-40B4-BE49-F238E27FC236}">
                <a16:creationId xmlns=""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68" name="剪去单角的矩形 14">
                <a:extLst>
                  <a:ext uri="{FF2B5EF4-FFF2-40B4-BE49-F238E27FC236}">
                    <a16:creationId xmlns=""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766" name="Rectangle 765">
              <a:extLst>
                <a:ext uri="{FF2B5EF4-FFF2-40B4-BE49-F238E27FC236}">
                  <a16:creationId xmlns=""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 xmlns:a16="http://schemas.microsoft.com/office/drawing/2014/main" id="{4FC8AA34-9E53-5A42-8338-D274E0AA3696}"/>
                  </a:ext>
                </a:extLst>
              </p:cNvPr>
              <p:cNvSpPr/>
              <p:nvPr/>
            </p:nvSpPr>
            <p:spPr>
              <a:xfrm>
                <a:off x="1018463" y="3775569"/>
                <a:ext cx="3272476" cy="1589982"/>
              </a:xfrm>
              <a:prstGeom prst="rect">
                <a:avLst/>
              </a:prstGeom>
              <a:noFill/>
            </p:spPr>
            <p:txBody>
              <a:bodyPr wrap="square" lIns="121920" tIns="60960" rIns="121920" bIns="60960">
                <a:spAutoFit/>
              </a:bodyPr>
              <a:lstStyle/>
              <a:p>
                <a:pPr algn="ctr" defTabSz="1219170"/>
                <a:r>
                  <a:rPr lang="vi-VN" sz="4000" dirty="0">
                    <a:solidFill>
                      <a:srgbClr val="2E2E2E"/>
                    </a:solidFill>
                    <a:latin typeface="Times New Roman" panose="02020603050405020304" pitchFamily="18" charset="0"/>
                    <a:cs typeface="Times New Roman" panose="02020603050405020304" pitchFamily="18" charset="0"/>
                  </a:rPr>
                  <a:t>Quá trình phong kiến hóa diễn ra mạnh mẽ ở đâu?</a:t>
                </a:r>
                <a:endParaRPr lang="x-none" sz="40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a:extLst>
                <a:ext uri="{FF2B5EF4-FFF2-40B4-BE49-F238E27FC236}">
                  <a16:creationId xmlns="" xmlns:a16="http://schemas.microsoft.com/office/drawing/2014/main" id="{685693F9-337A-C74F-9620-7F51CC833C15}"/>
                </a:ext>
              </a:extLst>
            </p:cNvPr>
            <p:cNvSpPr/>
            <p:nvPr/>
          </p:nvSpPr>
          <p:spPr>
            <a:xfrm>
              <a:off x="1110372" y="2688728"/>
              <a:ext cx="3519658"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WHERE</a:t>
              </a:r>
            </a:p>
          </p:txBody>
        </p:sp>
      </p:grpSp>
      <p:grpSp>
        <p:nvGrpSpPr>
          <p:cNvPr id="2" name="Group 1">
            <a:extLst>
              <a:ext uri="{FF2B5EF4-FFF2-40B4-BE49-F238E27FC236}">
                <a16:creationId xmlns=""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8" name="Figura">
                <a:extLst>
                  <a:ext uri="{FF2B5EF4-FFF2-40B4-BE49-F238E27FC236}">
                    <a16:creationId xmlns=""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9" name="Figura">
                <a:extLst>
                  <a:ext uri="{FF2B5EF4-FFF2-40B4-BE49-F238E27FC236}">
                    <a16:creationId xmlns=""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0" name="Figura">
                <a:extLst>
                  <a:ext uri="{FF2B5EF4-FFF2-40B4-BE49-F238E27FC236}">
                    <a16:creationId xmlns=""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1" name="Figura">
                <a:extLst>
                  <a:ext uri="{FF2B5EF4-FFF2-40B4-BE49-F238E27FC236}">
                    <a16:creationId xmlns=""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2" name="Figura">
                <a:extLst>
                  <a:ext uri="{FF2B5EF4-FFF2-40B4-BE49-F238E27FC236}">
                    <a16:creationId xmlns=""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3" name="Figura">
                <a:extLst>
                  <a:ext uri="{FF2B5EF4-FFF2-40B4-BE49-F238E27FC236}">
                    <a16:creationId xmlns=""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4" name="Figura">
                <a:extLst>
                  <a:ext uri="{FF2B5EF4-FFF2-40B4-BE49-F238E27FC236}">
                    <a16:creationId xmlns=""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5" name="Figura">
                <a:extLst>
                  <a:ext uri="{FF2B5EF4-FFF2-40B4-BE49-F238E27FC236}">
                    <a16:creationId xmlns=""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6" name="Figura">
                <a:extLst>
                  <a:ext uri="{FF2B5EF4-FFF2-40B4-BE49-F238E27FC236}">
                    <a16:creationId xmlns=""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7" name="Figura">
                <a:extLst>
                  <a:ext uri="{FF2B5EF4-FFF2-40B4-BE49-F238E27FC236}">
                    <a16:creationId xmlns=""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8" name="Figura">
                <a:extLst>
                  <a:ext uri="{FF2B5EF4-FFF2-40B4-BE49-F238E27FC236}">
                    <a16:creationId xmlns=""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9" name="Figura">
                <a:extLst>
                  <a:ext uri="{FF2B5EF4-FFF2-40B4-BE49-F238E27FC236}">
                    <a16:creationId xmlns=""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0" name="Figura">
                <a:extLst>
                  <a:ext uri="{FF2B5EF4-FFF2-40B4-BE49-F238E27FC236}">
                    <a16:creationId xmlns=""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1" name="Figura">
                <a:extLst>
                  <a:ext uri="{FF2B5EF4-FFF2-40B4-BE49-F238E27FC236}">
                    <a16:creationId xmlns=""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2" name="Figura">
                <a:extLst>
                  <a:ext uri="{FF2B5EF4-FFF2-40B4-BE49-F238E27FC236}">
                    <a16:creationId xmlns=""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3" name="Figura">
                <a:extLst>
                  <a:ext uri="{FF2B5EF4-FFF2-40B4-BE49-F238E27FC236}">
                    <a16:creationId xmlns=""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4" name="Figura">
                <a:extLst>
                  <a:ext uri="{FF2B5EF4-FFF2-40B4-BE49-F238E27FC236}">
                    <a16:creationId xmlns=""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5" name="Figura">
                <a:extLst>
                  <a:ext uri="{FF2B5EF4-FFF2-40B4-BE49-F238E27FC236}">
                    <a16:creationId xmlns=""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6" name="Figura">
                <a:extLst>
                  <a:ext uri="{FF2B5EF4-FFF2-40B4-BE49-F238E27FC236}">
                    <a16:creationId xmlns=""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7" name="Figura">
                <a:extLst>
                  <a:ext uri="{FF2B5EF4-FFF2-40B4-BE49-F238E27FC236}">
                    <a16:creationId xmlns=""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8" name="Figura">
                <a:extLst>
                  <a:ext uri="{FF2B5EF4-FFF2-40B4-BE49-F238E27FC236}">
                    <a16:creationId xmlns=""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9" name="Figura">
                <a:extLst>
                  <a:ext uri="{FF2B5EF4-FFF2-40B4-BE49-F238E27FC236}">
                    <a16:creationId xmlns=""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0" name="Figura">
                <a:extLst>
                  <a:ext uri="{FF2B5EF4-FFF2-40B4-BE49-F238E27FC236}">
                    <a16:creationId xmlns=""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1" name="Figura">
                <a:extLst>
                  <a:ext uri="{FF2B5EF4-FFF2-40B4-BE49-F238E27FC236}">
                    <a16:creationId xmlns=""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2" name="Figura">
                <a:extLst>
                  <a:ext uri="{FF2B5EF4-FFF2-40B4-BE49-F238E27FC236}">
                    <a16:creationId xmlns=""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3" name="Figura">
                <a:extLst>
                  <a:ext uri="{FF2B5EF4-FFF2-40B4-BE49-F238E27FC236}">
                    <a16:creationId xmlns=""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4" name="Figura">
                <a:extLst>
                  <a:ext uri="{FF2B5EF4-FFF2-40B4-BE49-F238E27FC236}">
                    <a16:creationId xmlns=""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5" name="Figura">
                <a:extLst>
                  <a:ext uri="{FF2B5EF4-FFF2-40B4-BE49-F238E27FC236}">
                    <a16:creationId xmlns=""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6" name="Figura">
                <a:extLst>
                  <a:ext uri="{FF2B5EF4-FFF2-40B4-BE49-F238E27FC236}">
                    <a16:creationId xmlns=""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7" name="Figura">
                <a:extLst>
                  <a:ext uri="{FF2B5EF4-FFF2-40B4-BE49-F238E27FC236}">
                    <a16:creationId xmlns=""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8" name="Figura">
                <a:extLst>
                  <a:ext uri="{FF2B5EF4-FFF2-40B4-BE49-F238E27FC236}">
                    <a16:creationId xmlns=""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9" name="Figura">
                <a:extLst>
                  <a:ext uri="{FF2B5EF4-FFF2-40B4-BE49-F238E27FC236}">
                    <a16:creationId xmlns=""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0" name="Figura">
                <a:extLst>
                  <a:ext uri="{FF2B5EF4-FFF2-40B4-BE49-F238E27FC236}">
                    <a16:creationId xmlns=""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1" name="Figura">
                <a:extLst>
                  <a:ext uri="{FF2B5EF4-FFF2-40B4-BE49-F238E27FC236}">
                    <a16:creationId xmlns=""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2" name="Figura">
                <a:extLst>
                  <a:ext uri="{FF2B5EF4-FFF2-40B4-BE49-F238E27FC236}">
                    <a16:creationId xmlns=""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3" name="Figura">
                <a:extLst>
                  <a:ext uri="{FF2B5EF4-FFF2-40B4-BE49-F238E27FC236}">
                    <a16:creationId xmlns=""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4" name="Figura">
                <a:extLst>
                  <a:ext uri="{FF2B5EF4-FFF2-40B4-BE49-F238E27FC236}">
                    <a16:creationId xmlns=""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5" name="Figura">
                <a:extLst>
                  <a:ext uri="{FF2B5EF4-FFF2-40B4-BE49-F238E27FC236}">
                    <a16:creationId xmlns=""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6" name="Figura">
                <a:extLst>
                  <a:ext uri="{FF2B5EF4-FFF2-40B4-BE49-F238E27FC236}">
                    <a16:creationId xmlns=""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7" name="Figura">
                <a:extLst>
                  <a:ext uri="{FF2B5EF4-FFF2-40B4-BE49-F238E27FC236}">
                    <a16:creationId xmlns=""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8" name="Figura">
                <a:extLst>
                  <a:ext uri="{FF2B5EF4-FFF2-40B4-BE49-F238E27FC236}">
                    <a16:creationId xmlns=""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9" name="Figura">
                <a:extLst>
                  <a:ext uri="{FF2B5EF4-FFF2-40B4-BE49-F238E27FC236}">
                    <a16:creationId xmlns=""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0" name="Figura">
                <a:extLst>
                  <a:ext uri="{FF2B5EF4-FFF2-40B4-BE49-F238E27FC236}">
                    <a16:creationId xmlns=""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1" name="Figura">
                <a:extLst>
                  <a:ext uri="{FF2B5EF4-FFF2-40B4-BE49-F238E27FC236}">
                    <a16:creationId xmlns=""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2" name="Figura">
                <a:extLst>
                  <a:ext uri="{FF2B5EF4-FFF2-40B4-BE49-F238E27FC236}">
                    <a16:creationId xmlns=""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3" name="Figura">
                <a:extLst>
                  <a:ext uri="{FF2B5EF4-FFF2-40B4-BE49-F238E27FC236}">
                    <a16:creationId xmlns=""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4" name="Figura">
                <a:extLst>
                  <a:ext uri="{FF2B5EF4-FFF2-40B4-BE49-F238E27FC236}">
                    <a16:creationId xmlns=""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5" name="Figura">
                <a:extLst>
                  <a:ext uri="{FF2B5EF4-FFF2-40B4-BE49-F238E27FC236}">
                    <a16:creationId xmlns=""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6" name="Figura">
                <a:extLst>
                  <a:ext uri="{FF2B5EF4-FFF2-40B4-BE49-F238E27FC236}">
                    <a16:creationId xmlns=""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7" name="Figura">
                <a:extLst>
                  <a:ext uri="{FF2B5EF4-FFF2-40B4-BE49-F238E27FC236}">
                    <a16:creationId xmlns=""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8" name="Figura">
                <a:extLst>
                  <a:ext uri="{FF2B5EF4-FFF2-40B4-BE49-F238E27FC236}">
                    <a16:creationId xmlns=""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9" name="Figura">
                <a:extLst>
                  <a:ext uri="{FF2B5EF4-FFF2-40B4-BE49-F238E27FC236}">
                    <a16:creationId xmlns=""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0" name="Figura">
                <a:extLst>
                  <a:ext uri="{FF2B5EF4-FFF2-40B4-BE49-F238E27FC236}">
                    <a16:creationId xmlns=""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1" name="Figura">
                <a:extLst>
                  <a:ext uri="{FF2B5EF4-FFF2-40B4-BE49-F238E27FC236}">
                    <a16:creationId xmlns=""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2" name="Figura">
                <a:extLst>
                  <a:ext uri="{FF2B5EF4-FFF2-40B4-BE49-F238E27FC236}">
                    <a16:creationId xmlns=""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3" name="Figura">
                <a:extLst>
                  <a:ext uri="{FF2B5EF4-FFF2-40B4-BE49-F238E27FC236}">
                    <a16:creationId xmlns=""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4" name="Figura">
                <a:extLst>
                  <a:ext uri="{FF2B5EF4-FFF2-40B4-BE49-F238E27FC236}">
                    <a16:creationId xmlns=""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5" name="Figura">
                <a:extLst>
                  <a:ext uri="{FF2B5EF4-FFF2-40B4-BE49-F238E27FC236}">
                    <a16:creationId xmlns=""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6" name="Figura">
                <a:extLst>
                  <a:ext uri="{FF2B5EF4-FFF2-40B4-BE49-F238E27FC236}">
                    <a16:creationId xmlns=""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7" name="Figura">
                <a:extLst>
                  <a:ext uri="{FF2B5EF4-FFF2-40B4-BE49-F238E27FC236}">
                    <a16:creationId xmlns=""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8" name="Figura">
                <a:extLst>
                  <a:ext uri="{FF2B5EF4-FFF2-40B4-BE49-F238E27FC236}">
                    <a16:creationId xmlns=""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9" name="Figura">
                <a:extLst>
                  <a:ext uri="{FF2B5EF4-FFF2-40B4-BE49-F238E27FC236}">
                    <a16:creationId xmlns=""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0" name="Figura">
                <a:extLst>
                  <a:ext uri="{FF2B5EF4-FFF2-40B4-BE49-F238E27FC236}">
                    <a16:creationId xmlns=""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1" name="Figura">
                <a:extLst>
                  <a:ext uri="{FF2B5EF4-FFF2-40B4-BE49-F238E27FC236}">
                    <a16:creationId xmlns=""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2" name="Figura">
                <a:extLst>
                  <a:ext uri="{FF2B5EF4-FFF2-40B4-BE49-F238E27FC236}">
                    <a16:creationId xmlns=""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73" name="Grupo">
                <a:extLst>
                  <a:ext uri="{FF2B5EF4-FFF2-40B4-BE49-F238E27FC236}">
                    <a16:creationId xmlns=""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6" name="Figura">
                  <a:extLst>
                    <a:ext uri="{FF2B5EF4-FFF2-40B4-BE49-F238E27FC236}">
                      <a16:creationId xmlns=""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7" name="Figura">
                  <a:extLst>
                    <a:ext uri="{FF2B5EF4-FFF2-40B4-BE49-F238E27FC236}">
                      <a16:creationId xmlns=""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8" name="Figura">
                  <a:extLst>
                    <a:ext uri="{FF2B5EF4-FFF2-40B4-BE49-F238E27FC236}">
                      <a16:creationId xmlns=""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9" name="Figura">
                  <a:extLst>
                    <a:ext uri="{FF2B5EF4-FFF2-40B4-BE49-F238E27FC236}">
                      <a16:creationId xmlns=""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0" name="Figura">
                  <a:extLst>
                    <a:ext uri="{FF2B5EF4-FFF2-40B4-BE49-F238E27FC236}">
                      <a16:creationId xmlns=""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1" name="Figura">
                  <a:extLst>
                    <a:ext uri="{FF2B5EF4-FFF2-40B4-BE49-F238E27FC236}">
                      <a16:creationId xmlns=""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2" name="Figura">
                  <a:extLst>
                    <a:ext uri="{FF2B5EF4-FFF2-40B4-BE49-F238E27FC236}">
                      <a16:creationId xmlns=""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3" name="Figura">
                  <a:extLst>
                    <a:ext uri="{FF2B5EF4-FFF2-40B4-BE49-F238E27FC236}">
                      <a16:creationId xmlns=""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4" name="Figura">
                  <a:extLst>
                    <a:ext uri="{FF2B5EF4-FFF2-40B4-BE49-F238E27FC236}">
                      <a16:creationId xmlns=""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5" name="Figura">
                  <a:extLst>
                    <a:ext uri="{FF2B5EF4-FFF2-40B4-BE49-F238E27FC236}">
                      <a16:creationId xmlns=""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6" name="Figura">
                  <a:extLst>
                    <a:ext uri="{FF2B5EF4-FFF2-40B4-BE49-F238E27FC236}">
                      <a16:creationId xmlns=""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7" name="Figura">
                  <a:extLst>
                    <a:ext uri="{FF2B5EF4-FFF2-40B4-BE49-F238E27FC236}">
                      <a16:creationId xmlns=""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8" name="Figura">
                  <a:extLst>
                    <a:ext uri="{FF2B5EF4-FFF2-40B4-BE49-F238E27FC236}">
                      <a16:creationId xmlns=""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9" name="Figura">
                  <a:extLst>
                    <a:ext uri="{FF2B5EF4-FFF2-40B4-BE49-F238E27FC236}">
                      <a16:creationId xmlns=""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0" name="Figura">
                  <a:extLst>
                    <a:ext uri="{FF2B5EF4-FFF2-40B4-BE49-F238E27FC236}">
                      <a16:creationId xmlns=""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1" name="Figura">
                  <a:extLst>
                    <a:ext uri="{FF2B5EF4-FFF2-40B4-BE49-F238E27FC236}">
                      <a16:creationId xmlns=""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2" name="Figura">
                  <a:extLst>
                    <a:ext uri="{FF2B5EF4-FFF2-40B4-BE49-F238E27FC236}">
                      <a16:creationId xmlns=""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3" name="Figura">
                  <a:extLst>
                    <a:ext uri="{FF2B5EF4-FFF2-40B4-BE49-F238E27FC236}">
                      <a16:creationId xmlns=""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4" name="Figura">
                  <a:extLst>
                    <a:ext uri="{FF2B5EF4-FFF2-40B4-BE49-F238E27FC236}">
                      <a16:creationId xmlns=""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5" name="Figura">
                  <a:extLst>
                    <a:ext uri="{FF2B5EF4-FFF2-40B4-BE49-F238E27FC236}">
                      <a16:creationId xmlns=""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6" name="Figura">
                  <a:extLst>
                    <a:ext uri="{FF2B5EF4-FFF2-40B4-BE49-F238E27FC236}">
                      <a16:creationId xmlns=""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7" name="Figura">
                  <a:extLst>
                    <a:ext uri="{FF2B5EF4-FFF2-40B4-BE49-F238E27FC236}">
                      <a16:creationId xmlns=""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8" name="Figura">
                  <a:extLst>
                    <a:ext uri="{FF2B5EF4-FFF2-40B4-BE49-F238E27FC236}">
                      <a16:creationId xmlns=""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9" name="Figura">
                  <a:extLst>
                    <a:ext uri="{FF2B5EF4-FFF2-40B4-BE49-F238E27FC236}">
                      <a16:creationId xmlns=""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0" name="Figura">
                  <a:extLst>
                    <a:ext uri="{FF2B5EF4-FFF2-40B4-BE49-F238E27FC236}">
                      <a16:creationId xmlns=""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1" name="Figura">
                  <a:extLst>
                    <a:ext uri="{FF2B5EF4-FFF2-40B4-BE49-F238E27FC236}">
                      <a16:creationId xmlns=""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2" name="Figura">
                  <a:extLst>
                    <a:ext uri="{FF2B5EF4-FFF2-40B4-BE49-F238E27FC236}">
                      <a16:creationId xmlns=""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3" name="Figura">
                  <a:extLst>
                    <a:ext uri="{FF2B5EF4-FFF2-40B4-BE49-F238E27FC236}">
                      <a16:creationId xmlns=""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4" name="Figura">
                  <a:extLst>
                    <a:ext uri="{FF2B5EF4-FFF2-40B4-BE49-F238E27FC236}">
                      <a16:creationId xmlns=""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5" name="Figura">
                  <a:extLst>
                    <a:ext uri="{FF2B5EF4-FFF2-40B4-BE49-F238E27FC236}">
                      <a16:creationId xmlns=""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6" name="Figura">
                  <a:extLst>
                    <a:ext uri="{FF2B5EF4-FFF2-40B4-BE49-F238E27FC236}">
                      <a16:creationId xmlns=""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7" name="Figura">
                  <a:extLst>
                    <a:ext uri="{FF2B5EF4-FFF2-40B4-BE49-F238E27FC236}">
                      <a16:creationId xmlns=""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8" name="Figura">
                  <a:extLst>
                    <a:ext uri="{FF2B5EF4-FFF2-40B4-BE49-F238E27FC236}">
                      <a16:creationId xmlns=""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9" name="Figura">
                  <a:extLst>
                    <a:ext uri="{FF2B5EF4-FFF2-40B4-BE49-F238E27FC236}">
                      <a16:creationId xmlns=""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0" name="Figura">
                  <a:extLst>
                    <a:ext uri="{FF2B5EF4-FFF2-40B4-BE49-F238E27FC236}">
                      <a16:creationId xmlns=""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1" name="Figura">
                  <a:extLst>
                    <a:ext uri="{FF2B5EF4-FFF2-40B4-BE49-F238E27FC236}">
                      <a16:creationId xmlns=""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2" name="Figura">
                  <a:extLst>
                    <a:ext uri="{FF2B5EF4-FFF2-40B4-BE49-F238E27FC236}">
                      <a16:creationId xmlns=""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3" name="Figura">
                  <a:extLst>
                    <a:ext uri="{FF2B5EF4-FFF2-40B4-BE49-F238E27FC236}">
                      <a16:creationId xmlns=""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4" name="Figura">
                  <a:extLst>
                    <a:ext uri="{FF2B5EF4-FFF2-40B4-BE49-F238E27FC236}">
                      <a16:creationId xmlns=""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5" name="Figura">
                  <a:extLst>
                    <a:ext uri="{FF2B5EF4-FFF2-40B4-BE49-F238E27FC236}">
                      <a16:creationId xmlns=""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6" name="Figura">
                  <a:extLst>
                    <a:ext uri="{FF2B5EF4-FFF2-40B4-BE49-F238E27FC236}">
                      <a16:creationId xmlns=""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7" name="Figura">
                  <a:extLst>
                    <a:ext uri="{FF2B5EF4-FFF2-40B4-BE49-F238E27FC236}">
                      <a16:creationId xmlns=""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8" name="Figura">
                  <a:extLst>
                    <a:ext uri="{FF2B5EF4-FFF2-40B4-BE49-F238E27FC236}">
                      <a16:creationId xmlns=""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74" name="Figura">
                <a:extLst>
                  <a:ext uri="{FF2B5EF4-FFF2-40B4-BE49-F238E27FC236}">
                    <a16:creationId xmlns=""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5" name="Figura">
                <a:extLst>
                  <a:ext uri="{FF2B5EF4-FFF2-40B4-BE49-F238E27FC236}">
                    <a16:creationId xmlns=""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6" name="Figura">
                <a:extLst>
                  <a:ext uri="{FF2B5EF4-FFF2-40B4-BE49-F238E27FC236}">
                    <a16:creationId xmlns=""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7" name="Figura">
                <a:extLst>
                  <a:ext uri="{FF2B5EF4-FFF2-40B4-BE49-F238E27FC236}">
                    <a16:creationId xmlns=""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8" name="Figura">
                <a:extLst>
                  <a:ext uri="{FF2B5EF4-FFF2-40B4-BE49-F238E27FC236}">
                    <a16:creationId xmlns=""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9" name="Figura">
                <a:extLst>
                  <a:ext uri="{FF2B5EF4-FFF2-40B4-BE49-F238E27FC236}">
                    <a16:creationId xmlns=""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0" name="Figura">
                <a:extLst>
                  <a:ext uri="{FF2B5EF4-FFF2-40B4-BE49-F238E27FC236}">
                    <a16:creationId xmlns=""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1" name="Figura">
                <a:extLst>
                  <a:ext uri="{FF2B5EF4-FFF2-40B4-BE49-F238E27FC236}">
                    <a16:creationId xmlns=""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2" name="Figura">
                <a:extLst>
                  <a:ext uri="{FF2B5EF4-FFF2-40B4-BE49-F238E27FC236}">
                    <a16:creationId xmlns=""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83" name="Grupo">
                <a:extLst>
                  <a:ext uri="{FF2B5EF4-FFF2-40B4-BE49-F238E27FC236}">
                    <a16:creationId xmlns=""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8" name="Figura">
                  <a:extLst>
                    <a:ext uri="{FF2B5EF4-FFF2-40B4-BE49-F238E27FC236}">
                      <a16:creationId xmlns=""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9" name="Figura">
                  <a:extLst>
                    <a:ext uri="{FF2B5EF4-FFF2-40B4-BE49-F238E27FC236}">
                      <a16:creationId xmlns=""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0" name="Figura">
                  <a:extLst>
                    <a:ext uri="{FF2B5EF4-FFF2-40B4-BE49-F238E27FC236}">
                      <a16:creationId xmlns=""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1" name="Figura">
                  <a:extLst>
                    <a:ext uri="{FF2B5EF4-FFF2-40B4-BE49-F238E27FC236}">
                      <a16:creationId xmlns=""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2" name="Figura">
                  <a:extLst>
                    <a:ext uri="{FF2B5EF4-FFF2-40B4-BE49-F238E27FC236}">
                      <a16:creationId xmlns=""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3" name="Figura">
                  <a:extLst>
                    <a:ext uri="{FF2B5EF4-FFF2-40B4-BE49-F238E27FC236}">
                      <a16:creationId xmlns=""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4" name="Figura">
                  <a:extLst>
                    <a:ext uri="{FF2B5EF4-FFF2-40B4-BE49-F238E27FC236}">
                      <a16:creationId xmlns=""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5" name="Figura">
                  <a:extLst>
                    <a:ext uri="{FF2B5EF4-FFF2-40B4-BE49-F238E27FC236}">
                      <a16:creationId xmlns=""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6" name="Figura">
                  <a:extLst>
                    <a:ext uri="{FF2B5EF4-FFF2-40B4-BE49-F238E27FC236}">
                      <a16:creationId xmlns=""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7" name="Figura">
                  <a:extLst>
                    <a:ext uri="{FF2B5EF4-FFF2-40B4-BE49-F238E27FC236}">
                      <a16:creationId xmlns=""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8" name="Figura">
                  <a:extLst>
                    <a:ext uri="{FF2B5EF4-FFF2-40B4-BE49-F238E27FC236}">
                      <a16:creationId xmlns=""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9" name="Figura">
                  <a:extLst>
                    <a:ext uri="{FF2B5EF4-FFF2-40B4-BE49-F238E27FC236}">
                      <a16:creationId xmlns=""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0" name="Figura">
                  <a:extLst>
                    <a:ext uri="{FF2B5EF4-FFF2-40B4-BE49-F238E27FC236}">
                      <a16:creationId xmlns=""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1" name="Figura">
                  <a:extLst>
                    <a:ext uri="{FF2B5EF4-FFF2-40B4-BE49-F238E27FC236}">
                      <a16:creationId xmlns=""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2" name="Figura">
                  <a:extLst>
                    <a:ext uri="{FF2B5EF4-FFF2-40B4-BE49-F238E27FC236}">
                      <a16:creationId xmlns=""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3" name="Figura">
                  <a:extLst>
                    <a:ext uri="{FF2B5EF4-FFF2-40B4-BE49-F238E27FC236}">
                      <a16:creationId xmlns=""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4" name="Figura">
                  <a:extLst>
                    <a:ext uri="{FF2B5EF4-FFF2-40B4-BE49-F238E27FC236}">
                      <a16:creationId xmlns=""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84" name="Figura">
                <a:extLst>
                  <a:ext uri="{FF2B5EF4-FFF2-40B4-BE49-F238E27FC236}">
                    <a16:creationId xmlns=""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5" name="Figura">
                <a:extLst>
                  <a:ext uri="{FF2B5EF4-FFF2-40B4-BE49-F238E27FC236}">
                    <a16:creationId xmlns=""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6" name="Figura">
                <a:extLst>
                  <a:ext uri="{FF2B5EF4-FFF2-40B4-BE49-F238E27FC236}">
                    <a16:creationId xmlns=""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7" name="Figura">
                <a:extLst>
                  <a:ext uri="{FF2B5EF4-FFF2-40B4-BE49-F238E27FC236}">
                    <a16:creationId xmlns=""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8" name="Figura">
                <a:extLst>
                  <a:ext uri="{FF2B5EF4-FFF2-40B4-BE49-F238E27FC236}">
                    <a16:creationId xmlns=""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9" name="Figura">
                <a:extLst>
                  <a:ext uri="{FF2B5EF4-FFF2-40B4-BE49-F238E27FC236}">
                    <a16:creationId xmlns=""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0" name="Figura">
                <a:extLst>
                  <a:ext uri="{FF2B5EF4-FFF2-40B4-BE49-F238E27FC236}">
                    <a16:creationId xmlns=""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1" name="Figura">
                <a:extLst>
                  <a:ext uri="{FF2B5EF4-FFF2-40B4-BE49-F238E27FC236}">
                    <a16:creationId xmlns=""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2" name="Figura">
                <a:extLst>
                  <a:ext uri="{FF2B5EF4-FFF2-40B4-BE49-F238E27FC236}">
                    <a16:creationId xmlns=""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3" name="Figura">
                <a:extLst>
                  <a:ext uri="{FF2B5EF4-FFF2-40B4-BE49-F238E27FC236}">
                    <a16:creationId xmlns=""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4" name="Figura">
                <a:extLst>
                  <a:ext uri="{FF2B5EF4-FFF2-40B4-BE49-F238E27FC236}">
                    <a16:creationId xmlns=""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5" name="Figura">
                <a:extLst>
                  <a:ext uri="{FF2B5EF4-FFF2-40B4-BE49-F238E27FC236}">
                    <a16:creationId xmlns=""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6" name="Figura">
                <a:extLst>
                  <a:ext uri="{FF2B5EF4-FFF2-40B4-BE49-F238E27FC236}">
                    <a16:creationId xmlns=""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7" name="Figura">
                <a:extLst>
                  <a:ext uri="{FF2B5EF4-FFF2-40B4-BE49-F238E27FC236}">
                    <a16:creationId xmlns=""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8" name="Figura">
                <a:extLst>
                  <a:ext uri="{FF2B5EF4-FFF2-40B4-BE49-F238E27FC236}">
                    <a16:creationId xmlns=""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9" name="Figura">
                <a:extLst>
                  <a:ext uri="{FF2B5EF4-FFF2-40B4-BE49-F238E27FC236}">
                    <a16:creationId xmlns=""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0" name="Figura">
                <a:extLst>
                  <a:ext uri="{FF2B5EF4-FFF2-40B4-BE49-F238E27FC236}">
                    <a16:creationId xmlns=""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1" name="Figura">
                <a:extLst>
                  <a:ext uri="{FF2B5EF4-FFF2-40B4-BE49-F238E27FC236}">
                    <a16:creationId xmlns=""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2" name="Figura">
                <a:extLst>
                  <a:ext uri="{FF2B5EF4-FFF2-40B4-BE49-F238E27FC236}">
                    <a16:creationId xmlns=""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3" name="Figura">
                <a:extLst>
                  <a:ext uri="{FF2B5EF4-FFF2-40B4-BE49-F238E27FC236}">
                    <a16:creationId xmlns=""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4" name="Figura">
                <a:extLst>
                  <a:ext uri="{FF2B5EF4-FFF2-40B4-BE49-F238E27FC236}">
                    <a16:creationId xmlns=""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5" name="Figura">
                <a:extLst>
                  <a:ext uri="{FF2B5EF4-FFF2-40B4-BE49-F238E27FC236}">
                    <a16:creationId xmlns=""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6" name="Figura">
                <a:extLst>
                  <a:ext uri="{FF2B5EF4-FFF2-40B4-BE49-F238E27FC236}">
                    <a16:creationId xmlns=""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7" name="Figura">
                <a:extLst>
                  <a:ext uri="{FF2B5EF4-FFF2-40B4-BE49-F238E27FC236}">
                    <a16:creationId xmlns=""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8" name="Figura">
                <a:extLst>
                  <a:ext uri="{FF2B5EF4-FFF2-40B4-BE49-F238E27FC236}">
                    <a16:creationId xmlns=""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9" name="Figura">
                <a:extLst>
                  <a:ext uri="{FF2B5EF4-FFF2-40B4-BE49-F238E27FC236}">
                    <a16:creationId xmlns=""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0" name="Figura">
                <a:extLst>
                  <a:ext uri="{FF2B5EF4-FFF2-40B4-BE49-F238E27FC236}">
                    <a16:creationId xmlns=""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11" name="Grupo">
                <a:extLst>
                  <a:ext uri="{FF2B5EF4-FFF2-40B4-BE49-F238E27FC236}">
                    <a16:creationId xmlns=""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0" name="Figura">
                  <a:extLst>
                    <a:ext uri="{FF2B5EF4-FFF2-40B4-BE49-F238E27FC236}">
                      <a16:creationId xmlns=""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1" name="Figura">
                  <a:extLst>
                    <a:ext uri="{FF2B5EF4-FFF2-40B4-BE49-F238E27FC236}">
                      <a16:creationId xmlns=""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2" name="Figura">
                  <a:extLst>
                    <a:ext uri="{FF2B5EF4-FFF2-40B4-BE49-F238E27FC236}">
                      <a16:creationId xmlns=""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3" name="Figura">
                  <a:extLst>
                    <a:ext uri="{FF2B5EF4-FFF2-40B4-BE49-F238E27FC236}">
                      <a16:creationId xmlns=""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4" name="Figura">
                  <a:extLst>
                    <a:ext uri="{FF2B5EF4-FFF2-40B4-BE49-F238E27FC236}">
                      <a16:creationId xmlns=""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5" name="Figura">
                  <a:extLst>
                    <a:ext uri="{FF2B5EF4-FFF2-40B4-BE49-F238E27FC236}">
                      <a16:creationId xmlns=""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6" name="Figura">
                  <a:extLst>
                    <a:ext uri="{FF2B5EF4-FFF2-40B4-BE49-F238E27FC236}">
                      <a16:creationId xmlns=""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7" name="Figura">
                  <a:extLst>
                    <a:ext uri="{FF2B5EF4-FFF2-40B4-BE49-F238E27FC236}">
                      <a16:creationId xmlns=""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8" name="Figura">
                  <a:extLst>
                    <a:ext uri="{FF2B5EF4-FFF2-40B4-BE49-F238E27FC236}">
                      <a16:creationId xmlns=""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9" name="Figura">
                  <a:extLst>
                    <a:ext uri="{FF2B5EF4-FFF2-40B4-BE49-F238E27FC236}">
                      <a16:creationId xmlns=""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0" name="Figura">
                  <a:extLst>
                    <a:ext uri="{FF2B5EF4-FFF2-40B4-BE49-F238E27FC236}">
                      <a16:creationId xmlns=""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1" name="Figura">
                  <a:extLst>
                    <a:ext uri="{FF2B5EF4-FFF2-40B4-BE49-F238E27FC236}">
                      <a16:creationId xmlns=""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2" name="Figura">
                  <a:extLst>
                    <a:ext uri="{FF2B5EF4-FFF2-40B4-BE49-F238E27FC236}">
                      <a16:creationId xmlns=""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3" name="Figura">
                  <a:extLst>
                    <a:ext uri="{FF2B5EF4-FFF2-40B4-BE49-F238E27FC236}">
                      <a16:creationId xmlns=""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4" name="Figura">
                  <a:extLst>
                    <a:ext uri="{FF2B5EF4-FFF2-40B4-BE49-F238E27FC236}">
                      <a16:creationId xmlns=""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5" name="Figura">
                  <a:extLst>
                    <a:ext uri="{FF2B5EF4-FFF2-40B4-BE49-F238E27FC236}">
                      <a16:creationId xmlns=""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6" name="Figura">
                  <a:extLst>
                    <a:ext uri="{FF2B5EF4-FFF2-40B4-BE49-F238E27FC236}">
                      <a16:creationId xmlns=""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7" name="Figura">
                  <a:extLst>
                    <a:ext uri="{FF2B5EF4-FFF2-40B4-BE49-F238E27FC236}">
                      <a16:creationId xmlns=""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8" name="Figura">
                  <a:extLst>
                    <a:ext uri="{FF2B5EF4-FFF2-40B4-BE49-F238E27FC236}">
                      <a16:creationId xmlns=""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9" name="Figura">
                  <a:extLst>
                    <a:ext uri="{FF2B5EF4-FFF2-40B4-BE49-F238E27FC236}">
                      <a16:creationId xmlns=""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0" name="Figura">
                  <a:extLst>
                    <a:ext uri="{FF2B5EF4-FFF2-40B4-BE49-F238E27FC236}">
                      <a16:creationId xmlns=""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1" name="Figura">
                  <a:extLst>
                    <a:ext uri="{FF2B5EF4-FFF2-40B4-BE49-F238E27FC236}">
                      <a16:creationId xmlns=""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2" name="Figura">
                  <a:extLst>
                    <a:ext uri="{FF2B5EF4-FFF2-40B4-BE49-F238E27FC236}">
                      <a16:creationId xmlns=""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3" name="Figura">
                  <a:extLst>
                    <a:ext uri="{FF2B5EF4-FFF2-40B4-BE49-F238E27FC236}">
                      <a16:creationId xmlns=""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4" name="Figura">
                  <a:extLst>
                    <a:ext uri="{FF2B5EF4-FFF2-40B4-BE49-F238E27FC236}">
                      <a16:creationId xmlns=""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5" name="Figura">
                  <a:extLst>
                    <a:ext uri="{FF2B5EF4-FFF2-40B4-BE49-F238E27FC236}">
                      <a16:creationId xmlns=""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6" name="Figura">
                  <a:extLst>
                    <a:ext uri="{FF2B5EF4-FFF2-40B4-BE49-F238E27FC236}">
                      <a16:creationId xmlns=""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12" name="Figura">
                <a:extLst>
                  <a:ext uri="{FF2B5EF4-FFF2-40B4-BE49-F238E27FC236}">
                    <a16:creationId xmlns=""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3" name="Figura">
                <a:extLst>
                  <a:ext uri="{FF2B5EF4-FFF2-40B4-BE49-F238E27FC236}">
                    <a16:creationId xmlns=""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4" name="Figura">
                <a:extLst>
                  <a:ext uri="{FF2B5EF4-FFF2-40B4-BE49-F238E27FC236}">
                    <a16:creationId xmlns=""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5" name="Figura">
                <a:extLst>
                  <a:ext uri="{FF2B5EF4-FFF2-40B4-BE49-F238E27FC236}">
                    <a16:creationId xmlns=""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6" name="Figura">
                <a:extLst>
                  <a:ext uri="{FF2B5EF4-FFF2-40B4-BE49-F238E27FC236}">
                    <a16:creationId xmlns=""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7" name="Figura">
                <a:extLst>
                  <a:ext uri="{FF2B5EF4-FFF2-40B4-BE49-F238E27FC236}">
                    <a16:creationId xmlns=""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8" name="Figura">
                <a:extLst>
                  <a:ext uri="{FF2B5EF4-FFF2-40B4-BE49-F238E27FC236}">
                    <a16:creationId xmlns=""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9" name="Figura">
                <a:extLst>
                  <a:ext uri="{FF2B5EF4-FFF2-40B4-BE49-F238E27FC236}">
                    <a16:creationId xmlns=""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0" name="Figura">
                <a:extLst>
                  <a:ext uri="{FF2B5EF4-FFF2-40B4-BE49-F238E27FC236}">
                    <a16:creationId xmlns=""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1" name="Figura">
                <a:extLst>
                  <a:ext uri="{FF2B5EF4-FFF2-40B4-BE49-F238E27FC236}">
                    <a16:creationId xmlns=""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2" name="Figura">
                <a:extLst>
                  <a:ext uri="{FF2B5EF4-FFF2-40B4-BE49-F238E27FC236}">
                    <a16:creationId xmlns=""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3" name="Figura">
                <a:extLst>
                  <a:ext uri="{FF2B5EF4-FFF2-40B4-BE49-F238E27FC236}">
                    <a16:creationId xmlns=""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4" name="Figura">
                <a:extLst>
                  <a:ext uri="{FF2B5EF4-FFF2-40B4-BE49-F238E27FC236}">
                    <a16:creationId xmlns=""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5" name="Figura">
                <a:extLst>
                  <a:ext uri="{FF2B5EF4-FFF2-40B4-BE49-F238E27FC236}">
                    <a16:creationId xmlns=""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6" name="Figura">
                <a:extLst>
                  <a:ext uri="{FF2B5EF4-FFF2-40B4-BE49-F238E27FC236}">
                    <a16:creationId xmlns=""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7" name="Figura">
                <a:extLst>
                  <a:ext uri="{FF2B5EF4-FFF2-40B4-BE49-F238E27FC236}">
                    <a16:creationId xmlns=""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8" name="Figura">
                <a:extLst>
                  <a:ext uri="{FF2B5EF4-FFF2-40B4-BE49-F238E27FC236}">
                    <a16:creationId xmlns=""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9" name="Figura">
                <a:extLst>
                  <a:ext uri="{FF2B5EF4-FFF2-40B4-BE49-F238E27FC236}">
                    <a16:creationId xmlns=""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0" name="Figura">
                <a:extLst>
                  <a:ext uri="{FF2B5EF4-FFF2-40B4-BE49-F238E27FC236}">
                    <a16:creationId xmlns=""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31" name="Grupo">
                <a:extLst>
                  <a:ext uri="{FF2B5EF4-FFF2-40B4-BE49-F238E27FC236}">
                    <a16:creationId xmlns=""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6" name="Figura">
                  <a:extLst>
                    <a:ext uri="{FF2B5EF4-FFF2-40B4-BE49-F238E27FC236}">
                      <a16:creationId xmlns=""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7" name="Figura">
                  <a:extLst>
                    <a:ext uri="{FF2B5EF4-FFF2-40B4-BE49-F238E27FC236}">
                      <a16:creationId xmlns=""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8" name="Figura">
                  <a:extLst>
                    <a:ext uri="{FF2B5EF4-FFF2-40B4-BE49-F238E27FC236}">
                      <a16:creationId xmlns=""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2" name="Grupo">
                <a:extLst>
                  <a:ext uri="{FF2B5EF4-FFF2-40B4-BE49-F238E27FC236}">
                    <a16:creationId xmlns=""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2" name="Figura">
                  <a:extLst>
                    <a:ext uri="{FF2B5EF4-FFF2-40B4-BE49-F238E27FC236}">
                      <a16:creationId xmlns=""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3" name="Figura">
                  <a:extLst>
                    <a:ext uri="{FF2B5EF4-FFF2-40B4-BE49-F238E27FC236}">
                      <a16:creationId xmlns=""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4" name="Figura">
                  <a:extLst>
                    <a:ext uri="{FF2B5EF4-FFF2-40B4-BE49-F238E27FC236}">
                      <a16:creationId xmlns=""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3" name="Grupo">
                <a:extLst>
                  <a:ext uri="{FF2B5EF4-FFF2-40B4-BE49-F238E27FC236}">
                    <a16:creationId xmlns=""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8" name="Figura">
                  <a:extLst>
                    <a:ext uri="{FF2B5EF4-FFF2-40B4-BE49-F238E27FC236}">
                      <a16:creationId xmlns=""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9" name="Figura">
                  <a:extLst>
                    <a:ext uri="{FF2B5EF4-FFF2-40B4-BE49-F238E27FC236}">
                      <a16:creationId xmlns=""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0" name="Figura">
                  <a:extLst>
                    <a:ext uri="{FF2B5EF4-FFF2-40B4-BE49-F238E27FC236}">
                      <a16:creationId xmlns=""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4" name="Grupo">
                <a:extLst>
                  <a:ext uri="{FF2B5EF4-FFF2-40B4-BE49-F238E27FC236}">
                    <a16:creationId xmlns=""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4" name="Figura">
                  <a:extLst>
                    <a:ext uri="{FF2B5EF4-FFF2-40B4-BE49-F238E27FC236}">
                      <a16:creationId xmlns=""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5" name="Figura">
                  <a:extLst>
                    <a:ext uri="{FF2B5EF4-FFF2-40B4-BE49-F238E27FC236}">
                      <a16:creationId xmlns=""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6" name="Figura">
                  <a:extLst>
                    <a:ext uri="{FF2B5EF4-FFF2-40B4-BE49-F238E27FC236}">
                      <a16:creationId xmlns=""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35" name="Figura">
                <a:extLst>
                  <a:ext uri="{FF2B5EF4-FFF2-40B4-BE49-F238E27FC236}">
                    <a16:creationId xmlns=""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6" name="Figura">
                <a:extLst>
                  <a:ext uri="{FF2B5EF4-FFF2-40B4-BE49-F238E27FC236}">
                    <a16:creationId xmlns=""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7" name="Figura">
                <a:extLst>
                  <a:ext uri="{FF2B5EF4-FFF2-40B4-BE49-F238E27FC236}">
                    <a16:creationId xmlns=""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8" name="Figura">
                <a:extLst>
                  <a:ext uri="{FF2B5EF4-FFF2-40B4-BE49-F238E27FC236}">
                    <a16:creationId xmlns=""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9" name="Figura">
                <a:extLst>
                  <a:ext uri="{FF2B5EF4-FFF2-40B4-BE49-F238E27FC236}">
                    <a16:creationId xmlns=""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0" name="Figura">
                <a:extLst>
                  <a:ext uri="{FF2B5EF4-FFF2-40B4-BE49-F238E27FC236}">
                    <a16:creationId xmlns=""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1" name="Figura">
                <a:extLst>
                  <a:ext uri="{FF2B5EF4-FFF2-40B4-BE49-F238E27FC236}">
                    <a16:creationId xmlns=""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2" name="Figura">
                <a:extLst>
                  <a:ext uri="{FF2B5EF4-FFF2-40B4-BE49-F238E27FC236}">
                    <a16:creationId xmlns=""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549" name="Grupo">
              <a:extLst>
                <a:ext uri="{FF2B5EF4-FFF2-40B4-BE49-F238E27FC236}">
                  <a16:creationId xmlns=""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1" name="Figura">
                <a:extLst>
                  <a:ext uri="{FF2B5EF4-FFF2-40B4-BE49-F238E27FC236}">
                    <a16:creationId xmlns=""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2" name="Figura">
                <a:extLst>
                  <a:ext uri="{FF2B5EF4-FFF2-40B4-BE49-F238E27FC236}">
                    <a16:creationId xmlns=""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3" name="Figura">
                <a:extLst>
                  <a:ext uri="{FF2B5EF4-FFF2-40B4-BE49-F238E27FC236}">
                    <a16:creationId xmlns=""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4" name="Figura">
                <a:extLst>
                  <a:ext uri="{FF2B5EF4-FFF2-40B4-BE49-F238E27FC236}">
                    <a16:creationId xmlns=""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5" name="Figura">
                <a:extLst>
                  <a:ext uri="{FF2B5EF4-FFF2-40B4-BE49-F238E27FC236}">
                    <a16:creationId xmlns=""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6" name="Figura">
                <a:extLst>
                  <a:ext uri="{FF2B5EF4-FFF2-40B4-BE49-F238E27FC236}">
                    <a16:creationId xmlns=""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7" name="Figura">
                <a:extLst>
                  <a:ext uri="{FF2B5EF4-FFF2-40B4-BE49-F238E27FC236}">
                    <a16:creationId xmlns=""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8" name="Figura">
                <a:extLst>
                  <a:ext uri="{FF2B5EF4-FFF2-40B4-BE49-F238E27FC236}">
                    <a16:creationId xmlns=""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9" name="Figura">
                <a:extLst>
                  <a:ext uri="{FF2B5EF4-FFF2-40B4-BE49-F238E27FC236}">
                    <a16:creationId xmlns=""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0" name="Figura">
                <a:extLst>
                  <a:ext uri="{FF2B5EF4-FFF2-40B4-BE49-F238E27FC236}">
                    <a16:creationId xmlns=""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1" name="Figura">
                <a:extLst>
                  <a:ext uri="{FF2B5EF4-FFF2-40B4-BE49-F238E27FC236}">
                    <a16:creationId xmlns=""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2" name="Figura">
                <a:extLst>
                  <a:ext uri="{FF2B5EF4-FFF2-40B4-BE49-F238E27FC236}">
                    <a16:creationId xmlns=""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3" name="Figura">
                <a:extLst>
                  <a:ext uri="{FF2B5EF4-FFF2-40B4-BE49-F238E27FC236}">
                    <a16:creationId xmlns=""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4" name="Figura">
                <a:extLst>
                  <a:ext uri="{FF2B5EF4-FFF2-40B4-BE49-F238E27FC236}">
                    <a16:creationId xmlns=""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5" name="Figura">
                <a:extLst>
                  <a:ext uri="{FF2B5EF4-FFF2-40B4-BE49-F238E27FC236}">
                    <a16:creationId xmlns=""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6" name="Figura">
                <a:extLst>
                  <a:ext uri="{FF2B5EF4-FFF2-40B4-BE49-F238E27FC236}">
                    <a16:creationId xmlns=""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7" name="Figura">
                <a:extLst>
                  <a:ext uri="{FF2B5EF4-FFF2-40B4-BE49-F238E27FC236}">
                    <a16:creationId xmlns=""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8" name="Figura">
                <a:extLst>
                  <a:ext uri="{FF2B5EF4-FFF2-40B4-BE49-F238E27FC236}">
                    <a16:creationId xmlns=""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9" name="Figura">
                <a:extLst>
                  <a:ext uri="{FF2B5EF4-FFF2-40B4-BE49-F238E27FC236}">
                    <a16:creationId xmlns=""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0" name="Figura">
                <a:extLst>
                  <a:ext uri="{FF2B5EF4-FFF2-40B4-BE49-F238E27FC236}">
                    <a16:creationId xmlns=""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1" name="Figura">
                <a:extLst>
                  <a:ext uri="{FF2B5EF4-FFF2-40B4-BE49-F238E27FC236}">
                    <a16:creationId xmlns=""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2" name="Figura">
                <a:extLst>
                  <a:ext uri="{FF2B5EF4-FFF2-40B4-BE49-F238E27FC236}">
                    <a16:creationId xmlns=""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3" name="Figura">
                <a:extLst>
                  <a:ext uri="{FF2B5EF4-FFF2-40B4-BE49-F238E27FC236}">
                    <a16:creationId xmlns=""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4" name="Figura">
                <a:extLst>
                  <a:ext uri="{FF2B5EF4-FFF2-40B4-BE49-F238E27FC236}">
                    <a16:creationId xmlns=""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5" name="Figura">
                <a:extLst>
                  <a:ext uri="{FF2B5EF4-FFF2-40B4-BE49-F238E27FC236}">
                    <a16:creationId xmlns=""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6" name="Figura">
                <a:extLst>
                  <a:ext uri="{FF2B5EF4-FFF2-40B4-BE49-F238E27FC236}">
                    <a16:creationId xmlns=""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7" name="Figura">
                <a:extLst>
                  <a:ext uri="{FF2B5EF4-FFF2-40B4-BE49-F238E27FC236}">
                    <a16:creationId xmlns=""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8" name="Figura">
                <a:extLst>
                  <a:ext uri="{FF2B5EF4-FFF2-40B4-BE49-F238E27FC236}">
                    <a16:creationId xmlns=""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9" name="Figura">
                <a:extLst>
                  <a:ext uri="{FF2B5EF4-FFF2-40B4-BE49-F238E27FC236}">
                    <a16:creationId xmlns=""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0" name="Figura">
                <a:extLst>
                  <a:ext uri="{FF2B5EF4-FFF2-40B4-BE49-F238E27FC236}">
                    <a16:creationId xmlns=""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1" name="Figura">
                <a:extLst>
                  <a:ext uri="{FF2B5EF4-FFF2-40B4-BE49-F238E27FC236}">
                    <a16:creationId xmlns=""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2" name="Figura">
                <a:extLst>
                  <a:ext uri="{FF2B5EF4-FFF2-40B4-BE49-F238E27FC236}">
                    <a16:creationId xmlns=""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3" name="Figura">
                <a:extLst>
                  <a:ext uri="{FF2B5EF4-FFF2-40B4-BE49-F238E27FC236}">
                    <a16:creationId xmlns=""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4" name="Figura">
                <a:extLst>
                  <a:ext uri="{FF2B5EF4-FFF2-40B4-BE49-F238E27FC236}">
                    <a16:creationId xmlns=""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5" name="Figura">
                <a:extLst>
                  <a:ext uri="{FF2B5EF4-FFF2-40B4-BE49-F238E27FC236}">
                    <a16:creationId xmlns=""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6" name="Figura">
                <a:extLst>
                  <a:ext uri="{FF2B5EF4-FFF2-40B4-BE49-F238E27FC236}">
                    <a16:creationId xmlns=""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7" name="Figura">
                <a:extLst>
                  <a:ext uri="{FF2B5EF4-FFF2-40B4-BE49-F238E27FC236}">
                    <a16:creationId xmlns=""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8" name="Figura">
                <a:extLst>
                  <a:ext uri="{FF2B5EF4-FFF2-40B4-BE49-F238E27FC236}">
                    <a16:creationId xmlns=""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9" name="Figura">
                <a:extLst>
                  <a:ext uri="{FF2B5EF4-FFF2-40B4-BE49-F238E27FC236}">
                    <a16:creationId xmlns=""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0" name="Figura">
                <a:extLst>
                  <a:ext uri="{FF2B5EF4-FFF2-40B4-BE49-F238E27FC236}">
                    <a16:creationId xmlns=""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1" name="Figura">
                <a:extLst>
                  <a:ext uri="{FF2B5EF4-FFF2-40B4-BE49-F238E27FC236}">
                    <a16:creationId xmlns=""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2" name="Figura">
                <a:extLst>
                  <a:ext uri="{FF2B5EF4-FFF2-40B4-BE49-F238E27FC236}">
                    <a16:creationId xmlns=""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3" name="Figura">
                <a:extLst>
                  <a:ext uri="{FF2B5EF4-FFF2-40B4-BE49-F238E27FC236}">
                    <a16:creationId xmlns=""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4" name="Figura">
                <a:extLst>
                  <a:ext uri="{FF2B5EF4-FFF2-40B4-BE49-F238E27FC236}">
                    <a16:creationId xmlns=""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5" name="Figura">
                <a:extLst>
                  <a:ext uri="{FF2B5EF4-FFF2-40B4-BE49-F238E27FC236}">
                    <a16:creationId xmlns=""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6" name="Figura">
                <a:extLst>
                  <a:ext uri="{FF2B5EF4-FFF2-40B4-BE49-F238E27FC236}">
                    <a16:creationId xmlns=""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7" name="Figura">
                <a:extLst>
                  <a:ext uri="{FF2B5EF4-FFF2-40B4-BE49-F238E27FC236}">
                    <a16:creationId xmlns=""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8" name="Figura">
                <a:extLst>
                  <a:ext uri="{FF2B5EF4-FFF2-40B4-BE49-F238E27FC236}">
                    <a16:creationId xmlns=""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9" name="Figura">
                <a:extLst>
                  <a:ext uri="{FF2B5EF4-FFF2-40B4-BE49-F238E27FC236}">
                    <a16:creationId xmlns=""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0" name="Figura">
                <a:extLst>
                  <a:ext uri="{FF2B5EF4-FFF2-40B4-BE49-F238E27FC236}">
                    <a16:creationId xmlns=""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1" name="Figura">
                <a:extLst>
                  <a:ext uri="{FF2B5EF4-FFF2-40B4-BE49-F238E27FC236}">
                    <a16:creationId xmlns=""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2" name="Figura">
                <a:extLst>
                  <a:ext uri="{FF2B5EF4-FFF2-40B4-BE49-F238E27FC236}">
                    <a16:creationId xmlns=""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3" name="Figura">
                <a:extLst>
                  <a:ext uri="{FF2B5EF4-FFF2-40B4-BE49-F238E27FC236}">
                    <a16:creationId xmlns=""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4" name="Figura">
                <a:extLst>
                  <a:ext uri="{FF2B5EF4-FFF2-40B4-BE49-F238E27FC236}">
                    <a16:creationId xmlns=""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5" name="Figura">
                <a:extLst>
                  <a:ext uri="{FF2B5EF4-FFF2-40B4-BE49-F238E27FC236}">
                    <a16:creationId xmlns=""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6" name="Figura">
                <a:extLst>
                  <a:ext uri="{FF2B5EF4-FFF2-40B4-BE49-F238E27FC236}">
                    <a16:creationId xmlns=""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7" name="Figura">
                <a:extLst>
                  <a:ext uri="{FF2B5EF4-FFF2-40B4-BE49-F238E27FC236}">
                    <a16:creationId xmlns=""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8" name="Figura">
                <a:extLst>
                  <a:ext uri="{FF2B5EF4-FFF2-40B4-BE49-F238E27FC236}">
                    <a16:creationId xmlns=""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9" name="Figura">
                <a:extLst>
                  <a:ext uri="{FF2B5EF4-FFF2-40B4-BE49-F238E27FC236}">
                    <a16:creationId xmlns=""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0" name="Figura">
                <a:extLst>
                  <a:ext uri="{FF2B5EF4-FFF2-40B4-BE49-F238E27FC236}">
                    <a16:creationId xmlns=""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1" name="Figura">
                <a:extLst>
                  <a:ext uri="{FF2B5EF4-FFF2-40B4-BE49-F238E27FC236}">
                    <a16:creationId xmlns=""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2" name="Figura">
                <a:extLst>
                  <a:ext uri="{FF2B5EF4-FFF2-40B4-BE49-F238E27FC236}">
                    <a16:creationId xmlns=""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3" name="Figura">
                <a:extLst>
                  <a:ext uri="{FF2B5EF4-FFF2-40B4-BE49-F238E27FC236}">
                    <a16:creationId xmlns=""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4" name="Figura">
                <a:extLst>
                  <a:ext uri="{FF2B5EF4-FFF2-40B4-BE49-F238E27FC236}">
                    <a16:creationId xmlns=""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5" name="Figura">
                <a:extLst>
                  <a:ext uri="{FF2B5EF4-FFF2-40B4-BE49-F238E27FC236}">
                    <a16:creationId xmlns=""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6" name="Figura">
                <a:extLst>
                  <a:ext uri="{FF2B5EF4-FFF2-40B4-BE49-F238E27FC236}">
                    <a16:creationId xmlns=""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7" name="Figura">
                <a:extLst>
                  <a:ext uri="{FF2B5EF4-FFF2-40B4-BE49-F238E27FC236}">
                    <a16:creationId xmlns=""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8" name="Figura">
                <a:extLst>
                  <a:ext uri="{FF2B5EF4-FFF2-40B4-BE49-F238E27FC236}">
                    <a16:creationId xmlns=""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19" name="Grupo">
                <a:extLst>
                  <a:ext uri="{FF2B5EF4-FFF2-40B4-BE49-F238E27FC236}">
                    <a16:creationId xmlns=""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6" name="Figura">
                  <a:extLst>
                    <a:ext uri="{FF2B5EF4-FFF2-40B4-BE49-F238E27FC236}">
                      <a16:creationId xmlns=""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7" name="Figura">
                  <a:extLst>
                    <a:ext uri="{FF2B5EF4-FFF2-40B4-BE49-F238E27FC236}">
                      <a16:creationId xmlns=""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8" name="Figura">
                  <a:extLst>
                    <a:ext uri="{FF2B5EF4-FFF2-40B4-BE49-F238E27FC236}">
                      <a16:creationId xmlns=""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a:extLst>
                    <a:ext uri="{FF2B5EF4-FFF2-40B4-BE49-F238E27FC236}">
                      <a16:creationId xmlns=""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a:extLst>
                    <a:ext uri="{FF2B5EF4-FFF2-40B4-BE49-F238E27FC236}">
                      <a16:creationId xmlns=""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a:extLst>
                    <a:ext uri="{FF2B5EF4-FFF2-40B4-BE49-F238E27FC236}">
                      <a16:creationId xmlns=""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a:extLst>
                    <a:ext uri="{FF2B5EF4-FFF2-40B4-BE49-F238E27FC236}">
                      <a16:creationId xmlns=""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3" name="Figura">
                  <a:extLst>
                    <a:ext uri="{FF2B5EF4-FFF2-40B4-BE49-F238E27FC236}">
                      <a16:creationId xmlns=""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4" name="Figura">
                  <a:extLst>
                    <a:ext uri="{FF2B5EF4-FFF2-40B4-BE49-F238E27FC236}">
                      <a16:creationId xmlns=""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a:extLst>
                    <a:ext uri="{FF2B5EF4-FFF2-40B4-BE49-F238E27FC236}">
                      <a16:creationId xmlns=""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a:extLst>
                    <a:ext uri="{FF2B5EF4-FFF2-40B4-BE49-F238E27FC236}">
                      <a16:creationId xmlns=""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a:extLst>
                    <a:ext uri="{FF2B5EF4-FFF2-40B4-BE49-F238E27FC236}">
                      <a16:creationId xmlns=""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a:extLst>
                    <a:ext uri="{FF2B5EF4-FFF2-40B4-BE49-F238E27FC236}">
                      <a16:creationId xmlns=""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9" name="Figura">
                  <a:extLst>
                    <a:ext uri="{FF2B5EF4-FFF2-40B4-BE49-F238E27FC236}">
                      <a16:creationId xmlns=""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a:extLst>
                    <a:ext uri="{FF2B5EF4-FFF2-40B4-BE49-F238E27FC236}">
                      <a16:creationId xmlns=""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a:extLst>
                    <a:ext uri="{FF2B5EF4-FFF2-40B4-BE49-F238E27FC236}">
                      <a16:creationId xmlns=""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a:extLst>
                    <a:ext uri="{FF2B5EF4-FFF2-40B4-BE49-F238E27FC236}">
                      <a16:creationId xmlns=""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a:extLst>
                    <a:ext uri="{FF2B5EF4-FFF2-40B4-BE49-F238E27FC236}">
                      <a16:creationId xmlns=""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a:extLst>
                    <a:ext uri="{FF2B5EF4-FFF2-40B4-BE49-F238E27FC236}">
                      <a16:creationId xmlns=""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a:extLst>
                    <a:ext uri="{FF2B5EF4-FFF2-40B4-BE49-F238E27FC236}">
                      <a16:creationId xmlns=""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a:extLst>
                    <a:ext uri="{FF2B5EF4-FFF2-40B4-BE49-F238E27FC236}">
                      <a16:creationId xmlns=""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a:extLst>
                    <a:ext uri="{FF2B5EF4-FFF2-40B4-BE49-F238E27FC236}">
                      <a16:creationId xmlns=""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a:extLst>
                    <a:ext uri="{FF2B5EF4-FFF2-40B4-BE49-F238E27FC236}">
                      <a16:creationId xmlns=""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a:extLst>
                    <a:ext uri="{FF2B5EF4-FFF2-40B4-BE49-F238E27FC236}">
                      <a16:creationId xmlns=""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a:extLst>
                    <a:ext uri="{FF2B5EF4-FFF2-40B4-BE49-F238E27FC236}">
                      <a16:creationId xmlns=""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a:extLst>
                    <a:ext uri="{FF2B5EF4-FFF2-40B4-BE49-F238E27FC236}">
                      <a16:creationId xmlns=""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a:extLst>
                    <a:ext uri="{FF2B5EF4-FFF2-40B4-BE49-F238E27FC236}">
                      <a16:creationId xmlns=""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a:extLst>
                    <a:ext uri="{FF2B5EF4-FFF2-40B4-BE49-F238E27FC236}">
                      <a16:creationId xmlns=""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a:extLst>
                    <a:ext uri="{FF2B5EF4-FFF2-40B4-BE49-F238E27FC236}">
                      <a16:creationId xmlns=""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5" name="Figura">
                  <a:extLst>
                    <a:ext uri="{FF2B5EF4-FFF2-40B4-BE49-F238E27FC236}">
                      <a16:creationId xmlns=""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a:extLst>
                    <a:ext uri="{FF2B5EF4-FFF2-40B4-BE49-F238E27FC236}">
                      <a16:creationId xmlns=""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a:extLst>
                    <a:ext uri="{FF2B5EF4-FFF2-40B4-BE49-F238E27FC236}">
                      <a16:creationId xmlns=""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Figura">
                  <a:extLst>
                    <a:ext uri="{FF2B5EF4-FFF2-40B4-BE49-F238E27FC236}">
                      <a16:creationId xmlns=""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a:extLst>
                    <a:ext uri="{FF2B5EF4-FFF2-40B4-BE49-F238E27FC236}">
                      <a16:creationId xmlns=""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a:extLst>
                    <a:ext uri="{FF2B5EF4-FFF2-40B4-BE49-F238E27FC236}">
                      <a16:creationId xmlns=""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a:extLst>
                    <a:ext uri="{FF2B5EF4-FFF2-40B4-BE49-F238E27FC236}">
                      <a16:creationId xmlns=""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a:extLst>
                    <a:ext uri="{FF2B5EF4-FFF2-40B4-BE49-F238E27FC236}">
                      <a16:creationId xmlns=""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a:extLst>
                    <a:ext uri="{FF2B5EF4-FFF2-40B4-BE49-F238E27FC236}">
                      <a16:creationId xmlns=""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a:extLst>
                    <a:ext uri="{FF2B5EF4-FFF2-40B4-BE49-F238E27FC236}">
                      <a16:creationId xmlns=""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5" name="Figura">
                  <a:extLst>
                    <a:ext uri="{FF2B5EF4-FFF2-40B4-BE49-F238E27FC236}">
                      <a16:creationId xmlns=""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a:extLst>
                    <a:ext uri="{FF2B5EF4-FFF2-40B4-BE49-F238E27FC236}">
                      <a16:creationId xmlns=""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a:extLst>
                    <a:ext uri="{FF2B5EF4-FFF2-40B4-BE49-F238E27FC236}">
                      <a16:creationId xmlns=""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Figura">
                  <a:extLst>
                    <a:ext uri="{FF2B5EF4-FFF2-40B4-BE49-F238E27FC236}">
                      <a16:creationId xmlns=""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20" name="Figura">
                <a:extLst>
                  <a:ext uri="{FF2B5EF4-FFF2-40B4-BE49-F238E27FC236}">
                    <a16:creationId xmlns=""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a:extLst>
                  <a:ext uri="{FF2B5EF4-FFF2-40B4-BE49-F238E27FC236}">
                    <a16:creationId xmlns=""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a:extLst>
                  <a:ext uri="{FF2B5EF4-FFF2-40B4-BE49-F238E27FC236}">
                    <a16:creationId xmlns=""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Figura">
                <a:extLst>
                  <a:ext uri="{FF2B5EF4-FFF2-40B4-BE49-F238E27FC236}">
                    <a16:creationId xmlns=""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a:extLst>
                  <a:ext uri="{FF2B5EF4-FFF2-40B4-BE49-F238E27FC236}">
                    <a16:creationId xmlns=""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a:extLst>
                  <a:ext uri="{FF2B5EF4-FFF2-40B4-BE49-F238E27FC236}">
                    <a16:creationId xmlns=""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a:extLst>
                  <a:ext uri="{FF2B5EF4-FFF2-40B4-BE49-F238E27FC236}">
                    <a16:creationId xmlns=""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a:extLst>
                  <a:ext uri="{FF2B5EF4-FFF2-40B4-BE49-F238E27FC236}">
                    <a16:creationId xmlns=""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a:extLst>
                  <a:ext uri="{FF2B5EF4-FFF2-40B4-BE49-F238E27FC236}">
                    <a16:creationId xmlns=""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a:extLst>
                  <a:ext uri="{FF2B5EF4-FFF2-40B4-BE49-F238E27FC236}">
                    <a16:creationId xmlns=""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a:extLst>
                  <a:ext uri="{FF2B5EF4-FFF2-40B4-BE49-F238E27FC236}">
                    <a16:creationId xmlns=""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a:extLst>
                  <a:ext uri="{FF2B5EF4-FFF2-40B4-BE49-F238E27FC236}">
                    <a16:creationId xmlns=""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a:extLst>
                  <a:ext uri="{FF2B5EF4-FFF2-40B4-BE49-F238E27FC236}">
                    <a16:creationId xmlns=""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33" name="Grupo">
                <a:extLst>
                  <a:ext uri="{FF2B5EF4-FFF2-40B4-BE49-F238E27FC236}">
                    <a16:creationId xmlns=""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Figura">
                  <a:extLst>
                    <a:ext uri="{FF2B5EF4-FFF2-40B4-BE49-F238E27FC236}">
                      <a16:creationId xmlns=""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a:extLst>
                    <a:ext uri="{FF2B5EF4-FFF2-40B4-BE49-F238E27FC236}">
                      <a16:creationId xmlns=""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Triángulo">
                  <a:extLst>
                    <a:ext uri="{FF2B5EF4-FFF2-40B4-BE49-F238E27FC236}">
                      <a16:creationId xmlns=""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a:extLst>
                    <a:ext uri="{FF2B5EF4-FFF2-40B4-BE49-F238E27FC236}">
                      <a16:creationId xmlns=""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a:extLst>
                    <a:ext uri="{FF2B5EF4-FFF2-40B4-BE49-F238E27FC236}">
                      <a16:creationId xmlns=""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Figura">
                  <a:extLst>
                    <a:ext uri="{FF2B5EF4-FFF2-40B4-BE49-F238E27FC236}">
                      <a16:creationId xmlns=""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a:extLst>
                    <a:ext uri="{FF2B5EF4-FFF2-40B4-BE49-F238E27FC236}">
                      <a16:creationId xmlns=""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a:extLst>
                    <a:ext uri="{FF2B5EF4-FFF2-40B4-BE49-F238E27FC236}">
                      <a16:creationId xmlns=""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4" name="Figura">
                  <a:extLst>
                    <a:ext uri="{FF2B5EF4-FFF2-40B4-BE49-F238E27FC236}">
                      <a16:creationId xmlns=""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34" name="Figura">
                <a:extLst>
                  <a:ext uri="{FF2B5EF4-FFF2-40B4-BE49-F238E27FC236}">
                    <a16:creationId xmlns=""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a:extLst>
                  <a:ext uri="{FF2B5EF4-FFF2-40B4-BE49-F238E27FC236}">
                    <a16:creationId xmlns=""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a:extLst>
                  <a:ext uri="{FF2B5EF4-FFF2-40B4-BE49-F238E27FC236}">
                    <a16:creationId xmlns=""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a:extLst>
                  <a:ext uri="{FF2B5EF4-FFF2-40B4-BE49-F238E27FC236}">
                    <a16:creationId xmlns=""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a:extLst>
                  <a:ext uri="{FF2B5EF4-FFF2-40B4-BE49-F238E27FC236}">
                    <a16:creationId xmlns=""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a:extLst>
                  <a:ext uri="{FF2B5EF4-FFF2-40B4-BE49-F238E27FC236}">
                    <a16:creationId xmlns=""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a:extLst>
                  <a:ext uri="{FF2B5EF4-FFF2-40B4-BE49-F238E27FC236}">
                    <a16:creationId xmlns=""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a:extLst>
                  <a:ext uri="{FF2B5EF4-FFF2-40B4-BE49-F238E27FC236}">
                    <a16:creationId xmlns=""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a:extLst>
                  <a:ext uri="{FF2B5EF4-FFF2-40B4-BE49-F238E27FC236}">
                    <a16:creationId xmlns=""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3" name="Figura">
                <a:extLst>
                  <a:ext uri="{FF2B5EF4-FFF2-40B4-BE49-F238E27FC236}">
                    <a16:creationId xmlns=""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4" name="Figura">
                <a:extLst>
                  <a:ext uri="{FF2B5EF4-FFF2-40B4-BE49-F238E27FC236}">
                    <a16:creationId xmlns=""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5" name="Figura">
                <a:extLst>
                  <a:ext uri="{FF2B5EF4-FFF2-40B4-BE49-F238E27FC236}">
                    <a16:creationId xmlns=""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6" name="Figura">
                <a:extLst>
                  <a:ext uri="{FF2B5EF4-FFF2-40B4-BE49-F238E27FC236}">
                    <a16:creationId xmlns=""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a:extLst>
                  <a:ext uri="{FF2B5EF4-FFF2-40B4-BE49-F238E27FC236}">
                    <a16:creationId xmlns=""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a:extLst>
                  <a:ext uri="{FF2B5EF4-FFF2-40B4-BE49-F238E27FC236}">
                    <a16:creationId xmlns=""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a:extLst>
                  <a:ext uri="{FF2B5EF4-FFF2-40B4-BE49-F238E27FC236}">
                    <a16:creationId xmlns=""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a:extLst>
                  <a:ext uri="{FF2B5EF4-FFF2-40B4-BE49-F238E27FC236}">
                    <a16:creationId xmlns=""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a:extLst>
                  <a:ext uri="{FF2B5EF4-FFF2-40B4-BE49-F238E27FC236}">
                    <a16:creationId xmlns=""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a:extLst>
                  <a:ext uri="{FF2B5EF4-FFF2-40B4-BE49-F238E27FC236}">
                    <a16:creationId xmlns=""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a:extLst>
                  <a:ext uri="{FF2B5EF4-FFF2-40B4-BE49-F238E27FC236}">
                    <a16:creationId xmlns=""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a:extLst>
                  <a:ext uri="{FF2B5EF4-FFF2-40B4-BE49-F238E27FC236}">
                    <a16:creationId xmlns=""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a:extLst>
                  <a:ext uri="{FF2B5EF4-FFF2-40B4-BE49-F238E27FC236}">
                    <a16:creationId xmlns=""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a:extLst>
                  <a:ext uri="{FF2B5EF4-FFF2-40B4-BE49-F238E27FC236}">
                    <a16:creationId xmlns=""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7" name="Grupo">
                <a:extLst>
                  <a:ext uri="{FF2B5EF4-FFF2-40B4-BE49-F238E27FC236}">
                    <a16:creationId xmlns=""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a:extLst>
                    <a:ext uri="{FF2B5EF4-FFF2-40B4-BE49-F238E27FC236}">
                      <a16:creationId xmlns=""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a:extLst>
                    <a:ext uri="{FF2B5EF4-FFF2-40B4-BE49-F238E27FC236}">
                      <a16:creationId xmlns=""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a:extLst>
                    <a:ext uri="{FF2B5EF4-FFF2-40B4-BE49-F238E27FC236}">
                      <a16:creationId xmlns=""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a:extLst>
                    <a:ext uri="{FF2B5EF4-FFF2-40B4-BE49-F238E27FC236}">
                      <a16:creationId xmlns=""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a:extLst>
                    <a:ext uri="{FF2B5EF4-FFF2-40B4-BE49-F238E27FC236}">
                      <a16:creationId xmlns=""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a:extLst>
                    <a:ext uri="{FF2B5EF4-FFF2-40B4-BE49-F238E27FC236}">
                      <a16:creationId xmlns=""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a:extLst>
                    <a:ext uri="{FF2B5EF4-FFF2-40B4-BE49-F238E27FC236}">
                      <a16:creationId xmlns=""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a:extLst>
                    <a:ext uri="{FF2B5EF4-FFF2-40B4-BE49-F238E27FC236}">
                      <a16:creationId xmlns=""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a:extLst>
                    <a:ext uri="{FF2B5EF4-FFF2-40B4-BE49-F238E27FC236}">
                      <a16:creationId xmlns=""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Figura">
                  <a:extLst>
                    <a:ext uri="{FF2B5EF4-FFF2-40B4-BE49-F238E27FC236}">
                      <a16:creationId xmlns=""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a:extLst>
                    <a:ext uri="{FF2B5EF4-FFF2-40B4-BE49-F238E27FC236}">
                      <a16:creationId xmlns=""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a:extLst>
                    <a:ext uri="{FF2B5EF4-FFF2-40B4-BE49-F238E27FC236}">
                      <a16:creationId xmlns=""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a:extLst>
                    <a:ext uri="{FF2B5EF4-FFF2-40B4-BE49-F238E27FC236}">
                      <a16:creationId xmlns=""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a:extLst>
                    <a:ext uri="{FF2B5EF4-FFF2-40B4-BE49-F238E27FC236}">
                      <a16:creationId xmlns=""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a:extLst>
                    <a:ext uri="{FF2B5EF4-FFF2-40B4-BE49-F238E27FC236}">
                      <a16:creationId xmlns=""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a:extLst>
                    <a:ext uri="{FF2B5EF4-FFF2-40B4-BE49-F238E27FC236}">
                      <a16:creationId xmlns=""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a:extLst>
                    <a:ext uri="{FF2B5EF4-FFF2-40B4-BE49-F238E27FC236}">
                      <a16:creationId xmlns=""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4" name="Figura">
                  <a:extLst>
                    <a:ext uri="{FF2B5EF4-FFF2-40B4-BE49-F238E27FC236}">
                      <a16:creationId xmlns=""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5" name="Figura">
                  <a:extLst>
                    <a:ext uri="{FF2B5EF4-FFF2-40B4-BE49-F238E27FC236}">
                      <a16:creationId xmlns=""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a:extLst>
                    <a:ext uri="{FF2B5EF4-FFF2-40B4-BE49-F238E27FC236}">
                      <a16:creationId xmlns=""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a:extLst>
                    <a:ext uri="{FF2B5EF4-FFF2-40B4-BE49-F238E27FC236}">
                      <a16:creationId xmlns=""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a:extLst>
                    <a:ext uri="{FF2B5EF4-FFF2-40B4-BE49-F238E27FC236}">
                      <a16:creationId xmlns=""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Figura">
                  <a:extLst>
                    <a:ext uri="{FF2B5EF4-FFF2-40B4-BE49-F238E27FC236}">
                      <a16:creationId xmlns=""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a:extLst>
                    <a:ext uri="{FF2B5EF4-FFF2-40B4-BE49-F238E27FC236}">
                      <a16:creationId xmlns=""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Figura">
                  <a:extLst>
                    <a:ext uri="{FF2B5EF4-FFF2-40B4-BE49-F238E27FC236}">
                      <a16:creationId xmlns=""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a:extLst>
                    <a:ext uri="{FF2B5EF4-FFF2-40B4-BE49-F238E27FC236}">
                      <a16:creationId xmlns=""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a:extLst>
                    <a:ext uri="{FF2B5EF4-FFF2-40B4-BE49-F238E27FC236}">
                      <a16:creationId xmlns=""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a:extLst>
                    <a:ext uri="{FF2B5EF4-FFF2-40B4-BE49-F238E27FC236}">
                      <a16:creationId xmlns=""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58" name="Figura">
                <a:extLst>
                  <a:ext uri="{FF2B5EF4-FFF2-40B4-BE49-F238E27FC236}">
                    <a16:creationId xmlns=""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9" name="Grupo">
                <a:extLst>
                  <a:ext uri="{FF2B5EF4-FFF2-40B4-BE49-F238E27FC236}">
                    <a16:creationId xmlns=""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a:extLst>
                    <a:ext uri="{FF2B5EF4-FFF2-40B4-BE49-F238E27FC236}">
                      <a16:creationId xmlns=""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60" name="Figura">
                <a:extLst>
                  <a:ext uri="{FF2B5EF4-FFF2-40B4-BE49-F238E27FC236}">
                    <a16:creationId xmlns=""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a:extLst>
                  <a:ext uri="{FF2B5EF4-FFF2-40B4-BE49-F238E27FC236}">
                    <a16:creationId xmlns=""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Triángulo">
                <a:extLst>
                  <a:ext uri="{FF2B5EF4-FFF2-40B4-BE49-F238E27FC236}">
                    <a16:creationId xmlns=""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a:extLst>
                  <a:ext uri="{FF2B5EF4-FFF2-40B4-BE49-F238E27FC236}">
                    <a16:creationId xmlns=""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Figura">
                <a:extLst>
                  <a:ext uri="{FF2B5EF4-FFF2-40B4-BE49-F238E27FC236}">
                    <a16:creationId xmlns=""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a:extLst>
                  <a:ext uri="{FF2B5EF4-FFF2-40B4-BE49-F238E27FC236}">
                    <a16:creationId xmlns=""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a:extLst>
                  <a:ext uri="{FF2B5EF4-FFF2-40B4-BE49-F238E27FC236}">
                    <a16:creationId xmlns=""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a:extLst>
                  <a:ext uri="{FF2B5EF4-FFF2-40B4-BE49-F238E27FC236}">
                    <a16:creationId xmlns=""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a:extLst>
                  <a:ext uri="{FF2B5EF4-FFF2-40B4-BE49-F238E27FC236}">
                    <a16:creationId xmlns=""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a:extLst>
                  <a:ext uri="{FF2B5EF4-FFF2-40B4-BE49-F238E27FC236}">
                    <a16:creationId xmlns=""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a:extLst>
                  <a:ext uri="{FF2B5EF4-FFF2-40B4-BE49-F238E27FC236}">
                    <a16:creationId xmlns=""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Figura">
                <a:extLst>
                  <a:ext uri="{FF2B5EF4-FFF2-40B4-BE49-F238E27FC236}">
                    <a16:creationId xmlns=""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a:extLst>
                  <a:ext uri="{FF2B5EF4-FFF2-40B4-BE49-F238E27FC236}">
                    <a16:creationId xmlns=""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a:extLst>
                  <a:ext uri="{FF2B5EF4-FFF2-40B4-BE49-F238E27FC236}">
                    <a16:creationId xmlns=""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sp>
        <p:nvSpPr>
          <p:cNvPr id="4" name="TextBox 3">
            <a:extLst>
              <a:ext uri="{FF2B5EF4-FFF2-40B4-BE49-F238E27FC236}">
                <a16:creationId xmlns="" xmlns:a16="http://schemas.microsoft.com/office/drawing/2014/main" id="{5BAD4C4A-D0A3-5F42-87FC-15A3B97C4AF9}"/>
              </a:ext>
            </a:extLst>
          </p:cNvPr>
          <p:cNvSpPr txBox="1"/>
          <p:nvPr/>
        </p:nvSpPr>
        <p:spPr>
          <a:xfrm>
            <a:off x="6985000" y="3438058"/>
            <a:ext cx="6858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Vương quốc Phờ-răng</a:t>
            </a:r>
          </a:p>
        </p:txBody>
      </p:sp>
      <p:grpSp>
        <p:nvGrpSpPr>
          <p:cNvPr id="761" name="Grupo">
            <a:extLst>
              <a:ext uri="{FF2B5EF4-FFF2-40B4-BE49-F238E27FC236}">
                <a16:creationId xmlns="" xmlns:a16="http://schemas.microsoft.com/office/drawing/2014/main" id="{767DF94A-B4E9-6746-9124-87455D6CC229}"/>
              </a:ext>
            </a:extLst>
          </p:cNvPr>
          <p:cNvGrpSpPr/>
          <p:nvPr/>
        </p:nvGrpSpPr>
        <p:grpSpPr>
          <a:xfrm>
            <a:off x="15121889" y="5576744"/>
            <a:ext cx="1134111" cy="3421380"/>
            <a:chOff x="0" y="0"/>
            <a:chExt cx="1134110" cy="3421379"/>
          </a:xfrm>
        </p:grpSpPr>
        <p:sp>
          <p:nvSpPr>
            <p:cNvPr id="762" name="Figura">
              <a:extLst>
                <a:ext uri="{FF2B5EF4-FFF2-40B4-BE49-F238E27FC236}">
                  <a16:creationId xmlns="" xmlns:a16="http://schemas.microsoft.com/office/drawing/2014/main" id="{96BF272A-6996-0F47-B0E2-18E44789200F}"/>
                </a:ext>
              </a:extLst>
            </p:cNvPr>
            <p:cNvSpPr/>
            <p:nvPr/>
          </p:nvSpPr>
          <p:spPr>
            <a:xfrm>
              <a:off x="520700" y="698500"/>
              <a:ext cx="52070" cy="30480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21600" y="270"/>
                  </a:lnTo>
                  <a:lnTo>
                    <a:pt x="13171" y="16380"/>
                  </a:lnTo>
                  <a:lnTo>
                    <a:pt x="13171" y="16380"/>
                  </a:lnTo>
                  <a:lnTo>
                    <a:pt x="10537" y="21600"/>
                  </a:lnTo>
                  <a:lnTo>
                    <a:pt x="0" y="21330"/>
                  </a:lnTo>
                  <a:lnTo>
                    <a:pt x="11063" y="0"/>
                  </a:lnTo>
                  <a:close/>
                </a:path>
              </a:pathLst>
            </a:custGeom>
            <a:solidFill>
              <a:srgbClr val="903F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63" name="Grupo">
              <a:extLst>
                <a:ext uri="{FF2B5EF4-FFF2-40B4-BE49-F238E27FC236}">
                  <a16:creationId xmlns="" xmlns:a16="http://schemas.microsoft.com/office/drawing/2014/main" id="{C132A14A-40C2-6849-8B8D-414E2E383AB8}"/>
                </a:ext>
              </a:extLst>
            </p:cNvPr>
            <p:cNvGrpSpPr/>
            <p:nvPr/>
          </p:nvGrpSpPr>
          <p:grpSpPr>
            <a:xfrm>
              <a:off x="0" y="0"/>
              <a:ext cx="1134111" cy="3421380"/>
              <a:chOff x="0" y="0"/>
              <a:chExt cx="1134110" cy="3421379"/>
            </a:xfrm>
          </p:grpSpPr>
          <p:sp>
            <p:nvSpPr>
              <p:cNvPr id="772" name="Figura">
                <a:extLst>
                  <a:ext uri="{FF2B5EF4-FFF2-40B4-BE49-F238E27FC236}">
                    <a16:creationId xmlns="" xmlns:a16="http://schemas.microsoft.com/office/drawing/2014/main" id="{18A1EC1B-6AFE-E94F-BA73-859F3C8AFADE}"/>
                  </a:ext>
                </a:extLst>
              </p:cNvPr>
              <p:cNvSpPr/>
              <p:nvPr/>
            </p:nvSpPr>
            <p:spPr>
              <a:xfrm>
                <a:off x="736600" y="1447799"/>
                <a:ext cx="151214" cy="297181"/>
              </a:xfrm>
              <a:custGeom>
                <a:avLst/>
                <a:gdLst/>
                <a:ahLst/>
                <a:cxnLst>
                  <a:cxn ang="0">
                    <a:pos x="wd2" y="hd2"/>
                  </a:cxn>
                  <a:cxn ang="5400000">
                    <a:pos x="wd2" y="hd2"/>
                  </a:cxn>
                  <a:cxn ang="10800000">
                    <a:pos x="wd2" y="hd2"/>
                  </a:cxn>
                  <a:cxn ang="16200000">
                    <a:pos x="wd2" y="hd2"/>
                  </a:cxn>
                </a:cxnLst>
                <a:rect l="0" t="0" r="r" b="b"/>
                <a:pathLst>
                  <a:path w="17146" h="21600" extrusionOk="0">
                    <a:moveTo>
                      <a:pt x="14688" y="0"/>
                    </a:moveTo>
                    <a:cubicBezTo>
                      <a:pt x="14688" y="0"/>
                      <a:pt x="21600" y="5631"/>
                      <a:pt x="12240" y="21600"/>
                    </a:cubicBezTo>
                    <a:lnTo>
                      <a:pt x="0" y="15138"/>
                    </a:lnTo>
                    <a:cubicBezTo>
                      <a:pt x="4320" y="4892"/>
                      <a:pt x="14688" y="0"/>
                      <a:pt x="14688"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a:extLst>
                  <a:ext uri="{FF2B5EF4-FFF2-40B4-BE49-F238E27FC236}">
                    <a16:creationId xmlns="" xmlns:a16="http://schemas.microsoft.com/office/drawing/2014/main" id="{8A522ADF-210E-A145-8A55-0C3455DA2D57}"/>
                  </a:ext>
                </a:extLst>
              </p:cNvPr>
              <p:cNvSpPr/>
              <p:nvPr/>
            </p:nvSpPr>
            <p:spPr>
              <a:xfrm>
                <a:off x="139699" y="1485899"/>
                <a:ext cx="196851" cy="3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115" y="12145"/>
                      <a:pt x="9058" y="21600"/>
                    </a:cubicBezTo>
                    <a:lnTo>
                      <a:pt x="21600" y="9618"/>
                    </a:lnTo>
                    <a:cubicBezTo>
                      <a:pt x="12263" y="1956"/>
                      <a:pt x="0" y="0"/>
                      <a:pt x="0"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5" name="Figura">
                <a:extLst>
                  <a:ext uri="{FF2B5EF4-FFF2-40B4-BE49-F238E27FC236}">
                    <a16:creationId xmlns="" xmlns:a16="http://schemas.microsoft.com/office/drawing/2014/main" id="{1BBB71C8-7734-E44D-8F80-A25501532E22}"/>
                  </a:ext>
                </a:extLst>
              </p:cNvPr>
              <p:cNvSpPr/>
              <p:nvPr/>
            </p:nvSpPr>
            <p:spPr>
              <a:xfrm>
                <a:off x="215900" y="2146300"/>
                <a:ext cx="756967" cy="962661"/>
              </a:xfrm>
              <a:custGeom>
                <a:avLst/>
                <a:gdLst/>
                <a:ahLst/>
                <a:cxnLst>
                  <a:cxn ang="0">
                    <a:pos x="wd2" y="hd2"/>
                  </a:cxn>
                  <a:cxn ang="5400000">
                    <a:pos x="wd2" y="hd2"/>
                  </a:cxn>
                  <a:cxn ang="10800000">
                    <a:pos x="wd2" y="hd2"/>
                  </a:cxn>
                  <a:cxn ang="16200000">
                    <a:pos x="wd2" y="hd2"/>
                  </a:cxn>
                </a:cxnLst>
                <a:rect l="0" t="0" r="r" b="b"/>
                <a:pathLst>
                  <a:path w="20436" h="21600" extrusionOk="0">
                    <a:moveTo>
                      <a:pt x="16678" y="20460"/>
                    </a:moveTo>
                    <a:cubicBezTo>
                      <a:pt x="16678" y="20460"/>
                      <a:pt x="18084" y="15958"/>
                      <a:pt x="17741" y="10601"/>
                    </a:cubicBezTo>
                    <a:cubicBezTo>
                      <a:pt x="16507" y="2337"/>
                      <a:pt x="12530" y="1339"/>
                      <a:pt x="8690" y="0"/>
                    </a:cubicBezTo>
                    <a:cubicBezTo>
                      <a:pt x="8518" y="1425"/>
                      <a:pt x="8484" y="3021"/>
                      <a:pt x="8518" y="4673"/>
                    </a:cubicBezTo>
                    <a:cubicBezTo>
                      <a:pt x="5398" y="2907"/>
                      <a:pt x="2210" y="997"/>
                      <a:pt x="1524" y="12396"/>
                    </a:cubicBezTo>
                    <a:cubicBezTo>
                      <a:pt x="2004" y="17839"/>
                      <a:pt x="3513" y="20204"/>
                      <a:pt x="3513" y="20204"/>
                    </a:cubicBezTo>
                    <a:cubicBezTo>
                      <a:pt x="3513" y="20204"/>
                      <a:pt x="-636" y="20175"/>
                      <a:pt x="84" y="21600"/>
                    </a:cubicBezTo>
                    <a:lnTo>
                      <a:pt x="10747" y="21600"/>
                    </a:lnTo>
                    <a:lnTo>
                      <a:pt x="11295" y="21600"/>
                    </a:lnTo>
                    <a:lnTo>
                      <a:pt x="20381" y="21600"/>
                    </a:lnTo>
                    <a:cubicBezTo>
                      <a:pt x="20964" y="20090"/>
                      <a:pt x="16678" y="20460"/>
                      <a:pt x="16678" y="20460"/>
                    </a:cubicBezTo>
                    <a:close/>
                  </a:path>
                </a:pathLst>
              </a:custGeom>
              <a:solidFill>
                <a:srgbClr val="4A35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6" name="Figura">
                <a:extLst>
                  <a:ext uri="{FF2B5EF4-FFF2-40B4-BE49-F238E27FC236}">
                    <a16:creationId xmlns="" xmlns:a16="http://schemas.microsoft.com/office/drawing/2014/main" id="{919060CC-0B4D-9A4E-B931-F7669FCEE0B7}"/>
                  </a:ext>
                </a:extLst>
              </p:cNvPr>
              <p:cNvSpPr/>
              <p:nvPr/>
            </p:nvSpPr>
            <p:spPr>
              <a:xfrm>
                <a:off x="215899" y="3035299"/>
                <a:ext cx="102104" cy="62232"/>
              </a:xfrm>
              <a:custGeom>
                <a:avLst/>
                <a:gdLst/>
                <a:ahLst/>
                <a:cxnLst>
                  <a:cxn ang="0">
                    <a:pos x="wd2" y="hd2"/>
                  </a:cxn>
                  <a:cxn ang="5400000">
                    <a:pos x="wd2" y="hd2"/>
                  </a:cxn>
                  <a:cxn ang="10800000">
                    <a:pos x="wd2" y="hd2"/>
                  </a:cxn>
                  <a:cxn ang="16200000">
                    <a:pos x="wd2" y="hd2"/>
                  </a:cxn>
                </a:cxnLst>
                <a:rect l="0" t="0" r="r" b="b"/>
                <a:pathLst>
                  <a:path w="18673" h="21600" extrusionOk="0">
                    <a:moveTo>
                      <a:pt x="9383" y="19396"/>
                    </a:moveTo>
                    <a:cubicBezTo>
                      <a:pt x="9383" y="12343"/>
                      <a:pt x="12867" y="5731"/>
                      <a:pt x="18673" y="0"/>
                    </a:cubicBezTo>
                    <a:cubicBezTo>
                      <a:pt x="10776" y="1322"/>
                      <a:pt x="-2927" y="5290"/>
                      <a:pt x="557" y="21600"/>
                    </a:cubicBezTo>
                    <a:lnTo>
                      <a:pt x="9383" y="21600"/>
                    </a:lnTo>
                    <a:cubicBezTo>
                      <a:pt x="9383" y="21159"/>
                      <a:pt x="9383" y="20278"/>
                      <a:pt x="9383" y="19396"/>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7" name="Figura">
                <a:extLst>
                  <a:ext uri="{FF2B5EF4-FFF2-40B4-BE49-F238E27FC236}">
                    <a16:creationId xmlns="" xmlns:a16="http://schemas.microsoft.com/office/drawing/2014/main" id="{BA6123DB-2FF2-9C45-B427-BCD8B38E3871}"/>
                  </a:ext>
                </a:extLst>
              </p:cNvPr>
              <p:cNvSpPr/>
              <p:nvPr/>
            </p:nvSpPr>
            <p:spPr>
              <a:xfrm>
                <a:off x="863599" y="3048000"/>
                <a:ext cx="102465" cy="52070"/>
              </a:xfrm>
              <a:custGeom>
                <a:avLst/>
                <a:gdLst/>
                <a:ahLst/>
                <a:cxnLst>
                  <a:cxn ang="0">
                    <a:pos x="wd2" y="hd2"/>
                  </a:cxn>
                  <a:cxn ang="5400000">
                    <a:pos x="wd2" y="hd2"/>
                  </a:cxn>
                  <a:cxn ang="10800000">
                    <a:pos x="wd2" y="hd2"/>
                  </a:cxn>
                  <a:cxn ang="16200000">
                    <a:pos x="wd2" y="hd2"/>
                  </a:cxn>
                </a:cxnLst>
                <a:rect l="0" t="0" r="r" b="b"/>
                <a:pathLst>
                  <a:path w="19150" h="21600" extrusionOk="0">
                    <a:moveTo>
                      <a:pt x="0" y="0"/>
                    </a:moveTo>
                    <a:cubicBezTo>
                      <a:pt x="4035" y="5795"/>
                      <a:pt x="6409" y="12117"/>
                      <a:pt x="6409" y="18966"/>
                    </a:cubicBezTo>
                    <a:cubicBezTo>
                      <a:pt x="6409" y="20020"/>
                      <a:pt x="6409" y="20546"/>
                      <a:pt x="6171" y="21600"/>
                    </a:cubicBezTo>
                    <a:lnTo>
                      <a:pt x="18752" y="21600"/>
                    </a:lnTo>
                    <a:cubicBezTo>
                      <a:pt x="21600" y="3161"/>
                      <a:pt x="8545" y="0"/>
                      <a:pt x="0" y="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8" name="Figura">
                <a:extLst>
                  <a:ext uri="{FF2B5EF4-FFF2-40B4-BE49-F238E27FC236}">
                    <a16:creationId xmlns="" xmlns:a16="http://schemas.microsoft.com/office/drawing/2014/main" id="{E70669A4-85AF-0949-BA77-736C25213F9A}"/>
                  </a:ext>
                </a:extLst>
              </p:cNvPr>
              <p:cNvSpPr/>
              <p:nvPr/>
            </p:nvSpPr>
            <p:spPr>
              <a:xfrm>
                <a:off x="304799" y="1993899"/>
                <a:ext cx="493675" cy="547371"/>
              </a:xfrm>
              <a:custGeom>
                <a:avLst/>
                <a:gdLst/>
                <a:ahLst/>
                <a:cxnLst>
                  <a:cxn ang="0">
                    <a:pos x="wd2" y="hd2"/>
                  </a:cxn>
                  <a:cxn ang="5400000">
                    <a:pos x="wd2" y="hd2"/>
                  </a:cxn>
                  <a:cxn ang="10800000">
                    <a:pos x="wd2" y="hd2"/>
                  </a:cxn>
                  <a:cxn ang="16200000">
                    <a:pos x="wd2" y="hd2"/>
                  </a:cxn>
                </a:cxnLst>
                <a:rect l="0" t="0" r="r" b="b"/>
                <a:pathLst>
                  <a:path w="20630" h="21600" extrusionOk="0">
                    <a:moveTo>
                      <a:pt x="52" y="6064"/>
                    </a:moveTo>
                    <a:cubicBezTo>
                      <a:pt x="-426" y="14935"/>
                      <a:pt x="2546" y="21600"/>
                      <a:pt x="2546" y="21600"/>
                    </a:cubicBezTo>
                    <a:lnTo>
                      <a:pt x="18308" y="21600"/>
                    </a:lnTo>
                    <a:cubicBezTo>
                      <a:pt x="18308" y="21600"/>
                      <a:pt x="21174" y="13732"/>
                      <a:pt x="20537" y="8871"/>
                    </a:cubicBezTo>
                    <a:cubicBezTo>
                      <a:pt x="19900" y="4059"/>
                      <a:pt x="9923" y="0"/>
                      <a:pt x="9923" y="0"/>
                    </a:cubicBezTo>
                    <a:lnTo>
                      <a:pt x="52" y="6064"/>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9" name="Figura">
                <a:extLst>
                  <a:ext uri="{FF2B5EF4-FFF2-40B4-BE49-F238E27FC236}">
                    <a16:creationId xmlns="" xmlns:a16="http://schemas.microsoft.com/office/drawing/2014/main" id="{C4976EE9-CE05-0C4C-9AED-F810EACF8627}"/>
                  </a:ext>
                </a:extLst>
              </p:cNvPr>
              <p:cNvSpPr/>
              <p:nvPr/>
            </p:nvSpPr>
            <p:spPr>
              <a:xfrm>
                <a:off x="406400" y="2171700"/>
                <a:ext cx="316401" cy="359410"/>
              </a:xfrm>
              <a:custGeom>
                <a:avLst/>
                <a:gdLst/>
                <a:ahLst/>
                <a:cxnLst>
                  <a:cxn ang="0">
                    <a:pos x="wd2" y="hd2"/>
                  </a:cxn>
                  <a:cxn ang="5400000">
                    <a:pos x="wd2" y="hd2"/>
                  </a:cxn>
                  <a:cxn ang="10800000">
                    <a:pos x="wd2" y="hd2"/>
                  </a:cxn>
                  <a:cxn ang="16200000">
                    <a:pos x="wd2" y="hd2"/>
                  </a:cxn>
                </a:cxnLst>
                <a:rect l="0" t="0" r="r" b="b"/>
                <a:pathLst>
                  <a:path w="21439" h="21600" extrusionOk="0">
                    <a:moveTo>
                      <a:pt x="11" y="9770"/>
                    </a:moveTo>
                    <a:cubicBezTo>
                      <a:pt x="-161" y="16028"/>
                      <a:pt x="1646" y="21600"/>
                      <a:pt x="1646" y="21600"/>
                    </a:cubicBezTo>
                    <a:lnTo>
                      <a:pt x="18513" y="21600"/>
                    </a:lnTo>
                    <a:cubicBezTo>
                      <a:pt x="18513" y="21600"/>
                      <a:pt x="21353" y="14120"/>
                      <a:pt x="21439" y="10228"/>
                    </a:cubicBezTo>
                    <a:cubicBezTo>
                      <a:pt x="18083" y="4427"/>
                      <a:pt x="12575" y="840"/>
                      <a:pt x="10252" y="0"/>
                    </a:cubicBezTo>
                    <a:cubicBezTo>
                      <a:pt x="7498" y="1527"/>
                      <a:pt x="3884" y="5343"/>
                      <a:pt x="11" y="9770"/>
                    </a:cubicBez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0" name="Figura">
                <a:extLst>
                  <a:ext uri="{FF2B5EF4-FFF2-40B4-BE49-F238E27FC236}">
                    <a16:creationId xmlns="" xmlns:a16="http://schemas.microsoft.com/office/drawing/2014/main" id="{7DCF377D-BB47-ED40-ABB5-00A02E567BD9}"/>
                  </a:ext>
                </a:extLst>
              </p:cNvPr>
              <p:cNvSpPr/>
              <p:nvPr/>
            </p:nvSpPr>
            <p:spPr>
              <a:xfrm>
                <a:off x="533400" y="2133600"/>
                <a:ext cx="50800" cy="420370"/>
              </a:xfrm>
              <a:custGeom>
                <a:avLst/>
                <a:gdLst/>
                <a:ahLst/>
                <a:cxnLst>
                  <a:cxn ang="0">
                    <a:pos x="wd2" y="hd2"/>
                  </a:cxn>
                  <a:cxn ang="5400000">
                    <a:pos x="wd2" y="hd2"/>
                  </a:cxn>
                  <a:cxn ang="10800000">
                    <a:pos x="wd2" y="hd2"/>
                  </a:cxn>
                  <a:cxn ang="16200000">
                    <a:pos x="wd2" y="hd2"/>
                  </a:cxn>
                </a:cxnLst>
                <a:rect l="0" t="0" r="r" b="b"/>
                <a:pathLst>
                  <a:path w="21600" h="21600" extrusionOk="0">
                    <a:moveTo>
                      <a:pt x="7020" y="21339"/>
                    </a:moveTo>
                    <a:lnTo>
                      <a:pt x="0" y="1240"/>
                    </a:lnTo>
                    <a:lnTo>
                      <a:pt x="9720" y="0"/>
                    </a:lnTo>
                    <a:lnTo>
                      <a:pt x="21600" y="1958"/>
                    </a:lnTo>
                    <a:lnTo>
                      <a:pt x="11340" y="2160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1" name="Figura">
                <a:extLst>
                  <a:ext uri="{FF2B5EF4-FFF2-40B4-BE49-F238E27FC236}">
                    <a16:creationId xmlns="" xmlns:a16="http://schemas.microsoft.com/office/drawing/2014/main" id="{D0AE4A47-F803-2F42-8F53-1B0A028CDCC5}"/>
                  </a:ext>
                </a:extLst>
              </p:cNvPr>
              <p:cNvSpPr/>
              <p:nvPr/>
            </p:nvSpPr>
            <p:spPr>
              <a:xfrm>
                <a:off x="368299" y="2374900"/>
                <a:ext cx="200428" cy="697445"/>
              </a:xfrm>
              <a:custGeom>
                <a:avLst/>
                <a:gdLst/>
                <a:ahLst/>
                <a:cxnLst>
                  <a:cxn ang="0">
                    <a:pos x="wd2" y="hd2"/>
                  </a:cxn>
                  <a:cxn ang="5400000">
                    <a:pos x="wd2" y="hd2"/>
                  </a:cxn>
                  <a:cxn ang="10800000">
                    <a:pos x="wd2" y="hd2"/>
                  </a:cxn>
                  <a:cxn ang="16200000">
                    <a:pos x="wd2" y="hd2"/>
                  </a:cxn>
                </a:cxnLst>
                <a:rect l="0" t="0" r="r" b="b"/>
                <a:pathLst>
                  <a:path w="20171" h="20811" extrusionOk="0">
                    <a:moveTo>
                      <a:pt x="1383" y="7169"/>
                    </a:moveTo>
                    <a:lnTo>
                      <a:pt x="18765" y="20622"/>
                    </a:lnTo>
                    <a:lnTo>
                      <a:pt x="20171" y="20811"/>
                    </a:lnTo>
                    <a:lnTo>
                      <a:pt x="19149" y="2356"/>
                    </a:lnTo>
                    <a:cubicBezTo>
                      <a:pt x="19021" y="272"/>
                      <a:pt x="10713" y="-789"/>
                      <a:pt x="5728" y="689"/>
                    </a:cubicBezTo>
                    <a:cubicBezTo>
                      <a:pt x="5601" y="727"/>
                      <a:pt x="5601" y="727"/>
                      <a:pt x="5473" y="765"/>
                    </a:cubicBezTo>
                    <a:cubicBezTo>
                      <a:pt x="105" y="2432"/>
                      <a:pt x="-1429" y="4971"/>
                      <a:pt x="1383" y="71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2" name="Figura">
                <a:extLst>
                  <a:ext uri="{FF2B5EF4-FFF2-40B4-BE49-F238E27FC236}">
                    <a16:creationId xmlns="" xmlns:a16="http://schemas.microsoft.com/office/drawing/2014/main" id="{DC3B35EA-A63F-9842-BF31-54884A16AC1F}"/>
                  </a:ext>
                </a:extLst>
              </p:cNvPr>
              <p:cNvSpPr/>
              <p:nvPr/>
            </p:nvSpPr>
            <p:spPr>
              <a:xfrm>
                <a:off x="368300" y="2400300"/>
                <a:ext cx="200297" cy="674371"/>
              </a:xfrm>
              <a:custGeom>
                <a:avLst/>
                <a:gdLst/>
                <a:ahLst/>
                <a:cxnLst>
                  <a:cxn ang="0">
                    <a:pos x="wd2" y="hd2"/>
                  </a:cxn>
                  <a:cxn ang="5400000">
                    <a:pos x="wd2" y="hd2"/>
                  </a:cxn>
                  <a:cxn ang="10800000">
                    <a:pos x="wd2" y="hd2"/>
                  </a:cxn>
                  <a:cxn ang="16200000">
                    <a:pos x="wd2" y="hd2"/>
                  </a:cxn>
                </a:cxnLst>
                <a:rect l="0" t="0" r="r" b="b"/>
                <a:pathLst>
                  <a:path w="21291" h="21600" extrusionOk="0">
                    <a:moveTo>
                      <a:pt x="20211" y="1749"/>
                    </a:moveTo>
                    <a:cubicBezTo>
                      <a:pt x="20211" y="1058"/>
                      <a:pt x="19266" y="447"/>
                      <a:pt x="17916" y="0"/>
                    </a:cubicBezTo>
                    <a:cubicBezTo>
                      <a:pt x="20616" y="5044"/>
                      <a:pt x="18861" y="12244"/>
                      <a:pt x="16026" y="12529"/>
                    </a:cubicBezTo>
                    <a:cubicBezTo>
                      <a:pt x="12651" y="12854"/>
                      <a:pt x="3876" y="8827"/>
                      <a:pt x="231" y="3580"/>
                    </a:cubicBezTo>
                    <a:cubicBezTo>
                      <a:pt x="-309" y="4678"/>
                      <a:pt x="96" y="5858"/>
                      <a:pt x="1446" y="6956"/>
                    </a:cubicBezTo>
                    <a:lnTo>
                      <a:pt x="19806" y="21397"/>
                    </a:lnTo>
                    <a:lnTo>
                      <a:pt x="21291" y="21600"/>
                    </a:lnTo>
                    <a:lnTo>
                      <a:pt x="20211" y="1749"/>
                    </a:ln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3" name="Figura">
                <a:extLst>
                  <a:ext uri="{FF2B5EF4-FFF2-40B4-BE49-F238E27FC236}">
                    <a16:creationId xmlns="" xmlns:a16="http://schemas.microsoft.com/office/drawing/2014/main" id="{0B620BD3-BD89-594D-9189-8A7FE54D13B0}"/>
                  </a:ext>
                </a:extLst>
              </p:cNvPr>
              <p:cNvSpPr/>
              <p:nvPr/>
            </p:nvSpPr>
            <p:spPr>
              <a:xfrm>
                <a:off x="558799" y="2362200"/>
                <a:ext cx="190923" cy="692101"/>
              </a:xfrm>
              <a:custGeom>
                <a:avLst/>
                <a:gdLst/>
                <a:ahLst/>
                <a:cxnLst>
                  <a:cxn ang="0">
                    <a:pos x="wd2" y="hd2"/>
                  </a:cxn>
                  <a:cxn ang="5400000">
                    <a:pos x="wd2" y="hd2"/>
                  </a:cxn>
                  <a:cxn ang="10800000">
                    <a:pos x="wd2" y="hd2"/>
                  </a:cxn>
                  <a:cxn ang="16200000">
                    <a:pos x="wd2" y="hd2"/>
                  </a:cxn>
                </a:cxnLst>
                <a:rect l="0" t="0" r="r" b="b"/>
                <a:pathLst>
                  <a:path w="19921" h="20982" extrusionOk="0">
                    <a:moveTo>
                      <a:pt x="18552" y="7853"/>
                    </a:moveTo>
                    <a:lnTo>
                      <a:pt x="2253" y="20982"/>
                    </a:lnTo>
                    <a:lnTo>
                      <a:pt x="1325" y="20982"/>
                    </a:lnTo>
                    <a:lnTo>
                      <a:pt x="0" y="2116"/>
                    </a:lnTo>
                    <a:cubicBezTo>
                      <a:pt x="0" y="383"/>
                      <a:pt x="6626" y="-618"/>
                      <a:pt x="11396" y="422"/>
                    </a:cubicBezTo>
                    <a:cubicBezTo>
                      <a:pt x="11926" y="537"/>
                      <a:pt x="12456" y="691"/>
                      <a:pt x="12987" y="807"/>
                    </a:cubicBezTo>
                    <a:cubicBezTo>
                      <a:pt x="19480" y="2578"/>
                      <a:pt x="21600" y="5388"/>
                      <a:pt x="18552" y="785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4" name="Figura">
                <a:extLst>
                  <a:ext uri="{FF2B5EF4-FFF2-40B4-BE49-F238E27FC236}">
                    <a16:creationId xmlns="" xmlns:a16="http://schemas.microsoft.com/office/drawing/2014/main" id="{EF393B6D-F4EB-A44C-9877-6480384B0831}"/>
                  </a:ext>
                </a:extLst>
              </p:cNvPr>
              <p:cNvSpPr/>
              <p:nvPr/>
            </p:nvSpPr>
            <p:spPr>
              <a:xfrm>
                <a:off x="558800" y="2387600"/>
                <a:ext cx="192007" cy="674371"/>
              </a:xfrm>
              <a:custGeom>
                <a:avLst/>
                <a:gdLst/>
                <a:ahLst/>
                <a:cxnLst>
                  <a:cxn ang="0">
                    <a:pos x="wd2" y="hd2"/>
                  </a:cxn>
                  <a:cxn ang="5400000">
                    <a:pos x="wd2" y="hd2"/>
                  </a:cxn>
                  <a:cxn ang="10800000">
                    <a:pos x="wd2" y="hd2"/>
                  </a:cxn>
                  <a:cxn ang="16200000">
                    <a:pos x="wd2" y="hd2"/>
                  </a:cxn>
                </a:cxnLst>
                <a:rect l="0" t="0" r="r" b="b"/>
                <a:pathLst>
                  <a:path w="21484" h="21600" extrusionOk="0">
                    <a:moveTo>
                      <a:pt x="7532" y="12569"/>
                    </a:moveTo>
                    <a:cubicBezTo>
                      <a:pt x="3553" y="12488"/>
                      <a:pt x="426" y="4271"/>
                      <a:pt x="1137" y="0"/>
                    </a:cubicBezTo>
                    <a:cubicBezTo>
                      <a:pt x="426" y="325"/>
                      <a:pt x="0" y="732"/>
                      <a:pt x="0" y="1220"/>
                    </a:cubicBezTo>
                    <a:lnTo>
                      <a:pt x="853" y="21600"/>
                    </a:lnTo>
                    <a:lnTo>
                      <a:pt x="2700" y="21397"/>
                    </a:lnTo>
                    <a:lnTo>
                      <a:pt x="20037" y="7241"/>
                    </a:lnTo>
                    <a:cubicBezTo>
                      <a:pt x="21174" y="6305"/>
                      <a:pt x="21600" y="5329"/>
                      <a:pt x="21458" y="4393"/>
                    </a:cubicBezTo>
                    <a:cubicBezTo>
                      <a:pt x="18900" y="8298"/>
                      <a:pt x="11084" y="12651"/>
                      <a:pt x="7532" y="12569"/>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5" name="Figura">
                <a:extLst>
                  <a:ext uri="{FF2B5EF4-FFF2-40B4-BE49-F238E27FC236}">
                    <a16:creationId xmlns="" xmlns:a16="http://schemas.microsoft.com/office/drawing/2014/main" id="{8AEC4849-221E-BF46-B9FF-13E4BBFEF8D6}"/>
                  </a:ext>
                </a:extLst>
              </p:cNvPr>
              <p:cNvSpPr/>
              <p:nvPr/>
            </p:nvSpPr>
            <p:spPr>
              <a:xfrm>
                <a:off x="241299" y="1638300"/>
                <a:ext cx="647912" cy="1240830"/>
              </a:xfrm>
              <a:custGeom>
                <a:avLst/>
                <a:gdLst/>
                <a:ahLst/>
                <a:cxnLst>
                  <a:cxn ang="0">
                    <a:pos x="wd2" y="hd2"/>
                  </a:cxn>
                  <a:cxn ang="5400000">
                    <a:pos x="wd2" y="hd2"/>
                  </a:cxn>
                  <a:cxn ang="10800000">
                    <a:pos x="wd2" y="hd2"/>
                  </a:cxn>
                  <a:cxn ang="16200000">
                    <a:pos x="wd2" y="hd2"/>
                  </a:cxn>
                </a:cxnLst>
                <a:rect l="0" t="0" r="r" b="b"/>
                <a:pathLst>
                  <a:path w="15675" h="21491" extrusionOk="0">
                    <a:moveTo>
                      <a:pt x="1387" y="21490"/>
                    </a:moveTo>
                    <a:cubicBezTo>
                      <a:pt x="1418" y="21578"/>
                      <a:pt x="1541" y="10646"/>
                      <a:pt x="7594" y="8270"/>
                    </a:cubicBezTo>
                    <a:cubicBezTo>
                      <a:pt x="11342" y="9788"/>
                      <a:pt x="13923" y="13132"/>
                      <a:pt x="15152" y="21402"/>
                    </a:cubicBezTo>
                    <a:cubicBezTo>
                      <a:pt x="15674" y="19136"/>
                      <a:pt x="17733" y="3013"/>
                      <a:pt x="7532" y="0"/>
                    </a:cubicBezTo>
                    <a:cubicBezTo>
                      <a:pt x="7501" y="-22"/>
                      <a:pt x="-3867" y="2310"/>
                      <a:pt x="1387" y="2149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6" name="Figura">
                <a:extLst>
                  <a:ext uri="{FF2B5EF4-FFF2-40B4-BE49-F238E27FC236}">
                    <a16:creationId xmlns="" xmlns:a16="http://schemas.microsoft.com/office/drawing/2014/main" id="{CB01F80D-F129-FB44-AA79-F22C10416D99}"/>
                  </a:ext>
                </a:extLst>
              </p:cNvPr>
              <p:cNvSpPr/>
              <p:nvPr/>
            </p:nvSpPr>
            <p:spPr>
              <a:xfrm>
                <a:off x="241299" y="1625600"/>
                <a:ext cx="647990" cy="1242060"/>
              </a:xfrm>
              <a:custGeom>
                <a:avLst/>
                <a:gdLst/>
                <a:ahLst/>
                <a:cxnLst>
                  <a:cxn ang="0">
                    <a:pos x="wd2" y="hd2"/>
                  </a:cxn>
                  <a:cxn ang="5400000">
                    <a:pos x="wd2" y="hd2"/>
                  </a:cxn>
                  <a:cxn ang="10800000">
                    <a:pos x="wd2" y="hd2"/>
                  </a:cxn>
                  <a:cxn ang="16200000">
                    <a:pos x="wd2" y="hd2"/>
                  </a:cxn>
                </a:cxnLst>
                <a:rect l="0" t="0" r="r" b="b"/>
                <a:pathLst>
                  <a:path w="16136" h="21600" extrusionOk="0">
                    <a:moveTo>
                      <a:pt x="906" y="17050"/>
                    </a:moveTo>
                    <a:cubicBezTo>
                      <a:pt x="811" y="10093"/>
                      <a:pt x="3974" y="4439"/>
                      <a:pt x="7959" y="4439"/>
                    </a:cubicBezTo>
                    <a:cubicBezTo>
                      <a:pt x="11943" y="4439"/>
                      <a:pt x="15738" y="11529"/>
                      <a:pt x="15833" y="18486"/>
                    </a:cubicBezTo>
                    <a:cubicBezTo>
                      <a:pt x="15833" y="19347"/>
                      <a:pt x="15802" y="20164"/>
                      <a:pt x="15707" y="20937"/>
                    </a:cubicBezTo>
                    <a:cubicBezTo>
                      <a:pt x="16339" y="17315"/>
                      <a:pt x="17636" y="2849"/>
                      <a:pt x="7737" y="0"/>
                    </a:cubicBezTo>
                    <a:cubicBezTo>
                      <a:pt x="7737" y="0"/>
                      <a:pt x="-3964" y="2319"/>
                      <a:pt x="1412" y="21600"/>
                    </a:cubicBezTo>
                    <a:cubicBezTo>
                      <a:pt x="1412" y="21600"/>
                      <a:pt x="1412" y="21556"/>
                      <a:pt x="1412" y="21490"/>
                    </a:cubicBezTo>
                    <a:cubicBezTo>
                      <a:pt x="1096" y="20120"/>
                      <a:pt x="938" y="18618"/>
                      <a:pt x="906" y="17050"/>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7" name="Figura">
                <a:extLst>
                  <a:ext uri="{FF2B5EF4-FFF2-40B4-BE49-F238E27FC236}">
                    <a16:creationId xmlns="" xmlns:a16="http://schemas.microsoft.com/office/drawing/2014/main" id="{17CFFADD-81C2-C94F-B405-B7CCD6BD0730}"/>
                  </a:ext>
                </a:extLst>
              </p:cNvPr>
              <p:cNvSpPr/>
              <p:nvPr/>
            </p:nvSpPr>
            <p:spPr>
              <a:xfrm>
                <a:off x="406399" y="3035299"/>
                <a:ext cx="167641" cy="66059"/>
              </a:xfrm>
              <a:custGeom>
                <a:avLst/>
                <a:gdLst/>
                <a:ahLst/>
                <a:cxnLst>
                  <a:cxn ang="0">
                    <a:pos x="wd2" y="hd2"/>
                  </a:cxn>
                  <a:cxn ang="5400000">
                    <a:pos x="wd2" y="hd2"/>
                  </a:cxn>
                  <a:cxn ang="10800000">
                    <a:pos x="wd2" y="hd2"/>
                  </a:cxn>
                  <a:cxn ang="16200000">
                    <a:pos x="wd2" y="hd2"/>
                  </a:cxn>
                </a:cxnLst>
                <a:rect l="0" t="0" r="r" b="b"/>
                <a:pathLst>
                  <a:path w="21600" h="21198" extrusionOk="0">
                    <a:moveTo>
                      <a:pt x="21600" y="21198"/>
                    </a:moveTo>
                    <a:lnTo>
                      <a:pt x="0" y="21198"/>
                    </a:lnTo>
                    <a:cubicBezTo>
                      <a:pt x="0" y="21198"/>
                      <a:pt x="13091" y="413"/>
                      <a:pt x="17345" y="6"/>
                    </a:cubicBezTo>
                    <a:cubicBezTo>
                      <a:pt x="21600" y="-402"/>
                      <a:pt x="21600" y="21198"/>
                      <a:pt x="2160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8" name="Figura">
                <a:extLst>
                  <a:ext uri="{FF2B5EF4-FFF2-40B4-BE49-F238E27FC236}">
                    <a16:creationId xmlns="" xmlns:a16="http://schemas.microsoft.com/office/drawing/2014/main" id="{16BD8024-3A85-EA47-8976-FB053D4B1C24}"/>
                  </a:ext>
                </a:extLst>
              </p:cNvPr>
              <p:cNvSpPr/>
              <p:nvPr/>
            </p:nvSpPr>
            <p:spPr>
              <a:xfrm>
                <a:off x="406399" y="3060699"/>
                <a:ext cx="147321" cy="50889"/>
              </a:xfrm>
              <a:custGeom>
                <a:avLst/>
                <a:gdLst/>
                <a:ahLst/>
                <a:cxnLst>
                  <a:cxn ang="0">
                    <a:pos x="wd2" y="hd2"/>
                  </a:cxn>
                  <a:cxn ang="5400000">
                    <a:pos x="wd2" y="hd2"/>
                  </a:cxn>
                  <a:cxn ang="10800000">
                    <a:pos x="wd2" y="hd2"/>
                  </a:cxn>
                  <a:cxn ang="16200000">
                    <a:pos x="wd2" y="hd2"/>
                  </a:cxn>
                </a:cxnLst>
                <a:rect l="0" t="0" r="r" b="b"/>
                <a:pathLst>
                  <a:path w="21600" h="20607" extrusionOk="0">
                    <a:moveTo>
                      <a:pt x="21600" y="20607"/>
                    </a:moveTo>
                    <a:lnTo>
                      <a:pt x="0" y="20093"/>
                    </a:lnTo>
                    <a:cubicBezTo>
                      <a:pt x="0" y="20093"/>
                      <a:pt x="10986" y="1064"/>
                      <a:pt x="15083" y="36"/>
                    </a:cubicBezTo>
                    <a:cubicBezTo>
                      <a:pt x="19366" y="-993"/>
                      <a:pt x="21600" y="20607"/>
                      <a:pt x="21600" y="20607"/>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9" name="Figura">
                <a:extLst>
                  <a:ext uri="{FF2B5EF4-FFF2-40B4-BE49-F238E27FC236}">
                    <a16:creationId xmlns="" xmlns:a16="http://schemas.microsoft.com/office/drawing/2014/main" id="{2EF644A1-A40F-D040-9C52-FA37FF8A8C88}"/>
                  </a:ext>
                </a:extLst>
              </p:cNvPr>
              <p:cNvSpPr/>
              <p:nvPr/>
            </p:nvSpPr>
            <p:spPr>
              <a:xfrm>
                <a:off x="558799" y="3035299"/>
                <a:ext cx="157481" cy="66059"/>
              </a:xfrm>
              <a:custGeom>
                <a:avLst/>
                <a:gdLst/>
                <a:ahLst/>
                <a:cxnLst>
                  <a:cxn ang="0">
                    <a:pos x="wd2" y="hd2"/>
                  </a:cxn>
                  <a:cxn ang="5400000">
                    <a:pos x="wd2" y="hd2"/>
                  </a:cxn>
                  <a:cxn ang="10800000">
                    <a:pos x="wd2" y="hd2"/>
                  </a:cxn>
                  <a:cxn ang="16200000">
                    <a:pos x="wd2" y="hd2"/>
                  </a:cxn>
                </a:cxnLst>
                <a:rect l="0" t="0" r="r" b="b"/>
                <a:pathLst>
                  <a:path w="21600" h="21198" extrusionOk="0">
                    <a:moveTo>
                      <a:pt x="0" y="21198"/>
                    </a:moveTo>
                    <a:lnTo>
                      <a:pt x="21600" y="21198"/>
                    </a:lnTo>
                    <a:cubicBezTo>
                      <a:pt x="21600" y="21198"/>
                      <a:pt x="8535" y="413"/>
                      <a:pt x="4355" y="6"/>
                    </a:cubicBezTo>
                    <a:cubicBezTo>
                      <a:pt x="0" y="-402"/>
                      <a:pt x="0" y="21198"/>
                      <a:pt x="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0" name="Figura">
                <a:extLst>
                  <a:ext uri="{FF2B5EF4-FFF2-40B4-BE49-F238E27FC236}">
                    <a16:creationId xmlns="" xmlns:a16="http://schemas.microsoft.com/office/drawing/2014/main" id="{F737E402-EF0E-7645-8CAF-E16394E55E72}"/>
                  </a:ext>
                </a:extLst>
              </p:cNvPr>
              <p:cNvSpPr/>
              <p:nvPr/>
            </p:nvSpPr>
            <p:spPr>
              <a:xfrm>
                <a:off x="584200" y="3060700"/>
                <a:ext cx="128271" cy="47015"/>
              </a:xfrm>
              <a:custGeom>
                <a:avLst/>
                <a:gdLst/>
                <a:ahLst/>
                <a:cxnLst>
                  <a:cxn ang="0">
                    <a:pos x="wd2" y="hd2"/>
                  </a:cxn>
                  <a:cxn ang="5400000">
                    <a:pos x="wd2" y="hd2"/>
                  </a:cxn>
                  <a:cxn ang="10800000">
                    <a:pos x="wd2" y="hd2"/>
                  </a:cxn>
                  <a:cxn ang="16200000">
                    <a:pos x="wd2" y="hd2"/>
                  </a:cxn>
                </a:cxnLst>
                <a:rect l="0" t="0" r="r" b="b"/>
                <a:pathLst>
                  <a:path w="21600" h="21043" extrusionOk="0">
                    <a:moveTo>
                      <a:pt x="0" y="21043"/>
                    </a:moveTo>
                    <a:lnTo>
                      <a:pt x="21600" y="21043"/>
                    </a:lnTo>
                    <a:cubicBezTo>
                      <a:pt x="21600" y="21043"/>
                      <a:pt x="8554" y="11"/>
                      <a:pt x="4277" y="11"/>
                    </a:cubicBezTo>
                    <a:cubicBezTo>
                      <a:pt x="0" y="-557"/>
                      <a:pt x="0" y="21043"/>
                      <a:pt x="0" y="2104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1" name="Figura">
                <a:extLst>
                  <a:ext uri="{FF2B5EF4-FFF2-40B4-BE49-F238E27FC236}">
                    <a16:creationId xmlns="" xmlns:a16="http://schemas.microsoft.com/office/drawing/2014/main" id="{A2BD573C-3782-1B4D-B68E-2A84FDB0581B}"/>
                  </a:ext>
                </a:extLst>
              </p:cNvPr>
              <p:cNvSpPr/>
              <p:nvPr/>
            </p:nvSpPr>
            <p:spPr>
              <a:xfrm>
                <a:off x="685799" y="1435099"/>
                <a:ext cx="250933" cy="352233"/>
              </a:xfrm>
              <a:custGeom>
                <a:avLst/>
                <a:gdLst/>
                <a:ahLst/>
                <a:cxnLst>
                  <a:cxn ang="0">
                    <a:pos x="wd2" y="hd2"/>
                  </a:cxn>
                  <a:cxn ang="5400000">
                    <a:pos x="wd2" y="hd2"/>
                  </a:cxn>
                  <a:cxn ang="10800000">
                    <a:pos x="wd2" y="hd2"/>
                  </a:cxn>
                  <a:cxn ang="16200000">
                    <a:pos x="wd2" y="hd2"/>
                  </a:cxn>
                </a:cxnLst>
                <a:rect l="0" t="0" r="r" b="b"/>
                <a:pathLst>
                  <a:path w="20037" h="17724" extrusionOk="0">
                    <a:moveTo>
                      <a:pt x="19470" y="17724"/>
                    </a:moveTo>
                    <a:cubicBezTo>
                      <a:pt x="21600" y="12548"/>
                      <a:pt x="17037" y="9416"/>
                      <a:pt x="17037" y="9416"/>
                    </a:cubicBezTo>
                    <a:cubicBezTo>
                      <a:pt x="17037" y="9416"/>
                      <a:pt x="18355" y="4879"/>
                      <a:pt x="11155" y="1045"/>
                    </a:cubicBezTo>
                    <a:cubicBezTo>
                      <a:pt x="2028" y="-3876"/>
                      <a:pt x="0" y="10183"/>
                      <a:pt x="0" y="10183"/>
                    </a:cubicBezTo>
                    <a:lnTo>
                      <a:pt x="19470" y="17724"/>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2" name="Figura">
                <a:extLst>
                  <a:ext uri="{FF2B5EF4-FFF2-40B4-BE49-F238E27FC236}">
                    <a16:creationId xmlns="" xmlns:a16="http://schemas.microsoft.com/office/drawing/2014/main" id="{964C5CC1-BDCF-2943-B3A6-0DC93594D27B}"/>
                  </a:ext>
                </a:extLst>
              </p:cNvPr>
              <p:cNvSpPr/>
              <p:nvPr/>
            </p:nvSpPr>
            <p:spPr>
              <a:xfrm>
                <a:off x="634999" y="1435100"/>
                <a:ext cx="291694" cy="348137"/>
              </a:xfrm>
              <a:custGeom>
                <a:avLst/>
                <a:gdLst/>
                <a:ahLst/>
                <a:cxnLst>
                  <a:cxn ang="0">
                    <a:pos x="wd2" y="hd2"/>
                  </a:cxn>
                  <a:cxn ang="5400000">
                    <a:pos x="wd2" y="hd2"/>
                  </a:cxn>
                  <a:cxn ang="10800000">
                    <a:pos x="wd2" y="hd2"/>
                  </a:cxn>
                  <a:cxn ang="16200000">
                    <a:pos x="wd2" y="hd2"/>
                  </a:cxn>
                </a:cxnLst>
                <a:rect l="0" t="0" r="r" b="b"/>
                <a:pathLst>
                  <a:path w="21111" h="17518" extrusionOk="0">
                    <a:moveTo>
                      <a:pt x="19946" y="11319"/>
                    </a:moveTo>
                    <a:cubicBezTo>
                      <a:pt x="18291" y="11000"/>
                      <a:pt x="17096" y="10425"/>
                      <a:pt x="17188" y="9913"/>
                    </a:cubicBezTo>
                    <a:cubicBezTo>
                      <a:pt x="17280" y="9594"/>
                      <a:pt x="17923" y="9466"/>
                      <a:pt x="18659" y="9402"/>
                    </a:cubicBezTo>
                    <a:cubicBezTo>
                      <a:pt x="18567" y="9274"/>
                      <a:pt x="18475" y="9210"/>
                      <a:pt x="18475" y="9210"/>
                    </a:cubicBezTo>
                    <a:cubicBezTo>
                      <a:pt x="18475" y="9210"/>
                      <a:pt x="18475" y="9082"/>
                      <a:pt x="18567" y="8827"/>
                    </a:cubicBezTo>
                    <a:cubicBezTo>
                      <a:pt x="17556" y="9338"/>
                      <a:pt x="14982" y="9722"/>
                      <a:pt x="14063" y="9338"/>
                    </a:cubicBezTo>
                    <a:cubicBezTo>
                      <a:pt x="12500" y="8763"/>
                      <a:pt x="13511" y="6846"/>
                      <a:pt x="14614" y="5312"/>
                    </a:cubicBezTo>
                    <a:cubicBezTo>
                      <a:pt x="15166" y="4609"/>
                      <a:pt x="15901" y="4034"/>
                      <a:pt x="16637" y="3714"/>
                    </a:cubicBezTo>
                    <a:cubicBezTo>
                      <a:pt x="15809" y="2756"/>
                      <a:pt x="14706" y="1797"/>
                      <a:pt x="13144" y="839"/>
                    </a:cubicBezTo>
                    <a:cubicBezTo>
                      <a:pt x="4871" y="-4082"/>
                      <a:pt x="0" y="14259"/>
                      <a:pt x="0" y="14259"/>
                    </a:cubicBezTo>
                    <a:lnTo>
                      <a:pt x="20589" y="17518"/>
                    </a:lnTo>
                    <a:cubicBezTo>
                      <a:pt x="21600" y="14898"/>
                      <a:pt x="20957" y="12789"/>
                      <a:pt x="20221" y="11383"/>
                    </a:cubicBezTo>
                    <a:cubicBezTo>
                      <a:pt x="20129" y="11383"/>
                      <a:pt x="20037" y="11319"/>
                      <a:pt x="19946" y="11319"/>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3" name="Figura">
                <a:extLst>
                  <a:ext uri="{FF2B5EF4-FFF2-40B4-BE49-F238E27FC236}">
                    <a16:creationId xmlns="" xmlns:a16="http://schemas.microsoft.com/office/drawing/2014/main" id="{C8151652-490F-E44A-B5B7-D8991759F6AD}"/>
                  </a:ext>
                </a:extLst>
              </p:cNvPr>
              <p:cNvSpPr/>
              <p:nvPr/>
            </p:nvSpPr>
            <p:spPr>
              <a:xfrm>
                <a:off x="127000" y="1460500"/>
                <a:ext cx="232861" cy="393460"/>
              </a:xfrm>
              <a:custGeom>
                <a:avLst/>
                <a:gdLst/>
                <a:ahLst/>
                <a:cxnLst>
                  <a:cxn ang="0">
                    <a:pos x="wd2" y="hd2"/>
                  </a:cxn>
                  <a:cxn ang="5400000">
                    <a:pos x="wd2" y="hd2"/>
                  </a:cxn>
                  <a:cxn ang="10800000">
                    <a:pos x="wd2" y="hd2"/>
                  </a:cxn>
                  <a:cxn ang="16200000">
                    <a:pos x="wd2" y="hd2"/>
                  </a:cxn>
                </a:cxnLst>
                <a:rect l="0" t="0" r="r" b="b"/>
                <a:pathLst>
                  <a:path w="19414" h="17382" extrusionOk="0">
                    <a:moveTo>
                      <a:pt x="38" y="17382"/>
                    </a:moveTo>
                    <a:cubicBezTo>
                      <a:pt x="-280" y="8742"/>
                      <a:pt x="1520" y="8798"/>
                      <a:pt x="1520" y="8798"/>
                    </a:cubicBezTo>
                    <a:cubicBezTo>
                      <a:pt x="1520" y="8798"/>
                      <a:pt x="-2186" y="7059"/>
                      <a:pt x="4590" y="1448"/>
                    </a:cubicBezTo>
                    <a:cubicBezTo>
                      <a:pt x="11261" y="-4218"/>
                      <a:pt x="19414" y="8574"/>
                      <a:pt x="19414" y="8574"/>
                    </a:cubicBezTo>
                    <a:lnTo>
                      <a:pt x="38" y="17382"/>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4" name="Figura">
                <a:extLst>
                  <a:ext uri="{FF2B5EF4-FFF2-40B4-BE49-F238E27FC236}">
                    <a16:creationId xmlns="" xmlns:a16="http://schemas.microsoft.com/office/drawing/2014/main" id="{17968906-32FC-064D-A2E1-5D82659AC7AF}"/>
                  </a:ext>
                </a:extLst>
              </p:cNvPr>
              <p:cNvSpPr/>
              <p:nvPr/>
            </p:nvSpPr>
            <p:spPr>
              <a:xfrm>
                <a:off x="127000" y="1460500"/>
                <a:ext cx="231153" cy="397248"/>
              </a:xfrm>
              <a:custGeom>
                <a:avLst/>
                <a:gdLst/>
                <a:ahLst/>
                <a:cxnLst>
                  <a:cxn ang="0">
                    <a:pos x="wd2" y="hd2"/>
                  </a:cxn>
                  <a:cxn ang="5400000">
                    <a:pos x="wd2" y="hd2"/>
                  </a:cxn>
                  <a:cxn ang="10800000">
                    <a:pos x="wd2" y="hd2"/>
                  </a:cxn>
                  <a:cxn ang="16200000">
                    <a:pos x="wd2" y="hd2"/>
                  </a:cxn>
                </a:cxnLst>
                <a:rect l="0" t="0" r="r" b="b"/>
                <a:pathLst>
                  <a:path w="21483" h="17413" extrusionOk="0">
                    <a:moveTo>
                      <a:pt x="5075" y="1436"/>
                    </a:moveTo>
                    <a:cubicBezTo>
                      <a:pt x="4485" y="1881"/>
                      <a:pt x="4013" y="2326"/>
                      <a:pt x="3541" y="2716"/>
                    </a:cubicBezTo>
                    <a:cubicBezTo>
                      <a:pt x="4249" y="2939"/>
                      <a:pt x="4957" y="3106"/>
                      <a:pt x="5548" y="3440"/>
                    </a:cubicBezTo>
                    <a:cubicBezTo>
                      <a:pt x="9443" y="5611"/>
                      <a:pt x="12039" y="7615"/>
                      <a:pt x="10033" y="8728"/>
                    </a:cubicBezTo>
                    <a:cubicBezTo>
                      <a:pt x="8498" y="9619"/>
                      <a:pt x="4839" y="9452"/>
                      <a:pt x="1180" y="8450"/>
                    </a:cubicBezTo>
                    <a:cubicBezTo>
                      <a:pt x="1416" y="8728"/>
                      <a:pt x="1652" y="8840"/>
                      <a:pt x="1652" y="8840"/>
                    </a:cubicBezTo>
                    <a:cubicBezTo>
                      <a:pt x="1652" y="8840"/>
                      <a:pt x="1534" y="8840"/>
                      <a:pt x="1416" y="8951"/>
                    </a:cubicBezTo>
                    <a:cubicBezTo>
                      <a:pt x="3777" y="9229"/>
                      <a:pt x="5311" y="9731"/>
                      <a:pt x="5311" y="10343"/>
                    </a:cubicBezTo>
                    <a:cubicBezTo>
                      <a:pt x="5311" y="11011"/>
                      <a:pt x="3187" y="11623"/>
                      <a:pt x="236" y="11846"/>
                    </a:cubicBezTo>
                    <a:cubicBezTo>
                      <a:pt x="0" y="13071"/>
                      <a:pt x="0" y="14852"/>
                      <a:pt x="0" y="17413"/>
                    </a:cubicBezTo>
                    <a:lnTo>
                      <a:pt x="21482" y="8673"/>
                    </a:lnTo>
                    <a:cubicBezTo>
                      <a:pt x="21600" y="8506"/>
                      <a:pt x="12511" y="-4187"/>
                      <a:pt x="5075" y="143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5" name="Figura">
                <a:extLst>
                  <a:ext uri="{FF2B5EF4-FFF2-40B4-BE49-F238E27FC236}">
                    <a16:creationId xmlns="" xmlns:a16="http://schemas.microsoft.com/office/drawing/2014/main" id="{81BCFF19-9EA9-3E4B-ABEA-DE29D3FE9FE6}"/>
                  </a:ext>
                </a:extLst>
              </p:cNvPr>
              <p:cNvSpPr/>
              <p:nvPr/>
            </p:nvSpPr>
            <p:spPr>
              <a:xfrm>
                <a:off x="139700" y="1346200"/>
                <a:ext cx="721361" cy="523241"/>
              </a:xfrm>
              <a:custGeom>
                <a:avLst/>
                <a:gdLst/>
                <a:ahLst/>
                <a:cxnLst>
                  <a:cxn ang="0">
                    <a:pos x="wd2" y="hd2"/>
                  </a:cxn>
                  <a:cxn ang="5400000">
                    <a:pos x="wd2" y="hd2"/>
                  </a:cxn>
                  <a:cxn ang="10800000">
                    <a:pos x="wd2" y="hd2"/>
                  </a:cxn>
                  <a:cxn ang="16200000">
                    <a:pos x="wd2" y="hd2"/>
                  </a:cxn>
                </a:cxnLst>
                <a:rect l="0" t="0" r="r" b="b"/>
                <a:pathLst>
                  <a:path w="21600" h="21600" extrusionOk="0">
                    <a:moveTo>
                      <a:pt x="0" y="5662"/>
                    </a:moveTo>
                    <a:cubicBezTo>
                      <a:pt x="4677" y="10852"/>
                      <a:pt x="6046" y="21023"/>
                      <a:pt x="6046" y="21023"/>
                    </a:cubicBezTo>
                    <a:lnTo>
                      <a:pt x="18406" y="21600"/>
                    </a:lnTo>
                    <a:cubicBezTo>
                      <a:pt x="18406" y="21600"/>
                      <a:pt x="18862" y="7340"/>
                      <a:pt x="21600" y="3984"/>
                    </a:cubicBezTo>
                    <a:cubicBezTo>
                      <a:pt x="21600" y="3984"/>
                      <a:pt x="16808" y="0"/>
                      <a:pt x="11637" y="0"/>
                    </a:cubicBezTo>
                    <a:cubicBezTo>
                      <a:pt x="4563" y="0"/>
                      <a:pt x="0" y="5662"/>
                      <a:pt x="0" y="5662"/>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6" name="Figura">
                <a:extLst>
                  <a:ext uri="{FF2B5EF4-FFF2-40B4-BE49-F238E27FC236}">
                    <a16:creationId xmlns="" xmlns:a16="http://schemas.microsoft.com/office/drawing/2014/main" id="{A859591F-4992-BC40-A52E-D5434CA2F1D1}"/>
                  </a:ext>
                </a:extLst>
              </p:cNvPr>
              <p:cNvSpPr/>
              <p:nvPr/>
            </p:nvSpPr>
            <p:spPr>
              <a:xfrm>
                <a:off x="533399" y="1358900"/>
                <a:ext cx="125731" cy="758191"/>
              </a:xfrm>
              <a:custGeom>
                <a:avLst/>
                <a:gdLst/>
                <a:ahLst/>
                <a:cxnLst>
                  <a:cxn ang="0">
                    <a:pos x="wd2" y="hd2"/>
                  </a:cxn>
                  <a:cxn ang="5400000">
                    <a:pos x="wd2" y="hd2"/>
                  </a:cxn>
                  <a:cxn ang="10800000">
                    <a:pos x="wd2" y="hd2"/>
                  </a:cxn>
                  <a:cxn ang="16200000">
                    <a:pos x="wd2" y="hd2"/>
                  </a:cxn>
                </a:cxnLst>
                <a:rect l="0" t="0" r="r" b="b"/>
                <a:pathLst>
                  <a:path w="21600" h="21600" extrusionOk="0">
                    <a:moveTo>
                      <a:pt x="15927" y="0"/>
                    </a:moveTo>
                    <a:lnTo>
                      <a:pt x="0" y="21600"/>
                    </a:lnTo>
                    <a:lnTo>
                      <a:pt x="5673" y="21600"/>
                    </a:lnTo>
                    <a:lnTo>
                      <a:pt x="21600" y="181"/>
                    </a:ln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7" name="Figura">
                <a:extLst>
                  <a:ext uri="{FF2B5EF4-FFF2-40B4-BE49-F238E27FC236}">
                    <a16:creationId xmlns="" xmlns:a16="http://schemas.microsoft.com/office/drawing/2014/main" id="{9644F058-FD04-624E-9424-A3F35137EBF0}"/>
                  </a:ext>
                </a:extLst>
              </p:cNvPr>
              <p:cNvSpPr/>
              <p:nvPr/>
            </p:nvSpPr>
            <p:spPr>
              <a:xfrm>
                <a:off x="139700" y="1447800"/>
                <a:ext cx="721361" cy="434341"/>
              </a:xfrm>
              <a:custGeom>
                <a:avLst/>
                <a:gdLst/>
                <a:ahLst/>
                <a:cxnLst>
                  <a:cxn ang="0">
                    <a:pos x="wd2" y="hd2"/>
                  </a:cxn>
                  <a:cxn ang="5400000">
                    <a:pos x="wd2" y="hd2"/>
                  </a:cxn>
                  <a:cxn ang="10800000">
                    <a:pos x="wd2" y="hd2"/>
                  </a:cxn>
                  <a:cxn ang="16200000">
                    <a:pos x="wd2" y="hd2"/>
                  </a:cxn>
                </a:cxnLst>
                <a:rect l="0" t="0" r="r" b="b"/>
                <a:pathLst>
                  <a:path w="21600" h="21600" extrusionOk="0">
                    <a:moveTo>
                      <a:pt x="19090" y="5495"/>
                    </a:moveTo>
                    <a:cubicBezTo>
                      <a:pt x="17037" y="13579"/>
                      <a:pt x="15554" y="19074"/>
                      <a:pt x="11408" y="18316"/>
                    </a:cubicBezTo>
                    <a:cubicBezTo>
                      <a:pt x="7796" y="17684"/>
                      <a:pt x="3080" y="2589"/>
                      <a:pt x="0" y="2021"/>
                    </a:cubicBezTo>
                    <a:cubicBezTo>
                      <a:pt x="4677" y="8274"/>
                      <a:pt x="5780" y="21284"/>
                      <a:pt x="5780" y="21284"/>
                    </a:cubicBezTo>
                    <a:lnTo>
                      <a:pt x="18368" y="21600"/>
                    </a:lnTo>
                    <a:cubicBezTo>
                      <a:pt x="18368" y="21600"/>
                      <a:pt x="18862" y="4042"/>
                      <a:pt x="21600" y="0"/>
                    </a:cubicBezTo>
                    <a:cubicBezTo>
                      <a:pt x="21600" y="0"/>
                      <a:pt x="20269" y="821"/>
                      <a:pt x="19090" y="5495"/>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8" name="Figura">
                <a:extLst>
                  <a:ext uri="{FF2B5EF4-FFF2-40B4-BE49-F238E27FC236}">
                    <a16:creationId xmlns="" xmlns:a16="http://schemas.microsoft.com/office/drawing/2014/main" id="{B6B63AFF-6B4C-E74E-AF7D-035A3CE62986}"/>
                  </a:ext>
                </a:extLst>
              </p:cNvPr>
              <p:cNvSpPr/>
              <p:nvPr/>
            </p:nvSpPr>
            <p:spPr>
              <a:xfrm>
                <a:off x="317500" y="1803400"/>
                <a:ext cx="462280" cy="61660"/>
              </a:xfrm>
              <a:custGeom>
                <a:avLst/>
                <a:gdLst/>
                <a:ahLst/>
                <a:cxnLst>
                  <a:cxn ang="0">
                    <a:pos x="wd2" y="hd2"/>
                  </a:cxn>
                  <a:cxn ang="5400000">
                    <a:pos x="wd2" y="hd2"/>
                  </a:cxn>
                  <a:cxn ang="10800000">
                    <a:pos x="wd2" y="hd2"/>
                  </a:cxn>
                  <a:cxn ang="16200000">
                    <a:pos x="wd2" y="hd2"/>
                  </a:cxn>
                </a:cxnLst>
                <a:rect l="0" t="0" r="r" b="b"/>
                <a:pathLst>
                  <a:path w="21600" h="11783" extrusionOk="0">
                    <a:moveTo>
                      <a:pt x="21066" y="0"/>
                    </a:moveTo>
                    <a:cubicBezTo>
                      <a:pt x="17031" y="11892"/>
                      <a:pt x="4332" y="10679"/>
                      <a:pt x="178" y="2912"/>
                    </a:cubicBezTo>
                    <a:lnTo>
                      <a:pt x="0" y="4369"/>
                    </a:lnTo>
                    <a:cubicBezTo>
                      <a:pt x="10385" y="21600"/>
                      <a:pt x="21600" y="3398"/>
                      <a:pt x="21600" y="3398"/>
                    </a:cubicBezTo>
                    <a:lnTo>
                      <a:pt x="21066" y="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9" name="Figura">
                <a:extLst>
                  <a:ext uri="{FF2B5EF4-FFF2-40B4-BE49-F238E27FC236}">
                    <a16:creationId xmlns="" xmlns:a16="http://schemas.microsoft.com/office/drawing/2014/main" id="{CEB0BEE1-5459-9047-9D6E-C7DF07054883}"/>
                  </a:ext>
                </a:extLst>
              </p:cNvPr>
              <p:cNvSpPr/>
              <p:nvPr/>
            </p:nvSpPr>
            <p:spPr>
              <a:xfrm>
                <a:off x="241299" y="1320800"/>
                <a:ext cx="546178" cy="235052"/>
              </a:xfrm>
              <a:custGeom>
                <a:avLst/>
                <a:gdLst/>
                <a:ahLst/>
                <a:cxnLst>
                  <a:cxn ang="0">
                    <a:pos x="wd2" y="hd2"/>
                  </a:cxn>
                  <a:cxn ang="5400000">
                    <a:pos x="wd2" y="hd2"/>
                  </a:cxn>
                  <a:cxn ang="10800000">
                    <a:pos x="wd2" y="hd2"/>
                  </a:cxn>
                  <a:cxn ang="16200000">
                    <a:pos x="wd2" y="hd2"/>
                  </a:cxn>
                </a:cxnLst>
                <a:rect l="0" t="0" r="r" b="b"/>
                <a:pathLst>
                  <a:path w="20689" h="12980" extrusionOk="0">
                    <a:moveTo>
                      <a:pt x="8" y="5077"/>
                    </a:moveTo>
                    <a:cubicBezTo>
                      <a:pt x="1162" y="8864"/>
                      <a:pt x="9196" y="21207"/>
                      <a:pt x="20646" y="4306"/>
                    </a:cubicBezTo>
                    <a:cubicBezTo>
                      <a:pt x="21319" y="3324"/>
                      <a:pt x="14007" y="449"/>
                      <a:pt x="10976" y="28"/>
                    </a:cubicBezTo>
                    <a:cubicBezTo>
                      <a:pt x="7897" y="-393"/>
                      <a:pt x="-281" y="4095"/>
                      <a:pt x="8" y="5077"/>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0" name="Figura">
                <a:extLst>
                  <a:ext uri="{FF2B5EF4-FFF2-40B4-BE49-F238E27FC236}">
                    <a16:creationId xmlns="" xmlns:a16="http://schemas.microsoft.com/office/drawing/2014/main" id="{576BFE03-1FE6-B841-AD73-65F8F0BFF260}"/>
                  </a:ext>
                </a:extLst>
              </p:cNvPr>
              <p:cNvSpPr/>
              <p:nvPr/>
            </p:nvSpPr>
            <p:spPr>
              <a:xfrm>
                <a:off x="279399" y="1409700"/>
                <a:ext cx="467593" cy="138914"/>
              </a:xfrm>
              <a:custGeom>
                <a:avLst/>
                <a:gdLst/>
                <a:ahLst/>
                <a:cxnLst>
                  <a:cxn ang="0">
                    <a:pos x="wd2" y="hd2"/>
                  </a:cxn>
                  <a:cxn ang="5400000">
                    <a:pos x="wd2" y="hd2"/>
                  </a:cxn>
                  <a:cxn ang="10800000">
                    <a:pos x="wd2" y="hd2"/>
                  </a:cxn>
                  <a:cxn ang="16200000">
                    <a:pos x="wd2" y="hd2"/>
                  </a:cxn>
                </a:cxnLst>
                <a:rect l="0" t="0" r="r" b="b"/>
                <a:pathLst>
                  <a:path w="20656" h="10838" extrusionOk="0">
                    <a:moveTo>
                      <a:pt x="13" y="1311"/>
                    </a:moveTo>
                    <a:cubicBezTo>
                      <a:pt x="1135" y="5968"/>
                      <a:pt x="9158" y="20731"/>
                      <a:pt x="20603" y="320"/>
                    </a:cubicBezTo>
                    <a:cubicBezTo>
                      <a:pt x="21276" y="-869"/>
                      <a:pt x="15441" y="1608"/>
                      <a:pt x="10055" y="2004"/>
                    </a:cubicBezTo>
                    <a:cubicBezTo>
                      <a:pt x="5904" y="2302"/>
                      <a:pt x="-324" y="122"/>
                      <a:pt x="13" y="1311"/>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1" name="Figura">
                <a:extLst>
                  <a:ext uri="{FF2B5EF4-FFF2-40B4-BE49-F238E27FC236}">
                    <a16:creationId xmlns="" xmlns:a16="http://schemas.microsoft.com/office/drawing/2014/main" id="{CAFFD822-1165-7349-80C6-EBBE67F7FD2F}"/>
                  </a:ext>
                </a:extLst>
              </p:cNvPr>
              <p:cNvSpPr/>
              <p:nvPr/>
            </p:nvSpPr>
            <p:spPr>
              <a:xfrm>
                <a:off x="215899" y="1104900"/>
                <a:ext cx="610872" cy="237611"/>
              </a:xfrm>
              <a:custGeom>
                <a:avLst/>
                <a:gdLst/>
                <a:ahLst/>
                <a:cxnLst>
                  <a:cxn ang="0">
                    <a:pos x="wd2" y="hd2"/>
                  </a:cxn>
                  <a:cxn ang="5400000">
                    <a:pos x="wd2" y="hd2"/>
                  </a:cxn>
                  <a:cxn ang="10800000">
                    <a:pos x="wd2" y="hd2"/>
                  </a:cxn>
                  <a:cxn ang="16200000">
                    <a:pos x="wd2" y="hd2"/>
                  </a:cxn>
                </a:cxnLst>
                <a:rect l="0" t="0" r="r" b="b"/>
                <a:pathLst>
                  <a:path w="21600" h="20006" extrusionOk="0">
                    <a:moveTo>
                      <a:pt x="10508" y="19981"/>
                    </a:moveTo>
                    <a:cubicBezTo>
                      <a:pt x="4042" y="20516"/>
                      <a:pt x="0" y="12282"/>
                      <a:pt x="0" y="12282"/>
                    </a:cubicBezTo>
                    <a:cubicBezTo>
                      <a:pt x="0" y="12282"/>
                      <a:pt x="5119" y="1375"/>
                      <a:pt x="10194" y="92"/>
                    </a:cubicBezTo>
                    <a:cubicBezTo>
                      <a:pt x="15268" y="-1084"/>
                      <a:pt x="21600" y="9395"/>
                      <a:pt x="21600" y="9395"/>
                    </a:cubicBezTo>
                    <a:cubicBezTo>
                      <a:pt x="21600" y="9395"/>
                      <a:pt x="15313" y="19661"/>
                      <a:pt x="10508" y="19981"/>
                    </a:cubicBezTo>
                    <a:close/>
                  </a:path>
                </a:pathLst>
              </a:custGeom>
              <a:solidFill>
                <a:srgbClr val="4436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2" name="Figura">
                <a:extLst>
                  <a:ext uri="{FF2B5EF4-FFF2-40B4-BE49-F238E27FC236}">
                    <a16:creationId xmlns="" xmlns:a16="http://schemas.microsoft.com/office/drawing/2014/main" id="{349A166C-E67C-4A45-87AA-CC327EAAC778}"/>
                  </a:ext>
                </a:extLst>
              </p:cNvPr>
              <p:cNvSpPr/>
              <p:nvPr/>
            </p:nvSpPr>
            <p:spPr>
              <a:xfrm>
                <a:off x="279400" y="1092200"/>
                <a:ext cx="450122" cy="334295"/>
              </a:xfrm>
              <a:custGeom>
                <a:avLst/>
                <a:gdLst/>
                <a:ahLst/>
                <a:cxnLst>
                  <a:cxn ang="0">
                    <a:pos x="wd2" y="hd2"/>
                  </a:cxn>
                  <a:cxn ang="5400000">
                    <a:pos x="wd2" y="hd2"/>
                  </a:cxn>
                  <a:cxn ang="10800000">
                    <a:pos x="wd2" y="hd2"/>
                  </a:cxn>
                  <a:cxn ang="16200000">
                    <a:pos x="wd2" y="hd2"/>
                  </a:cxn>
                </a:cxnLst>
                <a:rect l="0" t="0" r="r" b="b"/>
                <a:pathLst>
                  <a:path w="19139" h="20162" extrusionOk="0">
                    <a:moveTo>
                      <a:pt x="3698" y="4469"/>
                    </a:moveTo>
                    <a:cubicBezTo>
                      <a:pt x="3644" y="4699"/>
                      <a:pt x="4238" y="13124"/>
                      <a:pt x="4238" y="13124"/>
                    </a:cubicBezTo>
                    <a:cubicBezTo>
                      <a:pt x="4238" y="13124"/>
                      <a:pt x="1376" y="12129"/>
                      <a:pt x="80" y="16571"/>
                    </a:cubicBezTo>
                    <a:cubicBezTo>
                      <a:pt x="-1216" y="21014"/>
                      <a:pt x="13526" y="21320"/>
                      <a:pt x="18764" y="17567"/>
                    </a:cubicBezTo>
                    <a:cubicBezTo>
                      <a:pt x="20384" y="16418"/>
                      <a:pt x="16226" y="12971"/>
                      <a:pt x="16226" y="12971"/>
                    </a:cubicBezTo>
                    <a:lnTo>
                      <a:pt x="15686" y="2171"/>
                    </a:lnTo>
                    <a:cubicBezTo>
                      <a:pt x="15686" y="2171"/>
                      <a:pt x="11798" y="-280"/>
                      <a:pt x="9152" y="26"/>
                    </a:cubicBezTo>
                    <a:cubicBezTo>
                      <a:pt x="6506" y="333"/>
                      <a:pt x="3698" y="4469"/>
                      <a:pt x="3698" y="44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3" name="Figura">
                <a:extLst>
                  <a:ext uri="{FF2B5EF4-FFF2-40B4-BE49-F238E27FC236}">
                    <a16:creationId xmlns="" xmlns:a16="http://schemas.microsoft.com/office/drawing/2014/main" id="{14FF6486-69EF-AA43-8704-4F762B81042F}"/>
                  </a:ext>
                </a:extLst>
              </p:cNvPr>
              <p:cNvSpPr/>
              <p:nvPr/>
            </p:nvSpPr>
            <p:spPr>
              <a:xfrm>
                <a:off x="279399" y="1092199"/>
                <a:ext cx="450985" cy="302701"/>
              </a:xfrm>
              <a:custGeom>
                <a:avLst/>
                <a:gdLst/>
                <a:ahLst/>
                <a:cxnLst>
                  <a:cxn ang="0">
                    <a:pos x="wd2" y="hd2"/>
                  </a:cxn>
                  <a:cxn ang="5400000">
                    <a:pos x="wd2" y="hd2"/>
                  </a:cxn>
                  <a:cxn ang="10800000">
                    <a:pos x="wd2" y="hd2"/>
                  </a:cxn>
                  <a:cxn ang="16200000">
                    <a:pos x="wd2" y="hd2"/>
                  </a:cxn>
                </a:cxnLst>
                <a:rect l="0" t="0" r="r" b="b"/>
                <a:pathLst>
                  <a:path w="20957" h="21274" extrusionOk="0">
                    <a:moveTo>
                      <a:pt x="1016" y="21095"/>
                    </a:moveTo>
                    <a:cubicBezTo>
                      <a:pt x="1016" y="18329"/>
                      <a:pt x="5206" y="19043"/>
                      <a:pt x="10754" y="19043"/>
                    </a:cubicBezTo>
                    <a:cubicBezTo>
                      <a:pt x="15593" y="19043"/>
                      <a:pt x="19961" y="17704"/>
                      <a:pt x="20905" y="20024"/>
                    </a:cubicBezTo>
                    <a:cubicBezTo>
                      <a:pt x="21436" y="18507"/>
                      <a:pt x="17718" y="15115"/>
                      <a:pt x="17718" y="15115"/>
                    </a:cubicBezTo>
                    <a:lnTo>
                      <a:pt x="17128" y="2530"/>
                    </a:lnTo>
                    <a:cubicBezTo>
                      <a:pt x="17128" y="2530"/>
                      <a:pt x="12879" y="-326"/>
                      <a:pt x="9987" y="31"/>
                    </a:cubicBezTo>
                    <a:cubicBezTo>
                      <a:pt x="7095" y="388"/>
                      <a:pt x="4026" y="5208"/>
                      <a:pt x="4026" y="5208"/>
                    </a:cubicBezTo>
                    <a:cubicBezTo>
                      <a:pt x="3967" y="5476"/>
                      <a:pt x="4616" y="15294"/>
                      <a:pt x="4616" y="15294"/>
                    </a:cubicBezTo>
                    <a:cubicBezTo>
                      <a:pt x="4616" y="15294"/>
                      <a:pt x="1488" y="14134"/>
                      <a:pt x="72" y="19310"/>
                    </a:cubicBezTo>
                    <a:cubicBezTo>
                      <a:pt x="-164" y="20203"/>
                      <a:pt x="190" y="20828"/>
                      <a:pt x="957" y="21274"/>
                    </a:cubicBezTo>
                    <a:cubicBezTo>
                      <a:pt x="1075" y="21185"/>
                      <a:pt x="1016" y="21185"/>
                      <a:pt x="1016" y="21095"/>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4" name="Figura">
                <a:extLst>
                  <a:ext uri="{FF2B5EF4-FFF2-40B4-BE49-F238E27FC236}">
                    <a16:creationId xmlns="" xmlns:a16="http://schemas.microsoft.com/office/drawing/2014/main" id="{D3D07714-6FC3-CA43-96A1-D708BD01F9AC}"/>
                  </a:ext>
                </a:extLst>
              </p:cNvPr>
              <p:cNvSpPr/>
              <p:nvPr/>
            </p:nvSpPr>
            <p:spPr>
              <a:xfrm>
                <a:off x="406400" y="1117600"/>
                <a:ext cx="218441" cy="220733"/>
              </a:xfrm>
              <a:custGeom>
                <a:avLst/>
                <a:gdLst/>
                <a:ahLst/>
                <a:cxnLst>
                  <a:cxn ang="0">
                    <a:pos x="wd2" y="hd2"/>
                  </a:cxn>
                  <a:cxn ang="5400000">
                    <a:pos x="wd2" y="hd2"/>
                  </a:cxn>
                  <a:cxn ang="10800000">
                    <a:pos x="wd2" y="hd2"/>
                  </a:cxn>
                  <a:cxn ang="16200000">
                    <a:pos x="wd2" y="hd2"/>
                  </a:cxn>
                </a:cxnLst>
                <a:rect l="0" t="0" r="r" b="b"/>
                <a:pathLst>
                  <a:path w="21600" h="19969" extrusionOk="0">
                    <a:moveTo>
                      <a:pt x="21600" y="1547"/>
                    </a:moveTo>
                    <a:cubicBezTo>
                      <a:pt x="16451" y="-1096"/>
                      <a:pt x="6153" y="-62"/>
                      <a:pt x="0" y="2466"/>
                    </a:cubicBezTo>
                    <a:lnTo>
                      <a:pt x="2260" y="18895"/>
                    </a:lnTo>
                    <a:cubicBezTo>
                      <a:pt x="7535" y="20504"/>
                      <a:pt x="13814" y="20389"/>
                      <a:pt x="21474" y="17976"/>
                    </a:cubicBezTo>
                    <a:lnTo>
                      <a:pt x="21600" y="1547"/>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5" name="Figura">
                <a:extLst>
                  <a:ext uri="{FF2B5EF4-FFF2-40B4-BE49-F238E27FC236}">
                    <a16:creationId xmlns="" xmlns:a16="http://schemas.microsoft.com/office/drawing/2014/main" id="{1A4DDFCC-0D56-684C-BB42-0E216AA1B397}"/>
                  </a:ext>
                </a:extLst>
              </p:cNvPr>
              <p:cNvSpPr/>
              <p:nvPr/>
            </p:nvSpPr>
            <p:spPr>
              <a:xfrm>
                <a:off x="419100" y="1181099"/>
                <a:ext cx="173990" cy="158095"/>
              </a:xfrm>
              <a:custGeom>
                <a:avLst/>
                <a:gdLst/>
                <a:ahLst/>
                <a:cxnLst>
                  <a:cxn ang="0">
                    <a:pos x="wd2" y="hd2"/>
                  </a:cxn>
                  <a:cxn ang="5400000">
                    <a:pos x="wd2" y="hd2"/>
                  </a:cxn>
                  <a:cxn ang="10800000">
                    <a:pos x="wd2" y="hd2"/>
                  </a:cxn>
                  <a:cxn ang="16200000">
                    <a:pos x="wd2" y="hd2"/>
                  </a:cxn>
                </a:cxnLst>
                <a:rect l="0" t="0" r="r" b="b"/>
                <a:pathLst>
                  <a:path w="21600" h="19917" extrusionOk="0">
                    <a:moveTo>
                      <a:pt x="21600" y="1575"/>
                    </a:moveTo>
                    <a:cubicBezTo>
                      <a:pt x="16397" y="-1145"/>
                      <a:pt x="6307" y="-25"/>
                      <a:pt x="0" y="2535"/>
                    </a:cubicBezTo>
                    <a:lnTo>
                      <a:pt x="2050" y="18855"/>
                    </a:lnTo>
                    <a:cubicBezTo>
                      <a:pt x="7253" y="20455"/>
                      <a:pt x="13559" y="20295"/>
                      <a:pt x="21127" y="18055"/>
                    </a:cubicBezTo>
                    <a:lnTo>
                      <a:pt x="21600" y="1575"/>
                    </a:lnTo>
                    <a:close/>
                  </a:path>
                </a:pathLst>
              </a:custGeom>
              <a:solidFill>
                <a:srgbClr val="AD95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6" name="Figura">
                <a:extLst>
                  <a:ext uri="{FF2B5EF4-FFF2-40B4-BE49-F238E27FC236}">
                    <a16:creationId xmlns="" xmlns:a16="http://schemas.microsoft.com/office/drawing/2014/main" id="{8222B2A3-341D-994B-8CDC-A5A90B9E3BD6}"/>
                  </a:ext>
                </a:extLst>
              </p:cNvPr>
              <p:cNvSpPr/>
              <p:nvPr/>
            </p:nvSpPr>
            <p:spPr>
              <a:xfrm>
                <a:off x="368299" y="1092200"/>
                <a:ext cx="290831" cy="184590"/>
              </a:xfrm>
              <a:custGeom>
                <a:avLst/>
                <a:gdLst/>
                <a:ahLst/>
                <a:cxnLst>
                  <a:cxn ang="0">
                    <a:pos x="wd2" y="hd2"/>
                  </a:cxn>
                  <a:cxn ang="5400000">
                    <a:pos x="wd2" y="hd2"/>
                  </a:cxn>
                  <a:cxn ang="10800000">
                    <a:pos x="wd2" y="hd2"/>
                  </a:cxn>
                  <a:cxn ang="16200000">
                    <a:pos x="wd2" y="hd2"/>
                  </a:cxn>
                </a:cxnLst>
                <a:rect l="0" t="0" r="r" b="b"/>
                <a:pathLst>
                  <a:path w="21600" h="21070" extrusionOk="0">
                    <a:moveTo>
                      <a:pt x="14243" y="18896"/>
                    </a:moveTo>
                    <a:cubicBezTo>
                      <a:pt x="16790" y="18896"/>
                      <a:pt x="19242" y="19040"/>
                      <a:pt x="21600" y="19475"/>
                    </a:cubicBezTo>
                    <a:lnTo>
                      <a:pt x="20940" y="4109"/>
                    </a:lnTo>
                    <a:cubicBezTo>
                      <a:pt x="20940" y="4109"/>
                      <a:pt x="14148" y="-530"/>
                      <a:pt x="9527" y="50"/>
                    </a:cubicBezTo>
                    <a:cubicBezTo>
                      <a:pt x="4905" y="630"/>
                      <a:pt x="0" y="8458"/>
                      <a:pt x="0" y="8458"/>
                    </a:cubicBezTo>
                    <a:cubicBezTo>
                      <a:pt x="0" y="8748"/>
                      <a:pt x="377" y="16431"/>
                      <a:pt x="660" y="21070"/>
                    </a:cubicBezTo>
                    <a:cubicBezTo>
                      <a:pt x="4622" y="19765"/>
                      <a:pt x="9244" y="18896"/>
                      <a:pt x="14243" y="18896"/>
                    </a:cubicBezTo>
                    <a:close/>
                  </a:path>
                </a:pathLst>
              </a:custGeom>
              <a:solidFill>
                <a:srgbClr val="561D3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7" name="Figura">
                <a:extLst>
                  <a:ext uri="{FF2B5EF4-FFF2-40B4-BE49-F238E27FC236}">
                    <a16:creationId xmlns="" xmlns:a16="http://schemas.microsoft.com/office/drawing/2014/main" id="{C84047E4-C5D9-C942-BFF3-6E605856FB8D}"/>
                  </a:ext>
                </a:extLst>
              </p:cNvPr>
              <p:cNvSpPr/>
              <p:nvPr/>
            </p:nvSpPr>
            <p:spPr>
              <a:xfrm>
                <a:off x="330199" y="939800"/>
                <a:ext cx="367031" cy="208280"/>
              </a:xfrm>
              <a:custGeom>
                <a:avLst/>
                <a:gdLst/>
                <a:ahLst/>
                <a:cxnLst>
                  <a:cxn ang="0">
                    <a:pos x="wd2" y="hd2"/>
                  </a:cxn>
                  <a:cxn ang="5400000">
                    <a:pos x="wd2" y="hd2"/>
                  </a:cxn>
                  <a:cxn ang="10800000">
                    <a:pos x="wd2" y="hd2"/>
                  </a:cxn>
                  <a:cxn ang="16200000">
                    <a:pos x="wd2" y="hd2"/>
                  </a:cxn>
                </a:cxnLst>
                <a:rect l="0" t="0" r="r" b="b"/>
                <a:pathLst>
                  <a:path w="21600" h="21600" extrusionOk="0">
                    <a:moveTo>
                      <a:pt x="10538" y="0"/>
                    </a:moveTo>
                    <a:cubicBezTo>
                      <a:pt x="7773" y="0"/>
                      <a:pt x="1495" y="12380"/>
                      <a:pt x="0" y="21600"/>
                    </a:cubicBezTo>
                    <a:cubicBezTo>
                      <a:pt x="7175" y="16990"/>
                      <a:pt x="14425" y="16727"/>
                      <a:pt x="21600" y="21073"/>
                    </a:cubicBezTo>
                    <a:cubicBezTo>
                      <a:pt x="19358" y="11327"/>
                      <a:pt x="13379" y="0"/>
                      <a:pt x="10538" y="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8" name="Figura">
                <a:extLst>
                  <a:ext uri="{FF2B5EF4-FFF2-40B4-BE49-F238E27FC236}">
                    <a16:creationId xmlns="" xmlns:a16="http://schemas.microsoft.com/office/drawing/2014/main" id="{F3E3C6E9-B157-734F-9A67-30A0F0C59E01}"/>
                  </a:ext>
                </a:extLst>
              </p:cNvPr>
              <p:cNvSpPr/>
              <p:nvPr/>
            </p:nvSpPr>
            <p:spPr>
              <a:xfrm>
                <a:off x="330200" y="939800"/>
                <a:ext cx="187961" cy="208280"/>
              </a:xfrm>
              <a:custGeom>
                <a:avLst/>
                <a:gdLst/>
                <a:ahLst/>
                <a:cxnLst>
                  <a:cxn ang="0">
                    <a:pos x="wd2" y="hd2"/>
                  </a:cxn>
                  <a:cxn ang="5400000">
                    <a:pos x="wd2" y="hd2"/>
                  </a:cxn>
                  <a:cxn ang="10800000">
                    <a:pos x="wd2" y="hd2"/>
                  </a:cxn>
                  <a:cxn ang="16200000">
                    <a:pos x="wd2" y="hd2"/>
                  </a:cxn>
                </a:cxnLst>
                <a:rect l="0" t="0" r="r" b="b"/>
                <a:pathLst>
                  <a:path w="21600" h="21600" extrusionOk="0">
                    <a:moveTo>
                      <a:pt x="20724" y="0"/>
                    </a:moveTo>
                    <a:cubicBezTo>
                      <a:pt x="20724" y="0"/>
                      <a:pt x="20724" y="0"/>
                      <a:pt x="20724" y="0"/>
                    </a:cubicBezTo>
                    <a:cubicBezTo>
                      <a:pt x="15178" y="0"/>
                      <a:pt x="2919" y="12380"/>
                      <a:pt x="0" y="21600"/>
                    </a:cubicBezTo>
                    <a:cubicBezTo>
                      <a:pt x="7735" y="19098"/>
                      <a:pt x="13865" y="17912"/>
                      <a:pt x="21600" y="18044"/>
                    </a:cubicBezTo>
                    <a:cubicBezTo>
                      <a:pt x="21308" y="17254"/>
                      <a:pt x="19995" y="4478"/>
                      <a:pt x="20724" y="0"/>
                    </a:cubicBezTo>
                    <a:close/>
                  </a:path>
                </a:pathLst>
              </a:custGeom>
              <a:solidFill>
                <a:srgbClr val="A7AF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9" name="Figura">
                <a:extLst>
                  <a:ext uri="{FF2B5EF4-FFF2-40B4-BE49-F238E27FC236}">
                    <a16:creationId xmlns="" xmlns:a16="http://schemas.microsoft.com/office/drawing/2014/main" id="{251DFE60-94A1-8444-9A69-722EF53175B1}"/>
                  </a:ext>
                </a:extLst>
              </p:cNvPr>
              <p:cNvSpPr/>
              <p:nvPr/>
            </p:nvSpPr>
            <p:spPr>
              <a:xfrm>
                <a:off x="508000" y="939800"/>
                <a:ext cx="18868" cy="173990"/>
              </a:xfrm>
              <a:custGeom>
                <a:avLst/>
                <a:gdLst/>
                <a:ahLst/>
                <a:cxnLst>
                  <a:cxn ang="0">
                    <a:pos x="wd2" y="hd2"/>
                  </a:cxn>
                  <a:cxn ang="5400000">
                    <a:pos x="wd2" y="hd2"/>
                  </a:cxn>
                  <a:cxn ang="10800000">
                    <a:pos x="wd2" y="hd2"/>
                  </a:cxn>
                  <a:cxn ang="16200000">
                    <a:pos x="wd2" y="hd2"/>
                  </a:cxn>
                </a:cxnLst>
                <a:rect l="0" t="0" r="r" b="b"/>
                <a:pathLst>
                  <a:path w="20055" h="21600" extrusionOk="0">
                    <a:moveTo>
                      <a:pt x="2505" y="21285"/>
                    </a:moveTo>
                    <a:cubicBezTo>
                      <a:pt x="7905" y="21285"/>
                      <a:pt x="16005" y="21600"/>
                      <a:pt x="20055" y="21600"/>
                    </a:cubicBezTo>
                    <a:cubicBezTo>
                      <a:pt x="18705" y="20812"/>
                      <a:pt x="3855" y="12928"/>
                      <a:pt x="3855" y="0"/>
                    </a:cubicBezTo>
                    <a:cubicBezTo>
                      <a:pt x="2505" y="0"/>
                      <a:pt x="2505" y="0"/>
                      <a:pt x="1155" y="0"/>
                    </a:cubicBezTo>
                    <a:cubicBezTo>
                      <a:pt x="-1545" y="2207"/>
                      <a:pt x="1155" y="20654"/>
                      <a:pt x="2505" y="21285"/>
                    </a:cubicBezTo>
                    <a:close/>
                  </a:path>
                </a:pathLst>
              </a:custGeom>
              <a:solidFill>
                <a:srgbClr val="929C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0" name="Figura">
                <a:extLst>
                  <a:ext uri="{FF2B5EF4-FFF2-40B4-BE49-F238E27FC236}">
                    <a16:creationId xmlns="" xmlns:a16="http://schemas.microsoft.com/office/drawing/2014/main" id="{8A5A2596-85E5-7D44-96C8-8642C7F45BBF}"/>
                  </a:ext>
                </a:extLst>
              </p:cNvPr>
              <p:cNvSpPr/>
              <p:nvPr/>
            </p:nvSpPr>
            <p:spPr>
              <a:xfrm>
                <a:off x="215900" y="1054100"/>
                <a:ext cx="61214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95" y="14591"/>
                      <a:pt x="10083" y="8726"/>
                      <a:pt x="10666" y="8440"/>
                    </a:cubicBezTo>
                    <a:cubicBezTo>
                      <a:pt x="11248" y="8154"/>
                      <a:pt x="19897" y="15020"/>
                      <a:pt x="21600" y="17738"/>
                    </a:cubicBezTo>
                    <a:cubicBezTo>
                      <a:pt x="21600" y="17738"/>
                      <a:pt x="19897" y="9584"/>
                      <a:pt x="10397" y="0"/>
                    </a:cubicBezTo>
                    <a:cubicBezTo>
                      <a:pt x="941" y="13303"/>
                      <a:pt x="0" y="21600"/>
                      <a:pt x="0" y="21600"/>
                    </a:cubicBezTo>
                    <a:close/>
                  </a:path>
                </a:pathLst>
              </a:custGeom>
              <a:solidFill>
                <a:srgbClr val="C4CB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1" name="Figura">
                <a:extLst>
                  <a:ext uri="{FF2B5EF4-FFF2-40B4-BE49-F238E27FC236}">
                    <a16:creationId xmlns="" xmlns:a16="http://schemas.microsoft.com/office/drawing/2014/main" id="{518677D1-7490-6444-A8EA-6F7B0509AD1C}"/>
                  </a:ext>
                </a:extLst>
              </p:cNvPr>
              <p:cNvSpPr/>
              <p:nvPr/>
            </p:nvSpPr>
            <p:spPr>
              <a:xfrm>
                <a:off x="215900" y="1054100"/>
                <a:ext cx="30226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79" y="14591"/>
                      <a:pt x="20420" y="8726"/>
                      <a:pt x="21600" y="8440"/>
                    </a:cubicBezTo>
                    <a:cubicBezTo>
                      <a:pt x="21237" y="5865"/>
                      <a:pt x="20874" y="2289"/>
                      <a:pt x="20965" y="0"/>
                    </a:cubicBezTo>
                    <a:cubicBezTo>
                      <a:pt x="1906" y="13303"/>
                      <a:pt x="0" y="21600"/>
                      <a:pt x="0" y="2160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2" name="Figura">
                <a:extLst>
                  <a:ext uri="{FF2B5EF4-FFF2-40B4-BE49-F238E27FC236}">
                    <a16:creationId xmlns="" xmlns:a16="http://schemas.microsoft.com/office/drawing/2014/main" id="{8BE517B8-0153-5E43-85D0-897DB11DF6F5}"/>
                  </a:ext>
                </a:extLst>
              </p:cNvPr>
              <p:cNvSpPr/>
              <p:nvPr/>
            </p:nvSpPr>
            <p:spPr>
              <a:xfrm>
                <a:off x="342900" y="241300"/>
                <a:ext cx="444500" cy="2860041"/>
              </a:xfrm>
              <a:custGeom>
                <a:avLst/>
                <a:gdLst/>
                <a:ahLst/>
                <a:cxnLst>
                  <a:cxn ang="0">
                    <a:pos x="wd2" y="hd2"/>
                  </a:cxn>
                  <a:cxn ang="5400000">
                    <a:pos x="wd2" y="hd2"/>
                  </a:cxn>
                  <a:cxn ang="10800000">
                    <a:pos x="wd2" y="hd2"/>
                  </a:cxn>
                  <a:cxn ang="16200000">
                    <a:pos x="wd2" y="hd2"/>
                  </a:cxn>
                </a:cxnLst>
                <a:rect l="0" t="0" r="r" b="b"/>
                <a:pathLst>
                  <a:path w="21600" h="21600" extrusionOk="0">
                    <a:moveTo>
                      <a:pt x="1605" y="21600"/>
                    </a:moveTo>
                    <a:lnTo>
                      <a:pt x="0" y="21600"/>
                    </a:lnTo>
                    <a:lnTo>
                      <a:pt x="19995" y="0"/>
                    </a:lnTo>
                    <a:lnTo>
                      <a:pt x="21600" y="29"/>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3" name="Figura">
                <a:extLst>
                  <a:ext uri="{FF2B5EF4-FFF2-40B4-BE49-F238E27FC236}">
                    <a16:creationId xmlns="" xmlns:a16="http://schemas.microsoft.com/office/drawing/2014/main" id="{F0B157E6-916A-154C-9F53-F47B7CAA6FC9}"/>
                  </a:ext>
                </a:extLst>
              </p:cNvPr>
              <p:cNvSpPr/>
              <p:nvPr/>
            </p:nvSpPr>
            <p:spPr>
              <a:xfrm>
                <a:off x="723899" y="0"/>
                <a:ext cx="284821" cy="1055370"/>
              </a:xfrm>
              <a:custGeom>
                <a:avLst/>
                <a:gdLst/>
                <a:ahLst/>
                <a:cxnLst>
                  <a:cxn ang="0">
                    <a:pos x="wd2" y="hd2"/>
                  </a:cxn>
                  <a:cxn ang="5400000">
                    <a:pos x="wd2" y="hd2"/>
                  </a:cxn>
                  <a:cxn ang="10800000">
                    <a:pos x="wd2" y="hd2"/>
                  </a:cxn>
                  <a:cxn ang="16200000">
                    <a:pos x="wd2" y="hd2"/>
                  </a:cxn>
                </a:cxnLst>
                <a:rect l="0" t="0" r="r" b="b"/>
                <a:pathLst>
                  <a:path w="21062" h="21600" extrusionOk="0">
                    <a:moveTo>
                      <a:pt x="0" y="18533"/>
                    </a:moveTo>
                    <a:lnTo>
                      <a:pt x="9673" y="0"/>
                    </a:lnTo>
                    <a:cubicBezTo>
                      <a:pt x="9673" y="0"/>
                      <a:pt x="20473" y="4029"/>
                      <a:pt x="21037" y="8240"/>
                    </a:cubicBezTo>
                    <a:cubicBezTo>
                      <a:pt x="21600" y="12451"/>
                      <a:pt x="12490" y="21600"/>
                      <a:pt x="12490" y="21600"/>
                    </a:cubicBezTo>
                    <a:lnTo>
                      <a:pt x="0" y="18533"/>
                    </a:lnTo>
                    <a:close/>
                  </a:path>
                </a:pathLst>
              </a:custGeom>
              <a:solidFill>
                <a:srgbClr val="AEC1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4" name="Figura">
                <a:extLst>
                  <a:ext uri="{FF2B5EF4-FFF2-40B4-BE49-F238E27FC236}">
                    <a16:creationId xmlns="" xmlns:a16="http://schemas.microsoft.com/office/drawing/2014/main" id="{97E7703A-A496-3E40-B339-18D7933235B4}"/>
                  </a:ext>
                </a:extLst>
              </p:cNvPr>
              <p:cNvSpPr/>
              <p:nvPr/>
            </p:nvSpPr>
            <p:spPr>
              <a:xfrm>
                <a:off x="762000" y="101599"/>
                <a:ext cx="217171" cy="948691"/>
              </a:xfrm>
              <a:custGeom>
                <a:avLst/>
                <a:gdLst/>
                <a:ahLst/>
                <a:cxnLst>
                  <a:cxn ang="0">
                    <a:pos x="wd2" y="hd2"/>
                  </a:cxn>
                  <a:cxn ang="5400000">
                    <a:pos x="wd2" y="hd2"/>
                  </a:cxn>
                  <a:cxn ang="10800000">
                    <a:pos x="wd2" y="hd2"/>
                  </a:cxn>
                  <a:cxn ang="16200000">
                    <a:pos x="wd2" y="hd2"/>
                  </a:cxn>
                </a:cxnLst>
                <a:rect l="0" t="0" r="r" b="b"/>
                <a:pathLst>
                  <a:path w="21600" h="21600" extrusionOk="0">
                    <a:moveTo>
                      <a:pt x="0" y="12231"/>
                    </a:moveTo>
                    <a:lnTo>
                      <a:pt x="7074" y="20386"/>
                    </a:lnTo>
                    <a:lnTo>
                      <a:pt x="13011" y="21600"/>
                    </a:lnTo>
                    <a:cubicBezTo>
                      <a:pt x="13011" y="21600"/>
                      <a:pt x="18189" y="17292"/>
                      <a:pt x="21600" y="13012"/>
                    </a:cubicBezTo>
                    <a:lnTo>
                      <a:pt x="7705" y="0"/>
                    </a:lnTo>
                    <a:lnTo>
                      <a:pt x="0" y="12231"/>
                    </a:lnTo>
                    <a:close/>
                  </a:path>
                </a:pathLst>
              </a:custGeom>
              <a:solidFill>
                <a:srgbClr val="BBCDC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5" name="Figura">
                <a:extLst>
                  <a:ext uri="{FF2B5EF4-FFF2-40B4-BE49-F238E27FC236}">
                    <a16:creationId xmlns="" xmlns:a16="http://schemas.microsoft.com/office/drawing/2014/main" id="{7C3EA193-A39F-9144-A979-121C1C93C57B}"/>
                  </a:ext>
                </a:extLst>
              </p:cNvPr>
              <p:cNvSpPr/>
              <p:nvPr/>
            </p:nvSpPr>
            <p:spPr>
              <a:xfrm>
                <a:off x="76200" y="3086099"/>
                <a:ext cx="984250" cy="316231"/>
              </a:xfrm>
              <a:custGeom>
                <a:avLst/>
                <a:gdLst/>
                <a:ahLst/>
                <a:cxnLst>
                  <a:cxn ang="0">
                    <a:pos x="wd2" y="hd2"/>
                  </a:cxn>
                  <a:cxn ang="5400000">
                    <a:pos x="wd2" y="hd2"/>
                  </a:cxn>
                  <a:cxn ang="10800000">
                    <a:pos x="wd2" y="hd2"/>
                  </a:cxn>
                  <a:cxn ang="16200000">
                    <a:pos x="wd2" y="hd2"/>
                  </a:cxn>
                </a:cxnLst>
                <a:rect l="0" t="0" r="r" b="b"/>
                <a:pathLst>
                  <a:path w="21600" h="21600" extrusionOk="0">
                    <a:moveTo>
                      <a:pt x="20680" y="0"/>
                    </a:moveTo>
                    <a:lnTo>
                      <a:pt x="920"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6" name="Figura">
                <a:extLst>
                  <a:ext uri="{FF2B5EF4-FFF2-40B4-BE49-F238E27FC236}">
                    <a16:creationId xmlns="" xmlns:a16="http://schemas.microsoft.com/office/drawing/2014/main" id="{8008A458-E18F-A34C-88FC-872D8A015176}"/>
                  </a:ext>
                </a:extLst>
              </p:cNvPr>
              <p:cNvSpPr/>
              <p:nvPr/>
            </p:nvSpPr>
            <p:spPr>
              <a:xfrm>
                <a:off x="253999" y="3086099"/>
                <a:ext cx="490222" cy="316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2" y="0"/>
                    </a:lnTo>
                    <a:lnTo>
                      <a:pt x="0" y="21600"/>
                    </a:lnTo>
                    <a:lnTo>
                      <a:pt x="17907" y="21600"/>
                    </a:lnTo>
                    <a:close/>
                  </a:path>
                </a:pathLst>
              </a:custGeom>
              <a:solidFill>
                <a:srgbClr val="F1E0D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7" name="Figura">
                <a:extLst>
                  <a:ext uri="{FF2B5EF4-FFF2-40B4-BE49-F238E27FC236}">
                    <a16:creationId xmlns="" xmlns:a16="http://schemas.microsoft.com/office/drawing/2014/main" id="{DCD9213D-EE2F-F64C-9F66-B69B329001A7}"/>
                  </a:ext>
                </a:extLst>
              </p:cNvPr>
              <p:cNvSpPr/>
              <p:nvPr/>
            </p:nvSpPr>
            <p:spPr>
              <a:xfrm>
                <a:off x="355599" y="1549400"/>
                <a:ext cx="194016" cy="150084"/>
              </a:xfrm>
              <a:custGeom>
                <a:avLst/>
                <a:gdLst/>
                <a:ahLst/>
                <a:cxnLst>
                  <a:cxn ang="0">
                    <a:pos x="wd2" y="hd2"/>
                  </a:cxn>
                  <a:cxn ang="5400000">
                    <a:pos x="wd2" y="hd2"/>
                  </a:cxn>
                  <a:cxn ang="10800000">
                    <a:pos x="wd2" y="hd2"/>
                  </a:cxn>
                  <a:cxn ang="16200000">
                    <a:pos x="wd2" y="hd2"/>
                  </a:cxn>
                </a:cxnLst>
                <a:rect l="0" t="0" r="r" b="b"/>
                <a:pathLst>
                  <a:path w="20495" h="21096" extrusionOk="0">
                    <a:moveTo>
                      <a:pt x="0" y="6792"/>
                    </a:moveTo>
                    <a:cubicBezTo>
                      <a:pt x="2012" y="2508"/>
                      <a:pt x="9257" y="-170"/>
                      <a:pt x="11135" y="9"/>
                    </a:cubicBezTo>
                    <a:cubicBezTo>
                      <a:pt x="13014" y="187"/>
                      <a:pt x="16234" y="544"/>
                      <a:pt x="19185" y="2151"/>
                    </a:cubicBezTo>
                    <a:cubicBezTo>
                      <a:pt x="21600" y="3579"/>
                      <a:pt x="20258" y="16075"/>
                      <a:pt x="18514" y="17681"/>
                    </a:cubicBezTo>
                    <a:cubicBezTo>
                      <a:pt x="16904" y="19109"/>
                      <a:pt x="12611" y="17503"/>
                      <a:pt x="12611" y="17503"/>
                    </a:cubicBezTo>
                    <a:cubicBezTo>
                      <a:pt x="12611" y="17503"/>
                      <a:pt x="5769" y="21430"/>
                      <a:pt x="4427" y="21073"/>
                    </a:cubicBezTo>
                    <a:cubicBezTo>
                      <a:pt x="3086" y="20537"/>
                      <a:pt x="0" y="6792"/>
                      <a:pt x="0" y="6792"/>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8" name="Figura">
                <a:extLst>
                  <a:ext uri="{FF2B5EF4-FFF2-40B4-BE49-F238E27FC236}">
                    <a16:creationId xmlns="" xmlns:a16="http://schemas.microsoft.com/office/drawing/2014/main" id="{EEB0923A-5BF7-3D40-BEDC-98877F0A7239}"/>
                  </a:ext>
                </a:extLst>
              </p:cNvPr>
              <p:cNvSpPr/>
              <p:nvPr/>
            </p:nvSpPr>
            <p:spPr>
              <a:xfrm>
                <a:off x="101600" y="1574800"/>
                <a:ext cx="321507" cy="411481"/>
              </a:xfrm>
              <a:custGeom>
                <a:avLst/>
                <a:gdLst/>
                <a:ahLst/>
                <a:cxnLst>
                  <a:cxn ang="0">
                    <a:pos x="wd2" y="hd2"/>
                  </a:cxn>
                  <a:cxn ang="5400000">
                    <a:pos x="wd2" y="hd2"/>
                  </a:cxn>
                  <a:cxn ang="10800000">
                    <a:pos x="wd2" y="hd2"/>
                  </a:cxn>
                  <a:cxn ang="16200000">
                    <a:pos x="wd2" y="hd2"/>
                  </a:cxn>
                </a:cxnLst>
                <a:rect l="0" t="0" r="r" b="b"/>
                <a:pathLst>
                  <a:path w="18536" h="21600" extrusionOk="0">
                    <a:moveTo>
                      <a:pt x="15388" y="0"/>
                    </a:moveTo>
                    <a:lnTo>
                      <a:pt x="1915" y="8400"/>
                    </a:lnTo>
                    <a:cubicBezTo>
                      <a:pt x="-3064" y="13000"/>
                      <a:pt x="2354" y="19733"/>
                      <a:pt x="10262" y="21600"/>
                    </a:cubicBezTo>
                    <a:lnTo>
                      <a:pt x="18536" y="6267"/>
                    </a:lnTo>
                    <a:lnTo>
                      <a:pt x="15388" y="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9" name="Figura">
                <a:extLst>
                  <a:ext uri="{FF2B5EF4-FFF2-40B4-BE49-F238E27FC236}">
                    <a16:creationId xmlns="" xmlns:a16="http://schemas.microsoft.com/office/drawing/2014/main" id="{855452D7-254C-6B4D-AECD-87F96031C70B}"/>
                  </a:ext>
                </a:extLst>
              </p:cNvPr>
              <p:cNvSpPr/>
              <p:nvPr/>
            </p:nvSpPr>
            <p:spPr>
              <a:xfrm>
                <a:off x="101600" y="1689100"/>
                <a:ext cx="321310" cy="302261"/>
              </a:xfrm>
              <a:custGeom>
                <a:avLst/>
                <a:gdLst/>
                <a:ahLst/>
                <a:cxnLst>
                  <a:cxn ang="0">
                    <a:pos x="wd2" y="hd2"/>
                  </a:cxn>
                  <a:cxn ang="5400000">
                    <a:pos x="wd2" y="hd2"/>
                  </a:cxn>
                  <a:cxn ang="10800000">
                    <a:pos x="wd2" y="hd2"/>
                  </a:cxn>
                  <a:cxn ang="16200000">
                    <a:pos x="wd2" y="hd2"/>
                  </a:cxn>
                </a:cxnLst>
                <a:rect l="0" t="0" r="r" b="b"/>
                <a:pathLst>
                  <a:path w="21600" h="21600" extrusionOk="0">
                    <a:moveTo>
                      <a:pt x="16904" y="4810"/>
                    </a:moveTo>
                    <a:cubicBezTo>
                      <a:pt x="10245" y="10709"/>
                      <a:pt x="2732" y="12524"/>
                      <a:pt x="0" y="9076"/>
                    </a:cubicBezTo>
                    <a:cubicBezTo>
                      <a:pt x="0" y="14339"/>
                      <a:pt x="5208" y="19785"/>
                      <a:pt x="11953" y="21600"/>
                    </a:cubicBezTo>
                    <a:lnTo>
                      <a:pt x="21600" y="726"/>
                    </a:lnTo>
                    <a:lnTo>
                      <a:pt x="21258" y="0"/>
                    </a:lnTo>
                    <a:cubicBezTo>
                      <a:pt x="20063" y="1634"/>
                      <a:pt x="18612" y="3267"/>
                      <a:pt x="16904" y="481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0" name="Figura">
                <a:extLst>
                  <a:ext uri="{FF2B5EF4-FFF2-40B4-BE49-F238E27FC236}">
                    <a16:creationId xmlns="" xmlns:a16="http://schemas.microsoft.com/office/drawing/2014/main" id="{FB32C217-CD44-7142-AC75-9109356D5E2B}"/>
                  </a:ext>
                </a:extLst>
              </p:cNvPr>
              <p:cNvSpPr/>
              <p:nvPr/>
            </p:nvSpPr>
            <p:spPr>
              <a:xfrm>
                <a:off x="482599" y="1549399"/>
                <a:ext cx="118882" cy="63344"/>
              </a:xfrm>
              <a:custGeom>
                <a:avLst/>
                <a:gdLst/>
                <a:ahLst/>
                <a:cxnLst>
                  <a:cxn ang="0">
                    <a:pos x="wd2" y="hd2"/>
                  </a:cxn>
                  <a:cxn ang="5400000">
                    <a:pos x="wd2" y="hd2"/>
                  </a:cxn>
                  <a:cxn ang="10800000">
                    <a:pos x="wd2" y="hd2"/>
                  </a:cxn>
                  <a:cxn ang="16200000">
                    <a:pos x="wd2" y="hd2"/>
                  </a:cxn>
                </a:cxnLst>
                <a:rect l="0" t="0" r="r" b="b"/>
                <a:pathLst>
                  <a:path w="20423" h="17955" extrusionOk="0">
                    <a:moveTo>
                      <a:pt x="20324" y="16661"/>
                    </a:moveTo>
                    <a:cubicBezTo>
                      <a:pt x="21197" y="12701"/>
                      <a:pt x="16179" y="5501"/>
                      <a:pt x="10724" y="2621"/>
                    </a:cubicBezTo>
                    <a:cubicBezTo>
                      <a:pt x="5270" y="-259"/>
                      <a:pt x="470" y="-979"/>
                      <a:pt x="33" y="1541"/>
                    </a:cubicBezTo>
                    <a:cubicBezTo>
                      <a:pt x="-403" y="4061"/>
                      <a:pt x="3524" y="8381"/>
                      <a:pt x="8979" y="11621"/>
                    </a:cubicBezTo>
                    <a:cubicBezTo>
                      <a:pt x="14433" y="14501"/>
                      <a:pt x="19452" y="20621"/>
                      <a:pt x="20324" y="16661"/>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1" name="Figura">
                <a:extLst>
                  <a:ext uri="{FF2B5EF4-FFF2-40B4-BE49-F238E27FC236}">
                    <a16:creationId xmlns="" xmlns:a16="http://schemas.microsoft.com/office/drawing/2014/main" id="{97E642C2-20D5-C24E-B05D-1E9BFB8D3B1D}"/>
                  </a:ext>
                </a:extLst>
              </p:cNvPr>
              <p:cNvSpPr/>
              <p:nvPr/>
            </p:nvSpPr>
            <p:spPr>
              <a:xfrm>
                <a:off x="444499" y="1498599"/>
                <a:ext cx="131523" cy="69116"/>
              </a:xfrm>
              <a:custGeom>
                <a:avLst/>
                <a:gdLst/>
                <a:ahLst/>
                <a:cxnLst>
                  <a:cxn ang="0">
                    <a:pos x="wd2" y="hd2"/>
                  </a:cxn>
                  <a:cxn ang="5400000">
                    <a:pos x="wd2" y="hd2"/>
                  </a:cxn>
                  <a:cxn ang="10800000">
                    <a:pos x="wd2" y="hd2"/>
                  </a:cxn>
                  <a:cxn ang="16200000">
                    <a:pos x="wd2" y="hd2"/>
                  </a:cxn>
                </a:cxnLst>
                <a:rect l="0" t="0" r="r" b="b"/>
                <a:pathLst>
                  <a:path w="20522" h="18084" extrusionOk="0">
                    <a:moveTo>
                      <a:pt x="20438" y="1328"/>
                    </a:moveTo>
                    <a:cubicBezTo>
                      <a:pt x="21231" y="5648"/>
                      <a:pt x="16277" y="12626"/>
                      <a:pt x="10728" y="15617"/>
                    </a:cubicBezTo>
                    <a:cubicBezTo>
                      <a:pt x="5180" y="18608"/>
                      <a:pt x="424" y="18940"/>
                      <a:pt x="27" y="16282"/>
                    </a:cubicBezTo>
                    <a:cubicBezTo>
                      <a:pt x="-369" y="13623"/>
                      <a:pt x="3594" y="9303"/>
                      <a:pt x="9143" y="6312"/>
                    </a:cubicBezTo>
                    <a:cubicBezTo>
                      <a:pt x="14692" y="3322"/>
                      <a:pt x="19646" y="-2660"/>
                      <a:pt x="20438" y="132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2" name="Figura">
                <a:extLst>
                  <a:ext uri="{FF2B5EF4-FFF2-40B4-BE49-F238E27FC236}">
                    <a16:creationId xmlns="" xmlns:a16="http://schemas.microsoft.com/office/drawing/2014/main" id="{A2092C81-574A-5D4C-A697-32BB7B42A95E}"/>
                  </a:ext>
                </a:extLst>
              </p:cNvPr>
              <p:cNvSpPr/>
              <p:nvPr/>
            </p:nvSpPr>
            <p:spPr>
              <a:xfrm>
                <a:off x="482599" y="16002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652"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3" name="Figura">
                <a:extLst>
                  <a:ext uri="{FF2B5EF4-FFF2-40B4-BE49-F238E27FC236}">
                    <a16:creationId xmlns="" xmlns:a16="http://schemas.microsoft.com/office/drawing/2014/main" id="{A487A4BF-159D-6F49-B518-BC838ECBAC8A}"/>
                  </a:ext>
                </a:extLst>
              </p:cNvPr>
              <p:cNvSpPr/>
              <p:nvPr/>
            </p:nvSpPr>
            <p:spPr>
              <a:xfrm>
                <a:off x="469899" y="16383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433"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4" name="Figura">
                <a:extLst>
                  <a:ext uri="{FF2B5EF4-FFF2-40B4-BE49-F238E27FC236}">
                    <a16:creationId xmlns="" xmlns:a16="http://schemas.microsoft.com/office/drawing/2014/main" id="{57F2341A-602E-2D49-84B7-6F606829FCFF}"/>
                  </a:ext>
                </a:extLst>
              </p:cNvPr>
              <p:cNvSpPr/>
              <p:nvPr/>
            </p:nvSpPr>
            <p:spPr>
              <a:xfrm>
                <a:off x="457200" y="1765300"/>
                <a:ext cx="196891" cy="148815"/>
              </a:xfrm>
              <a:custGeom>
                <a:avLst/>
                <a:gdLst/>
                <a:ahLst/>
                <a:cxnLst>
                  <a:cxn ang="0">
                    <a:pos x="wd2" y="hd2"/>
                  </a:cxn>
                  <a:cxn ang="5400000">
                    <a:pos x="wd2" y="hd2"/>
                  </a:cxn>
                  <a:cxn ang="10800000">
                    <a:pos x="wd2" y="hd2"/>
                  </a:cxn>
                  <a:cxn ang="16200000">
                    <a:pos x="wd2" y="hd2"/>
                  </a:cxn>
                </a:cxnLst>
                <a:rect l="0" t="0" r="r" b="b"/>
                <a:pathLst>
                  <a:path w="19469" h="19774" extrusionOk="0">
                    <a:moveTo>
                      <a:pt x="17974" y="24"/>
                    </a:moveTo>
                    <a:cubicBezTo>
                      <a:pt x="13453" y="1206"/>
                      <a:pt x="10062" y="-1663"/>
                      <a:pt x="6295" y="1712"/>
                    </a:cubicBezTo>
                    <a:cubicBezTo>
                      <a:pt x="4788" y="3062"/>
                      <a:pt x="2151" y="5256"/>
                      <a:pt x="267" y="8293"/>
                    </a:cubicBezTo>
                    <a:cubicBezTo>
                      <a:pt x="-1240" y="10825"/>
                      <a:pt x="4034" y="19768"/>
                      <a:pt x="6169" y="19768"/>
                    </a:cubicBezTo>
                    <a:cubicBezTo>
                      <a:pt x="7927" y="19937"/>
                      <a:pt x="11067" y="16056"/>
                      <a:pt x="11067" y="16056"/>
                    </a:cubicBezTo>
                    <a:cubicBezTo>
                      <a:pt x="11067" y="16056"/>
                      <a:pt x="14207" y="12512"/>
                      <a:pt x="19104" y="13693"/>
                    </a:cubicBezTo>
                    <a:cubicBezTo>
                      <a:pt x="20360" y="14031"/>
                      <a:pt x="17974" y="24"/>
                      <a:pt x="17974" y="24"/>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5" name="Figura">
                <a:extLst>
                  <a:ext uri="{FF2B5EF4-FFF2-40B4-BE49-F238E27FC236}">
                    <a16:creationId xmlns="" xmlns:a16="http://schemas.microsoft.com/office/drawing/2014/main" id="{ED120110-EB6B-814A-A7C5-516C08F69AC0}"/>
                  </a:ext>
                </a:extLst>
              </p:cNvPr>
              <p:cNvSpPr/>
              <p:nvPr/>
            </p:nvSpPr>
            <p:spPr>
              <a:xfrm>
                <a:off x="419099" y="18033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707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6" name="Figura">
                <a:extLst>
                  <a:ext uri="{FF2B5EF4-FFF2-40B4-BE49-F238E27FC236}">
                    <a16:creationId xmlns="" xmlns:a16="http://schemas.microsoft.com/office/drawing/2014/main" id="{22154A58-FC07-654F-99C3-0B8B84F019EC}"/>
                  </a:ext>
                </a:extLst>
              </p:cNvPr>
              <p:cNvSpPr/>
              <p:nvPr/>
            </p:nvSpPr>
            <p:spPr>
              <a:xfrm>
                <a:off x="406400" y="1777999"/>
                <a:ext cx="145071" cy="43509"/>
              </a:xfrm>
              <a:custGeom>
                <a:avLst/>
                <a:gdLst/>
                <a:ahLst/>
                <a:cxnLst>
                  <a:cxn ang="0">
                    <a:pos x="wd2" y="hd2"/>
                  </a:cxn>
                  <a:cxn ang="5400000">
                    <a:pos x="wd2" y="hd2"/>
                  </a:cxn>
                  <a:cxn ang="10800000">
                    <a:pos x="wd2" y="hd2"/>
                  </a:cxn>
                  <a:cxn ang="16200000">
                    <a:pos x="wd2" y="hd2"/>
                  </a:cxn>
                </a:cxnLst>
                <a:rect l="0" t="0" r="r" b="b"/>
                <a:pathLst>
                  <a:path w="20910" h="18499" extrusionOk="0">
                    <a:moveTo>
                      <a:pt x="36" y="10950"/>
                    </a:moveTo>
                    <a:cubicBezTo>
                      <a:pt x="585" y="17430"/>
                      <a:pt x="6443" y="20670"/>
                      <a:pt x="11751" y="16890"/>
                    </a:cubicBezTo>
                    <a:cubicBezTo>
                      <a:pt x="17060" y="13650"/>
                      <a:pt x="21087" y="7170"/>
                      <a:pt x="20904" y="3390"/>
                    </a:cubicBezTo>
                    <a:cubicBezTo>
                      <a:pt x="20538" y="-930"/>
                      <a:pt x="16145" y="-930"/>
                      <a:pt x="10653" y="2310"/>
                    </a:cubicBezTo>
                    <a:cubicBezTo>
                      <a:pt x="5345" y="5550"/>
                      <a:pt x="-513" y="3930"/>
                      <a:pt x="36" y="10950"/>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7" name="Figura">
                <a:extLst>
                  <a:ext uri="{FF2B5EF4-FFF2-40B4-BE49-F238E27FC236}">
                    <a16:creationId xmlns="" xmlns:a16="http://schemas.microsoft.com/office/drawing/2014/main" id="{4285F546-3526-B14F-925B-EE7746E3D7BA}"/>
                  </a:ext>
                </a:extLst>
              </p:cNvPr>
              <p:cNvSpPr/>
              <p:nvPr/>
            </p:nvSpPr>
            <p:spPr>
              <a:xfrm>
                <a:off x="444499" y="18414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679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8" name="Figura">
                <a:extLst>
                  <a:ext uri="{FF2B5EF4-FFF2-40B4-BE49-F238E27FC236}">
                    <a16:creationId xmlns="" xmlns:a16="http://schemas.microsoft.com/office/drawing/2014/main" id="{2C3572D7-7B32-114A-B622-9F99BBE53895}"/>
                  </a:ext>
                </a:extLst>
              </p:cNvPr>
              <p:cNvSpPr/>
              <p:nvPr/>
            </p:nvSpPr>
            <p:spPr>
              <a:xfrm>
                <a:off x="469900" y="1854199"/>
                <a:ext cx="88227" cy="108216"/>
              </a:xfrm>
              <a:custGeom>
                <a:avLst/>
                <a:gdLst/>
                <a:ahLst/>
                <a:cxnLst>
                  <a:cxn ang="0">
                    <a:pos x="wd2" y="hd2"/>
                  </a:cxn>
                  <a:cxn ang="5400000">
                    <a:pos x="wd2" y="hd2"/>
                  </a:cxn>
                  <a:cxn ang="10800000">
                    <a:pos x="wd2" y="hd2"/>
                  </a:cxn>
                  <a:cxn ang="16200000">
                    <a:pos x="wd2" y="hd2"/>
                  </a:cxn>
                </a:cxnLst>
                <a:rect l="0" t="0" r="r" b="b"/>
                <a:pathLst>
                  <a:path w="18994" h="19374" extrusionOk="0">
                    <a:moveTo>
                      <a:pt x="873" y="19046"/>
                    </a:moveTo>
                    <a:cubicBezTo>
                      <a:pt x="-1588" y="17227"/>
                      <a:pt x="1420" y="11088"/>
                      <a:pt x="6615" y="6541"/>
                    </a:cubicBezTo>
                    <a:cubicBezTo>
                      <a:pt x="11809" y="1993"/>
                      <a:pt x="17278" y="-735"/>
                      <a:pt x="18645" y="174"/>
                    </a:cubicBezTo>
                    <a:cubicBezTo>
                      <a:pt x="20012" y="1311"/>
                      <a:pt x="17278" y="5631"/>
                      <a:pt x="12083" y="10179"/>
                    </a:cubicBezTo>
                    <a:cubicBezTo>
                      <a:pt x="6888" y="14726"/>
                      <a:pt x="3334" y="20865"/>
                      <a:pt x="873" y="1904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9" name="Figura">
                <a:extLst>
                  <a:ext uri="{FF2B5EF4-FFF2-40B4-BE49-F238E27FC236}">
                    <a16:creationId xmlns="" xmlns:a16="http://schemas.microsoft.com/office/drawing/2014/main" id="{53F6E82F-27F8-7E4D-8F29-AA1F2365CE0B}"/>
                  </a:ext>
                </a:extLst>
              </p:cNvPr>
              <p:cNvSpPr/>
              <p:nvPr/>
            </p:nvSpPr>
            <p:spPr>
              <a:xfrm>
                <a:off x="609599" y="1727199"/>
                <a:ext cx="386727" cy="265432"/>
              </a:xfrm>
              <a:custGeom>
                <a:avLst/>
                <a:gdLst/>
                <a:ahLst/>
                <a:cxnLst>
                  <a:cxn ang="0">
                    <a:pos x="wd2" y="hd2"/>
                  </a:cxn>
                  <a:cxn ang="5400000">
                    <a:pos x="wd2" y="hd2"/>
                  </a:cxn>
                  <a:cxn ang="10800000">
                    <a:pos x="wd2" y="hd2"/>
                  </a:cxn>
                  <a:cxn ang="16200000">
                    <a:pos x="wd2" y="hd2"/>
                  </a:cxn>
                </a:cxnLst>
                <a:rect l="0" t="0" r="r" b="b"/>
                <a:pathLst>
                  <a:path w="19931" h="21600" extrusionOk="0">
                    <a:moveTo>
                      <a:pt x="0" y="3100"/>
                    </a:moveTo>
                    <a:lnTo>
                      <a:pt x="14989" y="0"/>
                    </a:lnTo>
                    <a:cubicBezTo>
                      <a:pt x="21600" y="2997"/>
                      <a:pt x="21404" y="19326"/>
                      <a:pt x="15447" y="21600"/>
                    </a:cubicBezTo>
                    <a:lnTo>
                      <a:pt x="0" y="12815"/>
                    </a:lnTo>
                    <a:lnTo>
                      <a:pt x="0" y="310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0" name="Figura">
                <a:extLst>
                  <a:ext uri="{FF2B5EF4-FFF2-40B4-BE49-F238E27FC236}">
                    <a16:creationId xmlns="" xmlns:a16="http://schemas.microsoft.com/office/drawing/2014/main" id="{A8FEFA1C-44E2-ED44-A8F7-596BA35846CA}"/>
                  </a:ext>
                </a:extLst>
              </p:cNvPr>
              <p:cNvSpPr/>
              <p:nvPr/>
            </p:nvSpPr>
            <p:spPr>
              <a:xfrm>
                <a:off x="609599" y="1727200"/>
                <a:ext cx="387101" cy="260350"/>
              </a:xfrm>
              <a:custGeom>
                <a:avLst/>
                <a:gdLst/>
                <a:ahLst/>
                <a:cxnLst>
                  <a:cxn ang="0">
                    <a:pos x="wd2" y="hd2"/>
                  </a:cxn>
                  <a:cxn ang="5400000">
                    <a:pos x="wd2" y="hd2"/>
                  </a:cxn>
                  <a:cxn ang="10800000">
                    <a:pos x="wd2" y="hd2"/>
                  </a:cxn>
                  <a:cxn ang="16200000">
                    <a:pos x="wd2" y="hd2"/>
                  </a:cxn>
                </a:cxnLst>
                <a:rect l="0" t="0" r="r" b="b"/>
                <a:pathLst>
                  <a:path w="19951" h="21600" extrusionOk="0">
                    <a:moveTo>
                      <a:pt x="15709" y="0"/>
                    </a:moveTo>
                    <a:cubicBezTo>
                      <a:pt x="18000" y="2845"/>
                      <a:pt x="18589" y="6954"/>
                      <a:pt x="18458" y="8956"/>
                    </a:cubicBezTo>
                    <a:cubicBezTo>
                      <a:pt x="18262" y="12644"/>
                      <a:pt x="12371" y="14751"/>
                      <a:pt x="6087" y="13592"/>
                    </a:cubicBezTo>
                    <a:cubicBezTo>
                      <a:pt x="3862" y="13171"/>
                      <a:pt x="1767" y="12433"/>
                      <a:pt x="0" y="11380"/>
                    </a:cubicBezTo>
                    <a:lnTo>
                      <a:pt x="0" y="12644"/>
                    </a:lnTo>
                    <a:lnTo>
                      <a:pt x="15447" y="21600"/>
                    </a:lnTo>
                    <a:cubicBezTo>
                      <a:pt x="21207" y="19387"/>
                      <a:pt x="21600" y="3793"/>
                      <a:pt x="15709" y="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1" name="Figura">
                <a:extLst>
                  <a:ext uri="{FF2B5EF4-FFF2-40B4-BE49-F238E27FC236}">
                    <a16:creationId xmlns="" xmlns:a16="http://schemas.microsoft.com/office/drawing/2014/main" id="{D4253C28-DBEE-3546-AA99-5F76E02CD820}"/>
                  </a:ext>
                </a:extLst>
              </p:cNvPr>
              <p:cNvSpPr/>
              <p:nvPr/>
            </p:nvSpPr>
            <p:spPr>
              <a:xfrm>
                <a:off x="609600" y="1739900"/>
                <a:ext cx="243841" cy="60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250"/>
                    </a:lnTo>
                    <a:lnTo>
                      <a:pt x="0" y="21600"/>
                    </a:lnTo>
                    <a:cubicBezTo>
                      <a:pt x="1350" y="21600"/>
                      <a:pt x="2812" y="21150"/>
                      <a:pt x="4275" y="20700"/>
                    </a:cubicBezTo>
                    <a:cubicBezTo>
                      <a:pt x="13837" y="18450"/>
                      <a:pt x="21600" y="9000"/>
                      <a:pt x="21600" y="0"/>
                    </a:cubicBezTo>
                    <a:close/>
                  </a:path>
                </a:pathLst>
              </a:custGeom>
              <a:solidFill>
                <a:srgbClr val="D1DD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2" name="Figura">
                <a:extLst>
                  <a:ext uri="{FF2B5EF4-FFF2-40B4-BE49-F238E27FC236}">
                    <a16:creationId xmlns="" xmlns:a16="http://schemas.microsoft.com/office/drawing/2014/main" id="{45228F08-8740-7D4F-8145-CAB0C713CF18}"/>
                  </a:ext>
                </a:extLst>
              </p:cNvPr>
              <p:cNvSpPr/>
              <p:nvPr/>
            </p:nvSpPr>
            <p:spPr>
              <a:xfrm>
                <a:off x="558800" y="2679700"/>
                <a:ext cx="22860" cy="400050"/>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cubicBezTo>
                      <a:pt x="9600" y="20434"/>
                      <a:pt x="7200" y="19543"/>
                      <a:pt x="0" y="19200"/>
                    </a:cubicBezTo>
                    <a:cubicBezTo>
                      <a:pt x="10800" y="17006"/>
                      <a:pt x="4800" y="7474"/>
                      <a:pt x="3600" y="0"/>
                    </a:cubicBezTo>
                    <a:cubicBezTo>
                      <a:pt x="8400" y="7680"/>
                      <a:pt x="13200" y="16731"/>
                      <a:pt x="21600" y="19269"/>
                    </a:cubicBezTo>
                    <a:cubicBezTo>
                      <a:pt x="13200" y="19749"/>
                      <a:pt x="10800" y="20640"/>
                      <a:pt x="9600" y="21600"/>
                    </a:cubicBezTo>
                    <a:close/>
                  </a:path>
                </a:pathLst>
              </a:custGeom>
              <a:solidFill>
                <a:srgbClr val="72888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3" name="Figura">
                <a:extLst>
                  <a:ext uri="{FF2B5EF4-FFF2-40B4-BE49-F238E27FC236}">
                    <a16:creationId xmlns="" xmlns:a16="http://schemas.microsoft.com/office/drawing/2014/main" id="{9C4A294D-5A9C-BE46-A7A1-049605141C6C}"/>
                  </a:ext>
                </a:extLst>
              </p:cNvPr>
              <p:cNvSpPr/>
              <p:nvPr/>
            </p:nvSpPr>
            <p:spPr>
              <a:xfrm>
                <a:off x="698500" y="723899"/>
                <a:ext cx="5588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455" y="0"/>
                    </a:lnTo>
                    <a:lnTo>
                      <a:pt x="0" y="17280"/>
                    </a:lnTo>
                    <a:lnTo>
                      <a:pt x="19145"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4" name="Figura">
                <a:extLst>
                  <a:ext uri="{FF2B5EF4-FFF2-40B4-BE49-F238E27FC236}">
                    <a16:creationId xmlns="" xmlns:a16="http://schemas.microsoft.com/office/drawing/2014/main" id="{8623A6AA-FF15-DD4C-8427-51E1391C70B1}"/>
                  </a:ext>
                </a:extLst>
              </p:cNvPr>
              <p:cNvSpPr/>
              <p:nvPr/>
            </p:nvSpPr>
            <p:spPr>
              <a:xfrm>
                <a:off x="762000" y="342899"/>
                <a:ext cx="5461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512" y="0"/>
                    </a:lnTo>
                    <a:lnTo>
                      <a:pt x="0" y="17897"/>
                    </a:lnTo>
                    <a:lnTo>
                      <a:pt x="19088"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5" name="Figura">
                <a:extLst>
                  <a:ext uri="{FF2B5EF4-FFF2-40B4-BE49-F238E27FC236}">
                    <a16:creationId xmlns="" xmlns:a16="http://schemas.microsoft.com/office/drawing/2014/main" id="{7E61BA16-1289-3141-8842-78656CE24190}"/>
                  </a:ext>
                </a:extLst>
              </p:cNvPr>
              <p:cNvSpPr/>
              <p:nvPr/>
            </p:nvSpPr>
            <p:spPr>
              <a:xfrm>
                <a:off x="0" y="3340099"/>
                <a:ext cx="1134111" cy="81282"/>
              </a:xfrm>
              <a:custGeom>
                <a:avLst/>
                <a:gdLst/>
                <a:ahLst/>
                <a:cxnLst>
                  <a:cxn ang="0">
                    <a:pos x="wd2" y="hd2"/>
                  </a:cxn>
                  <a:cxn ang="5400000">
                    <a:pos x="wd2" y="hd2"/>
                  </a:cxn>
                  <a:cxn ang="10800000">
                    <a:pos x="wd2" y="hd2"/>
                  </a:cxn>
                  <a:cxn ang="16200000">
                    <a:pos x="wd2" y="hd2"/>
                  </a:cxn>
                </a:cxnLst>
                <a:rect l="0" t="0" r="r" b="b"/>
                <a:pathLst>
                  <a:path w="21600" h="21600" extrusionOk="0">
                    <a:moveTo>
                      <a:pt x="21213" y="0"/>
                    </a:moveTo>
                    <a:lnTo>
                      <a:pt x="508"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6" name="Figura">
                <a:extLst>
                  <a:ext uri="{FF2B5EF4-FFF2-40B4-BE49-F238E27FC236}">
                    <a16:creationId xmlns="" xmlns:a16="http://schemas.microsoft.com/office/drawing/2014/main" id="{7FF983C7-DDC2-3242-AFD0-8CE0C3C0D1F8}"/>
                  </a:ext>
                </a:extLst>
              </p:cNvPr>
              <p:cNvSpPr/>
              <p:nvPr/>
            </p:nvSpPr>
            <p:spPr>
              <a:xfrm>
                <a:off x="838199" y="0"/>
                <a:ext cx="160361" cy="1055370"/>
              </a:xfrm>
              <a:custGeom>
                <a:avLst/>
                <a:gdLst/>
                <a:ahLst/>
                <a:cxnLst>
                  <a:cxn ang="0">
                    <a:pos x="wd2" y="hd2"/>
                  </a:cxn>
                  <a:cxn ang="5400000">
                    <a:pos x="wd2" y="hd2"/>
                  </a:cxn>
                  <a:cxn ang="10800000">
                    <a:pos x="wd2" y="hd2"/>
                  </a:cxn>
                  <a:cxn ang="16200000">
                    <a:pos x="wd2" y="hd2"/>
                  </a:cxn>
                </a:cxnLst>
                <a:rect l="0" t="0" r="r" b="b"/>
                <a:pathLst>
                  <a:path w="20662" h="21600" extrusionOk="0">
                    <a:moveTo>
                      <a:pt x="20618" y="8240"/>
                    </a:moveTo>
                    <a:cubicBezTo>
                      <a:pt x="19636" y="4029"/>
                      <a:pt x="818" y="0"/>
                      <a:pt x="818" y="0"/>
                    </a:cubicBezTo>
                    <a:lnTo>
                      <a:pt x="0" y="806"/>
                    </a:lnTo>
                    <a:cubicBezTo>
                      <a:pt x="5400" y="2157"/>
                      <a:pt x="15873" y="5199"/>
                      <a:pt x="16691" y="8318"/>
                    </a:cubicBezTo>
                    <a:cubicBezTo>
                      <a:pt x="17509" y="11931"/>
                      <a:pt x="5891" y="19209"/>
                      <a:pt x="2618" y="21184"/>
                    </a:cubicBezTo>
                    <a:lnTo>
                      <a:pt x="5564" y="21600"/>
                    </a:lnTo>
                    <a:cubicBezTo>
                      <a:pt x="5727" y="21600"/>
                      <a:pt x="21600" y="12451"/>
                      <a:pt x="20618" y="8240"/>
                    </a:cubicBezTo>
                    <a:close/>
                  </a:path>
                </a:pathLst>
              </a:custGeom>
              <a:solidFill>
                <a:srgbClr val="D3E4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Tree>
    <p:extLst>
      <p:ext uri="{BB962C8B-B14F-4D97-AF65-F5344CB8AC3E}">
        <p14:creationId xmlns="" xmlns:p14="http://schemas.microsoft.com/office/powerpoint/2010/main" val="395584460"/>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 xmlns:a16="http://schemas.microsoft.com/office/drawing/2014/main" id="{05E095B0-A3E1-804C-A579-87BB4D96608B}"/>
              </a:ext>
            </a:extLst>
          </p:cNvPr>
          <p:cNvGrpSpPr/>
          <p:nvPr/>
        </p:nvGrpSpPr>
        <p:grpSpPr>
          <a:xfrm>
            <a:off x="-254000" y="1447800"/>
            <a:ext cx="7286087" cy="7046081"/>
            <a:chOff x="-192359" y="1133289"/>
            <a:chExt cx="5464565" cy="5284560"/>
          </a:xfrm>
        </p:grpSpPr>
        <p:pic>
          <p:nvPicPr>
            <p:cNvPr id="388" name="4">
              <a:extLst>
                <a:ext uri="{FF2B5EF4-FFF2-40B4-BE49-F238E27FC236}">
                  <a16:creationId xmlns=""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 xmlns:a16="http://schemas.microsoft.com/office/drawing/2014/main" id="{9B58440E-6479-F242-AF7E-B20745CF1E65}"/>
                </a:ext>
              </a:extLst>
            </p:cNvPr>
            <p:cNvSpPr/>
            <p:nvPr/>
          </p:nvSpPr>
          <p:spPr>
            <a:xfrm>
              <a:off x="823545" y="3476439"/>
              <a:ext cx="3432756" cy="2123658"/>
            </a:xfrm>
            <a:prstGeom prst="rect">
              <a:avLst/>
            </a:prstGeom>
            <a:noFill/>
          </p:spPr>
          <p:txBody>
            <a:bodyPr wrap="square" lIns="121920" tIns="60960" rIns="121920" bIns="60960">
              <a:spAutoFit/>
            </a:bodyPr>
            <a:lstStyle/>
            <a:p>
              <a:pPr algn="ctr" defTabSz="1219170"/>
              <a:r>
                <a:rPr lang="vi-VN" sz="4400"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x-none" sz="44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75" name="剪去单角的矩形 14">
                <a:extLst>
                  <a:ext uri="{FF2B5EF4-FFF2-40B4-BE49-F238E27FC236}">
                    <a16:creationId xmlns=""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3" name="Rectangle 2">
              <a:extLst>
                <a:ext uri="{FF2B5EF4-FFF2-40B4-BE49-F238E27FC236}">
                  <a16:creationId xmlns=""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 xmlns:a16="http://schemas.microsoft.com/office/drawing/2014/main" id="{8C71C84E-B5A1-E54A-86F1-6278642E6135}"/>
              </a:ext>
            </a:extLst>
          </p:cNvPr>
          <p:cNvSpPr/>
          <p:nvPr/>
        </p:nvSpPr>
        <p:spPr>
          <a:xfrm>
            <a:off x="1896959" y="3758233"/>
            <a:ext cx="2439130" cy="95410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WHEN</a:t>
            </a:r>
          </a:p>
        </p:txBody>
      </p:sp>
      <p:sp>
        <p:nvSpPr>
          <p:cNvPr id="5" name="TextBox 4">
            <a:extLst>
              <a:ext uri="{FF2B5EF4-FFF2-40B4-BE49-F238E27FC236}">
                <a16:creationId xmlns="" xmlns:a16="http://schemas.microsoft.com/office/drawing/2014/main" id="{66D32B8E-AAC6-AB40-AB34-744562A39CC5}"/>
              </a:ext>
            </a:extLst>
          </p:cNvPr>
          <p:cNvSpPr txBox="1"/>
          <p:nvPr/>
        </p:nvSpPr>
        <p:spPr>
          <a:xfrm>
            <a:off x="7052406" y="2958014"/>
            <a:ext cx="820475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sát hình 2 và cho biết: lãnh chúa phong kiến và nông nô được hình thành từ những từng lớp nào?</a:t>
            </a:r>
          </a:p>
        </p:txBody>
      </p:sp>
    </p:spTree>
    <p:extLst>
      <p:ext uri="{BB962C8B-B14F-4D97-AF65-F5344CB8AC3E}">
        <p14:creationId xmlns="" xmlns:p14="http://schemas.microsoft.com/office/powerpoint/2010/main" val="993253020"/>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4CD491-2346-305B-02D2-7D6FF0967EBE}"/>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0800" y="0"/>
            <a:ext cx="16154400" cy="9144000"/>
          </a:xfrm>
          <a:prstGeom prst="rect">
            <a:avLst/>
          </a:prstGeom>
        </p:spPr>
      </p:pic>
    </p:spTree>
    <p:extLst>
      <p:ext uri="{BB962C8B-B14F-4D97-AF65-F5344CB8AC3E}">
        <p14:creationId xmlns="" xmlns:p14="http://schemas.microsoft.com/office/powerpoint/2010/main" val="1800643288"/>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8676" name="Picture 4">
            <a:extLst>
              <a:ext uri="{FF2B5EF4-FFF2-40B4-BE49-F238E27FC236}">
                <a16:creationId xmlns="" xmlns:a16="http://schemas.microsoft.com/office/drawing/2014/main" id="{D639A389-C902-2D4A-BEEE-EFEAE9C569F9}"/>
              </a:ext>
            </a:extLst>
          </p:cNvPr>
          <p:cNvPicPr>
            <a:picLocks noGrp="1" noChangeAspect="1" noChangeArrowheads="1"/>
          </p:cNvPicPr>
          <p:nvPr>
            <p:ph sz="quarter" idx="1"/>
          </p:nvPr>
        </p:nvPicPr>
        <p:blipFill>
          <a:blip r:embed="rId3" cstate="print">
            <a:extLst>
              <a:ext uri="{28A0092B-C50C-407E-A947-70E740481C1C}">
                <a14:useLocalDpi xmlns="" xmlns:a14="http://schemas.microsoft.com/office/drawing/2010/main" val="0"/>
              </a:ext>
            </a:extLst>
          </a:blip>
          <a:srcRect/>
          <a:stretch>
            <a:fillRect/>
          </a:stretch>
        </p:blipFill>
        <p:spPr>
          <a:xfrm>
            <a:off x="246594" y="1371599"/>
            <a:ext cx="2493433" cy="4876800"/>
          </a:xfrm>
          <a:noFill/>
          <a:ln>
            <a:solidFill>
              <a:srgbClr val="0000FF"/>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8679" name="Picture 7">
            <a:extLst>
              <a:ext uri="{FF2B5EF4-FFF2-40B4-BE49-F238E27FC236}">
                <a16:creationId xmlns="" xmlns:a16="http://schemas.microsoft.com/office/drawing/2014/main" id="{ECF3459B-2D9A-154E-823E-106F072C868A}"/>
              </a:ext>
            </a:extLst>
          </p:cNvPr>
          <p:cNvPicPr>
            <a:picLocks noGrp="1" noChangeAspect="1" noChangeArrowheads="1"/>
          </p:cNvPicPr>
          <p:nvPr>
            <p:ph sz="quarter" idx="2"/>
          </p:nvPr>
        </p:nvPicPr>
        <p:blipFill>
          <a:blip r:embed="rId4">
            <a:extLst>
              <a:ext uri="{28A0092B-C50C-407E-A947-70E740481C1C}">
                <a14:useLocalDpi xmlns="" xmlns:a14="http://schemas.microsoft.com/office/drawing/2010/main" val="0"/>
              </a:ext>
            </a:extLst>
          </a:blip>
          <a:srcRect/>
          <a:stretch>
            <a:fillRect/>
          </a:stretch>
        </p:blipFill>
        <p:spPr>
          <a:xfrm>
            <a:off x="4169817" y="1477548"/>
            <a:ext cx="2438400" cy="4775200"/>
          </a:xfrm>
          <a:solidFill>
            <a:srgbClr val="FFFF00"/>
          </a:solidFill>
          <a:ln>
            <a:solidFill>
              <a:srgbClr val="0000FF"/>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8682" name="Picture 10">
            <a:extLst>
              <a:ext uri="{FF2B5EF4-FFF2-40B4-BE49-F238E27FC236}">
                <a16:creationId xmlns="" xmlns:a16="http://schemas.microsoft.com/office/drawing/2014/main" id="{C11CE94E-BD8A-034E-AEF7-B11D56AFD691}"/>
              </a:ext>
            </a:extLst>
          </p:cNvPr>
          <p:cNvPicPr>
            <a:picLocks noGrp="1" noChangeAspect="1" noChangeArrowheads="1"/>
          </p:cNvPicPr>
          <p:nvPr>
            <p:ph sz="quarter" idx="3"/>
          </p:nvPr>
        </p:nvPicPr>
        <p:blipFill>
          <a:blip r:embed="rId5">
            <a:extLst>
              <a:ext uri="{28A0092B-C50C-407E-A947-70E740481C1C}">
                <a14:useLocalDpi xmlns="" xmlns:a14="http://schemas.microsoft.com/office/drawing/2010/main" val="0"/>
              </a:ext>
            </a:extLst>
          </a:blip>
          <a:srcRect/>
          <a:stretch>
            <a:fillRect/>
          </a:stretch>
        </p:blipFill>
        <p:spPr>
          <a:xfrm>
            <a:off x="8306877" y="1477547"/>
            <a:ext cx="2681817" cy="4876799"/>
          </a:xfrm>
          <a:noFill/>
          <a:ln>
            <a:solidFill>
              <a:srgbClr val="0000FF"/>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8678" name="Text Box 6">
            <a:extLst>
              <a:ext uri="{FF2B5EF4-FFF2-40B4-BE49-F238E27FC236}">
                <a16:creationId xmlns="" xmlns:a16="http://schemas.microsoft.com/office/drawing/2014/main" id="{DED867E6-3A21-D245-BF98-EB2C870CCE72}"/>
              </a:ext>
            </a:extLst>
          </p:cNvPr>
          <p:cNvSpPr txBox="1">
            <a:spLocks noChangeArrowheads="1"/>
          </p:cNvSpPr>
          <p:nvPr/>
        </p:nvSpPr>
        <p:spPr bwMode="auto">
          <a:xfrm>
            <a:off x="2523067" y="52645"/>
            <a:ext cx="1120986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x-none" sz="4800" b="1" i="1" dirty="0">
                <a:solidFill>
                  <a:srgbClr val="FF00FF"/>
                </a:solidFill>
                <a:latin typeface="SVN-Gotham" panose="02000604040000020004" pitchFamily="2" charset="0"/>
              </a:rPr>
              <a:t>SƠ ĐỒ HÌNH THÀNH GIAI CẤP MỚI </a:t>
            </a:r>
          </a:p>
        </p:txBody>
      </p:sp>
      <p:pic>
        <p:nvPicPr>
          <p:cNvPr id="28685" name="Picture 13">
            <a:extLst>
              <a:ext uri="{FF2B5EF4-FFF2-40B4-BE49-F238E27FC236}">
                <a16:creationId xmlns="" xmlns:a16="http://schemas.microsoft.com/office/drawing/2014/main" id="{F7600D40-3855-B640-B92C-9C0D4B296A5A}"/>
              </a:ext>
            </a:extLst>
          </p:cNvPr>
          <p:cNvPicPr>
            <a:picLocks noGrp="1" noChangeAspect="1" noChangeArrowheads="1"/>
          </p:cNvPicPr>
          <p:nvPr>
            <p:ph sz="quarter" idx="4"/>
          </p:nvPr>
        </p:nvPicPr>
        <p:blipFill>
          <a:blip r:embed="rId6">
            <a:extLst>
              <a:ext uri="{28A0092B-C50C-407E-A947-70E740481C1C}">
                <a14:useLocalDpi xmlns="" xmlns:a14="http://schemas.microsoft.com/office/drawing/2010/main" val="0"/>
              </a:ext>
            </a:extLst>
          </a:blip>
          <a:srcRect/>
          <a:stretch>
            <a:fillRect/>
          </a:stretch>
        </p:blipFill>
        <p:spPr>
          <a:xfrm>
            <a:off x="13342190" y="1587375"/>
            <a:ext cx="2845053" cy="4876797"/>
          </a:xfrm>
          <a:noFill/>
          <a:ln>
            <a:solidFill>
              <a:srgbClr val="0000FF"/>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8689" name="Rectangle 17">
            <a:extLst>
              <a:ext uri="{FF2B5EF4-FFF2-40B4-BE49-F238E27FC236}">
                <a16:creationId xmlns="" xmlns:a16="http://schemas.microsoft.com/office/drawing/2014/main" id="{4E01A11C-E17B-8341-B339-60A3D98DAC1F}"/>
              </a:ext>
            </a:extLst>
          </p:cNvPr>
          <p:cNvSpPr>
            <a:spLocks noChangeArrowheads="1"/>
          </p:cNvSpPr>
          <p:nvPr/>
        </p:nvSpPr>
        <p:spPr bwMode="auto">
          <a:xfrm>
            <a:off x="-73439" y="6633384"/>
            <a:ext cx="3039360" cy="1405641"/>
          </a:xfrm>
          <a:prstGeom prst="rect">
            <a:avLst/>
          </a:prstGeom>
          <a:solidFill>
            <a:schemeClr val="accent1">
              <a:lumMod val="20000"/>
              <a:lumOff val="80000"/>
            </a:schemeClr>
          </a:solidFill>
          <a:ln>
            <a:noFill/>
          </a:ln>
          <a:effectLst/>
        </p:spPr>
        <p:txBody>
          <a:bodyPr wrap="square">
            <a:spAutoFit/>
          </a:bodyPr>
          <a:lstStyle/>
          <a:p>
            <a:pPr algn="ctr" defTabSz="1219170"/>
            <a:r>
              <a:rPr lang="en-US" altLang="x-none" sz="4267" b="1" dirty="0" err="1">
                <a:solidFill>
                  <a:prstClr val="black"/>
                </a:solidFill>
                <a:latin typeface="Times New Roman" panose="02020603050405020304" pitchFamily="18" charset="0"/>
                <a:cs typeface="Times New Roman" panose="02020603050405020304" pitchFamily="18" charset="0"/>
                <a:sym typeface="Wingdings" pitchFamily="2" charset="2"/>
              </a:rPr>
              <a:t>Tướng</a:t>
            </a:r>
            <a:r>
              <a:rPr lang="en-US" altLang="x-none"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x-none" sz="4267" b="1" dirty="0" err="1">
                <a:solidFill>
                  <a:prstClr val="black"/>
                </a:solidFill>
                <a:latin typeface="Times New Roman" panose="02020603050405020304" pitchFamily="18" charset="0"/>
                <a:cs typeface="Times New Roman" panose="02020603050405020304" pitchFamily="18" charset="0"/>
                <a:sym typeface="Wingdings" pitchFamily="2" charset="2"/>
              </a:rPr>
              <a:t>lĩnh</a:t>
            </a:r>
            <a:r>
              <a:rPr lang="en-US" altLang="x-none"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x-none" sz="4267" b="1" dirty="0" err="1">
                <a:solidFill>
                  <a:prstClr val="black"/>
                </a:solidFill>
                <a:latin typeface="Times New Roman" panose="02020603050405020304" pitchFamily="18" charset="0"/>
                <a:cs typeface="Times New Roman" panose="02020603050405020304" pitchFamily="18" charset="0"/>
                <a:sym typeface="Wingdings" pitchFamily="2" charset="2"/>
              </a:rPr>
              <a:t>quân</a:t>
            </a:r>
            <a:r>
              <a:rPr lang="en-US" altLang="x-none"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x-none" sz="4267" b="1" dirty="0" err="1">
                <a:solidFill>
                  <a:prstClr val="black"/>
                </a:solidFill>
                <a:latin typeface="Times New Roman" panose="02020603050405020304" pitchFamily="18" charset="0"/>
                <a:cs typeface="Times New Roman" panose="02020603050405020304" pitchFamily="18" charset="0"/>
                <a:sym typeface="Wingdings" pitchFamily="2" charset="2"/>
              </a:rPr>
              <a:t>sự</a:t>
            </a:r>
            <a:endParaRPr lang="en-US" altLang="x-none" sz="4267" b="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
        <p:nvSpPr>
          <p:cNvPr id="28690" name="Text Box 18">
            <a:extLst>
              <a:ext uri="{FF2B5EF4-FFF2-40B4-BE49-F238E27FC236}">
                <a16:creationId xmlns="" xmlns:a16="http://schemas.microsoft.com/office/drawing/2014/main" id="{1A392E01-DF33-A14D-89A3-D2AD0854A53D}"/>
              </a:ext>
            </a:extLst>
          </p:cNvPr>
          <p:cNvSpPr txBox="1">
            <a:spLocks noChangeArrowheads="1"/>
          </p:cNvSpPr>
          <p:nvPr/>
        </p:nvSpPr>
        <p:spPr bwMode="auto">
          <a:xfrm>
            <a:off x="3974103" y="7023146"/>
            <a:ext cx="2829828" cy="748988"/>
          </a:xfrm>
          <a:prstGeom prst="rect">
            <a:avLst/>
          </a:prstGeom>
          <a:solidFill>
            <a:schemeClr val="accent1">
              <a:lumMod val="60000"/>
              <a:lumOff val="40000"/>
            </a:schemeClr>
          </a:solidFill>
          <a:ln>
            <a:noFill/>
          </a:ln>
          <a:effectLst/>
        </p:spPr>
        <p:txBody>
          <a:bodyPr wrap="square">
            <a:spAutoFit/>
          </a:bodyPr>
          <a:lstStyle/>
          <a:p>
            <a:pPr defTabSz="1219170"/>
            <a:r>
              <a:rPr lang="en-US" altLang="x-none" sz="4267" b="1" dirty="0" err="1">
                <a:solidFill>
                  <a:prstClr val="black"/>
                </a:solidFill>
                <a:latin typeface="Times New Roman" panose="02020603050405020304" pitchFamily="18" charset="0"/>
                <a:cs typeface="Times New Roman" panose="02020603050405020304" pitchFamily="18" charset="0"/>
              </a:rPr>
              <a:t>Lãnh</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chúa</a:t>
            </a:r>
            <a:r>
              <a:rPr lang="en-US" altLang="x-none" sz="4267" b="1" dirty="0">
                <a:solidFill>
                  <a:prstClr val="black"/>
                </a:solidFill>
                <a:latin typeface="Times New Roman" panose="02020603050405020304" pitchFamily="18" charset="0"/>
                <a:cs typeface="Times New Roman" panose="02020603050405020304" pitchFamily="18" charset="0"/>
              </a:rPr>
              <a:t> </a:t>
            </a:r>
          </a:p>
        </p:txBody>
      </p:sp>
      <p:sp>
        <p:nvSpPr>
          <p:cNvPr id="28691" name="Text Box 19">
            <a:extLst>
              <a:ext uri="{FF2B5EF4-FFF2-40B4-BE49-F238E27FC236}">
                <a16:creationId xmlns="" xmlns:a16="http://schemas.microsoft.com/office/drawing/2014/main" id="{D5240CB2-F900-3C42-9684-CCA1D2656E38}"/>
              </a:ext>
            </a:extLst>
          </p:cNvPr>
          <p:cNvSpPr txBox="1">
            <a:spLocks noChangeArrowheads="1"/>
          </p:cNvSpPr>
          <p:nvPr/>
        </p:nvSpPr>
        <p:spPr bwMode="auto">
          <a:xfrm>
            <a:off x="8139801" y="6838481"/>
            <a:ext cx="2934740" cy="1405641"/>
          </a:xfrm>
          <a:prstGeom prst="rect">
            <a:avLst/>
          </a:prstGeom>
          <a:solidFill>
            <a:schemeClr val="accent4">
              <a:lumMod val="60000"/>
              <a:lumOff val="40000"/>
            </a:schemeClr>
          </a:solidFill>
          <a:ln>
            <a:noFill/>
          </a:ln>
          <a:effectLst/>
        </p:spPr>
        <p:txBody>
          <a:bodyPr wrap="square">
            <a:spAutoFit/>
          </a:bodyPr>
          <a:lstStyle/>
          <a:p>
            <a:pPr defTabSz="1219170"/>
            <a:r>
              <a:rPr lang="en-US" altLang="x-none" sz="4267" b="1" dirty="0" err="1">
                <a:solidFill>
                  <a:prstClr val="black"/>
                </a:solidFill>
                <a:latin typeface="Times New Roman" panose="02020603050405020304" pitchFamily="18" charset="0"/>
                <a:cs typeface="Times New Roman" panose="02020603050405020304" pitchFamily="18" charset="0"/>
              </a:rPr>
              <a:t>Nô</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lệ</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được</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giải</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phóng</a:t>
            </a:r>
            <a:r>
              <a:rPr lang="en-US" altLang="x-none" sz="4267" dirty="0">
                <a:solidFill>
                  <a:prstClr val="black"/>
                </a:solidFill>
                <a:latin typeface="Times New Roman" panose="02020603050405020304" pitchFamily="18" charset="0"/>
                <a:cs typeface="Times New Roman" panose="02020603050405020304" pitchFamily="18" charset="0"/>
              </a:rPr>
              <a:t> </a:t>
            </a:r>
          </a:p>
        </p:txBody>
      </p:sp>
      <p:sp>
        <p:nvSpPr>
          <p:cNvPr id="28692" name="Text Box 20">
            <a:extLst>
              <a:ext uri="{FF2B5EF4-FFF2-40B4-BE49-F238E27FC236}">
                <a16:creationId xmlns="" xmlns:a16="http://schemas.microsoft.com/office/drawing/2014/main" id="{94ABA7EA-A656-564E-9BA4-645ACEAA8A32}"/>
              </a:ext>
            </a:extLst>
          </p:cNvPr>
          <p:cNvSpPr txBox="1">
            <a:spLocks noChangeArrowheads="1"/>
          </p:cNvSpPr>
          <p:nvPr/>
        </p:nvSpPr>
        <p:spPr bwMode="auto">
          <a:xfrm>
            <a:off x="13363093" y="7023145"/>
            <a:ext cx="2148345" cy="748988"/>
          </a:xfrm>
          <a:prstGeom prst="rect">
            <a:avLst/>
          </a:prstGeom>
          <a:solidFill>
            <a:schemeClr val="accent5">
              <a:lumMod val="60000"/>
              <a:lumOff val="40000"/>
            </a:schemeClr>
          </a:solidFill>
          <a:ln>
            <a:noFill/>
          </a:ln>
          <a:effectLst/>
        </p:spPr>
        <p:txBody>
          <a:bodyPr wrap="none">
            <a:spAutoFit/>
          </a:bodyPr>
          <a:lstStyle/>
          <a:p>
            <a:pPr defTabSz="1219170"/>
            <a:r>
              <a:rPr lang="en-US" altLang="x-none" sz="4267" b="1" dirty="0" err="1">
                <a:solidFill>
                  <a:prstClr val="black"/>
                </a:solidFill>
                <a:latin typeface="Times New Roman" panose="02020603050405020304" pitchFamily="18" charset="0"/>
                <a:cs typeface="Times New Roman" panose="02020603050405020304" pitchFamily="18" charset="0"/>
              </a:rPr>
              <a:t>Nông</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nô</a:t>
            </a:r>
            <a:endParaRPr lang="en-US" altLang="x-none" sz="4267" b="1" dirty="0">
              <a:solidFill>
                <a:prstClr val="black"/>
              </a:solidFill>
              <a:latin typeface="Times New Roman" panose="02020603050405020304" pitchFamily="18" charset="0"/>
              <a:cs typeface="Times New Roman" panose="02020603050405020304" pitchFamily="18" charset="0"/>
            </a:endParaRPr>
          </a:p>
        </p:txBody>
      </p:sp>
      <p:sp>
        <p:nvSpPr>
          <p:cNvPr id="28693" name="AutoShape 21">
            <a:extLst>
              <a:ext uri="{FF2B5EF4-FFF2-40B4-BE49-F238E27FC236}">
                <a16:creationId xmlns="" xmlns:a16="http://schemas.microsoft.com/office/drawing/2014/main" id="{BECC4711-A7D5-584D-BCF9-48E4232FD5FA}"/>
              </a:ext>
            </a:extLst>
          </p:cNvPr>
          <p:cNvSpPr>
            <a:spLocks noChangeArrowheads="1"/>
          </p:cNvSpPr>
          <p:nvPr/>
        </p:nvSpPr>
        <p:spPr bwMode="auto">
          <a:xfrm>
            <a:off x="3025763" y="3321108"/>
            <a:ext cx="914400" cy="609600"/>
          </a:xfrm>
          <a:prstGeom prst="rightArrow">
            <a:avLst>
              <a:gd name="adj1" fmla="val 50000"/>
              <a:gd name="adj2" fmla="val 57986"/>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x-none" sz="2400">
              <a:solidFill>
                <a:prstClr val="black"/>
              </a:solidFill>
              <a:latin typeface="Calibri" panose="020F0502020204030204"/>
            </a:endParaRPr>
          </a:p>
        </p:txBody>
      </p:sp>
      <p:sp>
        <p:nvSpPr>
          <p:cNvPr id="28694" name="AutoShape 22">
            <a:extLst>
              <a:ext uri="{FF2B5EF4-FFF2-40B4-BE49-F238E27FC236}">
                <a16:creationId xmlns="" xmlns:a16="http://schemas.microsoft.com/office/drawing/2014/main" id="{65471BFA-5206-984E-9757-433624A62AA2}"/>
              </a:ext>
            </a:extLst>
          </p:cNvPr>
          <p:cNvSpPr>
            <a:spLocks noChangeArrowheads="1"/>
          </p:cNvSpPr>
          <p:nvPr/>
        </p:nvSpPr>
        <p:spPr bwMode="auto">
          <a:xfrm>
            <a:off x="11717867" y="3374081"/>
            <a:ext cx="914400" cy="609600"/>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x-none" sz="2400">
              <a:solidFill>
                <a:prstClr val="black"/>
              </a:solidFill>
              <a:latin typeface="Calibri" panose="020F0502020204030204"/>
            </a:endParaRPr>
          </a:p>
        </p:txBody>
      </p:sp>
      <p:sp>
        <p:nvSpPr>
          <p:cNvPr id="2" name="Rectangle 1">
            <a:extLst>
              <a:ext uri="{FF2B5EF4-FFF2-40B4-BE49-F238E27FC236}">
                <a16:creationId xmlns="" xmlns:a16="http://schemas.microsoft.com/office/drawing/2014/main" id="{F80B2FF7-C82E-FD4A-8A2F-D68157664AA4}"/>
              </a:ext>
            </a:extLst>
          </p:cNvPr>
          <p:cNvSpPr/>
          <p:nvPr/>
        </p:nvSpPr>
        <p:spPr>
          <a:xfrm>
            <a:off x="3940163" y="6838480"/>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14" name="Rectangle 13">
            <a:extLst>
              <a:ext uri="{FF2B5EF4-FFF2-40B4-BE49-F238E27FC236}">
                <a16:creationId xmlns="" xmlns:a16="http://schemas.microsoft.com/office/drawing/2014/main" id="{1413AB21-87C4-E149-BCB3-A80E4B44E170}"/>
              </a:ext>
            </a:extLst>
          </p:cNvPr>
          <p:cNvSpPr/>
          <p:nvPr/>
        </p:nvSpPr>
        <p:spPr>
          <a:xfrm>
            <a:off x="13043699" y="7023145"/>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14:presetBounceEnd="50000">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14:bounceEnd="50000">
                                          <p:cBhvr additive="base">
                                            <p:cTn id="26" dur="500" fill="hold"/>
                                            <p:tgtEl>
                                              <p:spTgt spid="28692"/>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cBhvr additive="base">
                                            <p:cTn id="26" dur="500" fill="hold"/>
                                            <p:tgtEl>
                                              <p:spTgt spid="28692"/>
                                            </p:tgtEl>
                                            <p:attrNameLst>
                                              <p:attrName>ppt_x</p:attrName>
                                            </p:attrNameLst>
                                          </p:cBhvr>
                                          <p:tavLst>
                                            <p:tav tm="0">
                                              <p:val>
                                                <p:strVal val="1+#ppt_w/2"/>
                                              </p:val>
                                            </p:tav>
                                            <p:tav tm="100000">
                                              <p:val>
                                                <p:strVal val="#ppt_x"/>
                                              </p:val>
                                            </p:tav>
                                          </p:tavLst>
                                        </p:anim>
                                        <p:anim calcmode="lin" valueType="num">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BFCAC7E-2E2E-FE15-3DB2-E429D5EA578B}"/>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6256000" cy="9144000"/>
          </a:xfrm>
          <a:prstGeom prst="rect">
            <a:avLst/>
          </a:prstGeom>
        </p:spPr>
      </p:pic>
      <p:sp>
        <p:nvSpPr>
          <p:cNvPr id="4" name="TextBox 3">
            <a:extLst>
              <a:ext uri="{FF2B5EF4-FFF2-40B4-BE49-F238E27FC236}">
                <a16:creationId xmlns="" xmlns:a16="http://schemas.microsoft.com/office/drawing/2014/main" id="{BA12CF56-69A0-90B0-4995-3C8397927A09}"/>
              </a:ext>
            </a:extLst>
          </p:cNvPr>
          <p:cNvSpPr txBox="1"/>
          <p:nvPr/>
        </p:nvSpPr>
        <p:spPr>
          <a:xfrm>
            <a:off x="13106400" y="66907"/>
            <a:ext cx="3251200" cy="5632311"/>
          </a:xfrm>
          <a:prstGeom prst="rect">
            <a:avLst/>
          </a:prstGeom>
          <a:noFill/>
        </p:spPr>
        <p:txBody>
          <a:bodyPr wrap="square" rtlCol="0">
            <a:spAutoFit/>
          </a:bodyPr>
          <a:lstStyle/>
          <a:p>
            <a:pPr algn="ctr"/>
            <a:r>
              <a:rPr lang="x-none" sz="6000" b="1" dirty="0">
                <a:solidFill>
                  <a:srgbClr val="FF0000"/>
                </a:solidFill>
                <a:latin typeface="Times New Roman" panose="02020603050405020304" pitchFamily="18" charset="0"/>
                <a:cs typeface="Times New Roman" panose="02020603050405020304" pitchFamily="18" charset="0"/>
              </a:rPr>
              <a:t>Sơ đồ cấu trúc xã hội phong kiến Tây Âu</a:t>
            </a:r>
          </a:p>
        </p:txBody>
      </p:sp>
    </p:spTree>
    <p:extLst>
      <p:ext uri="{BB962C8B-B14F-4D97-AF65-F5344CB8AC3E}">
        <p14:creationId xmlns="" xmlns:p14="http://schemas.microsoft.com/office/powerpoint/2010/main" val="23651302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tr-TR" sz="2500" b="0" i="0" u="none" strike="noStrike" kern="1200" cap="none" spc="0" normalizeH="0" baseline="0" noProof="0" smtClean="0">
                <a:ln>
                  <a:noFill/>
                </a:ln>
                <a:solidFill>
                  <a:srgbClr val="1E120D"/>
                </a:solidFill>
                <a:effectLst/>
                <a:uLnTx/>
                <a:uFillTx/>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2500" b="0" i="0" u="none" strike="noStrike" kern="1200" cap="none" spc="0" normalizeH="0" baseline="0" noProof="0" dirty="0">
              <a:ln>
                <a:noFill/>
              </a:ln>
              <a:solidFill>
                <a:srgbClr val="1E120D"/>
              </a:solidFill>
              <a:effectLst/>
              <a:uLnTx/>
              <a:uFillTx/>
              <a:ea typeface="+mn-ea"/>
            </a:endParaRPr>
          </a:p>
        </p:txBody>
      </p:sp>
      <p:grpSp>
        <p:nvGrpSpPr>
          <p:cNvPr id="617" name="Grupo"/>
          <p:cNvGrpSpPr/>
          <p:nvPr/>
        </p:nvGrpSpPr>
        <p:grpSpPr>
          <a:xfrm>
            <a:off x="14257416" y="4343400"/>
            <a:ext cx="2184400" cy="4800600"/>
            <a:chOff x="0" y="0"/>
            <a:chExt cx="3592830" cy="3648710"/>
          </a:xfrm>
        </p:grpSpPr>
        <p:sp>
          <p:nvSpPr>
            <p:cNvPr id="618" name="Figura"/>
            <p:cNvSpPr/>
            <p:nvPr/>
          </p:nvSpPr>
          <p:spPr>
            <a:xfrm>
              <a:off x="1536699" y="571499"/>
              <a:ext cx="177801" cy="40354"/>
            </a:xfrm>
            <a:custGeom>
              <a:avLst/>
              <a:gdLst/>
              <a:ahLst/>
              <a:cxnLst>
                <a:cxn ang="0">
                  <a:pos x="wd2" y="hd2"/>
                </a:cxn>
                <a:cxn ang="5400000">
                  <a:pos x="wd2" y="hd2"/>
                </a:cxn>
                <a:cxn ang="10800000">
                  <a:pos x="wd2" y="hd2"/>
                </a:cxn>
                <a:cxn ang="16200000">
                  <a:pos x="wd2" y="hd2"/>
                </a:cxn>
              </a:cxnLst>
              <a:rect l="0" t="0" r="r" b="b"/>
              <a:pathLst>
                <a:path w="21600" h="19609" extrusionOk="0">
                  <a:moveTo>
                    <a:pt x="21600" y="10192"/>
                  </a:moveTo>
                  <a:cubicBezTo>
                    <a:pt x="21600" y="5872"/>
                    <a:pt x="16817" y="1552"/>
                    <a:pt x="10800" y="317"/>
                  </a:cubicBezTo>
                  <a:cubicBezTo>
                    <a:pt x="4937" y="-917"/>
                    <a:pt x="0" y="1552"/>
                    <a:pt x="0" y="5872"/>
                  </a:cubicBezTo>
                  <a:cubicBezTo>
                    <a:pt x="0" y="10192"/>
                    <a:pt x="4783" y="18214"/>
                    <a:pt x="10800" y="19449"/>
                  </a:cubicBezTo>
                  <a:cubicBezTo>
                    <a:pt x="16817" y="20683"/>
                    <a:pt x="21600" y="14512"/>
                    <a:pt x="21600" y="10192"/>
                  </a:cubicBezTo>
                  <a:close/>
                </a:path>
              </a:pathLst>
            </a:custGeom>
            <a:solidFill>
              <a:srgbClr val="AD775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9" name="Figura"/>
            <p:cNvSpPr/>
            <p:nvPr/>
          </p:nvSpPr>
          <p:spPr>
            <a:xfrm>
              <a:off x="2844799" y="25399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0" name="Figura"/>
            <p:cNvSpPr/>
            <p:nvPr/>
          </p:nvSpPr>
          <p:spPr>
            <a:xfrm>
              <a:off x="2857499" y="2565399"/>
              <a:ext cx="29211" cy="83821"/>
            </a:xfrm>
            <a:custGeom>
              <a:avLst/>
              <a:gdLst/>
              <a:ahLst/>
              <a:cxnLst>
                <a:cxn ang="0">
                  <a:pos x="wd2" y="hd2"/>
                </a:cxn>
                <a:cxn ang="5400000">
                  <a:pos x="wd2" y="hd2"/>
                </a:cxn>
                <a:cxn ang="10800000">
                  <a:pos x="wd2" y="hd2"/>
                </a:cxn>
                <a:cxn ang="16200000">
                  <a:pos x="wd2" y="hd2"/>
                </a:cxn>
              </a:cxnLst>
              <a:rect l="0" t="0" r="r" b="b"/>
              <a:pathLst>
                <a:path w="21600" h="21600" extrusionOk="0">
                  <a:moveTo>
                    <a:pt x="15026" y="655"/>
                  </a:moveTo>
                  <a:lnTo>
                    <a:pt x="2817" y="0"/>
                  </a:lnTo>
                  <a:lnTo>
                    <a:pt x="0" y="20945"/>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p:cNvSpPr/>
            <p:nvPr/>
          </p:nvSpPr>
          <p:spPr>
            <a:xfrm>
              <a:off x="2819400" y="2628899"/>
              <a:ext cx="9398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7665"/>
                  </a:moveTo>
                  <a:lnTo>
                    <a:pt x="0" y="0"/>
                  </a:lnTo>
                  <a:lnTo>
                    <a:pt x="0" y="13935"/>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p:cNvSpPr/>
            <p:nvPr/>
          </p:nvSpPr>
          <p:spPr>
            <a:xfrm>
              <a:off x="2844799" y="2641600"/>
              <a:ext cx="63501" cy="193040"/>
            </a:xfrm>
            <a:custGeom>
              <a:avLst/>
              <a:gdLst/>
              <a:ahLst/>
              <a:cxnLst>
                <a:cxn ang="0">
                  <a:pos x="wd2" y="hd2"/>
                </a:cxn>
                <a:cxn ang="5400000">
                  <a:pos x="wd2" y="hd2"/>
                </a:cxn>
                <a:cxn ang="10800000">
                  <a:pos x="wd2" y="hd2"/>
                </a:cxn>
                <a:cxn ang="16200000">
                  <a:pos x="wd2" y="hd2"/>
                </a:cxn>
              </a:cxnLst>
              <a:rect l="0" t="0" r="r" b="b"/>
              <a:pathLst>
                <a:path w="21600" h="21600" extrusionOk="0">
                  <a:moveTo>
                    <a:pt x="2160" y="16484"/>
                  </a:moveTo>
                  <a:lnTo>
                    <a:pt x="0" y="0"/>
                  </a:lnTo>
                  <a:lnTo>
                    <a:pt x="17712" y="568"/>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Rectángulo"/>
            <p:cNvSpPr/>
            <p:nvPr/>
          </p:nvSpPr>
          <p:spPr>
            <a:xfrm>
              <a:off x="1422400" y="2286000"/>
              <a:ext cx="764541" cy="1361441"/>
            </a:xfrm>
            <a:prstGeom prst="rect">
              <a:avLst/>
            </a:pr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p:cNvSpPr/>
            <p:nvPr/>
          </p:nvSpPr>
          <p:spPr>
            <a:xfrm>
              <a:off x="1498600" y="2717799"/>
              <a:ext cx="575310" cy="928371"/>
            </a:xfrm>
            <a:custGeom>
              <a:avLst/>
              <a:gdLst/>
              <a:ahLst/>
              <a:cxnLst>
                <a:cxn ang="0">
                  <a:pos x="wd2" y="hd2"/>
                </a:cxn>
                <a:cxn ang="5400000">
                  <a:pos x="wd2" y="hd2"/>
                </a:cxn>
                <a:cxn ang="10800000">
                  <a:pos x="wd2" y="hd2"/>
                </a:cxn>
                <a:cxn ang="16200000">
                  <a:pos x="wd2" y="hd2"/>
                </a:cxn>
              </a:cxnLst>
              <a:rect l="0" t="0" r="r" b="b"/>
              <a:pathLst>
                <a:path w="21600" h="21600" extrusionOk="0">
                  <a:moveTo>
                    <a:pt x="11062" y="0"/>
                  </a:moveTo>
                  <a:cubicBezTo>
                    <a:pt x="9584" y="8717"/>
                    <a:pt x="5531" y="18350"/>
                    <a:pt x="0" y="21600"/>
                  </a:cubicBezTo>
                  <a:lnTo>
                    <a:pt x="21600" y="21600"/>
                  </a:lnTo>
                  <a:cubicBezTo>
                    <a:pt x="15163" y="17522"/>
                    <a:pt x="12207" y="9633"/>
                    <a:pt x="11062" y="0"/>
                  </a:cubicBezTo>
                  <a:close/>
                </a:path>
              </a:pathLst>
            </a:custGeom>
            <a:solidFill>
              <a:srgbClr val="B44D2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p:cNvSpPr/>
            <p:nvPr/>
          </p:nvSpPr>
          <p:spPr>
            <a:xfrm>
              <a:off x="2654300" y="1333500"/>
              <a:ext cx="217171" cy="2136140"/>
            </a:xfrm>
            <a:custGeom>
              <a:avLst/>
              <a:gdLst/>
              <a:ahLst/>
              <a:cxnLst>
                <a:cxn ang="0">
                  <a:pos x="wd2" y="hd2"/>
                </a:cxn>
                <a:cxn ang="5400000">
                  <a:pos x="wd2" y="hd2"/>
                </a:cxn>
                <a:cxn ang="10800000">
                  <a:pos x="wd2" y="hd2"/>
                </a:cxn>
                <a:cxn ang="16200000">
                  <a:pos x="wd2" y="hd2"/>
                </a:cxn>
              </a:cxnLst>
              <a:rect l="0" t="0" r="r" b="b"/>
              <a:pathLst>
                <a:path w="21600" h="21600" extrusionOk="0">
                  <a:moveTo>
                    <a:pt x="1768" y="0"/>
                  </a:moveTo>
                  <a:lnTo>
                    <a:pt x="0" y="13"/>
                  </a:lnTo>
                  <a:lnTo>
                    <a:pt x="19832" y="21600"/>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p:cNvSpPr/>
            <p:nvPr/>
          </p:nvSpPr>
          <p:spPr>
            <a:xfrm>
              <a:off x="2895600" y="1320799"/>
              <a:ext cx="69850" cy="2143762"/>
            </a:xfrm>
            <a:custGeom>
              <a:avLst/>
              <a:gdLst/>
              <a:ahLst/>
              <a:cxnLst>
                <a:cxn ang="0">
                  <a:pos x="wd2" y="hd2"/>
                </a:cxn>
                <a:cxn ang="5400000">
                  <a:pos x="wd2" y="hd2"/>
                </a:cxn>
                <a:cxn ang="10800000">
                  <a:pos x="wd2" y="hd2"/>
                </a:cxn>
                <a:cxn ang="16200000">
                  <a:pos x="wd2" y="hd2"/>
                </a:cxn>
              </a:cxnLst>
              <a:rect l="0" t="0" r="r" b="b"/>
              <a:pathLst>
                <a:path w="21600" h="21600" extrusionOk="0">
                  <a:moveTo>
                    <a:pt x="3927" y="0"/>
                  </a:moveTo>
                  <a:lnTo>
                    <a:pt x="0" y="0"/>
                  </a:lnTo>
                  <a:lnTo>
                    <a:pt x="17673" y="21600"/>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p:cNvSpPr/>
            <p:nvPr/>
          </p:nvSpPr>
          <p:spPr>
            <a:xfrm>
              <a:off x="2882899" y="1206500"/>
              <a:ext cx="63501" cy="450850"/>
            </a:xfrm>
            <a:custGeom>
              <a:avLst/>
              <a:gdLst/>
              <a:ahLst/>
              <a:cxnLst>
                <a:cxn ang="0">
                  <a:pos x="wd2" y="hd2"/>
                </a:cxn>
                <a:cxn ang="5400000">
                  <a:pos x="wd2" y="hd2"/>
                </a:cxn>
                <a:cxn ang="10800000">
                  <a:pos x="wd2" y="hd2"/>
                </a:cxn>
                <a:cxn ang="16200000">
                  <a:pos x="wd2" y="hd2"/>
                </a:cxn>
              </a:cxnLst>
              <a:rect l="0" t="0" r="r" b="b"/>
              <a:pathLst>
                <a:path w="21600" h="21600" extrusionOk="0">
                  <a:moveTo>
                    <a:pt x="18144" y="21600"/>
                  </a:moveTo>
                  <a:lnTo>
                    <a:pt x="5184" y="20079"/>
                  </a:lnTo>
                  <a:lnTo>
                    <a:pt x="7776" y="17158"/>
                  </a:lnTo>
                  <a:lnTo>
                    <a:pt x="0" y="14481"/>
                  </a:lnTo>
                  <a:lnTo>
                    <a:pt x="8640" y="0"/>
                  </a:lnTo>
                  <a:lnTo>
                    <a:pt x="21600" y="15150"/>
                  </a:lnTo>
                  <a:lnTo>
                    <a:pt x="16416" y="17158"/>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p:cNvSpPr/>
            <p:nvPr/>
          </p:nvSpPr>
          <p:spPr>
            <a:xfrm>
              <a:off x="3162300" y="2921000"/>
              <a:ext cx="82550" cy="655320"/>
            </a:xfrm>
            <a:custGeom>
              <a:avLst/>
              <a:gdLst/>
              <a:ahLst/>
              <a:cxnLst>
                <a:cxn ang="0">
                  <a:pos x="wd2" y="hd2"/>
                </a:cxn>
                <a:cxn ang="5400000">
                  <a:pos x="wd2" y="hd2"/>
                </a:cxn>
                <a:cxn ang="10800000">
                  <a:pos x="wd2" y="hd2"/>
                </a:cxn>
                <a:cxn ang="16200000">
                  <a:pos x="wd2" y="hd2"/>
                </a:cxn>
              </a:cxnLst>
              <a:rect l="0" t="0" r="r" b="b"/>
              <a:pathLst>
                <a:path w="21600" h="21600" extrusionOk="0">
                  <a:moveTo>
                    <a:pt x="21600" y="586"/>
                  </a:moveTo>
                  <a:lnTo>
                    <a:pt x="0" y="0"/>
                  </a:lnTo>
                  <a:lnTo>
                    <a:pt x="332" y="21600"/>
                  </a:lnTo>
                  <a:lnTo>
                    <a:pt x="18609" y="20428"/>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p:cNvSpPr/>
            <p:nvPr/>
          </p:nvSpPr>
          <p:spPr>
            <a:xfrm>
              <a:off x="3048000" y="2857499"/>
              <a:ext cx="109221" cy="690882"/>
            </a:xfrm>
            <a:custGeom>
              <a:avLst/>
              <a:gdLst/>
              <a:ahLst/>
              <a:cxnLst>
                <a:cxn ang="0">
                  <a:pos x="wd2" y="hd2"/>
                </a:cxn>
                <a:cxn ang="5400000">
                  <a:pos x="wd2" y="hd2"/>
                </a:cxn>
                <a:cxn ang="10800000">
                  <a:pos x="wd2" y="hd2"/>
                </a:cxn>
                <a:cxn ang="16200000">
                  <a:pos x="wd2" y="hd2"/>
                </a:cxn>
              </a:cxnLst>
              <a:rect l="0" t="0" r="r" b="b"/>
              <a:pathLst>
                <a:path w="21600" h="21600" extrusionOk="0">
                  <a:moveTo>
                    <a:pt x="16577" y="556"/>
                  </a:moveTo>
                  <a:lnTo>
                    <a:pt x="0" y="0"/>
                  </a:lnTo>
                  <a:lnTo>
                    <a:pt x="8288" y="21600"/>
                  </a:lnTo>
                  <a:lnTo>
                    <a:pt x="21600" y="20449"/>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p:cNvSpPr/>
            <p:nvPr/>
          </p:nvSpPr>
          <p:spPr>
            <a:xfrm>
              <a:off x="3022600" y="3276599"/>
              <a:ext cx="229870"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12209"/>
                  </a:moveTo>
                  <a:lnTo>
                    <a:pt x="0" y="0"/>
                  </a:lnTo>
                  <a:lnTo>
                    <a:pt x="0" y="9861"/>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p:cNvSpPr/>
            <p:nvPr/>
          </p:nvSpPr>
          <p:spPr>
            <a:xfrm>
              <a:off x="3022600" y="2984500"/>
              <a:ext cx="241300" cy="72390"/>
            </a:xfrm>
            <a:custGeom>
              <a:avLst/>
              <a:gdLst/>
              <a:ahLst/>
              <a:cxnLst>
                <a:cxn ang="0">
                  <a:pos x="wd2" y="hd2"/>
                </a:cxn>
                <a:cxn ang="5400000">
                  <a:pos x="wd2" y="hd2"/>
                </a:cxn>
                <a:cxn ang="10800000">
                  <a:pos x="wd2" y="hd2"/>
                </a:cxn>
                <a:cxn ang="16200000">
                  <a:pos x="wd2" y="hd2"/>
                </a:cxn>
              </a:cxnLst>
              <a:rect l="0" t="0" r="r" b="b"/>
              <a:pathLst>
                <a:path w="21600" h="21600" extrusionOk="0">
                  <a:moveTo>
                    <a:pt x="21600" y="14021"/>
                  </a:moveTo>
                  <a:lnTo>
                    <a:pt x="0" y="0"/>
                  </a:lnTo>
                  <a:lnTo>
                    <a:pt x="0" y="7958"/>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p:cNvSpPr/>
            <p:nvPr/>
          </p:nvSpPr>
          <p:spPr>
            <a:xfrm>
              <a:off x="2705100" y="2679699"/>
              <a:ext cx="368300" cy="739142"/>
            </a:xfrm>
            <a:custGeom>
              <a:avLst/>
              <a:gdLst/>
              <a:ahLst/>
              <a:cxnLst>
                <a:cxn ang="0">
                  <a:pos x="wd2" y="hd2"/>
                </a:cxn>
                <a:cxn ang="5400000">
                  <a:pos x="wd2" y="hd2"/>
                </a:cxn>
                <a:cxn ang="10800000">
                  <a:pos x="wd2" y="hd2"/>
                </a:cxn>
                <a:cxn ang="16200000">
                  <a:pos x="wd2" y="hd2"/>
                </a:cxn>
              </a:cxnLst>
              <a:rect l="0" t="0" r="r" b="b"/>
              <a:pathLst>
                <a:path w="21600" h="21600" extrusionOk="0">
                  <a:moveTo>
                    <a:pt x="18174" y="3192"/>
                  </a:moveTo>
                  <a:lnTo>
                    <a:pt x="0" y="0"/>
                  </a:lnTo>
                  <a:lnTo>
                    <a:pt x="5437" y="20078"/>
                  </a:lnTo>
                  <a:lnTo>
                    <a:pt x="21600" y="21600"/>
                  </a:lnTo>
                  <a:close/>
                </a:path>
              </a:pathLst>
            </a:custGeom>
            <a:solidFill>
              <a:srgbClr val="D4625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3" name="Figura"/>
            <p:cNvSpPr/>
            <p:nvPr/>
          </p:nvSpPr>
          <p:spPr>
            <a:xfrm>
              <a:off x="2705100" y="2679699"/>
              <a:ext cx="368300" cy="739142"/>
            </a:xfrm>
            <a:custGeom>
              <a:avLst/>
              <a:gdLst/>
              <a:ahLst/>
              <a:cxnLst>
                <a:cxn ang="0">
                  <a:pos x="wd2" y="hd2"/>
                </a:cxn>
                <a:cxn ang="5400000">
                  <a:pos x="wd2" y="hd2"/>
                </a:cxn>
                <a:cxn ang="10800000">
                  <a:pos x="wd2" y="hd2"/>
                </a:cxn>
                <a:cxn ang="16200000">
                  <a:pos x="wd2" y="hd2"/>
                </a:cxn>
              </a:cxnLst>
              <a:rect l="0" t="0" r="r" b="b"/>
              <a:pathLst>
                <a:path w="21600" h="21600" extrusionOk="0">
                  <a:moveTo>
                    <a:pt x="11247" y="2301"/>
                  </a:moveTo>
                  <a:lnTo>
                    <a:pt x="0" y="0"/>
                  </a:lnTo>
                  <a:lnTo>
                    <a:pt x="5437" y="20078"/>
                  </a:lnTo>
                  <a:lnTo>
                    <a:pt x="21600" y="21600"/>
                  </a:lnTo>
                  <a:close/>
                </a:path>
              </a:pathLst>
            </a:custGeom>
            <a:solidFill>
              <a:srgbClr val="B353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4" name="Figura"/>
            <p:cNvSpPr/>
            <p:nvPr/>
          </p:nvSpPr>
          <p:spPr>
            <a:xfrm>
              <a:off x="3086100" y="29972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p:cNvSpPr/>
            <p:nvPr/>
          </p:nvSpPr>
          <p:spPr>
            <a:xfrm>
              <a:off x="3200400" y="30226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052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p:cNvSpPr/>
            <p:nvPr/>
          </p:nvSpPr>
          <p:spPr>
            <a:xfrm>
              <a:off x="2984500" y="27940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p:cNvSpPr/>
            <p:nvPr/>
          </p:nvSpPr>
          <p:spPr>
            <a:xfrm>
              <a:off x="2870200" y="27686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p:cNvSpPr/>
            <p:nvPr/>
          </p:nvSpPr>
          <p:spPr>
            <a:xfrm>
              <a:off x="1600199" y="25399"/>
              <a:ext cx="34292" cy="51562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0" y="21015"/>
                  </a:lnTo>
                  <a:lnTo>
                    <a:pt x="21600" y="21600"/>
                  </a:ln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p:cNvSpPr/>
            <p:nvPr/>
          </p:nvSpPr>
          <p:spPr>
            <a:xfrm>
              <a:off x="3022600" y="3492500"/>
              <a:ext cx="358141" cy="130811"/>
            </a:xfrm>
            <a:custGeom>
              <a:avLst/>
              <a:gdLst/>
              <a:ahLst/>
              <a:cxnLst>
                <a:cxn ang="0">
                  <a:pos x="wd2" y="hd2"/>
                </a:cxn>
                <a:cxn ang="5400000">
                  <a:pos x="wd2" y="hd2"/>
                </a:cxn>
                <a:cxn ang="10800000">
                  <a:pos x="wd2" y="hd2"/>
                </a:cxn>
                <a:cxn ang="16200000">
                  <a:pos x="wd2" y="hd2"/>
                </a:cxn>
              </a:cxnLst>
              <a:rect l="0" t="0" r="r" b="b"/>
              <a:pathLst>
                <a:path w="21600" h="21600" extrusionOk="0">
                  <a:moveTo>
                    <a:pt x="0" y="20551"/>
                  </a:moveTo>
                  <a:lnTo>
                    <a:pt x="5974" y="0"/>
                  </a:lnTo>
                  <a:lnTo>
                    <a:pt x="14094" y="3355"/>
                  </a:lnTo>
                  <a:lnTo>
                    <a:pt x="21600" y="2160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p:cNvSpPr/>
            <p:nvPr/>
          </p:nvSpPr>
          <p:spPr>
            <a:xfrm>
              <a:off x="609600" y="482599"/>
              <a:ext cx="1962150" cy="1508761"/>
            </a:xfrm>
            <a:custGeom>
              <a:avLst/>
              <a:gdLst/>
              <a:ahLst/>
              <a:cxnLst>
                <a:cxn ang="0">
                  <a:pos x="wd2" y="hd2"/>
                </a:cxn>
                <a:cxn ang="5400000">
                  <a:pos x="wd2" y="hd2"/>
                </a:cxn>
                <a:cxn ang="10800000">
                  <a:pos x="wd2" y="hd2"/>
                </a:cxn>
                <a:cxn ang="16200000">
                  <a:pos x="wd2" y="hd2"/>
                </a:cxn>
              </a:cxnLst>
              <a:rect l="0" t="0" r="r" b="b"/>
              <a:pathLst>
                <a:path w="21600" h="21600" extrusionOk="0">
                  <a:moveTo>
                    <a:pt x="0" y="20236"/>
                  </a:moveTo>
                  <a:cubicBezTo>
                    <a:pt x="0" y="20236"/>
                    <a:pt x="7550" y="11455"/>
                    <a:pt x="10877" y="55"/>
                  </a:cubicBezTo>
                  <a:lnTo>
                    <a:pt x="11282" y="0"/>
                  </a:lnTo>
                  <a:cubicBezTo>
                    <a:pt x="11282" y="0"/>
                    <a:pt x="17210" y="16927"/>
                    <a:pt x="21600" y="20709"/>
                  </a:cubicBezTo>
                  <a:lnTo>
                    <a:pt x="14023" y="21600"/>
                  </a:lnTo>
                  <a:lnTo>
                    <a:pt x="0" y="20236"/>
                  </a:ln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p:cNvSpPr/>
            <p:nvPr/>
          </p:nvSpPr>
          <p:spPr>
            <a:xfrm>
              <a:off x="1879600" y="1257300"/>
              <a:ext cx="687071" cy="706134"/>
            </a:xfrm>
            <a:custGeom>
              <a:avLst/>
              <a:gdLst/>
              <a:ahLst/>
              <a:cxnLst>
                <a:cxn ang="0">
                  <a:pos x="wd2" y="hd2"/>
                </a:cxn>
                <a:cxn ang="5400000">
                  <a:pos x="wd2" y="hd2"/>
                </a:cxn>
                <a:cxn ang="10800000">
                  <a:pos x="wd2" y="hd2"/>
                </a:cxn>
                <a:cxn ang="16200000">
                  <a:pos x="wd2" y="hd2"/>
                </a:cxn>
              </a:cxnLst>
              <a:rect l="0" t="0" r="r" b="b"/>
              <a:pathLst>
                <a:path w="17572" h="20425" extrusionOk="0">
                  <a:moveTo>
                    <a:pt x="3995" y="0"/>
                  </a:moveTo>
                  <a:cubicBezTo>
                    <a:pt x="5262" y="7898"/>
                    <a:pt x="17442" y="17522"/>
                    <a:pt x="0" y="18735"/>
                  </a:cubicBezTo>
                  <a:cubicBezTo>
                    <a:pt x="11660" y="19727"/>
                    <a:pt x="-4028" y="21600"/>
                    <a:pt x="17572" y="19396"/>
                  </a:cubicBezTo>
                  <a:cubicBezTo>
                    <a:pt x="13220" y="16163"/>
                    <a:pt x="8282" y="8155"/>
                    <a:pt x="3995"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p:cNvSpPr/>
            <p:nvPr/>
          </p:nvSpPr>
          <p:spPr>
            <a:xfrm>
              <a:off x="609600" y="1231899"/>
              <a:ext cx="575310" cy="703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72" y="12282"/>
                    <a:pt x="0" y="20235"/>
                    <a:pt x="0" y="20235"/>
                  </a:cubicBezTo>
                  <a:lnTo>
                    <a:pt x="17547" y="21600"/>
                  </a:lnTo>
                  <a:cubicBezTo>
                    <a:pt x="2527" y="18520"/>
                    <a:pt x="18787" y="6823"/>
                    <a:pt x="21600"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43" name="Grupo"/>
            <p:cNvGrpSpPr/>
            <p:nvPr/>
          </p:nvGrpSpPr>
          <p:grpSpPr>
            <a:xfrm>
              <a:off x="609600" y="482600"/>
              <a:ext cx="1960880" cy="1464311"/>
              <a:chOff x="0" y="0"/>
              <a:chExt cx="1960880" cy="1464310"/>
            </a:xfrm>
          </p:grpSpPr>
          <p:sp>
            <p:nvSpPr>
              <p:cNvPr id="770" name="Figura"/>
              <p:cNvSpPr/>
              <p:nvPr/>
            </p:nvSpPr>
            <p:spPr>
              <a:xfrm>
                <a:off x="0" y="-1"/>
                <a:ext cx="1000760" cy="14249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326" y="19"/>
                    </a:lnTo>
                    <a:cubicBezTo>
                      <a:pt x="14775" y="12071"/>
                      <a:pt x="0" y="21388"/>
                      <a:pt x="0" y="21388"/>
                    </a:cubicBezTo>
                    <a:lnTo>
                      <a:pt x="3892" y="21600"/>
                    </a:lnTo>
                    <a:cubicBezTo>
                      <a:pt x="7291" y="21234"/>
                      <a:pt x="10690" y="20926"/>
                      <a:pt x="10690" y="20926"/>
                    </a:cubicBezTo>
                    <a:cubicBezTo>
                      <a:pt x="10690" y="20926"/>
                      <a:pt x="20312" y="9857"/>
                      <a:pt x="21600" y="0"/>
                    </a:cubicBez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1" name="Figura"/>
              <p:cNvSpPr/>
              <p:nvPr/>
            </p:nvSpPr>
            <p:spPr>
              <a:xfrm>
                <a:off x="1028699" y="12700"/>
                <a:ext cx="932182" cy="1451611"/>
              </a:xfrm>
              <a:custGeom>
                <a:avLst/>
                <a:gdLst/>
                <a:ahLst/>
                <a:cxnLst>
                  <a:cxn ang="0">
                    <a:pos x="wd2" y="hd2"/>
                  </a:cxn>
                  <a:cxn ang="5400000">
                    <a:pos x="wd2" y="hd2"/>
                  </a:cxn>
                  <a:cxn ang="10800000">
                    <a:pos x="wd2" y="hd2"/>
                  </a:cxn>
                  <a:cxn ang="16200000">
                    <a:pos x="wd2" y="hd2"/>
                  </a:cxn>
                </a:cxnLst>
                <a:rect l="0" t="0" r="r" b="b"/>
                <a:pathLst>
                  <a:path w="21600" h="21600" extrusionOk="0">
                    <a:moveTo>
                      <a:pt x="17274" y="21600"/>
                    </a:moveTo>
                    <a:lnTo>
                      <a:pt x="21600" y="21354"/>
                    </a:lnTo>
                    <a:cubicBezTo>
                      <a:pt x="12889" y="17650"/>
                      <a:pt x="1295" y="1795"/>
                      <a:pt x="0" y="0"/>
                    </a:cubicBezTo>
                    <a:cubicBezTo>
                      <a:pt x="383" y="3685"/>
                      <a:pt x="1795" y="11395"/>
                      <a:pt x="6827" y="20145"/>
                    </a:cubicBezTo>
                    <a:lnTo>
                      <a:pt x="17274" y="2160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44" name="Figura"/>
            <p:cNvSpPr/>
            <p:nvPr/>
          </p:nvSpPr>
          <p:spPr>
            <a:xfrm>
              <a:off x="152400" y="1892299"/>
              <a:ext cx="3096261" cy="1746253"/>
            </a:xfrm>
            <a:custGeom>
              <a:avLst/>
              <a:gdLst/>
              <a:ahLst/>
              <a:cxnLst>
                <a:cxn ang="0">
                  <a:pos x="wd2" y="hd2"/>
                </a:cxn>
                <a:cxn ang="5400000">
                  <a:pos x="wd2" y="hd2"/>
                </a:cxn>
                <a:cxn ang="10800000">
                  <a:pos x="wd2" y="hd2"/>
                </a:cxn>
                <a:cxn ang="16200000">
                  <a:pos x="wd2" y="hd2"/>
                </a:cxn>
              </a:cxnLst>
              <a:rect l="0" t="0" r="r" b="b"/>
              <a:pathLst>
                <a:path w="21600" h="21584" extrusionOk="0">
                  <a:moveTo>
                    <a:pt x="0" y="21568"/>
                  </a:moveTo>
                  <a:lnTo>
                    <a:pt x="8736" y="21568"/>
                  </a:lnTo>
                  <a:cubicBezTo>
                    <a:pt x="8736" y="21568"/>
                    <a:pt x="10906" y="14410"/>
                    <a:pt x="11429" y="1617"/>
                  </a:cubicBezTo>
                  <a:lnTo>
                    <a:pt x="11837" y="1381"/>
                  </a:lnTo>
                  <a:cubicBezTo>
                    <a:pt x="11837" y="1381"/>
                    <a:pt x="11721" y="12448"/>
                    <a:pt x="13458" y="21584"/>
                  </a:cubicBezTo>
                  <a:lnTo>
                    <a:pt x="21600" y="21584"/>
                  </a:lnTo>
                  <a:cubicBezTo>
                    <a:pt x="21600" y="21584"/>
                    <a:pt x="19252" y="18539"/>
                    <a:pt x="16878" y="267"/>
                  </a:cubicBezTo>
                  <a:lnTo>
                    <a:pt x="3198" y="0"/>
                  </a:lnTo>
                  <a:cubicBezTo>
                    <a:pt x="3198" y="-16"/>
                    <a:pt x="2507" y="12369"/>
                    <a:pt x="0" y="21568"/>
                  </a:cubicBez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45" name="Grupo"/>
            <p:cNvGrpSpPr/>
            <p:nvPr/>
          </p:nvGrpSpPr>
          <p:grpSpPr>
            <a:xfrm>
              <a:off x="152400" y="1892299"/>
              <a:ext cx="3096261" cy="1756412"/>
              <a:chOff x="0" y="0"/>
              <a:chExt cx="3096260" cy="1756410"/>
            </a:xfrm>
          </p:grpSpPr>
          <p:sp>
            <p:nvSpPr>
              <p:cNvPr id="767" name="Figura"/>
              <p:cNvSpPr/>
              <p:nvPr/>
            </p:nvSpPr>
            <p:spPr>
              <a:xfrm>
                <a:off x="-1" y="0"/>
                <a:ext cx="1098551" cy="1746250"/>
              </a:xfrm>
              <a:custGeom>
                <a:avLst/>
                <a:gdLst/>
                <a:ahLst/>
                <a:cxnLst>
                  <a:cxn ang="0">
                    <a:pos x="wd2" y="hd2"/>
                  </a:cxn>
                  <a:cxn ang="5400000">
                    <a:pos x="wd2" y="hd2"/>
                  </a:cxn>
                  <a:cxn ang="10800000">
                    <a:pos x="wd2" y="hd2"/>
                  </a:cxn>
                  <a:cxn ang="16200000">
                    <a:pos x="wd2" y="hd2"/>
                  </a:cxn>
                </a:cxnLst>
                <a:rect l="0" t="0" r="r" b="b"/>
                <a:pathLst>
                  <a:path w="21600" h="21600" extrusionOk="0">
                    <a:moveTo>
                      <a:pt x="6293" y="21474"/>
                    </a:moveTo>
                    <a:cubicBezTo>
                      <a:pt x="9689" y="13086"/>
                      <a:pt x="14234" y="3912"/>
                      <a:pt x="21600" y="94"/>
                    </a:cubicBezTo>
                    <a:lnTo>
                      <a:pt x="9015" y="0"/>
                    </a:lnTo>
                    <a:cubicBezTo>
                      <a:pt x="9015" y="0"/>
                      <a:pt x="7067" y="12410"/>
                      <a:pt x="0" y="21600"/>
                    </a:cubicBezTo>
                    <a:lnTo>
                      <a:pt x="6243" y="21600"/>
                    </a:lnTo>
                    <a:cubicBezTo>
                      <a:pt x="6268" y="21569"/>
                      <a:pt x="6268" y="21521"/>
                      <a:pt x="6293" y="21474"/>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8" name="Figura"/>
              <p:cNvSpPr/>
              <p:nvPr/>
            </p:nvSpPr>
            <p:spPr>
              <a:xfrm>
                <a:off x="1879600" y="25399"/>
                <a:ext cx="1216661" cy="1731012"/>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21600" y="21600"/>
                    </a:lnTo>
                    <a:cubicBezTo>
                      <a:pt x="21600" y="21600"/>
                      <a:pt x="15625" y="18526"/>
                      <a:pt x="9582" y="79"/>
                    </a:cubicBezTo>
                    <a:lnTo>
                      <a:pt x="0" y="0"/>
                    </a:lnTo>
                    <a:cubicBezTo>
                      <a:pt x="6854" y="3978"/>
                      <a:pt x="11747" y="13312"/>
                      <a:pt x="14362" y="216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9" name="Figura"/>
              <p:cNvSpPr/>
              <p:nvPr/>
            </p:nvSpPr>
            <p:spPr>
              <a:xfrm>
                <a:off x="25400" y="88899"/>
                <a:ext cx="412750" cy="1610363"/>
              </a:xfrm>
              <a:custGeom>
                <a:avLst/>
                <a:gdLst/>
                <a:ahLst/>
                <a:cxnLst>
                  <a:cxn ang="0">
                    <a:pos x="wd2" y="hd2"/>
                  </a:cxn>
                  <a:cxn ang="5400000">
                    <a:pos x="wd2" y="hd2"/>
                  </a:cxn>
                  <a:cxn ang="10800000">
                    <a:pos x="wd2" y="hd2"/>
                  </a:cxn>
                  <a:cxn ang="16200000">
                    <a:pos x="wd2" y="hd2"/>
                  </a:cxn>
                </a:cxnLst>
                <a:rect l="0" t="0" r="r" b="b"/>
                <a:pathLst>
                  <a:path w="21600" h="21583" extrusionOk="0">
                    <a:moveTo>
                      <a:pt x="21600" y="0"/>
                    </a:moveTo>
                    <a:cubicBezTo>
                      <a:pt x="19606" y="3762"/>
                      <a:pt x="13824" y="13787"/>
                      <a:pt x="0" y="21515"/>
                    </a:cubicBezTo>
                    <a:lnTo>
                      <a:pt x="5915" y="21583"/>
                    </a:lnTo>
                    <a:cubicBezTo>
                      <a:pt x="5915" y="21600"/>
                      <a:pt x="21334" y="10094"/>
                      <a:pt x="21600" y="0"/>
                    </a:cubicBezTo>
                    <a:close/>
                  </a:path>
                </a:pathLst>
              </a:custGeom>
              <a:solidFill>
                <a:srgbClr val="FACC7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46" name="Figura"/>
            <p:cNvSpPr/>
            <p:nvPr/>
          </p:nvSpPr>
          <p:spPr>
            <a:xfrm>
              <a:off x="152399" y="1892300"/>
              <a:ext cx="937261" cy="1746250"/>
            </a:xfrm>
            <a:custGeom>
              <a:avLst/>
              <a:gdLst/>
              <a:ahLst/>
              <a:cxnLst>
                <a:cxn ang="0">
                  <a:pos x="wd2" y="hd2"/>
                </a:cxn>
                <a:cxn ang="5400000">
                  <a:pos x="wd2" y="hd2"/>
                </a:cxn>
                <a:cxn ang="10800000">
                  <a:pos x="wd2" y="hd2"/>
                </a:cxn>
                <a:cxn ang="16200000">
                  <a:pos x="wd2" y="hd2"/>
                </a:cxn>
              </a:cxnLst>
              <a:rect l="0" t="0" r="r" b="b"/>
              <a:pathLst>
                <a:path w="21600" h="21600" extrusionOk="0">
                  <a:moveTo>
                    <a:pt x="10566" y="0"/>
                  </a:moveTo>
                  <a:cubicBezTo>
                    <a:pt x="10566" y="0"/>
                    <a:pt x="8283" y="12410"/>
                    <a:pt x="0" y="21600"/>
                  </a:cubicBezTo>
                  <a:lnTo>
                    <a:pt x="13171" y="21600"/>
                  </a:lnTo>
                  <a:cubicBezTo>
                    <a:pt x="18498" y="11735"/>
                    <a:pt x="20898" y="3032"/>
                    <a:pt x="21600" y="63"/>
                  </a:cubicBezTo>
                  <a:lnTo>
                    <a:pt x="10566" y="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p:cNvSpPr/>
            <p:nvPr/>
          </p:nvSpPr>
          <p:spPr>
            <a:xfrm>
              <a:off x="2120900" y="1904999"/>
              <a:ext cx="1129031" cy="17297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161" y="18523"/>
                    <a:pt x="8650" y="63"/>
                  </a:cubicBezTo>
                  <a:lnTo>
                    <a:pt x="0" y="0"/>
                  </a:lnTo>
                  <a:cubicBezTo>
                    <a:pt x="583" y="4012"/>
                    <a:pt x="2211" y="13512"/>
                    <a:pt x="5588" y="21600"/>
                  </a:cubicBezTo>
                  <a:lnTo>
                    <a:pt x="21600" y="2160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p:cNvSpPr/>
            <p:nvPr/>
          </p:nvSpPr>
          <p:spPr>
            <a:xfrm>
              <a:off x="596899" y="1892300"/>
              <a:ext cx="186021" cy="204471"/>
            </a:xfrm>
            <a:custGeom>
              <a:avLst/>
              <a:gdLst/>
              <a:ahLst/>
              <a:cxnLst>
                <a:cxn ang="0">
                  <a:pos x="wd2" y="hd2"/>
                </a:cxn>
                <a:cxn ang="5400000">
                  <a:pos x="wd2" y="hd2"/>
                </a:cxn>
                <a:cxn ang="10800000">
                  <a:pos x="wd2" y="hd2"/>
                </a:cxn>
                <a:cxn ang="16200000">
                  <a:pos x="wd2" y="hd2"/>
                </a:cxn>
              </a:cxnLst>
              <a:rect l="0" t="0" r="r" b="b"/>
              <a:pathLst>
                <a:path w="19175" h="21600" extrusionOk="0">
                  <a:moveTo>
                    <a:pt x="979" y="1207"/>
                  </a:moveTo>
                  <a:cubicBezTo>
                    <a:pt x="979" y="1207"/>
                    <a:pt x="-2425" y="21600"/>
                    <a:pt x="3466" y="21600"/>
                  </a:cubicBezTo>
                  <a:cubicBezTo>
                    <a:pt x="13022" y="21332"/>
                    <a:pt x="19175" y="0"/>
                    <a:pt x="19175" y="0"/>
                  </a:cubicBezTo>
                  <a:lnTo>
                    <a:pt x="979" y="1207"/>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p:cNvSpPr/>
            <p:nvPr/>
          </p:nvSpPr>
          <p:spPr>
            <a:xfrm>
              <a:off x="749300" y="1866900"/>
              <a:ext cx="212163" cy="210826"/>
            </a:xfrm>
            <a:custGeom>
              <a:avLst/>
              <a:gdLst/>
              <a:ahLst/>
              <a:cxnLst>
                <a:cxn ang="0">
                  <a:pos x="wd2" y="hd2"/>
                </a:cxn>
                <a:cxn ang="5400000">
                  <a:pos x="wd2" y="hd2"/>
                </a:cxn>
                <a:cxn ang="10800000">
                  <a:pos x="wd2" y="hd2"/>
                </a:cxn>
                <a:cxn ang="16200000">
                  <a:pos x="wd2" y="hd2"/>
                </a:cxn>
              </a:cxnLst>
              <a:rect l="0" t="0" r="r" b="b"/>
              <a:pathLst>
                <a:path w="21102" h="21471" extrusionOk="0">
                  <a:moveTo>
                    <a:pt x="7" y="2199"/>
                  </a:moveTo>
                  <a:cubicBezTo>
                    <a:pt x="7" y="2199"/>
                    <a:pt x="-498" y="21341"/>
                    <a:pt x="6955" y="21471"/>
                  </a:cubicBezTo>
                  <a:cubicBezTo>
                    <a:pt x="14913" y="21600"/>
                    <a:pt x="21102" y="0"/>
                    <a:pt x="21102" y="0"/>
                  </a:cubicBezTo>
                  <a:lnTo>
                    <a:pt x="7" y="219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p:cNvSpPr/>
            <p:nvPr/>
          </p:nvSpPr>
          <p:spPr>
            <a:xfrm>
              <a:off x="927099" y="1854200"/>
              <a:ext cx="228601" cy="218462"/>
            </a:xfrm>
            <a:custGeom>
              <a:avLst/>
              <a:gdLst/>
              <a:ahLst/>
              <a:cxnLst>
                <a:cxn ang="0">
                  <a:pos x="wd2" y="hd2"/>
                </a:cxn>
                <a:cxn ang="5400000">
                  <a:pos x="wd2" y="hd2"/>
                </a:cxn>
                <a:cxn ang="10800000">
                  <a:pos x="wd2" y="hd2"/>
                </a:cxn>
                <a:cxn ang="16200000">
                  <a:pos x="wd2" y="hd2"/>
                </a:cxn>
              </a:cxnLst>
              <a:rect l="0" t="0" r="r" b="b"/>
              <a:pathLst>
                <a:path w="21600" h="21354" extrusionOk="0">
                  <a:moveTo>
                    <a:pt x="0" y="2110"/>
                  </a:moveTo>
                  <a:cubicBezTo>
                    <a:pt x="0" y="2110"/>
                    <a:pt x="120" y="21103"/>
                    <a:pt x="7680" y="21352"/>
                  </a:cubicBezTo>
                  <a:cubicBezTo>
                    <a:pt x="15720" y="21600"/>
                    <a:pt x="21600" y="0"/>
                    <a:pt x="21600" y="0"/>
                  </a:cubicBezTo>
                  <a:lnTo>
                    <a:pt x="0" y="211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p:cNvSpPr/>
            <p:nvPr/>
          </p:nvSpPr>
          <p:spPr>
            <a:xfrm>
              <a:off x="1117599" y="1841499"/>
              <a:ext cx="226062" cy="221003"/>
            </a:xfrm>
            <a:custGeom>
              <a:avLst/>
              <a:gdLst/>
              <a:ahLst/>
              <a:cxnLst>
                <a:cxn ang="0">
                  <a:pos x="wd2" y="hd2"/>
                </a:cxn>
                <a:cxn ang="5400000">
                  <a:pos x="wd2" y="hd2"/>
                </a:cxn>
                <a:cxn ang="10800000">
                  <a:pos x="wd2" y="hd2"/>
                </a:cxn>
                <a:cxn ang="16200000">
                  <a:pos x="wd2" y="hd2"/>
                </a:cxn>
              </a:cxnLst>
              <a:rect l="0" t="0" r="r" b="b"/>
              <a:pathLst>
                <a:path w="21600" h="21357" extrusionOk="0">
                  <a:moveTo>
                    <a:pt x="0" y="2209"/>
                  </a:moveTo>
                  <a:cubicBezTo>
                    <a:pt x="0" y="2209"/>
                    <a:pt x="1335" y="21232"/>
                    <a:pt x="9101" y="21355"/>
                  </a:cubicBezTo>
                  <a:cubicBezTo>
                    <a:pt x="17353" y="21600"/>
                    <a:pt x="21600" y="0"/>
                    <a:pt x="21600" y="0"/>
                  </a:cubicBezTo>
                  <a:lnTo>
                    <a:pt x="0" y="220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p:cNvSpPr/>
            <p:nvPr/>
          </p:nvSpPr>
          <p:spPr>
            <a:xfrm>
              <a:off x="1308099" y="1841499"/>
              <a:ext cx="226062" cy="221003"/>
            </a:xfrm>
            <a:custGeom>
              <a:avLst/>
              <a:gdLst/>
              <a:ahLst/>
              <a:cxnLst>
                <a:cxn ang="0">
                  <a:pos x="wd2" y="hd2"/>
                </a:cxn>
                <a:cxn ang="5400000">
                  <a:pos x="wd2" y="hd2"/>
                </a:cxn>
                <a:cxn ang="10800000">
                  <a:pos x="wd2" y="hd2"/>
                </a:cxn>
                <a:cxn ang="16200000">
                  <a:pos x="wd2" y="hd2"/>
                </a:cxn>
              </a:cxnLst>
              <a:rect l="0" t="0" r="r" b="b"/>
              <a:pathLst>
                <a:path w="21600" h="21357" extrusionOk="0">
                  <a:moveTo>
                    <a:pt x="0" y="2209"/>
                  </a:moveTo>
                  <a:cubicBezTo>
                    <a:pt x="0" y="2209"/>
                    <a:pt x="1335" y="21232"/>
                    <a:pt x="9101" y="21355"/>
                  </a:cubicBezTo>
                  <a:cubicBezTo>
                    <a:pt x="17353" y="21600"/>
                    <a:pt x="21600" y="0"/>
                    <a:pt x="21600" y="0"/>
                  </a:cubicBezTo>
                  <a:lnTo>
                    <a:pt x="0" y="220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p:cNvSpPr/>
            <p:nvPr/>
          </p:nvSpPr>
          <p:spPr>
            <a:xfrm>
              <a:off x="1485899" y="1841500"/>
              <a:ext cx="226062" cy="231161"/>
            </a:xfrm>
            <a:custGeom>
              <a:avLst/>
              <a:gdLst/>
              <a:ahLst/>
              <a:cxnLst>
                <a:cxn ang="0">
                  <a:pos x="wd2" y="hd2"/>
                </a:cxn>
                <a:cxn ang="5400000">
                  <a:pos x="wd2" y="hd2"/>
                </a:cxn>
                <a:cxn ang="10800000">
                  <a:pos x="wd2" y="hd2"/>
                </a:cxn>
                <a:cxn ang="16200000">
                  <a:pos x="wd2" y="hd2"/>
                </a:cxn>
              </a:cxnLst>
              <a:rect l="0" t="0" r="r" b="b"/>
              <a:pathLst>
                <a:path w="21600" h="21367" extrusionOk="0">
                  <a:moveTo>
                    <a:pt x="0" y="2230"/>
                  </a:moveTo>
                  <a:cubicBezTo>
                    <a:pt x="0" y="2230"/>
                    <a:pt x="1335" y="21248"/>
                    <a:pt x="9101" y="21365"/>
                  </a:cubicBezTo>
                  <a:cubicBezTo>
                    <a:pt x="17353" y="21600"/>
                    <a:pt x="21600" y="0"/>
                    <a:pt x="21600" y="0"/>
                  </a:cubicBezTo>
                  <a:lnTo>
                    <a:pt x="0" y="223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p:cNvSpPr/>
            <p:nvPr/>
          </p:nvSpPr>
          <p:spPr>
            <a:xfrm>
              <a:off x="2565399" y="1955799"/>
              <a:ext cx="656594" cy="1656082"/>
            </a:xfrm>
            <a:custGeom>
              <a:avLst/>
              <a:gdLst/>
              <a:ahLst/>
              <a:cxnLst>
                <a:cxn ang="0">
                  <a:pos x="wd2" y="hd2"/>
                </a:cxn>
                <a:cxn ang="5400000">
                  <a:pos x="wd2" y="hd2"/>
                </a:cxn>
                <a:cxn ang="10800000">
                  <a:pos x="wd2" y="hd2"/>
                </a:cxn>
                <a:cxn ang="16200000">
                  <a:pos x="wd2" y="hd2"/>
                </a:cxn>
              </a:cxnLst>
              <a:rect l="0" t="0" r="r" b="b"/>
              <a:pathLst>
                <a:path w="21558" h="21600" extrusionOk="0">
                  <a:moveTo>
                    <a:pt x="709" y="0"/>
                  </a:moveTo>
                  <a:lnTo>
                    <a:pt x="0" y="215"/>
                  </a:lnTo>
                  <a:cubicBezTo>
                    <a:pt x="0" y="215"/>
                    <a:pt x="3086" y="8067"/>
                    <a:pt x="14720" y="17575"/>
                  </a:cubicBezTo>
                  <a:cubicBezTo>
                    <a:pt x="15971" y="18602"/>
                    <a:pt x="19181" y="20590"/>
                    <a:pt x="21558" y="21600"/>
                  </a:cubicBezTo>
                  <a:cubicBezTo>
                    <a:pt x="21600" y="21600"/>
                    <a:pt x="7297" y="12788"/>
                    <a:pt x="709"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p:cNvSpPr/>
            <p:nvPr/>
          </p:nvSpPr>
          <p:spPr>
            <a:xfrm>
              <a:off x="1016000" y="533399"/>
              <a:ext cx="607060" cy="1540512"/>
            </a:xfrm>
            <a:custGeom>
              <a:avLst/>
              <a:gdLst/>
              <a:ahLst/>
              <a:cxnLst>
                <a:cxn ang="0">
                  <a:pos x="wd2" y="hd2"/>
                </a:cxn>
                <a:cxn ang="5400000">
                  <a:pos x="wd2" y="hd2"/>
                </a:cxn>
                <a:cxn ang="10800000">
                  <a:pos x="wd2" y="hd2"/>
                </a:cxn>
                <a:cxn ang="16200000">
                  <a:pos x="wd2" y="hd2"/>
                </a:cxn>
              </a:cxnLst>
              <a:rect l="0" t="0" r="r" b="b"/>
              <a:pathLst>
                <a:path w="21600" h="21600" extrusionOk="0">
                  <a:moveTo>
                    <a:pt x="20967" y="53"/>
                  </a:moveTo>
                  <a:lnTo>
                    <a:pt x="21600" y="0"/>
                  </a:lnTo>
                  <a:cubicBezTo>
                    <a:pt x="21600" y="0"/>
                    <a:pt x="20515" y="6019"/>
                    <a:pt x="0" y="21600"/>
                  </a:cubicBezTo>
                  <a:cubicBezTo>
                    <a:pt x="0" y="21600"/>
                    <a:pt x="14325" y="10666"/>
                    <a:pt x="20967" y="53"/>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p:cNvSpPr/>
            <p:nvPr/>
          </p:nvSpPr>
          <p:spPr>
            <a:xfrm>
              <a:off x="723900" y="1879599"/>
              <a:ext cx="373595" cy="1748791"/>
            </a:xfrm>
            <a:custGeom>
              <a:avLst/>
              <a:gdLst/>
              <a:ahLst/>
              <a:cxnLst>
                <a:cxn ang="0">
                  <a:pos x="wd2" y="hd2"/>
                </a:cxn>
                <a:cxn ang="5400000">
                  <a:pos x="wd2" y="hd2"/>
                </a:cxn>
                <a:cxn ang="10800000">
                  <a:pos x="wd2" y="hd2"/>
                </a:cxn>
                <a:cxn ang="16200000">
                  <a:pos x="wd2" y="hd2"/>
                </a:cxn>
              </a:cxnLst>
              <a:rect l="0" t="0" r="r" b="b"/>
              <a:pathLst>
                <a:path w="20366" h="21600" extrusionOk="0">
                  <a:moveTo>
                    <a:pt x="18416" y="0"/>
                  </a:moveTo>
                  <a:lnTo>
                    <a:pt x="20354" y="173"/>
                  </a:lnTo>
                  <a:cubicBezTo>
                    <a:pt x="20354" y="173"/>
                    <a:pt x="21531" y="5976"/>
                    <a:pt x="0" y="21600"/>
                  </a:cubicBezTo>
                  <a:cubicBezTo>
                    <a:pt x="-69" y="21600"/>
                    <a:pt x="14954" y="10635"/>
                    <a:pt x="18416"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7" name="Figura"/>
            <p:cNvSpPr/>
            <p:nvPr/>
          </p:nvSpPr>
          <p:spPr>
            <a:xfrm>
              <a:off x="1612900" y="508000"/>
              <a:ext cx="344171" cy="1454150"/>
            </a:xfrm>
            <a:custGeom>
              <a:avLst/>
              <a:gdLst/>
              <a:ahLst/>
              <a:cxnLst>
                <a:cxn ang="0">
                  <a:pos x="wd2" y="hd2"/>
                </a:cxn>
                <a:cxn ang="5400000">
                  <a:pos x="wd2" y="hd2"/>
                </a:cxn>
                <a:cxn ang="10800000">
                  <a:pos x="wd2" y="hd2"/>
                </a:cxn>
                <a:cxn ang="16200000">
                  <a:pos x="wd2" y="hd2"/>
                </a:cxn>
              </a:cxnLst>
              <a:rect l="0" t="0" r="r" b="b"/>
              <a:pathLst>
                <a:path w="21442" h="21600" extrusionOk="0">
                  <a:moveTo>
                    <a:pt x="1662" y="0"/>
                  </a:moveTo>
                  <a:lnTo>
                    <a:pt x="0" y="170"/>
                  </a:lnTo>
                  <a:cubicBezTo>
                    <a:pt x="0" y="170"/>
                    <a:pt x="-158" y="5980"/>
                    <a:pt x="21442" y="21600"/>
                  </a:cubicBezTo>
                  <a:cubicBezTo>
                    <a:pt x="21363" y="21600"/>
                    <a:pt x="6330" y="10640"/>
                    <a:pt x="1662"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8" name="Figura"/>
            <p:cNvSpPr/>
            <p:nvPr/>
          </p:nvSpPr>
          <p:spPr>
            <a:xfrm>
              <a:off x="2095499" y="1854199"/>
              <a:ext cx="304871" cy="1732283"/>
            </a:xfrm>
            <a:custGeom>
              <a:avLst/>
              <a:gdLst/>
              <a:ahLst/>
              <a:cxnLst>
                <a:cxn ang="0">
                  <a:pos x="wd2" y="hd2"/>
                </a:cxn>
                <a:cxn ang="5400000">
                  <a:pos x="wd2" y="hd2"/>
                </a:cxn>
                <a:cxn ang="10800000">
                  <a:pos x="wd2" y="hd2"/>
                </a:cxn>
                <a:cxn ang="16200000">
                  <a:pos x="wd2" y="hd2"/>
                </a:cxn>
              </a:cxnLst>
              <a:rect l="0" t="0" r="r" b="b"/>
              <a:pathLst>
                <a:path w="20741" h="21584" extrusionOk="0">
                  <a:moveTo>
                    <a:pt x="1906" y="0"/>
                  </a:moveTo>
                  <a:lnTo>
                    <a:pt x="5" y="174"/>
                  </a:lnTo>
                  <a:cubicBezTo>
                    <a:pt x="5" y="174"/>
                    <a:pt x="-859" y="5982"/>
                    <a:pt x="20741" y="21584"/>
                  </a:cubicBezTo>
                  <a:cubicBezTo>
                    <a:pt x="20741" y="21600"/>
                    <a:pt x="5707" y="10634"/>
                    <a:pt x="1906"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9" name="Figura"/>
            <p:cNvSpPr/>
            <p:nvPr/>
          </p:nvSpPr>
          <p:spPr>
            <a:xfrm>
              <a:off x="1930400" y="1866900"/>
              <a:ext cx="222250" cy="217586"/>
            </a:xfrm>
            <a:custGeom>
              <a:avLst/>
              <a:gdLst/>
              <a:ahLst/>
              <a:cxnLst>
                <a:cxn ang="0">
                  <a:pos x="wd2" y="hd2"/>
                </a:cxn>
                <a:cxn ang="5400000">
                  <a:pos x="wd2" y="hd2"/>
                </a:cxn>
                <a:cxn ang="10800000">
                  <a:pos x="wd2" y="hd2"/>
                </a:cxn>
                <a:cxn ang="16200000">
                  <a:pos x="wd2" y="hd2"/>
                </a:cxn>
              </a:cxnLst>
              <a:rect l="0" t="0" r="r" b="b"/>
              <a:pathLst>
                <a:path w="21600" h="20559" extrusionOk="0">
                  <a:moveTo>
                    <a:pt x="0" y="0"/>
                  </a:moveTo>
                  <a:cubicBezTo>
                    <a:pt x="0" y="0"/>
                    <a:pt x="617" y="19560"/>
                    <a:pt x="8270" y="20520"/>
                  </a:cubicBezTo>
                  <a:cubicBezTo>
                    <a:pt x="16416" y="21600"/>
                    <a:pt x="21600" y="0"/>
                    <a:pt x="21600" y="0"/>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0" name="Figura"/>
            <p:cNvSpPr/>
            <p:nvPr/>
          </p:nvSpPr>
          <p:spPr>
            <a:xfrm>
              <a:off x="2133600" y="1879600"/>
              <a:ext cx="222250" cy="217586"/>
            </a:xfrm>
            <a:custGeom>
              <a:avLst/>
              <a:gdLst/>
              <a:ahLst/>
              <a:cxnLst>
                <a:cxn ang="0">
                  <a:pos x="wd2" y="hd2"/>
                </a:cxn>
                <a:cxn ang="5400000">
                  <a:pos x="wd2" y="hd2"/>
                </a:cxn>
                <a:cxn ang="10800000">
                  <a:pos x="wd2" y="hd2"/>
                </a:cxn>
                <a:cxn ang="16200000">
                  <a:pos x="wd2" y="hd2"/>
                </a:cxn>
              </a:cxnLst>
              <a:rect l="0" t="0" r="r" b="b"/>
              <a:pathLst>
                <a:path w="21600" h="20559" extrusionOk="0">
                  <a:moveTo>
                    <a:pt x="0" y="0"/>
                  </a:moveTo>
                  <a:cubicBezTo>
                    <a:pt x="0" y="0"/>
                    <a:pt x="617" y="19560"/>
                    <a:pt x="8270" y="20520"/>
                  </a:cubicBezTo>
                  <a:cubicBezTo>
                    <a:pt x="16416" y="21600"/>
                    <a:pt x="21600" y="0"/>
                    <a:pt x="21600" y="0"/>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p:cNvSpPr/>
            <p:nvPr/>
          </p:nvSpPr>
          <p:spPr>
            <a:xfrm>
              <a:off x="2298699" y="1905000"/>
              <a:ext cx="196851" cy="198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4738" y="21600"/>
                    <a:pt x="12542" y="21600"/>
                  </a:cubicBezTo>
                  <a:cubicBezTo>
                    <a:pt x="19649" y="21600"/>
                    <a:pt x="21600" y="1385"/>
                    <a:pt x="21600" y="1385"/>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Figura"/>
            <p:cNvSpPr/>
            <p:nvPr/>
          </p:nvSpPr>
          <p:spPr>
            <a:xfrm>
              <a:off x="2451099" y="1917700"/>
              <a:ext cx="146383" cy="198121"/>
            </a:xfrm>
            <a:custGeom>
              <a:avLst/>
              <a:gdLst/>
              <a:ahLst/>
              <a:cxnLst>
                <a:cxn ang="0">
                  <a:pos x="wd2" y="hd2"/>
                </a:cxn>
                <a:cxn ang="5400000">
                  <a:pos x="wd2" y="hd2"/>
                </a:cxn>
                <a:cxn ang="10800000">
                  <a:pos x="wd2" y="hd2"/>
                </a:cxn>
                <a:cxn ang="16200000">
                  <a:pos x="wd2" y="hd2"/>
                </a:cxn>
              </a:cxnLst>
              <a:rect l="0" t="0" r="r" b="b"/>
              <a:pathLst>
                <a:path w="17657" h="21600" extrusionOk="0">
                  <a:moveTo>
                    <a:pt x="0" y="0"/>
                  </a:moveTo>
                  <a:cubicBezTo>
                    <a:pt x="0" y="0"/>
                    <a:pt x="5209" y="21600"/>
                    <a:pt x="13787" y="21600"/>
                  </a:cubicBezTo>
                  <a:cubicBezTo>
                    <a:pt x="21600" y="21600"/>
                    <a:pt x="15166" y="3046"/>
                    <a:pt x="15166" y="3046"/>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p:cNvSpPr/>
            <p:nvPr/>
          </p:nvSpPr>
          <p:spPr>
            <a:xfrm>
              <a:off x="1689099" y="1854200"/>
              <a:ext cx="273051" cy="222436"/>
            </a:xfrm>
            <a:custGeom>
              <a:avLst/>
              <a:gdLst/>
              <a:ahLst/>
              <a:cxnLst>
                <a:cxn ang="0">
                  <a:pos x="wd2" y="hd2"/>
                </a:cxn>
                <a:cxn ang="5400000">
                  <a:pos x="wd2" y="hd2"/>
                </a:cxn>
                <a:cxn ang="10800000">
                  <a:pos x="wd2" y="hd2"/>
                </a:cxn>
                <a:cxn ang="16200000">
                  <a:pos x="wd2" y="hd2"/>
                </a:cxn>
              </a:cxnLst>
              <a:rect l="0" t="0" r="r" b="b"/>
              <a:pathLst>
                <a:path w="21600" h="20901" extrusionOk="0">
                  <a:moveTo>
                    <a:pt x="0" y="835"/>
                  </a:moveTo>
                  <a:cubicBezTo>
                    <a:pt x="0" y="835"/>
                    <a:pt x="603" y="20168"/>
                    <a:pt x="8238" y="20884"/>
                  </a:cubicBezTo>
                  <a:cubicBezTo>
                    <a:pt x="16376" y="21600"/>
                    <a:pt x="21600" y="0"/>
                    <a:pt x="21600" y="0"/>
                  </a:cubicBezTo>
                  <a:lnTo>
                    <a:pt x="0" y="835"/>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Triángulo"/>
            <p:cNvSpPr/>
            <p:nvPr/>
          </p:nvSpPr>
          <p:spPr>
            <a:xfrm>
              <a:off x="2082799" y="3505200"/>
              <a:ext cx="1028701" cy="134620"/>
            </a:xfrm>
            <a:custGeom>
              <a:avLst/>
              <a:gdLst/>
              <a:ahLst/>
              <a:cxnLst>
                <a:cxn ang="0">
                  <a:pos x="wd2" y="hd2"/>
                </a:cxn>
                <a:cxn ang="5400000">
                  <a:pos x="wd2" y="hd2"/>
                </a:cxn>
                <a:cxn ang="10800000">
                  <a:pos x="wd2" y="hd2"/>
                </a:cxn>
                <a:cxn ang="16200000">
                  <a:pos x="wd2" y="hd2"/>
                </a:cxn>
              </a:cxnLst>
              <a:rect l="0" t="0" r="r" b="b"/>
              <a:pathLst>
                <a:path w="21600" h="21600" extrusionOk="0">
                  <a:moveTo>
                    <a:pt x="14907" y="0"/>
                  </a:moveTo>
                  <a:lnTo>
                    <a:pt x="0" y="21600"/>
                  </a:lnTo>
                  <a:lnTo>
                    <a:pt x="21600" y="17321"/>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p:cNvSpPr/>
            <p:nvPr/>
          </p:nvSpPr>
          <p:spPr>
            <a:xfrm>
              <a:off x="2070100" y="3530600"/>
              <a:ext cx="1522731" cy="1104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474" y="6455"/>
                  </a:lnTo>
                  <a:lnTo>
                    <a:pt x="15097" y="15890"/>
                  </a:lnTo>
                  <a:lnTo>
                    <a:pt x="10233" y="0"/>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p:cNvSpPr/>
            <p:nvPr/>
          </p:nvSpPr>
          <p:spPr>
            <a:xfrm>
              <a:off x="215899" y="1041399"/>
              <a:ext cx="71122" cy="2532381"/>
            </a:xfrm>
            <a:custGeom>
              <a:avLst/>
              <a:gdLst/>
              <a:ahLst/>
              <a:cxnLst>
                <a:cxn ang="0">
                  <a:pos x="wd2" y="hd2"/>
                </a:cxn>
                <a:cxn ang="5400000">
                  <a:pos x="wd2" y="hd2"/>
                </a:cxn>
                <a:cxn ang="10800000">
                  <a:pos x="wd2" y="hd2"/>
                </a:cxn>
                <a:cxn ang="16200000">
                  <a:pos x="wd2" y="hd2"/>
                </a:cxn>
              </a:cxnLst>
              <a:rect l="0" t="0" r="r" b="b"/>
              <a:pathLst>
                <a:path w="21600" h="21600" extrusionOk="0">
                  <a:moveTo>
                    <a:pt x="13886" y="21600"/>
                  </a:moveTo>
                  <a:lnTo>
                    <a:pt x="0" y="0"/>
                  </a:lnTo>
                  <a:lnTo>
                    <a:pt x="5014" y="0"/>
                  </a:lnTo>
                  <a:lnTo>
                    <a:pt x="21600" y="21600"/>
                  </a:ln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p:cNvSpPr/>
            <p:nvPr/>
          </p:nvSpPr>
          <p:spPr>
            <a:xfrm>
              <a:off x="228599" y="1524000"/>
              <a:ext cx="34292" cy="803911"/>
            </a:xfrm>
            <a:custGeom>
              <a:avLst/>
              <a:gdLst/>
              <a:ahLst/>
              <a:cxnLst>
                <a:cxn ang="0">
                  <a:pos x="wd2" y="hd2"/>
                </a:cxn>
                <a:cxn ang="5400000">
                  <a:pos x="wd2" y="hd2"/>
                </a:cxn>
                <a:cxn ang="10800000">
                  <a:pos x="wd2" y="hd2"/>
                </a:cxn>
                <a:cxn ang="16200000">
                  <a:pos x="wd2" y="hd2"/>
                </a:cxn>
              </a:cxnLst>
              <a:rect l="0" t="0" r="r" b="b"/>
              <a:pathLst>
                <a:path w="21600" h="21600" extrusionOk="0">
                  <a:moveTo>
                    <a:pt x="0" y="34"/>
                  </a:moveTo>
                  <a:lnTo>
                    <a:pt x="8800" y="20849"/>
                  </a:lnTo>
                  <a:cubicBezTo>
                    <a:pt x="13600" y="21088"/>
                    <a:pt x="17600" y="21361"/>
                    <a:pt x="21600" y="21600"/>
                  </a:cubicBezTo>
                  <a:lnTo>
                    <a:pt x="10400" y="0"/>
                  </a:lnTo>
                  <a:lnTo>
                    <a:pt x="0" y="0"/>
                  </a:lnTo>
                  <a:close/>
                </a:path>
              </a:pathLst>
            </a:custGeom>
            <a:solidFill>
              <a:srgbClr val="7938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p:cNvSpPr/>
            <p:nvPr/>
          </p:nvSpPr>
          <p:spPr>
            <a:xfrm>
              <a:off x="177799" y="3454400"/>
              <a:ext cx="922021" cy="163830"/>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2618" y="0"/>
                  </a:lnTo>
                  <a:lnTo>
                    <a:pt x="7646" y="14065"/>
                  </a:lnTo>
                  <a:lnTo>
                    <a:pt x="21600" y="21600"/>
                  </a:lnTo>
                  <a:lnTo>
                    <a:pt x="6932" y="17414"/>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p:cNvSpPr/>
            <p:nvPr/>
          </p:nvSpPr>
          <p:spPr>
            <a:xfrm>
              <a:off x="25399" y="3467099"/>
              <a:ext cx="1390651" cy="1727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064" y="0"/>
                  </a:lnTo>
                  <a:lnTo>
                    <a:pt x="7417" y="12388"/>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p:cNvSpPr/>
            <p:nvPr/>
          </p:nvSpPr>
          <p:spPr>
            <a:xfrm>
              <a:off x="1066799" y="3479800"/>
              <a:ext cx="461011" cy="1600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41" y="16286"/>
                  </a:lnTo>
                  <a:lnTo>
                    <a:pt x="19041" y="0"/>
                  </a:lnTo>
                  <a:lnTo>
                    <a:pt x="0" y="2160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Triángulo"/>
            <p:cNvSpPr/>
            <p:nvPr/>
          </p:nvSpPr>
          <p:spPr>
            <a:xfrm>
              <a:off x="2489200" y="3543299"/>
              <a:ext cx="488950" cy="977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3184" y="0"/>
                  </a:ln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p:cNvSpPr/>
            <p:nvPr/>
          </p:nvSpPr>
          <p:spPr>
            <a:xfrm>
              <a:off x="1460500" y="1981199"/>
              <a:ext cx="405131" cy="1577341"/>
            </a:xfrm>
            <a:custGeom>
              <a:avLst/>
              <a:gdLst/>
              <a:ahLst/>
              <a:cxnLst>
                <a:cxn ang="0">
                  <a:pos x="wd2" y="hd2"/>
                </a:cxn>
                <a:cxn ang="5400000">
                  <a:pos x="wd2" y="hd2"/>
                </a:cxn>
                <a:cxn ang="10800000">
                  <a:pos x="wd2" y="hd2"/>
                </a:cxn>
                <a:cxn ang="16200000">
                  <a:pos x="wd2" y="hd2"/>
                </a:cxn>
              </a:cxnLst>
              <a:rect l="0" t="0" r="r" b="b"/>
              <a:pathLst>
                <a:path w="21600" h="21600" extrusionOk="0">
                  <a:moveTo>
                    <a:pt x="14964" y="87"/>
                  </a:moveTo>
                  <a:cubicBezTo>
                    <a:pt x="15303" y="10365"/>
                    <a:pt x="0" y="20800"/>
                    <a:pt x="0" y="20800"/>
                  </a:cubicBezTo>
                  <a:lnTo>
                    <a:pt x="0" y="21600"/>
                  </a:lnTo>
                  <a:cubicBezTo>
                    <a:pt x="21397" y="8470"/>
                    <a:pt x="21600" y="0"/>
                    <a:pt x="21600" y="0"/>
                  </a:cubicBezTo>
                  <a:lnTo>
                    <a:pt x="14964" y="87"/>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p:cNvSpPr/>
            <p:nvPr/>
          </p:nvSpPr>
          <p:spPr>
            <a:xfrm>
              <a:off x="1778000" y="1981199"/>
              <a:ext cx="300991" cy="1656082"/>
            </a:xfrm>
            <a:custGeom>
              <a:avLst/>
              <a:gdLst/>
              <a:ahLst/>
              <a:cxnLst>
                <a:cxn ang="0">
                  <a:pos x="wd2" y="hd2"/>
                </a:cxn>
                <a:cxn ang="5400000">
                  <a:pos x="wd2" y="hd2"/>
                </a:cxn>
                <a:cxn ang="10800000">
                  <a:pos x="wd2" y="hd2"/>
                </a:cxn>
                <a:cxn ang="16200000">
                  <a:pos x="wd2" y="hd2"/>
                </a:cxn>
              </a:cxnLst>
              <a:rect l="0" t="0" r="r" b="b"/>
              <a:pathLst>
                <a:path w="21600" h="21600" extrusionOk="0">
                  <a:moveTo>
                    <a:pt x="6015" y="0"/>
                  </a:moveTo>
                  <a:lnTo>
                    <a:pt x="0" y="596"/>
                  </a:lnTo>
                  <a:cubicBezTo>
                    <a:pt x="638" y="8713"/>
                    <a:pt x="20142" y="21600"/>
                    <a:pt x="20142" y="21600"/>
                  </a:cubicBezTo>
                  <a:lnTo>
                    <a:pt x="21600" y="21600"/>
                  </a:lnTo>
                  <a:cubicBezTo>
                    <a:pt x="7200" y="8067"/>
                    <a:pt x="6015" y="0"/>
                    <a:pt x="6015"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4" name="Figura"/>
            <p:cNvSpPr/>
            <p:nvPr/>
          </p:nvSpPr>
          <p:spPr>
            <a:xfrm>
              <a:off x="609599" y="1828799"/>
              <a:ext cx="1958342" cy="90674"/>
            </a:xfrm>
            <a:custGeom>
              <a:avLst/>
              <a:gdLst/>
              <a:ahLst/>
              <a:cxnLst>
                <a:cxn ang="0">
                  <a:pos x="wd2" y="hd2"/>
                </a:cxn>
                <a:cxn ang="5400000">
                  <a:pos x="wd2" y="hd2"/>
                </a:cxn>
                <a:cxn ang="10800000">
                  <a:pos x="wd2" y="hd2"/>
                </a:cxn>
                <a:cxn ang="16200000">
                  <a:pos x="wd2" y="hd2"/>
                </a:cxn>
              </a:cxnLst>
              <a:rect l="0" t="0" r="r" b="b"/>
              <a:pathLst>
                <a:path w="21600" h="10420" extrusionOk="0">
                  <a:moveTo>
                    <a:pt x="0" y="7501"/>
                  </a:moveTo>
                  <a:cubicBezTo>
                    <a:pt x="0" y="7501"/>
                    <a:pt x="13840" y="-11180"/>
                    <a:pt x="21600" y="10420"/>
                  </a:cubicBezTo>
                  <a:cubicBezTo>
                    <a:pt x="14176" y="5604"/>
                    <a:pt x="8125" y="4874"/>
                    <a:pt x="0" y="7501"/>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p:cNvSpPr/>
            <p:nvPr/>
          </p:nvSpPr>
          <p:spPr>
            <a:xfrm>
              <a:off x="558800" y="1879599"/>
              <a:ext cx="176002" cy="185421"/>
            </a:xfrm>
            <a:custGeom>
              <a:avLst/>
              <a:gdLst/>
              <a:ahLst/>
              <a:cxnLst>
                <a:cxn ang="0">
                  <a:pos x="wd2" y="hd2"/>
                </a:cxn>
                <a:cxn ang="5400000">
                  <a:pos x="wd2" y="hd2"/>
                </a:cxn>
                <a:cxn ang="10800000">
                  <a:pos x="wd2" y="hd2"/>
                </a:cxn>
                <a:cxn ang="16200000">
                  <a:pos x="wd2" y="hd2"/>
                </a:cxn>
              </a:cxnLst>
              <a:rect l="0" t="0" r="r" b="b"/>
              <a:pathLst>
                <a:path w="18142" h="21600" extrusionOk="0">
                  <a:moveTo>
                    <a:pt x="2564" y="1627"/>
                  </a:moveTo>
                  <a:cubicBezTo>
                    <a:pt x="2564" y="1627"/>
                    <a:pt x="-3458" y="21600"/>
                    <a:pt x="2957" y="21600"/>
                  </a:cubicBezTo>
                  <a:cubicBezTo>
                    <a:pt x="9371" y="21600"/>
                    <a:pt x="18142" y="0"/>
                    <a:pt x="18142" y="0"/>
                  </a:cubicBezTo>
                  <a:lnTo>
                    <a:pt x="2564" y="162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6" name="Figura"/>
            <p:cNvSpPr/>
            <p:nvPr/>
          </p:nvSpPr>
          <p:spPr>
            <a:xfrm>
              <a:off x="736600" y="1866900"/>
              <a:ext cx="191326" cy="187961"/>
            </a:xfrm>
            <a:custGeom>
              <a:avLst/>
              <a:gdLst/>
              <a:ahLst/>
              <a:cxnLst>
                <a:cxn ang="0">
                  <a:pos x="wd2" y="hd2"/>
                </a:cxn>
                <a:cxn ang="5400000">
                  <a:pos x="wd2" y="hd2"/>
                </a:cxn>
                <a:cxn ang="10800000">
                  <a:pos x="wd2" y="hd2"/>
                </a:cxn>
                <a:cxn ang="16200000">
                  <a:pos x="wd2" y="hd2"/>
                </a:cxn>
              </a:cxnLst>
              <a:rect l="0" t="0" r="r" b="b"/>
              <a:pathLst>
                <a:path w="20466" h="21600" extrusionOk="0">
                  <a:moveTo>
                    <a:pt x="89" y="1751"/>
                  </a:moveTo>
                  <a:cubicBezTo>
                    <a:pt x="89" y="1751"/>
                    <a:pt x="-1134" y="21600"/>
                    <a:pt x="5523" y="21600"/>
                  </a:cubicBezTo>
                  <a:cubicBezTo>
                    <a:pt x="12179" y="21600"/>
                    <a:pt x="20466" y="0"/>
                    <a:pt x="20466" y="0"/>
                  </a:cubicBezTo>
                  <a:lnTo>
                    <a:pt x="89" y="1751"/>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p:cNvSpPr/>
            <p:nvPr/>
          </p:nvSpPr>
          <p:spPr>
            <a:xfrm>
              <a:off x="914399" y="1841500"/>
              <a:ext cx="196851" cy="180341"/>
            </a:xfrm>
            <a:custGeom>
              <a:avLst/>
              <a:gdLst/>
              <a:ahLst/>
              <a:cxnLst>
                <a:cxn ang="0">
                  <a:pos x="wd2" y="hd2"/>
                </a:cxn>
                <a:cxn ang="5400000">
                  <a:pos x="wd2" y="hd2"/>
                </a:cxn>
                <a:cxn ang="10800000">
                  <a:pos x="wd2" y="hd2"/>
                </a:cxn>
                <a:cxn ang="16200000">
                  <a:pos x="wd2" y="hd2"/>
                </a:cxn>
              </a:cxnLst>
              <a:rect l="0" t="0" r="r" b="b"/>
              <a:pathLst>
                <a:path w="21600" h="21600" extrusionOk="0">
                  <a:moveTo>
                    <a:pt x="0" y="1977"/>
                  </a:moveTo>
                  <a:cubicBezTo>
                    <a:pt x="0" y="1977"/>
                    <a:pt x="1394" y="21600"/>
                    <a:pt x="8222" y="21600"/>
                  </a:cubicBezTo>
                  <a:cubicBezTo>
                    <a:pt x="15050" y="21600"/>
                    <a:pt x="21600" y="0"/>
                    <a:pt x="21600" y="0"/>
                  </a:cubicBezTo>
                  <a:lnTo>
                    <a:pt x="0" y="197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p:cNvSpPr/>
            <p:nvPr/>
          </p:nvSpPr>
          <p:spPr>
            <a:xfrm>
              <a:off x="1104900" y="1828800"/>
              <a:ext cx="205748" cy="181712"/>
            </a:xfrm>
            <a:custGeom>
              <a:avLst/>
              <a:gdLst/>
              <a:ahLst/>
              <a:cxnLst>
                <a:cxn ang="0">
                  <a:pos x="wd2" y="hd2"/>
                </a:cxn>
                <a:cxn ang="5400000">
                  <a:pos x="wd2" y="hd2"/>
                </a:cxn>
                <a:cxn ang="10800000">
                  <a:pos x="wd2" y="hd2"/>
                </a:cxn>
                <a:cxn ang="16200000">
                  <a:pos x="wd2" y="hd2"/>
                </a:cxn>
              </a:cxnLst>
              <a:rect l="0" t="0" r="r" b="b"/>
              <a:pathLst>
                <a:path w="21337" h="21024" extrusionOk="0">
                  <a:moveTo>
                    <a:pt x="0" y="1322"/>
                  </a:moveTo>
                  <a:cubicBezTo>
                    <a:pt x="0" y="1322"/>
                    <a:pt x="-263" y="20424"/>
                    <a:pt x="8825" y="21012"/>
                  </a:cubicBezTo>
                  <a:cubicBezTo>
                    <a:pt x="18176" y="21600"/>
                    <a:pt x="21337" y="0"/>
                    <a:pt x="21337" y="0"/>
                  </a:cubicBezTo>
                  <a:lnTo>
                    <a:pt x="0" y="1322"/>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p:cNvSpPr/>
            <p:nvPr/>
          </p:nvSpPr>
          <p:spPr>
            <a:xfrm>
              <a:off x="1308099" y="1828799"/>
              <a:ext cx="196851" cy="175288"/>
            </a:xfrm>
            <a:custGeom>
              <a:avLst/>
              <a:gdLst/>
              <a:ahLst/>
              <a:cxnLst>
                <a:cxn ang="0">
                  <a:pos x="wd2" y="hd2"/>
                </a:cxn>
                <a:cxn ang="5400000">
                  <a:pos x="wd2" y="hd2"/>
                </a:cxn>
                <a:cxn ang="10800000">
                  <a:pos x="wd2" y="hd2"/>
                </a:cxn>
                <a:cxn ang="16200000">
                  <a:pos x="wd2" y="hd2"/>
                </a:cxn>
              </a:cxnLst>
              <a:rect l="0" t="0" r="r" b="b"/>
              <a:pathLst>
                <a:path w="21600" h="21295" extrusionOk="0">
                  <a:moveTo>
                    <a:pt x="0" y="926"/>
                  </a:moveTo>
                  <a:cubicBezTo>
                    <a:pt x="0" y="926"/>
                    <a:pt x="975" y="20983"/>
                    <a:pt x="7804" y="21291"/>
                  </a:cubicBezTo>
                  <a:cubicBezTo>
                    <a:pt x="14632" y="21600"/>
                    <a:pt x="21600" y="0"/>
                    <a:pt x="21600" y="0"/>
                  </a:cubicBezTo>
                  <a:lnTo>
                    <a:pt x="0" y="926"/>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p:cNvSpPr/>
            <p:nvPr/>
          </p:nvSpPr>
          <p:spPr>
            <a:xfrm>
              <a:off x="1498600" y="1828800"/>
              <a:ext cx="208380" cy="175573"/>
            </a:xfrm>
            <a:custGeom>
              <a:avLst/>
              <a:gdLst/>
              <a:ahLst/>
              <a:cxnLst>
                <a:cxn ang="0">
                  <a:pos x="wd2" y="hd2"/>
                </a:cxn>
                <a:cxn ang="5400000">
                  <a:pos x="wd2" y="hd2"/>
                </a:cxn>
                <a:cxn ang="10800000">
                  <a:pos x="wd2" y="hd2"/>
                </a:cxn>
                <a:cxn ang="16200000">
                  <a:pos x="wd2" y="hd2"/>
                </a:cxn>
              </a:cxnLst>
              <a:rect l="0" t="0" r="r" b="b"/>
              <a:pathLst>
                <a:path w="20971" h="20594" extrusionOk="0">
                  <a:moveTo>
                    <a:pt x="10" y="149"/>
                  </a:moveTo>
                  <a:cubicBezTo>
                    <a:pt x="10" y="149"/>
                    <a:pt x="-629" y="19514"/>
                    <a:pt x="8318" y="20557"/>
                  </a:cubicBezTo>
                  <a:cubicBezTo>
                    <a:pt x="17520" y="21600"/>
                    <a:pt x="20971" y="0"/>
                    <a:pt x="20971" y="0"/>
                  </a:cubicBezTo>
                  <a:lnTo>
                    <a:pt x="10" y="149"/>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p:cNvSpPr/>
            <p:nvPr/>
          </p:nvSpPr>
          <p:spPr>
            <a:xfrm>
              <a:off x="1701800" y="1828799"/>
              <a:ext cx="210917" cy="177042"/>
            </a:xfrm>
            <a:custGeom>
              <a:avLst/>
              <a:gdLst/>
              <a:ahLst/>
              <a:cxnLst>
                <a:cxn ang="0">
                  <a:pos x="wd2" y="hd2"/>
                </a:cxn>
                <a:cxn ang="5400000">
                  <a:pos x="wd2" y="hd2"/>
                </a:cxn>
                <a:cxn ang="10800000">
                  <a:pos x="wd2" y="hd2"/>
                </a:cxn>
                <a:cxn ang="16200000">
                  <a:pos x="wd2" y="hd2"/>
                </a:cxn>
              </a:cxnLst>
              <a:rect l="0" t="0" r="r" b="b"/>
              <a:pathLst>
                <a:path w="20978" h="20345" extrusionOk="0">
                  <a:moveTo>
                    <a:pt x="10" y="0"/>
                  </a:moveTo>
                  <a:cubicBezTo>
                    <a:pt x="10" y="0"/>
                    <a:pt x="-622" y="18973"/>
                    <a:pt x="8346" y="20286"/>
                  </a:cubicBezTo>
                  <a:cubicBezTo>
                    <a:pt x="17567" y="21600"/>
                    <a:pt x="20978" y="438"/>
                    <a:pt x="20978" y="438"/>
                  </a:cubicBezTo>
                  <a:lnTo>
                    <a:pt x="1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p:cNvSpPr/>
            <p:nvPr/>
          </p:nvSpPr>
          <p:spPr>
            <a:xfrm>
              <a:off x="1917699" y="1828800"/>
              <a:ext cx="209551" cy="177972"/>
            </a:xfrm>
            <a:custGeom>
              <a:avLst/>
              <a:gdLst/>
              <a:ahLst/>
              <a:cxnLst>
                <a:cxn ang="0">
                  <a:pos x="wd2" y="hd2"/>
                </a:cxn>
                <a:cxn ang="5400000">
                  <a:pos x="wd2" y="hd2"/>
                </a:cxn>
                <a:cxn ang="10800000">
                  <a:pos x="wd2" y="hd2"/>
                </a:cxn>
                <a:cxn ang="16200000">
                  <a:pos x="wd2" y="hd2"/>
                </a:cxn>
              </a:cxnLst>
              <a:rect l="0" t="0" r="r" b="b"/>
              <a:pathLst>
                <a:path w="21600" h="20875" extrusionOk="0">
                  <a:moveTo>
                    <a:pt x="0" y="0"/>
                  </a:moveTo>
                  <a:cubicBezTo>
                    <a:pt x="0" y="0"/>
                    <a:pt x="1047" y="19961"/>
                    <a:pt x="10211" y="20855"/>
                  </a:cubicBezTo>
                  <a:cubicBezTo>
                    <a:pt x="18720" y="21600"/>
                    <a:pt x="21600" y="1341"/>
                    <a:pt x="21600" y="1341"/>
                  </a:cubicBezTo>
                  <a:lnTo>
                    <a:pt x="0" y="0"/>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p:cNvSpPr/>
            <p:nvPr/>
          </p:nvSpPr>
          <p:spPr>
            <a:xfrm>
              <a:off x="2120900" y="1841500"/>
              <a:ext cx="208280" cy="188618"/>
            </a:xfrm>
            <a:custGeom>
              <a:avLst/>
              <a:gdLst/>
              <a:ahLst/>
              <a:cxnLst>
                <a:cxn ang="0">
                  <a:pos x="wd2" y="hd2"/>
                </a:cxn>
                <a:cxn ang="5400000">
                  <a:pos x="wd2" y="hd2"/>
                </a:cxn>
                <a:cxn ang="10800000">
                  <a:pos x="wd2" y="hd2"/>
                </a:cxn>
                <a:cxn ang="16200000">
                  <a:pos x="wd2" y="hd2"/>
                </a:cxn>
              </a:cxnLst>
              <a:rect l="0" t="0" r="r" b="b"/>
              <a:pathLst>
                <a:path w="21600" h="20304" extrusionOk="0">
                  <a:moveTo>
                    <a:pt x="0" y="0"/>
                  </a:moveTo>
                  <a:cubicBezTo>
                    <a:pt x="0" y="0"/>
                    <a:pt x="1976" y="18729"/>
                    <a:pt x="11195" y="20233"/>
                  </a:cubicBezTo>
                  <a:cubicBezTo>
                    <a:pt x="19756" y="21600"/>
                    <a:pt x="21600" y="2734"/>
                    <a:pt x="21600" y="2734"/>
                  </a:cubicBezTo>
                  <a:lnTo>
                    <a:pt x="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p:cNvSpPr/>
            <p:nvPr/>
          </p:nvSpPr>
          <p:spPr>
            <a:xfrm>
              <a:off x="2324100" y="1866900"/>
              <a:ext cx="160021" cy="189888"/>
            </a:xfrm>
            <a:custGeom>
              <a:avLst/>
              <a:gdLst/>
              <a:ahLst/>
              <a:cxnLst>
                <a:cxn ang="0">
                  <a:pos x="wd2" y="hd2"/>
                </a:cxn>
                <a:cxn ang="5400000">
                  <a:pos x="wd2" y="hd2"/>
                </a:cxn>
                <a:cxn ang="10800000">
                  <a:pos x="wd2" y="hd2"/>
                </a:cxn>
                <a:cxn ang="16200000">
                  <a:pos x="wd2" y="hd2"/>
                </a:cxn>
              </a:cxnLst>
              <a:rect l="0" t="0" r="r" b="b"/>
              <a:pathLst>
                <a:path w="21600" h="20312" extrusionOk="0">
                  <a:moveTo>
                    <a:pt x="0" y="0"/>
                  </a:moveTo>
                  <a:cubicBezTo>
                    <a:pt x="0" y="0"/>
                    <a:pt x="1886" y="18747"/>
                    <a:pt x="11143" y="20242"/>
                  </a:cubicBezTo>
                  <a:cubicBezTo>
                    <a:pt x="19714" y="21600"/>
                    <a:pt x="21600" y="2853"/>
                    <a:pt x="21600" y="2853"/>
                  </a:cubicBezTo>
                  <a:lnTo>
                    <a:pt x="0" y="0"/>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p:cNvSpPr/>
            <p:nvPr/>
          </p:nvSpPr>
          <p:spPr>
            <a:xfrm>
              <a:off x="2476499" y="1892300"/>
              <a:ext cx="125118" cy="190526"/>
            </a:xfrm>
            <a:custGeom>
              <a:avLst/>
              <a:gdLst/>
              <a:ahLst/>
              <a:cxnLst>
                <a:cxn ang="0">
                  <a:pos x="wd2" y="hd2"/>
                </a:cxn>
                <a:cxn ang="5400000">
                  <a:pos x="wd2" y="hd2"/>
                </a:cxn>
                <a:cxn ang="10800000">
                  <a:pos x="wd2" y="hd2"/>
                </a:cxn>
                <a:cxn ang="16200000">
                  <a:pos x="wd2" y="hd2"/>
                </a:cxn>
              </a:cxnLst>
              <a:rect l="0" t="0" r="r" b="b"/>
              <a:pathLst>
                <a:path w="17301" h="21319" extrusionOk="0">
                  <a:moveTo>
                    <a:pt x="0" y="0"/>
                  </a:moveTo>
                  <a:cubicBezTo>
                    <a:pt x="0" y="0"/>
                    <a:pt x="1405" y="21600"/>
                    <a:pt x="12644" y="21316"/>
                  </a:cubicBezTo>
                  <a:cubicBezTo>
                    <a:pt x="21600" y="21174"/>
                    <a:pt x="15102" y="3695"/>
                    <a:pt x="13873" y="1137"/>
                  </a:cubicBezTo>
                  <a:lnTo>
                    <a:pt x="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Rectángulo"/>
            <p:cNvSpPr/>
            <p:nvPr/>
          </p:nvSpPr>
          <p:spPr>
            <a:xfrm>
              <a:off x="50800" y="1308100"/>
              <a:ext cx="407671" cy="19050"/>
            </a:xfrm>
            <a:prstGeom prst="rect">
              <a:avLst/>
            </a:pr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p:cNvSpPr/>
            <p:nvPr/>
          </p:nvSpPr>
          <p:spPr>
            <a:xfrm>
              <a:off x="-1" y="1308099"/>
              <a:ext cx="492967" cy="711201"/>
            </a:xfrm>
            <a:custGeom>
              <a:avLst/>
              <a:gdLst/>
              <a:ahLst/>
              <a:cxnLst>
                <a:cxn ang="0">
                  <a:pos x="wd2" y="hd2"/>
                </a:cxn>
                <a:cxn ang="5400000">
                  <a:pos x="wd2" y="hd2"/>
                </a:cxn>
                <a:cxn ang="10800000">
                  <a:pos x="wd2" y="hd2"/>
                </a:cxn>
                <a:cxn ang="16200000">
                  <a:pos x="wd2" y="hd2"/>
                </a:cxn>
              </a:cxnLst>
              <a:rect l="0" t="0" r="r" b="b"/>
              <a:pathLst>
                <a:path w="21226" h="21600" extrusionOk="0">
                  <a:moveTo>
                    <a:pt x="9" y="21330"/>
                  </a:moveTo>
                  <a:cubicBezTo>
                    <a:pt x="9" y="21330"/>
                    <a:pt x="-374" y="12227"/>
                    <a:pt x="3891" y="0"/>
                  </a:cubicBezTo>
                  <a:lnTo>
                    <a:pt x="1923" y="16316"/>
                  </a:lnTo>
                  <a:lnTo>
                    <a:pt x="18492" y="16740"/>
                  </a:lnTo>
                  <a:cubicBezTo>
                    <a:pt x="18492" y="16740"/>
                    <a:pt x="17015" y="4281"/>
                    <a:pt x="17508" y="77"/>
                  </a:cubicBezTo>
                  <a:cubicBezTo>
                    <a:pt x="17508" y="77"/>
                    <a:pt x="19421" y="15969"/>
                    <a:pt x="21226" y="21407"/>
                  </a:cubicBezTo>
                  <a:lnTo>
                    <a:pt x="18328" y="21523"/>
                  </a:lnTo>
                  <a:lnTo>
                    <a:pt x="18109" y="19594"/>
                  </a:lnTo>
                  <a:lnTo>
                    <a:pt x="15484" y="19594"/>
                  </a:lnTo>
                  <a:lnTo>
                    <a:pt x="15867" y="21600"/>
                  </a:lnTo>
                  <a:lnTo>
                    <a:pt x="12641" y="21484"/>
                  </a:lnTo>
                  <a:lnTo>
                    <a:pt x="12367" y="19401"/>
                  </a:lnTo>
                  <a:lnTo>
                    <a:pt x="8977" y="19440"/>
                  </a:lnTo>
                  <a:lnTo>
                    <a:pt x="8703" y="21484"/>
                  </a:lnTo>
                  <a:lnTo>
                    <a:pt x="5587" y="21446"/>
                  </a:lnTo>
                  <a:lnTo>
                    <a:pt x="5368" y="19247"/>
                  </a:lnTo>
                  <a:lnTo>
                    <a:pt x="2743" y="19363"/>
                  </a:lnTo>
                  <a:lnTo>
                    <a:pt x="2579" y="21561"/>
                  </a:lnTo>
                  <a:lnTo>
                    <a:pt x="9" y="21330"/>
                  </a:lnTo>
                  <a:close/>
                </a:path>
              </a:pathLst>
            </a:custGeom>
            <a:solidFill>
              <a:srgbClr val="C3E4F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p:cNvSpPr/>
            <p:nvPr/>
          </p:nvSpPr>
          <p:spPr>
            <a:xfrm>
              <a:off x="25400" y="1295399"/>
              <a:ext cx="434341" cy="6235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3074" y="20720"/>
                    <a:pt x="21600" y="21380"/>
                  </a:cubicBezTo>
                  <a:cubicBezTo>
                    <a:pt x="21600" y="21380"/>
                    <a:pt x="18758" y="7127"/>
                    <a:pt x="19074" y="0"/>
                  </a:cubicBezTo>
                  <a:lnTo>
                    <a:pt x="3411" y="0"/>
                  </a:lnTo>
                  <a:cubicBezTo>
                    <a:pt x="3411" y="0"/>
                    <a:pt x="884" y="9634"/>
                    <a:pt x="0" y="21600"/>
                  </a:cubicBezTo>
                  <a:close/>
                </a:path>
              </a:pathLst>
            </a:custGeom>
            <a:solidFill>
              <a:srgbClr val="49A8D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p:cNvSpPr/>
            <p:nvPr/>
          </p:nvSpPr>
          <p:spPr>
            <a:xfrm>
              <a:off x="190500" y="1295399"/>
              <a:ext cx="241300" cy="331472"/>
            </a:xfrm>
            <a:custGeom>
              <a:avLst/>
              <a:gdLst/>
              <a:ahLst/>
              <a:cxnLst>
                <a:cxn ang="0">
                  <a:pos x="wd2" y="hd2"/>
                </a:cxn>
                <a:cxn ang="5400000">
                  <a:pos x="wd2" y="hd2"/>
                </a:cxn>
                <a:cxn ang="10800000">
                  <a:pos x="wd2" y="hd2"/>
                </a:cxn>
                <a:cxn ang="16200000">
                  <a:pos x="wd2" y="hd2"/>
                </a:cxn>
              </a:cxnLst>
              <a:rect l="0" t="0" r="r" b="b"/>
              <a:pathLst>
                <a:path w="21600" h="21600" extrusionOk="0">
                  <a:moveTo>
                    <a:pt x="20008" y="0"/>
                  </a:moveTo>
                  <a:lnTo>
                    <a:pt x="0" y="0"/>
                  </a:lnTo>
                  <a:cubicBezTo>
                    <a:pt x="2728" y="4469"/>
                    <a:pt x="6480" y="9103"/>
                    <a:pt x="11255" y="13490"/>
                  </a:cubicBezTo>
                  <a:cubicBezTo>
                    <a:pt x="14552" y="16552"/>
                    <a:pt x="17962" y="19200"/>
                    <a:pt x="21600" y="21600"/>
                  </a:cubicBezTo>
                  <a:cubicBezTo>
                    <a:pt x="20577" y="13986"/>
                    <a:pt x="19781" y="5710"/>
                    <a:pt x="20008" y="0"/>
                  </a:cubicBezTo>
                  <a:close/>
                </a:path>
              </a:pathLst>
            </a:custGeom>
            <a:solidFill>
              <a:srgbClr val="139C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p:cNvSpPr/>
            <p:nvPr/>
          </p:nvSpPr>
          <p:spPr>
            <a:xfrm>
              <a:off x="25400" y="1498599"/>
              <a:ext cx="434341" cy="410212"/>
            </a:xfrm>
            <a:custGeom>
              <a:avLst/>
              <a:gdLst/>
              <a:ahLst/>
              <a:cxnLst>
                <a:cxn ang="0">
                  <a:pos x="wd2" y="hd2"/>
                </a:cxn>
                <a:cxn ang="5400000">
                  <a:pos x="wd2" y="hd2"/>
                </a:cxn>
                <a:cxn ang="10800000">
                  <a:pos x="wd2" y="hd2"/>
                </a:cxn>
                <a:cxn ang="16200000">
                  <a:pos x="wd2" y="hd2"/>
                </a:cxn>
              </a:cxnLst>
              <a:rect l="0" t="0" r="r" b="b"/>
              <a:pathLst>
                <a:path w="21600" h="21600" extrusionOk="0">
                  <a:moveTo>
                    <a:pt x="3789" y="4347"/>
                  </a:moveTo>
                  <a:cubicBezTo>
                    <a:pt x="3032" y="2876"/>
                    <a:pt x="2400" y="1471"/>
                    <a:pt x="1832" y="0"/>
                  </a:cubicBezTo>
                  <a:cubicBezTo>
                    <a:pt x="1137" y="5751"/>
                    <a:pt x="379" y="13308"/>
                    <a:pt x="0" y="21600"/>
                  </a:cubicBezTo>
                  <a:cubicBezTo>
                    <a:pt x="0" y="21600"/>
                    <a:pt x="13074" y="20263"/>
                    <a:pt x="21600" y="21266"/>
                  </a:cubicBezTo>
                  <a:cubicBezTo>
                    <a:pt x="21600" y="21266"/>
                    <a:pt x="21474" y="20196"/>
                    <a:pt x="21221" y="18457"/>
                  </a:cubicBezTo>
                  <a:cubicBezTo>
                    <a:pt x="15853" y="19259"/>
                    <a:pt x="8526" y="13575"/>
                    <a:pt x="3789" y="4347"/>
                  </a:cubicBezTo>
                  <a:close/>
                </a:path>
              </a:pathLst>
            </a:custGeom>
            <a:solidFill>
              <a:srgbClr val="139C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p:cNvSpPr/>
            <p:nvPr/>
          </p:nvSpPr>
          <p:spPr>
            <a:xfrm>
              <a:off x="1549400" y="546099"/>
              <a:ext cx="171451" cy="106681"/>
            </a:xfrm>
            <a:custGeom>
              <a:avLst/>
              <a:gdLst/>
              <a:ahLst/>
              <a:cxnLst>
                <a:cxn ang="0">
                  <a:pos x="wd2" y="hd2"/>
                </a:cxn>
                <a:cxn ang="5400000">
                  <a:pos x="wd2" y="hd2"/>
                </a:cxn>
                <a:cxn ang="10800000">
                  <a:pos x="wd2" y="hd2"/>
                </a:cxn>
                <a:cxn ang="16200000">
                  <a:pos x="wd2" y="hd2"/>
                </a:cxn>
              </a:cxnLst>
              <a:rect l="0" t="0" r="r" b="b"/>
              <a:pathLst>
                <a:path w="21600" h="21600" extrusionOk="0">
                  <a:moveTo>
                    <a:pt x="0" y="11829"/>
                  </a:moveTo>
                  <a:lnTo>
                    <a:pt x="21600" y="21600"/>
                  </a:lnTo>
                  <a:lnTo>
                    <a:pt x="15680" y="514"/>
                  </a:lnTo>
                  <a:lnTo>
                    <a:pt x="240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p:cNvSpPr/>
            <p:nvPr/>
          </p:nvSpPr>
          <p:spPr>
            <a:xfrm>
              <a:off x="1536699" y="469900"/>
              <a:ext cx="17780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20475"/>
                  </a:moveTo>
                  <a:cubicBezTo>
                    <a:pt x="0" y="20475"/>
                    <a:pt x="11726" y="18000"/>
                    <a:pt x="21600" y="21600"/>
                  </a:cubicBezTo>
                  <a:lnTo>
                    <a:pt x="11726" y="0"/>
                  </a:lnTo>
                  <a:lnTo>
                    <a:pt x="5863" y="450"/>
                  </a:lnTo>
                  <a:lnTo>
                    <a:pt x="0" y="20475"/>
                  </a:lnTo>
                  <a:close/>
                </a:path>
              </a:pathLst>
            </a:custGeom>
            <a:solidFill>
              <a:srgbClr val="FEF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p:cNvSpPr/>
            <p:nvPr/>
          </p:nvSpPr>
          <p:spPr>
            <a:xfrm>
              <a:off x="1562099" y="-1"/>
              <a:ext cx="947421" cy="234306"/>
            </a:xfrm>
            <a:custGeom>
              <a:avLst/>
              <a:gdLst/>
              <a:ahLst/>
              <a:cxnLst>
                <a:cxn ang="0">
                  <a:pos x="wd2" y="hd2"/>
                </a:cxn>
                <a:cxn ang="5400000">
                  <a:pos x="wd2" y="hd2"/>
                </a:cxn>
                <a:cxn ang="10800000">
                  <a:pos x="wd2" y="hd2"/>
                </a:cxn>
                <a:cxn ang="16200000">
                  <a:pos x="wd2" y="hd2"/>
                </a:cxn>
              </a:cxnLst>
              <a:rect l="0" t="0" r="r" b="b"/>
              <a:pathLst>
                <a:path w="21600" h="19251" extrusionOk="0">
                  <a:moveTo>
                    <a:pt x="12421" y="2087"/>
                  </a:moveTo>
                  <a:cubicBezTo>
                    <a:pt x="7934" y="1252"/>
                    <a:pt x="4604" y="6052"/>
                    <a:pt x="0" y="0"/>
                  </a:cubicBezTo>
                  <a:lnTo>
                    <a:pt x="0" y="18365"/>
                  </a:lnTo>
                  <a:cubicBezTo>
                    <a:pt x="4256" y="21600"/>
                    <a:pt x="6254" y="14922"/>
                    <a:pt x="9092" y="15130"/>
                  </a:cubicBezTo>
                  <a:cubicBezTo>
                    <a:pt x="11929" y="15443"/>
                    <a:pt x="18097" y="10122"/>
                    <a:pt x="21600" y="13565"/>
                  </a:cubicBezTo>
                  <a:cubicBezTo>
                    <a:pt x="21600" y="13565"/>
                    <a:pt x="16909" y="2922"/>
                    <a:pt x="12421" y="2087"/>
                  </a:cubicBezTo>
                  <a:close/>
                </a:path>
              </a:pathLst>
            </a:custGeom>
            <a:solidFill>
              <a:srgbClr val="EE7F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94" name="Grupo"/>
            <p:cNvGrpSpPr/>
            <p:nvPr/>
          </p:nvGrpSpPr>
          <p:grpSpPr>
            <a:xfrm>
              <a:off x="1562099" y="0"/>
              <a:ext cx="951232" cy="233961"/>
              <a:chOff x="0" y="0"/>
              <a:chExt cx="951230" cy="233960"/>
            </a:xfrm>
          </p:grpSpPr>
          <p:sp>
            <p:nvSpPr>
              <p:cNvPr id="765" name="Figura"/>
              <p:cNvSpPr/>
              <p:nvPr/>
            </p:nvSpPr>
            <p:spPr>
              <a:xfrm>
                <a:off x="-1" y="-1"/>
                <a:ext cx="349251" cy="233962"/>
              </a:xfrm>
              <a:custGeom>
                <a:avLst/>
                <a:gdLst/>
                <a:ahLst/>
                <a:cxnLst>
                  <a:cxn ang="0">
                    <a:pos x="wd2" y="hd2"/>
                  </a:cxn>
                  <a:cxn ang="5400000">
                    <a:pos x="wd2" y="hd2"/>
                  </a:cxn>
                  <a:cxn ang="10800000">
                    <a:pos x="wd2" y="hd2"/>
                  </a:cxn>
                  <a:cxn ang="16200000">
                    <a:pos x="wd2" y="hd2"/>
                  </a:cxn>
                </a:cxnLst>
                <a:rect l="0" t="0" r="r" b="b"/>
                <a:pathLst>
                  <a:path w="21600" h="19699" extrusionOk="0">
                    <a:moveTo>
                      <a:pt x="4948" y="1925"/>
                    </a:moveTo>
                    <a:cubicBezTo>
                      <a:pt x="3377" y="1390"/>
                      <a:pt x="1728" y="855"/>
                      <a:pt x="0" y="0"/>
                    </a:cubicBezTo>
                    <a:lnTo>
                      <a:pt x="0" y="18820"/>
                    </a:lnTo>
                    <a:cubicBezTo>
                      <a:pt x="9975" y="21600"/>
                      <a:pt x="15316" y="17002"/>
                      <a:pt x="21600" y="15826"/>
                    </a:cubicBezTo>
                    <a:cubicBezTo>
                      <a:pt x="14138" y="11655"/>
                      <a:pt x="8090" y="6523"/>
                      <a:pt x="4948" y="1925"/>
                    </a:cubicBez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6" name="Figura"/>
              <p:cNvSpPr/>
              <p:nvPr/>
            </p:nvSpPr>
            <p:spPr>
              <a:xfrm>
                <a:off x="596900" y="25400"/>
                <a:ext cx="354331" cy="1346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490" y="6521"/>
                      <a:pt x="7974" y="13449"/>
                      <a:pt x="9910" y="19562"/>
                    </a:cubicBezTo>
                    <a:cubicBezTo>
                      <a:pt x="14245" y="18951"/>
                      <a:pt x="18348" y="19155"/>
                      <a:pt x="21600" y="21600"/>
                    </a:cubicBezTo>
                    <a:cubicBezTo>
                      <a:pt x="21600" y="21600"/>
                      <a:pt x="10994" y="4075"/>
                      <a:pt x="0" y="0"/>
                    </a:cubicBez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95" name="Figura"/>
            <p:cNvSpPr/>
            <p:nvPr/>
          </p:nvSpPr>
          <p:spPr>
            <a:xfrm>
              <a:off x="2654299" y="115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3366" y="19511"/>
                  </a:moveTo>
                  <a:lnTo>
                    <a:pt x="21600" y="21600"/>
                  </a:lnTo>
                  <a:cubicBezTo>
                    <a:pt x="21600" y="21600"/>
                    <a:pt x="8416" y="5441"/>
                    <a:pt x="14868" y="0"/>
                  </a:cubicBezTo>
                  <a:cubicBezTo>
                    <a:pt x="14868" y="0"/>
                    <a:pt x="4208" y="2693"/>
                    <a:pt x="0" y="7145"/>
                  </a:cubicBezTo>
                  <a:cubicBezTo>
                    <a:pt x="1543" y="11652"/>
                    <a:pt x="3366" y="19511"/>
                    <a:pt x="3366" y="19511"/>
                  </a:cubicBez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p:cNvSpPr/>
            <p:nvPr/>
          </p:nvSpPr>
          <p:spPr>
            <a:xfrm>
              <a:off x="2654300" y="1231900"/>
              <a:ext cx="190501" cy="421640"/>
            </a:xfrm>
            <a:custGeom>
              <a:avLst/>
              <a:gdLst/>
              <a:ahLst/>
              <a:cxnLst>
                <a:cxn ang="0">
                  <a:pos x="wd2" y="hd2"/>
                </a:cxn>
                <a:cxn ang="5400000">
                  <a:pos x="wd2" y="hd2"/>
                </a:cxn>
                <a:cxn ang="10800000">
                  <a:pos x="wd2" y="hd2"/>
                </a:cxn>
                <a:cxn ang="16200000">
                  <a:pos x="wd2" y="hd2"/>
                </a:cxn>
              </a:cxnLst>
              <a:rect l="0" t="0" r="r" b="b"/>
              <a:pathLst>
                <a:path w="21600" h="21600" extrusionOk="0">
                  <a:moveTo>
                    <a:pt x="5904" y="10800"/>
                  </a:moveTo>
                  <a:cubicBezTo>
                    <a:pt x="3600" y="6766"/>
                    <a:pt x="3744" y="2863"/>
                    <a:pt x="5904" y="0"/>
                  </a:cubicBezTo>
                  <a:cubicBezTo>
                    <a:pt x="3600" y="1236"/>
                    <a:pt x="1440" y="2798"/>
                    <a:pt x="0" y="4554"/>
                  </a:cubicBezTo>
                  <a:cubicBezTo>
                    <a:pt x="1728" y="9889"/>
                    <a:pt x="3456" y="19193"/>
                    <a:pt x="3456" y="19193"/>
                  </a:cubicBezTo>
                  <a:lnTo>
                    <a:pt x="21600" y="21600"/>
                  </a:lnTo>
                  <a:cubicBezTo>
                    <a:pt x="15120" y="20104"/>
                    <a:pt x="8784" y="16070"/>
                    <a:pt x="5904" y="10800"/>
                  </a:cubicBez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p:cNvSpPr/>
            <p:nvPr/>
          </p:nvSpPr>
          <p:spPr>
            <a:xfrm>
              <a:off x="2540000" y="1308099"/>
              <a:ext cx="121921" cy="4191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21600" y="11782"/>
                  </a:lnTo>
                  <a:lnTo>
                    <a:pt x="19575" y="0"/>
                  </a:lnTo>
                  <a:lnTo>
                    <a:pt x="0" y="15055"/>
                  </a:ln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p:cNvSpPr/>
            <p:nvPr/>
          </p:nvSpPr>
          <p:spPr>
            <a:xfrm>
              <a:off x="2628900" y="1054099"/>
              <a:ext cx="46991" cy="284482"/>
            </a:xfrm>
            <a:custGeom>
              <a:avLst/>
              <a:gdLst/>
              <a:ahLst/>
              <a:cxnLst>
                <a:cxn ang="0">
                  <a:pos x="wd2" y="hd2"/>
                </a:cxn>
                <a:cxn ang="5400000">
                  <a:pos x="wd2" y="hd2"/>
                </a:cxn>
                <a:cxn ang="10800000">
                  <a:pos x="wd2" y="hd2"/>
                </a:cxn>
                <a:cxn ang="16200000">
                  <a:pos x="wd2" y="hd2"/>
                </a:cxn>
              </a:cxnLst>
              <a:rect l="0" t="0" r="r" b="b"/>
              <a:pathLst>
                <a:path w="21600" h="21600" extrusionOk="0">
                  <a:moveTo>
                    <a:pt x="8757" y="19961"/>
                  </a:moveTo>
                  <a:lnTo>
                    <a:pt x="18681" y="21600"/>
                  </a:lnTo>
                  <a:lnTo>
                    <a:pt x="21600" y="18418"/>
                  </a:lnTo>
                  <a:lnTo>
                    <a:pt x="0" y="0"/>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Triángulo"/>
            <p:cNvSpPr/>
            <p:nvPr/>
          </p:nvSpPr>
          <p:spPr>
            <a:xfrm>
              <a:off x="1066800" y="3479799"/>
              <a:ext cx="396241" cy="162562"/>
            </a:xfrm>
            <a:custGeom>
              <a:avLst/>
              <a:gdLst/>
              <a:ahLst/>
              <a:cxnLst>
                <a:cxn ang="0">
                  <a:pos x="wd2" y="hd2"/>
                </a:cxn>
                <a:cxn ang="5400000">
                  <a:pos x="wd2" y="hd2"/>
                </a:cxn>
                <a:cxn ang="10800000">
                  <a:pos x="wd2" y="hd2"/>
                </a:cxn>
                <a:cxn ang="16200000">
                  <a:pos x="wd2" y="hd2"/>
                </a:cxn>
              </a:cxnLst>
              <a:rect l="0" t="0" r="r" b="b"/>
              <a:pathLst>
                <a:path w="21600" h="21600" extrusionOk="0">
                  <a:moveTo>
                    <a:pt x="18900" y="17719"/>
                  </a:moveTo>
                  <a:lnTo>
                    <a:pt x="21600" y="0"/>
                  </a:lnTo>
                  <a:lnTo>
                    <a:pt x="0" y="21600"/>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p:cNvSpPr/>
            <p:nvPr/>
          </p:nvSpPr>
          <p:spPr>
            <a:xfrm>
              <a:off x="330199" y="1308100"/>
              <a:ext cx="40642" cy="13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64"/>
                  </a:lnTo>
                  <a:lnTo>
                    <a:pt x="0" y="21600"/>
                  </a:lnTo>
                  <a:lnTo>
                    <a:pt x="21600" y="19636"/>
                  </a:lnTo>
                  <a:close/>
                </a:path>
              </a:pathLst>
            </a:cu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Rectángulo"/>
            <p:cNvSpPr/>
            <p:nvPr/>
          </p:nvSpPr>
          <p:spPr>
            <a:xfrm>
              <a:off x="139700" y="1308100"/>
              <a:ext cx="41910" cy="12700"/>
            </a:xfrm>
            <a:prstGeom prst="rect">
              <a:avLst/>
            </a:pr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p:cNvSpPr/>
            <p:nvPr/>
          </p:nvSpPr>
          <p:spPr>
            <a:xfrm>
              <a:off x="431799" y="12953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p:cNvSpPr/>
            <p:nvPr/>
          </p:nvSpPr>
          <p:spPr>
            <a:xfrm>
              <a:off x="25399" y="12953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p:cNvSpPr/>
            <p:nvPr/>
          </p:nvSpPr>
          <p:spPr>
            <a:xfrm>
              <a:off x="215899" y="990599"/>
              <a:ext cx="40642" cy="83821"/>
            </a:xfrm>
            <a:custGeom>
              <a:avLst/>
              <a:gdLst/>
              <a:ahLst/>
              <a:cxnLst>
                <a:cxn ang="0">
                  <a:pos x="wd2" y="hd2"/>
                </a:cxn>
                <a:cxn ang="5400000">
                  <a:pos x="wd2" y="hd2"/>
                </a:cxn>
                <a:cxn ang="10800000">
                  <a:pos x="wd2" y="hd2"/>
                </a:cxn>
                <a:cxn ang="16200000">
                  <a:pos x="wd2" y="hd2"/>
                </a:cxn>
              </a:cxnLst>
              <a:rect l="0" t="0" r="r" b="b"/>
              <a:pathLst>
                <a:path w="21600" h="21600" extrusionOk="0">
                  <a:moveTo>
                    <a:pt x="0" y="16364"/>
                  </a:moveTo>
                  <a:cubicBezTo>
                    <a:pt x="0" y="19309"/>
                    <a:pt x="4725" y="21600"/>
                    <a:pt x="10800" y="21600"/>
                  </a:cubicBezTo>
                  <a:cubicBezTo>
                    <a:pt x="16875" y="21600"/>
                    <a:pt x="21600" y="19309"/>
                    <a:pt x="21600" y="16364"/>
                  </a:cubicBezTo>
                  <a:cubicBezTo>
                    <a:pt x="21600" y="13418"/>
                    <a:pt x="16875" y="0"/>
                    <a:pt x="10800" y="0"/>
                  </a:cubicBezTo>
                  <a:cubicBezTo>
                    <a:pt x="4725" y="0"/>
                    <a:pt x="0" y="13418"/>
                    <a:pt x="0" y="16364"/>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5" name="Triángulo"/>
            <p:cNvSpPr/>
            <p:nvPr/>
          </p:nvSpPr>
          <p:spPr>
            <a:xfrm>
              <a:off x="1790699" y="2082799"/>
              <a:ext cx="26671" cy="316231"/>
            </a:xfrm>
            <a:custGeom>
              <a:avLst/>
              <a:gdLst/>
              <a:ahLst/>
              <a:cxnLst>
                <a:cxn ang="0">
                  <a:pos x="wd2" y="hd2"/>
                </a:cxn>
                <a:cxn ang="5400000">
                  <a:pos x="wd2" y="hd2"/>
                </a:cxn>
                <a:cxn ang="10800000">
                  <a:pos x="wd2" y="hd2"/>
                </a:cxn>
                <a:cxn ang="16200000">
                  <a:pos x="wd2" y="hd2"/>
                </a:cxn>
              </a:cxnLst>
              <a:rect l="0" t="0" r="r" b="b"/>
              <a:pathLst>
                <a:path w="21600" h="21600" extrusionOk="0">
                  <a:moveTo>
                    <a:pt x="11314" y="21600"/>
                  </a:moveTo>
                  <a:lnTo>
                    <a:pt x="21600" y="9282"/>
                  </a:lnTo>
                  <a:lnTo>
                    <a:pt x="0"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Triángulo"/>
            <p:cNvSpPr/>
            <p:nvPr/>
          </p:nvSpPr>
          <p:spPr>
            <a:xfrm>
              <a:off x="190499" y="3568700"/>
              <a:ext cx="370841" cy="673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6953"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p:cNvSpPr/>
            <p:nvPr/>
          </p:nvSpPr>
          <p:spPr>
            <a:xfrm>
              <a:off x="647700" y="3441699"/>
              <a:ext cx="889000" cy="196851"/>
            </a:xfrm>
            <a:custGeom>
              <a:avLst/>
              <a:gdLst/>
              <a:ahLst/>
              <a:cxnLst>
                <a:cxn ang="0">
                  <a:pos x="wd2" y="hd2"/>
                </a:cxn>
                <a:cxn ang="5400000">
                  <a:pos x="wd2" y="hd2"/>
                </a:cxn>
                <a:cxn ang="10800000">
                  <a:pos x="wd2" y="hd2"/>
                </a:cxn>
                <a:cxn ang="16200000">
                  <a:pos x="wd2" y="hd2"/>
                </a:cxn>
              </a:cxnLst>
              <a:rect l="0" t="0" r="r" b="b"/>
              <a:pathLst>
                <a:path w="21600" h="21600" extrusionOk="0">
                  <a:moveTo>
                    <a:pt x="10491" y="20067"/>
                  </a:moveTo>
                  <a:lnTo>
                    <a:pt x="0" y="21600"/>
                  </a:lnTo>
                  <a:lnTo>
                    <a:pt x="11047" y="21600"/>
                  </a:lnTo>
                  <a:lnTo>
                    <a:pt x="21600"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Figura"/>
            <p:cNvSpPr/>
            <p:nvPr/>
          </p:nvSpPr>
          <p:spPr>
            <a:xfrm>
              <a:off x="1587500" y="50800"/>
              <a:ext cx="25400" cy="134659"/>
            </a:xfrm>
            <a:custGeom>
              <a:avLst/>
              <a:gdLst/>
              <a:ahLst/>
              <a:cxnLst>
                <a:cxn ang="0">
                  <a:pos x="wd2" y="hd2"/>
                </a:cxn>
                <a:cxn ang="5400000">
                  <a:pos x="wd2" y="hd2"/>
                </a:cxn>
                <a:cxn ang="10800000">
                  <a:pos x="wd2" y="hd2"/>
                </a:cxn>
                <a:cxn ang="16200000">
                  <a:pos x="wd2" y="hd2"/>
                </a:cxn>
              </a:cxnLst>
              <a:rect l="0" t="0" r="r" b="b"/>
              <a:pathLst>
                <a:path w="21600" h="21404" extrusionOk="0">
                  <a:moveTo>
                    <a:pt x="21600" y="10699"/>
                  </a:moveTo>
                  <a:cubicBezTo>
                    <a:pt x="21600" y="4845"/>
                    <a:pt x="16200" y="0"/>
                    <a:pt x="10800" y="0"/>
                  </a:cubicBezTo>
                  <a:cubicBezTo>
                    <a:pt x="4320" y="0"/>
                    <a:pt x="0" y="4845"/>
                    <a:pt x="0" y="10699"/>
                  </a:cubicBezTo>
                  <a:cubicBezTo>
                    <a:pt x="0" y="16553"/>
                    <a:pt x="5400" y="21398"/>
                    <a:pt x="10800" y="21398"/>
                  </a:cubicBezTo>
                  <a:cubicBezTo>
                    <a:pt x="16200" y="21600"/>
                    <a:pt x="21600" y="16755"/>
                    <a:pt x="21600" y="10699"/>
                  </a:cubicBez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p:cNvSpPr/>
            <p:nvPr/>
          </p:nvSpPr>
          <p:spPr>
            <a:xfrm>
              <a:off x="152400" y="1485899"/>
              <a:ext cx="190501" cy="236222"/>
            </a:xfrm>
            <a:custGeom>
              <a:avLst/>
              <a:gdLst/>
              <a:ahLst/>
              <a:cxnLst>
                <a:cxn ang="0">
                  <a:pos x="wd2" y="hd2"/>
                </a:cxn>
                <a:cxn ang="5400000">
                  <a:pos x="wd2" y="hd2"/>
                </a:cxn>
                <a:cxn ang="10800000">
                  <a:pos x="wd2" y="hd2"/>
                </a:cxn>
                <a:cxn ang="16200000">
                  <a:pos x="wd2" y="hd2"/>
                </a:cxn>
              </a:cxnLst>
              <a:rect l="0" t="0" r="r" b="b"/>
              <a:pathLst>
                <a:path w="21600" h="21600" extrusionOk="0">
                  <a:moveTo>
                    <a:pt x="8352" y="348"/>
                  </a:moveTo>
                  <a:lnTo>
                    <a:pt x="8352" y="1510"/>
                  </a:lnTo>
                  <a:cubicBezTo>
                    <a:pt x="7056" y="1742"/>
                    <a:pt x="6480" y="2439"/>
                    <a:pt x="6480" y="3832"/>
                  </a:cubicBezTo>
                  <a:lnTo>
                    <a:pt x="6480" y="9174"/>
                  </a:lnTo>
                  <a:cubicBezTo>
                    <a:pt x="9216" y="7897"/>
                    <a:pt x="12672" y="4877"/>
                    <a:pt x="16848" y="0"/>
                  </a:cubicBezTo>
                  <a:lnTo>
                    <a:pt x="20736" y="2555"/>
                  </a:lnTo>
                  <a:lnTo>
                    <a:pt x="18000" y="5110"/>
                  </a:lnTo>
                  <a:cubicBezTo>
                    <a:pt x="17424" y="4645"/>
                    <a:pt x="16992" y="4413"/>
                    <a:pt x="16416" y="4413"/>
                  </a:cubicBezTo>
                  <a:cubicBezTo>
                    <a:pt x="15264" y="4413"/>
                    <a:pt x="13968" y="5342"/>
                    <a:pt x="12384" y="7200"/>
                  </a:cubicBezTo>
                  <a:cubicBezTo>
                    <a:pt x="13536" y="8013"/>
                    <a:pt x="14544" y="8942"/>
                    <a:pt x="15552" y="9987"/>
                  </a:cubicBezTo>
                  <a:cubicBezTo>
                    <a:pt x="16560" y="11032"/>
                    <a:pt x="17568" y="12077"/>
                    <a:pt x="18432" y="13355"/>
                  </a:cubicBezTo>
                  <a:cubicBezTo>
                    <a:pt x="19296" y="14516"/>
                    <a:pt x="20016" y="15794"/>
                    <a:pt x="20592" y="17187"/>
                  </a:cubicBezTo>
                  <a:cubicBezTo>
                    <a:pt x="21168" y="18581"/>
                    <a:pt x="21456" y="20090"/>
                    <a:pt x="21600" y="21600"/>
                  </a:cubicBezTo>
                  <a:lnTo>
                    <a:pt x="14400" y="21600"/>
                  </a:lnTo>
                  <a:lnTo>
                    <a:pt x="14400" y="20671"/>
                  </a:lnTo>
                  <a:cubicBezTo>
                    <a:pt x="14688" y="20439"/>
                    <a:pt x="14976" y="20206"/>
                    <a:pt x="15120" y="19858"/>
                  </a:cubicBezTo>
                  <a:cubicBezTo>
                    <a:pt x="15264" y="19510"/>
                    <a:pt x="15264" y="19277"/>
                    <a:pt x="15264" y="18929"/>
                  </a:cubicBezTo>
                  <a:cubicBezTo>
                    <a:pt x="15264" y="18465"/>
                    <a:pt x="15120" y="17884"/>
                    <a:pt x="14976" y="17419"/>
                  </a:cubicBezTo>
                  <a:cubicBezTo>
                    <a:pt x="14832" y="16839"/>
                    <a:pt x="14544" y="16258"/>
                    <a:pt x="14256" y="15677"/>
                  </a:cubicBezTo>
                  <a:cubicBezTo>
                    <a:pt x="13968" y="15097"/>
                    <a:pt x="13536" y="14516"/>
                    <a:pt x="13248" y="14052"/>
                  </a:cubicBezTo>
                  <a:cubicBezTo>
                    <a:pt x="12816" y="13471"/>
                    <a:pt x="12384" y="13006"/>
                    <a:pt x="11808" y="12542"/>
                  </a:cubicBezTo>
                  <a:cubicBezTo>
                    <a:pt x="10944" y="11729"/>
                    <a:pt x="10080" y="11148"/>
                    <a:pt x="9648" y="10916"/>
                  </a:cubicBezTo>
                  <a:cubicBezTo>
                    <a:pt x="9072" y="10684"/>
                    <a:pt x="8640" y="10452"/>
                    <a:pt x="8208" y="10452"/>
                  </a:cubicBezTo>
                  <a:cubicBezTo>
                    <a:pt x="7632" y="10452"/>
                    <a:pt x="7056" y="10684"/>
                    <a:pt x="6624" y="11148"/>
                  </a:cubicBezTo>
                  <a:lnTo>
                    <a:pt x="6624" y="18348"/>
                  </a:lnTo>
                  <a:cubicBezTo>
                    <a:pt x="6624" y="19626"/>
                    <a:pt x="7200" y="20323"/>
                    <a:pt x="8352" y="20671"/>
                  </a:cubicBezTo>
                  <a:lnTo>
                    <a:pt x="8352" y="21600"/>
                  </a:lnTo>
                  <a:lnTo>
                    <a:pt x="0" y="21600"/>
                  </a:lnTo>
                  <a:lnTo>
                    <a:pt x="0" y="20671"/>
                  </a:lnTo>
                  <a:cubicBezTo>
                    <a:pt x="1152" y="20439"/>
                    <a:pt x="1728" y="19626"/>
                    <a:pt x="1728" y="18348"/>
                  </a:cubicBezTo>
                  <a:lnTo>
                    <a:pt x="1728" y="3368"/>
                  </a:lnTo>
                  <a:cubicBezTo>
                    <a:pt x="1728" y="2090"/>
                    <a:pt x="1152" y="1510"/>
                    <a:pt x="144" y="1510"/>
                  </a:cubicBezTo>
                  <a:lnTo>
                    <a:pt x="144" y="348"/>
                  </a:lnTo>
                  <a:lnTo>
                    <a:pt x="8352" y="34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p:cNvSpPr/>
            <p:nvPr/>
          </p:nvSpPr>
          <p:spPr>
            <a:xfrm>
              <a:off x="2679699" y="1231900"/>
              <a:ext cx="159125" cy="420370"/>
            </a:xfrm>
            <a:custGeom>
              <a:avLst/>
              <a:gdLst/>
              <a:ahLst/>
              <a:cxnLst>
                <a:cxn ang="0">
                  <a:pos x="wd2" y="hd2"/>
                </a:cxn>
                <a:cxn ang="5400000">
                  <a:pos x="wd2" y="hd2"/>
                </a:cxn>
                <a:cxn ang="10800000">
                  <a:pos x="wd2" y="hd2"/>
                </a:cxn>
                <a:cxn ang="16200000">
                  <a:pos x="wd2" y="hd2"/>
                </a:cxn>
              </a:cxnLst>
              <a:rect l="0" t="0" r="r" b="b"/>
              <a:pathLst>
                <a:path w="20818" h="21600" extrusionOk="0">
                  <a:moveTo>
                    <a:pt x="2375" y="0"/>
                  </a:moveTo>
                  <a:cubicBezTo>
                    <a:pt x="2209" y="65"/>
                    <a:pt x="2209" y="131"/>
                    <a:pt x="2043" y="196"/>
                  </a:cubicBezTo>
                  <a:cubicBezTo>
                    <a:pt x="-284" y="3198"/>
                    <a:pt x="-782" y="7113"/>
                    <a:pt x="1378" y="11159"/>
                  </a:cubicBezTo>
                  <a:cubicBezTo>
                    <a:pt x="3206" y="14944"/>
                    <a:pt x="7027" y="18207"/>
                    <a:pt x="11513" y="20556"/>
                  </a:cubicBezTo>
                  <a:lnTo>
                    <a:pt x="20818" y="21600"/>
                  </a:lnTo>
                  <a:cubicBezTo>
                    <a:pt x="13175" y="20099"/>
                    <a:pt x="6030" y="16053"/>
                    <a:pt x="2707" y="10833"/>
                  </a:cubicBezTo>
                  <a:cubicBezTo>
                    <a:pt x="-117" y="6787"/>
                    <a:pt x="49" y="2871"/>
                    <a:pt x="2375" y="0"/>
                  </a:cubicBezTo>
                  <a:close/>
                </a:path>
              </a:pathLst>
            </a:custGeom>
            <a:solidFill>
              <a:srgbClr val="7FB0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Triángulo"/>
            <p:cNvSpPr/>
            <p:nvPr/>
          </p:nvSpPr>
          <p:spPr>
            <a:xfrm>
              <a:off x="2539999" y="1320799"/>
              <a:ext cx="143512" cy="35562"/>
            </a:xfrm>
            <a:custGeom>
              <a:avLst/>
              <a:gdLst/>
              <a:ahLst/>
              <a:cxnLst>
                <a:cxn ang="0">
                  <a:pos x="wd2" y="hd2"/>
                </a:cxn>
                <a:cxn ang="5400000">
                  <a:pos x="wd2" y="hd2"/>
                </a:cxn>
                <a:cxn ang="10800000">
                  <a:pos x="wd2" y="hd2"/>
                </a:cxn>
                <a:cxn ang="16200000">
                  <a:pos x="wd2" y="hd2"/>
                </a:cxn>
              </a:cxnLst>
              <a:rect l="0" t="0" r="r" b="b"/>
              <a:pathLst>
                <a:path w="21600" h="21600" extrusionOk="0">
                  <a:moveTo>
                    <a:pt x="18350" y="21600"/>
                  </a:moveTo>
                  <a:lnTo>
                    <a:pt x="21600" y="0"/>
                  </a:lnTo>
                  <a:lnTo>
                    <a:pt x="0" y="8486"/>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p:cNvSpPr/>
            <p:nvPr/>
          </p:nvSpPr>
          <p:spPr>
            <a:xfrm>
              <a:off x="2895600" y="1206500"/>
              <a:ext cx="48260" cy="450850"/>
            </a:xfrm>
            <a:custGeom>
              <a:avLst/>
              <a:gdLst/>
              <a:ahLst/>
              <a:cxnLst>
                <a:cxn ang="0">
                  <a:pos x="wd2" y="hd2"/>
                </a:cxn>
                <a:cxn ang="5400000">
                  <a:pos x="wd2" y="hd2"/>
                </a:cxn>
                <a:cxn ang="10800000">
                  <a:pos x="wd2" y="hd2"/>
                </a:cxn>
                <a:cxn ang="16200000">
                  <a:pos x="wd2" y="hd2"/>
                </a:cxn>
              </a:cxnLst>
              <a:rect l="0" t="0" r="r" b="b"/>
              <a:pathLst>
                <a:path w="21600" h="21600" extrusionOk="0">
                  <a:moveTo>
                    <a:pt x="17053" y="21600"/>
                  </a:moveTo>
                  <a:lnTo>
                    <a:pt x="0" y="20079"/>
                  </a:lnTo>
                  <a:lnTo>
                    <a:pt x="3411" y="17158"/>
                  </a:lnTo>
                  <a:lnTo>
                    <a:pt x="7389" y="15272"/>
                  </a:lnTo>
                  <a:lnTo>
                    <a:pt x="4547" y="0"/>
                  </a:lnTo>
                  <a:lnTo>
                    <a:pt x="21600" y="15150"/>
                  </a:lnTo>
                  <a:lnTo>
                    <a:pt x="14779" y="17158"/>
                  </a:ln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p:cNvSpPr/>
            <p:nvPr/>
          </p:nvSpPr>
          <p:spPr>
            <a:xfrm>
              <a:off x="2870200" y="1460499"/>
              <a:ext cx="64770" cy="185421"/>
            </a:xfrm>
            <a:custGeom>
              <a:avLst/>
              <a:gdLst/>
              <a:ahLst/>
              <a:cxnLst>
                <a:cxn ang="0">
                  <a:pos x="wd2" y="hd2"/>
                </a:cxn>
                <a:cxn ang="5400000">
                  <a:pos x="wd2" y="hd2"/>
                </a:cxn>
                <a:cxn ang="10800000">
                  <a:pos x="wd2" y="hd2"/>
                </a:cxn>
                <a:cxn ang="16200000">
                  <a:pos x="wd2" y="hd2"/>
                </a:cxn>
              </a:cxnLst>
              <a:rect l="0" t="0" r="r" b="b"/>
              <a:pathLst>
                <a:path w="21600" h="21600" extrusionOk="0">
                  <a:moveTo>
                    <a:pt x="21600" y="5918"/>
                  </a:moveTo>
                  <a:cubicBezTo>
                    <a:pt x="20329" y="6362"/>
                    <a:pt x="19482" y="6658"/>
                    <a:pt x="17788" y="6658"/>
                  </a:cubicBezTo>
                  <a:cubicBezTo>
                    <a:pt x="12706" y="6953"/>
                    <a:pt x="6353" y="4290"/>
                    <a:pt x="1271" y="0"/>
                  </a:cubicBezTo>
                  <a:lnTo>
                    <a:pt x="0" y="4438"/>
                  </a:lnTo>
                  <a:lnTo>
                    <a:pt x="7624" y="10948"/>
                  </a:lnTo>
                  <a:lnTo>
                    <a:pt x="5082" y="18049"/>
                  </a:lnTo>
                  <a:lnTo>
                    <a:pt x="17788" y="21600"/>
                  </a:lnTo>
                  <a:lnTo>
                    <a:pt x="16094" y="10800"/>
                  </a:lnTo>
                  <a:lnTo>
                    <a:pt x="21176" y="5918"/>
                  </a:lnTo>
                  <a:lnTo>
                    <a:pt x="21600" y="5918"/>
                  </a:lnTo>
                  <a:close/>
                </a:path>
              </a:pathLst>
            </a:custGeom>
            <a:solidFill>
              <a:srgbClr val="7FB0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14" name="Grupo"/>
            <p:cNvGrpSpPr/>
            <p:nvPr/>
          </p:nvGrpSpPr>
          <p:grpSpPr>
            <a:xfrm>
              <a:off x="292100" y="2806699"/>
              <a:ext cx="858058" cy="839472"/>
              <a:chOff x="0" y="0"/>
              <a:chExt cx="858057" cy="839470"/>
            </a:xfrm>
          </p:grpSpPr>
          <p:sp>
            <p:nvSpPr>
              <p:cNvPr id="715" name="Figura"/>
              <p:cNvSpPr/>
              <p:nvPr/>
            </p:nvSpPr>
            <p:spPr>
              <a:xfrm>
                <a:off x="127000" y="38099"/>
                <a:ext cx="731058" cy="800977"/>
              </a:xfrm>
              <a:custGeom>
                <a:avLst/>
                <a:gdLst/>
                <a:ahLst/>
                <a:cxnLst>
                  <a:cxn ang="0">
                    <a:pos x="wd2" y="hd2"/>
                  </a:cxn>
                  <a:cxn ang="5400000">
                    <a:pos x="wd2" y="hd2"/>
                  </a:cxn>
                  <a:cxn ang="10800000">
                    <a:pos x="wd2" y="hd2"/>
                  </a:cxn>
                  <a:cxn ang="16200000">
                    <a:pos x="wd2" y="hd2"/>
                  </a:cxn>
                </a:cxnLst>
                <a:rect l="0" t="0" r="r" b="b"/>
                <a:pathLst>
                  <a:path w="20250" h="21521" extrusionOk="0">
                    <a:moveTo>
                      <a:pt x="19510" y="18040"/>
                    </a:moveTo>
                    <a:lnTo>
                      <a:pt x="19510" y="17938"/>
                    </a:lnTo>
                    <a:lnTo>
                      <a:pt x="19404" y="17870"/>
                    </a:lnTo>
                    <a:cubicBezTo>
                      <a:pt x="21515" y="13604"/>
                      <a:pt x="19545" y="8691"/>
                      <a:pt x="14972" y="6882"/>
                    </a:cubicBezTo>
                    <a:cubicBezTo>
                      <a:pt x="14550" y="6712"/>
                      <a:pt x="14092" y="6575"/>
                      <a:pt x="13635" y="6473"/>
                    </a:cubicBezTo>
                    <a:lnTo>
                      <a:pt x="15218" y="4255"/>
                    </a:lnTo>
                    <a:cubicBezTo>
                      <a:pt x="15922" y="4937"/>
                      <a:pt x="16273" y="5551"/>
                      <a:pt x="16273" y="5551"/>
                    </a:cubicBezTo>
                    <a:lnTo>
                      <a:pt x="16731" y="5449"/>
                    </a:lnTo>
                    <a:cubicBezTo>
                      <a:pt x="16731" y="5449"/>
                      <a:pt x="16731" y="5449"/>
                      <a:pt x="16731" y="5415"/>
                    </a:cubicBezTo>
                    <a:cubicBezTo>
                      <a:pt x="16731" y="5415"/>
                      <a:pt x="16731" y="5415"/>
                      <a:pt x="16731" y="5415"/>
                    </a:cubicBezTo>
                    <a:cubicBezTo>
                      <a:pt x="16731" y="5347"/>
                      <a:pt x="16695" y="5176"/>
                      <a:pt x="16625" y="4937"/>
                    </a:cubicBezTo>
                    <a:cubicBezTo>
                      <a:pt x="16625" y="4937"/>
                      <a:pt x="16625" y="4937"/>
                      <a:pt x="16625" y="4937"/>
                    </a:cubicBezTo>
                    <a:cubicBezTo>
                      <a:pt x="16625" y="4937"/>
                      <a:pt x="16625" y="4937"/>
                      <a:pt x="16625" y="4937"/>
                    </a:cubicBezTo>
                    <a:cubicBezTo>
                      <a:pt x="16520" y="4494"/>
                      <a:pt x="16273" y="3845"/>
                      <a:pt x="15816" y="3333"/>
                    </a:cubicBezTo>
                    <a:lnTo>
                      <a:pt x="16942" y="1593"/>
                    </a:lnTo>
                    <a:cubicBezTo>
                      <a:pt x="16942" y="1593"/>
                      <a:pt x="16942" y="1593"/>
                      <a:pt x="16977" y="1593"/>
                    </a:cubicBezTo>
                    <a:cubicBezTo>
                      <a:pt x="17434" y="1695"/>
                      <a:pt x="17786" y="1457"/>
                      <a:pt x="17786" y="1013"/>
                    </a:cubicBezTo>
                    <a:cubicBezTo>
                      <a:pt x="17786" y="603"/>
                      <a:pt x="17434" y="160"/>
                      <a:pt x="17012" y="23"/>
                    </a:cubicBezTo>
                    <a:cubicBezTo>
                      <a:pt x="16555" y="-79"/>
                      <a:pt x="16203" y="160"/>
                      <a:pt x="16168" y="603"/>
                    </a:cubicBezTo>
                    <a:cubicBezTo>
                      <a:pt x="16168" y="706"/>
                      <a:pt x="16203" y="842"/>
                      <a:pt x="16238" y="945"/>
                    </a:cubicBezTo>
                    <a:lnTo>
                      <a:pt x="16203" y="1013"/>
                    </a:lnTo>
                    <a:lnTo>
                      <a:pt x="14796" y="2583"/>
                    </a:lnTo>
                    <a:cubicBezTo>
                      <a:pt x="13705" y="2071"/>
                      <a:pt x="12579" y="2173"/>
                      <a:pt x="12579" y="2173"/>
                    </a:cubicBezTo>
                    <a:lnTo>
                      <a:pt x="12579" y="2514"/>
                    </a:lnTo>
                    <a:cubicBezTo>
                      <a:pt x="12579" y="2514"/>
                      <a:pt x="12579" y="2514"/>
                      <a:pt x="12579" y="2514"/>
                    </a:cubicBezTo>
                    <a:lnTo>
                      <a:pt x="12579" y="2787"/>
                    </a:lnTo>
                    <a:cubicBezTo>
                      <a:pt x="13107" y="2924"/>
                      <a:pt x="13565" y="3129"/>
                      <a:pt x="13987" y="3402"/>
                    </a:cubicBezTo>
                    <a:lnTo>
                      <a:pt x="11313" y="6234"/>
                    </a:lnTo>
                    <a:cubicBezTo>
                      <a:pt x="9378" y="6234"/>
                      <a:pt x="7479" y="6780"/>
                      <a:pt x="5860" y="7769"/>
                    </a:cubicBezTo>
                    <a:lnTo>
                      <a:pt x="4805" y="6985"/>
                    </a:lnTo>
                    <a:cubicBezTo>
                      <a:pt x="5192" y="6575"/>
                      <a:pt x="5614" y="6234"/>
                      <a:pt x="6107" y="5927"/>
                    </a:cubicBezTo>
                    <a:lnTo>
                      <a:pt x="6071" y="5620"/>
                    </a:lnTo>
                    <a:lnTo>
                      <a:pt x="6071" y="5620"/>
                    </a:lnTo>
                    <a:lnTo>
                      <a:pt x="6001" y="5244"/>
                    </a:lnTo>
                    <a:cubicBezTo>
                      <a:pt x="6001" y="5244"/>
                      <a:pt x="4840" y="5415"/>
                      <a:pt x="3785" y="6268"/>
                    </a:cubicBezTo>
                    <a:lnTo>
                      <a:pt x="1850" y="4732"/>
                    </a:lnTo>
                    <a:lnTo>
                      <a:pt x="1815" y="4664"/>
                    </a:lnTo>
                    <a:cubicBezTo>
                      <a:pt x="1850" y="4528"/>
                      <a:pt x="1850" y="4357"/>
                      <a:pt x="1815" y="4221"/>
                    </a:cubicBezTo>
                    <a:cubicBezTo>
                      <a:pt x="1709" y="3709"/>
                      <a:pt x="1217" y="3470"/>
                      <a:pt x="724" y="3709"/>
                    </a:cubicBezTo>
                    <a:cubicBezTo>
                      <a:pt x="232" y="3948"/>
                      <a:pt x="-85" y="4596"/>
                      <a:pt x="21" y="5108"/>
                    </a:cubicBezTo>
                    <a:cubicBezTo>
                      <a:pt x="126" y="5654"/>
                      <a:pt x="619" y="5858"/>
                      <a:pt x="1146" y="5620"/>
                    </a:cubicBezTo>
                    <a:cubicBezTo>
                      <a:pt x="1146" y="5620"/>
                      <a:pt x="1146" y="5620"/>
                      <a:pt x="1181" y="5620"/>
                    </a:cubicBezTo>
                    <a:lnTo>
                      <a:pt x="2870" y="7462"/>
                    </a:lnTo>
                    <a:cubicBezTo>
                      <a:pt x="2272" y="8622"/>
                      <a:pt x="2342" y="10021"/>
                      <a:pt x="2342" y="10260"/>
                    </a:cubicBezTo>
                    <a:cubicBezTo>
                      <a:pt x="2342" y="10260"/>
                      <a:pt x="2342" y="10260"/>
                      <a:pt x="2342" y="10260"/>
                    </a:cubicBezTo>
                    <a:cubicBezTo>
                      <a:pt x="2342" y="10260"/>
                      <a:pt x="2342" y="10294"/>
                      <a:pt x="2342" y="10294"/>
                    </a:cubicBezTo>
                    <a:cubicBezTo>
                      <a:pt x="2342" y="10294"/>
                      <a:pt x="2342" y="10294"/>
                      <a:pt x="2342" y="10294"/>
                    </a:cubicBezTo>
                    <a:lnTo>
                      <a:pt x="2870" y="10260"/>
                    </a:lnTo>
                    <a:cubicBezTo>
                      <a:pt x="2870" y="10260"/>
                      <a:pt x="3151" y="9373"/>
                      <a:pt x="3750" y="8349"/>
                    </a:cubicBezTo>
                    <a:lnTo>
                      <a:pt x="4312" y="8895"/>
                    </a:lnTo>
                    <a:cubicBezTo>
                      <a:pt x="3574" y="9578"/>
                      <a:pt x="2940" y="10397"/>
                      <a:pt x="2448" y="11352"/>
                    </a:cubicBezTo>
                    <a:cubicBezTo>
                      <a:pt x="1604" y="12990"/>
                      <a:pt x="1357" y="14730"/>
                      <a:pt x="1639" y="16334"/>
                    </a:cubicBezTo>
                    <a:lnTo>
                      <a:pt x="337" y="17665"/>
                    </a:lnTo>
                    <a:lnTo>
                      <a:pt x="337" y="17767"/>
                    </a:lnTo>
                    <a:lnTo>
                      <a:pt x="196" y="17904"/>
                    </a:lnTo>
                    <a:lnTo>
                      <a:pt x="548" y="21180"/>
                    </a:lnTo>
                    <a:lnTo>
                      <a:pt x="3292" y="19985"/>
                    </a:lnTo>
                    <a:cubicBezTo>
                      <a:pt x="3714" y="20497"/>
                      <a:pt x="4207" y="20975"/>
                      <a:pt x="4770" y="21385"/>
                    </a:cubicBezTo>
                    <a:lnTo>
                      <a:pt x="16203" y="21385"/>
                    </a:lnTo>
                    <a:cubicBezTo>
                      <a:pt x="16379" y="21248"/>
                      <a:pt x="16555" y="21146"/>
                      <a:pt x="16731" y="21009"/>
                    </a:cubicBezTo>
                    <a:lnTo>
                      <a:pt x="17188" y="21453"/>
                    </a:lnTo>
                    <a:lnTo>
                      <a:pt x="19897" y="21521"/>
                    </a:lnTo>
                    <a:lnTo>
                      <a:pt x="19510" y="18177"/>
                    </a:lnTo>
                    <a:lnTo>
                      <a:pt x="19510" y="1804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16" name="Grupo"/>
              <p:cNvGrpSpPr/>
              <p:nvPr/>
            </p:nvGrpSpPr>
            <p:grpSpPr>
              <a:xfrm>
                <a:off x="0" y="165100"/>
                <a:ext cx="792481" cy="674371"/>
                <a:chOff x="0" y="0"/>
                <a:chExt cx="792480" cy="674370"/>
              </a:xfrm>
            </p:grpSpPr>
            <p:sp>
              <p:nvSpPr>
                <p:cNvPr id="755" name="Figura"/>
                <p:cNvSpPr/>
                <p:nvPr/>
              </p:nvSpPr>
              <p:spPr>
                <a:xfrm>
                  <a:off x="139700" y="114300"/>
                  <a:ext cx="652781" cy="560071"/>
                </a:xfrm>
                <a:custGeom>
                  <a:avLst/>
                  <a:gdLst/>
                  <a:ahLst/>
                  <a:cxnLst>
                    <a:cxn ang="0">
                      <a:pos x="wd2" y="hd2"/>
                    </a:cxn>
                    <a:cxn ang="5400000">
                      <a:pos x="wd2" y="hd2"/>
                    </a:cxn>
                    <a:cxn ang="10800000">
                      <a:pos x="wd2" y="hd2"/>
                    </a:cxn>
                    <a:cxn ang="16200000">
                      <a:pos x="wd2" y="hd2"/>
                    </a:cxn>
                  </a:cxnLst>
                  <a:rect l="0" t="0" r="r" b="b"/>
                  <a:pathLst>
                    <a:path w="21600" h="21600" extrusionOk="0">
                      <a:moveTo>
                        <a:pt x="0" y="1714"/>
                      </a:moveTo>
                      <a:lnTo>
                        <a:pt x="17902" y="21012"/>
                      </a:lnTo>
                      <a:lnTo>
                        <a:pt x="21600" y="21600"/>
                      </a:lnTo>
                      <a:lnTo>
                        <a:pt x="21012" y="16996"/>
                      </a:lnTo>
                      <a:lnTo>
                        <a:pt x="1177"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p:cNvSpPr/>
                <p:nvPr/>
              </p:nvSpPr>
              <p:spPr>
                <a:xfrm>
                  <a:off x="152399" y="127000"/>
                  <a:ext cx="631192" cy="537210"/>
                </a:xfrm>
                <a:custGeom>
                  <a:avLst/>
                  <a:gdLst/>
                  <a:ahLst/>
                  <a:cxnLst>
                    <a:cxn ang="0">
                      <a:pos x="wd2" y="hd2"/>
                    </a:cxn>
                    <a:cxn ang="5400000">
                      <a:pos x="wd2" y="hd2"/>
                    </a:cxn>
                    <a:cxn ang="10800000">
                      <a:pos x="wd2" y="hd2"/>
                    </a:cxn>
                    <a:cxn ang="16200000">
                      <a:pos x="wd2" y="hd2"/>
                    </a:cxn>
                  </a:cxnLst>
                  <a:rect l="0" t="0" r="r" b="b"/>
                  <a:pathLst>
                    <a:path w="21600" h="21600" extrusionOk="0">
                      <a:moveTo>
                        <a:pt x="0" y="1583"/>
                      </a:moveTo>
                      <a:lnTo>
                        <a:pt x="17906" y="20987"/>
                      </a:lnTo>
                      <a:lnTo>
                        <a:pt x="21600" y="21600"/>
                      </a:lnTo>
                      <a:lnTo>
                        <a:pt x="21035" y="16953"/>
                      </a:lnTo>
                      <a:lnTo>
                        <a:pt x="1087"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p:cNvSpPr/>
                <p:nvPr/>
              </p:nvSpPr>
              <p:spPr>
                <a:xfrm>
                  <a:off x="165100" y="127000"/>
                  <a:ext cx="612141" cy="537210"/>
                </a:xfrm>
                <a:custGeom>
                  <a:avLst/>
                  <a:gdLst/>
                  <a:ahLst/>
                  <a:cxnLst>
                    <a:cxn ang="0">
                      <a:pos x="wd2" y="hd2"/>
                    </a:cxn>
                    <a:cxn ang="5400000">
                      <a:pos x="wd2" y="hd2"/>
                    </a:cxn>
                    <a:cxn ang="10800000">
                      <a:pos x="wd2" y="hd2"/>
                    </a:cxn>
                    <a:cxn ang="16200000">
                      <a:pos x="wd2" y="hd2"/>
                    </a:cxn>
                  </a:cxnLst>
                  <a:rect l="0" t="0" r="r" b="b"/>
                  <a:pathLst>
                    <a:path w="21600" h="21600" extrusionOk="0">
                      <a:moveTo>
                        <a:pt x="0" y="613"/>
                      </a:moveTo>
                      <a:lnTo>
                        <a:pt x="21600" y="21600"/>
                      </a:lnTo>
                      <a:lnTo>
                        <a:pt x="21017" y="16953"/>
                      </a:lnTo>
                      <a:lnTo>
                        <a:pt x="448"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Triángulo"/>
                <p:cNvSpPr/>
                <p:nvPr/>
              </p:nvSpPr>
              <p:spPr>
                <a:xfrm>
                  <a:off x="165100" y="139700"/>
                  <a:ext cx="621030" cy="5245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12" y="20868"/>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9" name="Figura"/>
                <p:cNvSpPr/>
                <p:nvPr/>
              </p:nvSpPr>
              <p:spPr>
                <a:xfrm>
                  <a:off x="25399" y="25399"/>
                  <a:ext cx="123192" cy="123192"/>
                </a:xfrm>
                <a:custGeom>
                  <a:avLst/>
                  <a:gdLst/>
                  <a:ahLst/>
                  <a:cxnLst>
                    <a:cxn ang="0">
                      <a:pos x="wd2" y="hd2"/>
                    </a:cxn>
                    <a:cxn ang="5400000">
                      <a:pos x="wd2" y="hd2"/>
                    </a:cxn>
                    <a:cxn ang="10800000">
                      <a:pos x="wd2" y="hd2"/>
                    </a:cxn>
                    <a:cxn ang="16200000">
                      <a:pos x="wd2" y="hd2"/>
                    </a:cxn>
                  </a:cxnLst>
                  <a:rect l="0" t="0" r="r" b="b"/>
                  <a:pathLst>
                    <a:path w="21600" h="21600" extrusionOk="0">
                      <a:moveTo>
                        <a:pt x="3118" y="0"/>
                      </a:moveTo>
                      <a:lnTo>
                        <a:pt x="0" y="5567"/>
                      </a:lnTo>
                      <a:lnTo>
                        <a:pt x="15810" y="21600"/>
                      </a:lnTo>
                      <a:lnTo>
                        <a:pt x="21600" y="14252"/>
                      </a:ln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0" name="Figura"/>
                <p:cNvSpPr/>
                <p:nvPr/>
              </p:nvSpPr>
              <p:spPr>
                <a:xfrm>
                  <a:off x="38099" y="25399"/>
                  <a:ext cx="86362" cy="118112"/>
                </a:xfrm>
                <a:custGeom>
                  <a:avLst/>
                  <a:gdLst/>
                  <a:ahLst/>
                  <a:cxnLst>
                    <a:cxn ang="0">
                      <a:pos x="wd2" y="hd2"/>
                    </a:cxn>
                    <a:cxn ang="5400000">
                      <a:pos x="wd2" y="hd2"/>
                    </a:cxn>
                    <a:cxn ang="10800000">
                      <a:pos x="wd2" y="hd2"/>
                    </a:cxn>
                    <a:cxn ang="16200000">
                      <a:pos x="wd2" y="hd2"/>
                    </a:cxn>
                  </a:cxnLst>
                  <a:rect l="0" t="0" r="r" b="b"/>
                  <a:pathLst>
                    <a:path w="21600" h="21600" extrusionOk="0">
                      <a:moveTo>
                        <a:pt x="3812" y="0"/>
                      </a:moveTo>
                      <a:lnTo>
                        <a:pt x="0" y="7432"/>
                      </a:lnTo>
                      <a:lnTo>
                        <a:pt x="19376" y="21600"/>
                      </a:lnTo>
                      <a:lnTo>
                        <a:pt x="21600" y="17652"/>
                      </a:lnTo>
                      <a:close/>
                    </a:path>
                  </a:pathLst>
                </a:custGeom>
                <a:solidFill>
                  <a:srgbClr val="987A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1" name="Figura"/>
                <p:cNvSpPr/>
                <p:nvPr/>
              </p:nvSpPr>
              <p:spPr>
                <a:xfrm>
                  <a:off x="0" y="0"/>
                  <a:ext cx="64298" cy="74703"/>
                </a:xfrm>
                <a:custGeom>
                  <a:avLst/>
                  <a:gdLst/>
                  <a:ahLst/>
                  <a:cxnLst>
                    <a:cxn ang="0">
                      <a:pos x="wd2" y="hd2"/>
                    </a:cxn>
                    <a:cxn ang="5400000">
                      <a:pos x="wd2" y="hd2"/>
                    </a:cxn>
                    <a:cxn ang="10800000">
                      <a:pos x="wd2" y="hd2"/>
                    </a:cxn>
                    <a:cxn ang="16200000">
                      <a:pos x="wd2" y="hd2"/>
                    </a:cxn>
                  </a:cxnLst>
                  <a:rect l="0" t="0" r="r" b="b"/>
                  <a:pathLst>
                    <a:path w="19185" h="18963" extrusionOk="0">
                      <a:moveTo>
                        <a:pt x="571" y="13512"/>
                      </a:moveTo>
                      <a:cubicBezTo>
                        <a:pt x="2087" y="18348"/>
                        <a:pt x="7392" y="20282"/>
                        <a:pt x="12697" y="18025"/>
                      </a:cubicBezTo>
                      <a:cubicBezTo>
                        <a:pt x="17623" y="15769"/>
                        <a:pt x="20276" y="10288"/>
                        <a:pt x="18760" y="5452"/>
                      </a:cubicBezTo>
                      <a:cubicBezTo>
                        <a:pt x="17244" y="616"/>
                        <a:pt x="11939" y="-1318"/>
                        <a:pt x="6634" y="939"/>
                      </a:cubicBezTo>
                      <a:cubicBezTo>
                        <a:pt x="1708" y="3195"/>
                        <a:pt x="-1324" y="8998"/>
                        <a:pt x="571" y="13512"/>
                      </a:cubicBez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2" name="Figura"/>
                <p:cNvSpPr/>
                <p:nvPr/>
              </p:nvSpPr>
              <p:spPr>
                <a:xfrm>
                  <a:off x="12699" y="12699"/>
                  <a:ext cx="35600" cy="42087"/>
                </a:xfrm>
                <a:custGeom>
                  <a:avLst/>
                  <a:gdLst/>
                  <a:ahLst/>
                  <a:cxnLst>
                    <a:cxn ang="0">
                      <a:pos x="wd2" y="hd2"/>
                    </a:cxn>
                    <a:cxn ang="5400000">
                      <a:pos x="wd2" y="hd2"/>
                    </a:cxn>
                    <a:cxn ang="10800000">
                      <a:pos x="wd2" y="hd2"/>
                    </a:cxn>
                    <a:cxn ang="16200000">
                      <a:pos x="wd2" y="hd2"/>
                    </a:cxn>
                  </a:cxnLst>
                  <a:rect l="0" t="0" r="r" b="b"/>
                  <a:pathLst>
                    <a:path w="19530" h="18837" extrusionOk="0">
                      <a:moveTo>
                        <a:pt x="359" y="13397"/>
                      </a:moveTo>
                      <a:cubicBezTo>
                        <a:pt x="1752" y="17944"/>
                        <a:pt x="7326" y="20218"/>
                        <a:pt x="12900" y="17944"/>
                      </a:cubicBezTo>
                      <a:cubicBezTo>
                        <a:pt x="17778" y="15671"/>
                        <a:pt x="20565" y="9986"/>
                        <a:pt x="19171" y="5439"/>
                      </a:cubicBezTo>
                      <a:cubicBezTo>
                        <a:pt x="17778" y="892"/>
                        <a:pt x="12204" y="-1382"/>
                        <a:pt x="6630" y="892"/>
                      </a:cubicBezTo>
                      <a:cubicBezTo>
                        <a:pt x="1752" y="3165"/>
                        <a:pt x="-1035" y="8850"/>
                        <a:pt x="359" y="13397"/>
                      </a:cubicBezTo>
                      <a:close/>
                    </a:path>
                  </a:pathLst>
                </a:custGeom>
                <a:solidFill>
                  <a:srgbClr val="CEDB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3" name="Figura"/>
                <p:cNvSpPr/>
                <p:nvPr/>
              </p:nvSpPr>
              <p:spPr>
                <a:xfrm>
                  <a:off x="88899" y="50800"/>
                  <a:ext cx="127763" cy="173990"/>
                </a:xfrm>
                <a:custGeom>
                  <a:avLst/>
                  <a:gdLst/>
                  <a:ahLst/>
                  <a:cxnLst>
                    <a:cxn ang="0">
                      <a:pos x="wd2" y="hd2"/>
                    </a:cxn>
                    <a:cxn ang="5400000">
                      <a:pos x="wd2" y="hd2"/>
                    </a:cxn>
                    <a:cxn ang="10800000">
                      <a:pos x="wd2" y="hd2"/>
                    </a:cxn>
                    <a:cxn ang="16200000">
                      <a:pos x="wd2" y="hd2"/>
                    </a:cxn>
                  </a:cxnLst>
                  <a:rect l="0" t="0" r="r" b="b"/>
                  <a:pathLst>
                    <a:path w="19935" h="21600" extrusionOk="0">
                      <a:moveTo>
                        <a:pt x="3289" y="21600"/>
                      </a:moveTo>
                      <a:cubicBezTo>
                        <a:pt x="3289" y="21600"/>
                        <a:pt x="7252" y="8672"/>
                        <a:pt x="19935" y="3153"/>
                      </a:cubicBezTo>
                      <a:lnTo>
                        <a:pt x="19142" y="0"/>
                      </a:lnTo>
                      <a:cubicBezTo>
                        <a:pt x="19142" y="0"/>
                        <a:pt x="10027" y="946"/>
                        <a:pt x="4280" y="6464"/>
                      </a:cubicBezTo>
                      <a:cubicBezTo>
                        <a:pt x="-1665" y="12140"/>
                        <a:pt x="317" y="21600"/>
                        <a:pt x="317" y="21600"/>
                      </a:cubicBezTo>
                      <a:lnTo>
                        <a:pt x="3289" y="21600"/>
                      </a:ln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4" name="Figura"/>
                <p:cNvSpPr/>
                <p:nvPr/>
              </p:nvSpPr>
              <p:spPr>
                <a:xfrm>
                  <a:off x="88900" y="76200"/>
                  <a:ext cx="128271" cy="160021"/>
                </a:xfrm>
                <a:custGeom>
                  <a:avLst/>
                  <a:gdLst/>
                  <a:ahLst/>
                  <a:cxnLst>
                    <a:cxn ang="0">
                      <a:pos x="wd2" y="hd2"/>
                    </a:cxn>
                    <a:cxn ang="5400000">
                      <a:pos x="wd2" y="hd2"/>
                    </a:cxn>
                    <a:cxn ang="10800000">
                      <a:pos x="wd2" y="hd2"/>
                    </a:cxn>
                    <a:cxn ang="16200000">
                      <a:pos x="wd2" y="hd2"/>
                    </a:cxn>
                  </a:cxnLst>
                  <a:rect l="0" t="0" r="r" b="b"/>
                  <a:pathLst>
                    <a:path w="21600" h="21600" extrusionOk="0">
                      <a:moveTo>
                        <a:pt x="3208" y="19029"/>
                      </a:moveTo>
                      <a:lnTo>
                        <a:pt x="0" y="19029"/>
                      </a:lnTo>
                      <a:cubicBezTo>
                        <a:pt x="0" y="19029"/>
                        <a:pt x="0" y="18857"/>
                        <a:pt x="0" y="18514"/>
                      </a:cubicBezTo>
                      <a:cubicBezTo>
                        <a:pt x="0" y="20400"/>
                        <a:pt x="428" y="21600"/>
                        <a:pt x="428" y="21600"/>
                      </a:cubicBezTo>
                      <a:lnTo>
                        <a:pt x="3636" y="21600"/>
                      </a:lnTo>
                      <a:cubicBezTo>
                        <a:pt x="3636" y="21600"/>
                        <a:pt x="7913" y="7543"/>
                        <a:pt x="21600" y="1543"/>
                      </a:cubicBezTo>
                      <a:lnTo>
                        <a:pt x="21172" y="0"/>
                      </a:lnTo>
                      <a:cubicBezTo>
                        <a:pt x="7913" y="5657"/>
                        <a:pt x="3208" y="19029"/>
                        <a:pt x="3208" y="19029"/>
                      </a:cubicBezTo>
                      <a:close/>
                    </a:path>
                  </a:pathLst>
                </a:custGeom>
                <a:solidFill>
                  <a:srgbClr val="987A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717" name="Grupo"/>
              <p:cNvGrpSpPr/>
              <p:nvPr/>
            </p:nvGrpSpPr>
            <p:grpSpPr>
              <a:xfrm>
                <a:off x="12699" y="-1"/>
                <a:ext cx="647782" cy="821692"/>
                <a:chOff x="0" y="0"/>
                <a:chExt cx="647780" cy="821690"/>
              </a:xfrm>
            </p:grpSpPr>
            <p:sp>
              <p:nvSpPr>
                <p:cNvPr id="745" name="Figura"/>
                <p:cNvSpPr/>
                <p:nvPr/>
              </p:nvSpPr>
              <p:spPr>
                <a:xfrm>
                  <a:off x="-1" y="127000"/>
                  <a:ext cx="551181" cy="694691"/>
                </a:xfrm>
                <a:custGeom>
                  <a:avLst/>
                  <a:gdLst/>
                  <a:ahLst/>
                  <a:cxnLst>
                    <a:cxn ang="0">
                      <a:pos x="wd2" y="hd2"/>
                    </a:cxn>
                    <a:cxn ang="5400000">
                      <a:pos x="wd2" y="hd2"/>
                    </a:cxn>
                    <a:cxn ang="10800000">
                      <a:pos x="wd2" y="hd2"/>
                    </a:cxn>
                    <a:cxn ang="16200000">
                      <a:pos x="wd2" y="hd2"/>
                    </a:cxn>
                  </a:cxnLst>
                  <a:rect l="0" t="0" r="r" b="b"/>
                  <a:pathLst>
                    <a:path w="21600" h="21600" extrusionOk="0">
                      <a:moveTo>
                        <a:pt x="21600" y="948"/>
                      </a:moveTo>
                      <a:lnTo>
                        <a:pt x="5126" y="19902"/>
                      </a:lnTo>
                      <a:lnTo>
                        <a:pt x="498" y="21600"/>
                      </a:lnTo>
                      <a:lnTo>
                        <a:pt x="0" y="17928"/>
                      </a:lnTo>
                      <a:lnTo>
                        <a:pt x="1985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p:cNvSpPr/>
                <p:nvPr/>
              </p:nvSpPr>
              <p:spPr>
                <a:xfrm>
                  <a:off x="0" y="139699"/>
                  <a:ext cx="533400" cy="669292"/>
                </a:xfrm>
                <a:custGeom>
                  <a:avLst/>
                  <a:gdLst/>
                  <a:ahLst/>
                  <a:cxnLst>
                    <a:cxn ang="0">
                      <a:pos x="wd2" y="hd2"/>
                    </a:cxn>
                    <a:cxn ang="5400000">
                      <a:pos x="wd2" y="hd2"/>
                    </a:cxn>
                    <a:cxn ang="10800000">
                      <a:pos x="wd2" y="hd2"/>
                    </a:cxn>
                    <a:cxn ang="16200000">
                      <a:pos x="wd2" y="hd2"/>
                    </a:cxn>
                  </a:cxnLst>
                  <a:rect l="0" t="0" r="r" b="b"/>
                  <a:pathLst>
                    <a:path w="21600" h="21600" extrusionOk="0">
                      <a:moveTo>
                        <a:pt x="21600" y="861"/>
                      </a:moveTo>
                      <a:lnTo>
                        <a:pt x="5091" y="19879"/>
                      </a:lnTo>
                      <a:lnTo>
                        <a:pt x="463" y="21600"/>
                      </a:lnTo>
                      <a:lnTo>
                        <a:pt x="0" y="17870"/>
                      </a:lnTo>
                      <a:lnTo>
                        <a:pt x="19954"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p:cNvSpPr/>
                <p:nvPr/>
              </p:nvSpPr>
              <p:spPr>
                <a:xfrm>
                  <a:off x="-1" y="139699"/>
                  <a:ext cx="509271" cy="669292"/>
                </a:xfrm>
                <a:custGeom>
                  <a:avLst/>
                  <a:gdLst/>
                  <a:ahLst/>
                  <a:cxnLst>
                    <a:cxn ang="0">
                      <a:pos x="wd2" y="hd2"/>
                    </a:cxn>
                    <a:cxn ang="5400000">
                      <a:pos x="wd2" y="hd2"/>
                    </a:cxn>
                    <a:cxn ang="10800000">
                      <a:pos x="wd2" y="hd2"/>
                    </a:cxn>
                    <a:cxn ang="16200000">
                      <a:pos x="wd2" y="hd2"/>
                    </a:cxn>
                  </a:cxnLst>
                  <a:rect l="0" t="0" r="r" b="b"/>
                  <a:pathLst>
                    <a:path w="21600" h="21600" extrusionOk="0">
                      <a:moveTo>
                        <a:pt x="21600" y="328"/>
                      </a:moveTo>
                      <a:lnTo>
                        <a:pt x="485" y="21600"/>
                      </a:lnTo>
                      <a:lnTo>
                        <a:pt x="0" y="17870"/>
                      </a:lnTo>
                      <a:lnTo>
                        <a:pt x="20900"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Triángulo"/>
                <p:cNvSpPr/>
                <p:nvPr/>
              </p:nvSpPr>
              <p:spPr>
                <a:xfrm>
                  <a:off x="12699" y="152399"/>
                  <a:ext cx="506731" cy="662942"/>
                </a:xfrm>
                <a:custGeom>
                  <a:avLst/>
                  <a:gdLst/>
                  <a:ahLst/>
                  <a:cxnLst>
                    <a:cxn ang="0">
                      <a:pos x="wd2" y="hd2"/>
                    </a:cxn>
                    <a:cxn ang="5400000">
                      <a:pos x="wd2" y="hd2"/>
                    </a:cxn>
                    <a:cxn ang="10800000">
                      <a:pos x="wd2" y="hd2"/>
                    </a:cxn>
                    <a:cxn ang="16200000">
                      <a:pos x="wd2" y="hd2"/>
                    </a:cxn>
                  </a:cxnLst>
                  <a:rect l="0" t="0" r="r" b="b"/>
                  <a:pathLst>
                    <a:path w="21600" h="21600" extrusionOk="0">
                      <a:moveTo>
                        <a:pt x="54" y="21600"/>
                      </a:moveTo>
                      <a:lnTo>
                        <a:pt x="21600" y="0"/>
                      </a:lnTo>
                      <a:lnTo>
                        <a:pt x="0" y="21062"/>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p:cNvSpPr/>
                <p:nvPr/>
              </p:nvSpPr>
              <p:spPr>
                <a:xfrm>
                  <a:off x="508000" y="25399"/>
                  <a:ext cx="104140" cy="123192"/>
                </a:xfrm>
                <a:custGeom>
                  <a:avLst/>
                  <a:gdLst/>
                  <a:ahLst/>
                  <a:cxnLst>
                    <a:cxn ang="0">
                      <a:pos x="wd2" y="hd2"/>
                    </a:cxn>
                    <a:cxn ang="5400000">
                      <a:pos x="wd2" y="hd2"/>
                    </a:cxn>
                    <a:cxn ang="10800000">
                      <a:pos x="wd2" y="hd2"/>
                    </a:cxn>
                    <a:cxn ang="16200000">
                      <a:pos x="wd2" y="hd2"/>
                    </a:cxn>
                  </a:cxnLst>
                  <a:rect l="0" t="0" r="r" b="b"/>
                  <a:pathLst>
                    <a:path w="21600" h="21600" extrusionOk="0">
                      <a:moveTo>
                        <a:pt x="16595" y="0"/>
                      </a:moveTo>
                      <a:lnTo>
                        <a:pt x="21600" y="4231"/>
                      </a:lnTo>
                      <a:lnTo>
                        <a:pt x="8693" y="21600"/>
                      </a:lnTo>
                      <a:lnTo>
                        <a:pt x="0" y="16701"/>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p:cNvSpPr/>
                <p:nvPr/>
              </p:nvSpPr>
              <p:spPr>
                <a:xfrm>
                  <a:off x="546100" y="25399"/>
                  <a:ext cx="67310" cy="116841"/>
                </a:xfrm>
                <a:custGeom>
                  <a:avLst/>
                  <a:gdLst/>
                  <a:ahLst/>
                  <a:cxnLst>
                    <a:cxn ang="0">
                      <a:pos x="wd2" y="hd2"/>
                    </a:cxn>
                    <a:cxn ang="5400000">
                      <a:pos x="wd2" y="hd2"/>
                    </a:cxn>
                    <a:cxn ang="10800000">
                      <a:pos x="wd2" y="hd2"/>
                    </a:cxn>
                    <a:cxn ang="16200000">
                      <a:pos x="wd2" y="hd2"/>
                    </a:cxn>
                  </a:cxnLst>
                  <a:rect l="0" t="0" r="r" b="b"/>
                  <a:pathLst>
                    <a:path w="21600" h="21600" extrusionOk="0">
                      <a:moveTo>
                        <a:pt x="13857" y="0"/>
                      </a:moveTo>
                      <a:lnTo>
                        <a:pt x="21600" y="5870"/>
                      </a:lnTo>
                      <a:lnTo>
                        <a:pt x="4483" y="21600"/>
                      </a:lnTo>
                      <a:lnTo>
                        <a:pt x="0" y="18548"/>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p:cNvSpPr/>
                <p:nvPr/>
              </p:nvSpPr>
              <p:spPr>
                <a:xfrm>
                  <a:off x="584200" y="-1"/>
                  <a:ext cx="63581" cy="64274"/>
                </a:xfrm>
                <a:custGeom>
                  <a:avLst/>
                  <a:gdLst/>
                  <a:ahLst/>
                  <a:cxnLst>
                    <a:cxn ang="0">
                      <a:pos x="wd2" y="hd2"/>
                    </a:cxn>
                    <a:cxn ang="5400000">
                      <a:pos x="wd2" y="hd2"/>
                    </a:cxn>
                    <a:cxn ang="10800000">
                      <a:pos x="wd2" y="hd2"/>
                    </a:cxn>
                    <a:cxn ang="16200000">
                      <a:pos x="wd2" y="hd2"/>
                    </a:cxn>
                  </a:cxnLst>
                  <a:rect l="0" t="0" r="r" b="b"/>
                  <a:pathLst>
                    <a:path w="21203" h="20243" extrusionOk="0">
                      <a:moveTo>
                        <a:pt x="21176" y="12122"/>
                      </a:moveTo>
                      <a:cubicBezTo>
                        <a:pt x="20753" y="17722"/>
                        <a:pt x="16094" y="20922"/>
                        <a:pt x="10165" y="20122"/>
                      </a:cubicBezTo>
                      <a:cubicBezTo>
                        <a:pt x="4235" y="18922"/>
                        <a:pt x="0" y="13722"/>
                        <a:pt x="0" y="8122"/>
                      </a:cubicBezTo>
                      <a:cubicBezTo>
                        <a:pt x="424" y="2522"/>
                        <a:pt x="5082" y="-678"/>
                        <a:pt x="11012" y="122"/>
                      </a:cubicBezTo>
                      <a:cubicBezTo>
                        <a:pt x="16941" y="1322"/>
                        <a:pt x="21600" y="6922"/>
                        <a:pt x="21176" y="1212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p:cNvSpPr/>
                <p:nvPr/>
              </p:nvSpPr>
              <p:spPr>
                <a:xfrm>
                  <a:off x="596899" y="12699"/>
                  <a:ext cx="34568" cy="36682"/>
                </a:xfrm>
                <a:custGeom>
                  <a:avLst/>
                  <a:gdLst/>
                  <a:ahLst/>
                  <a:cxnLst>
                    <a:cxn ang="0">
                      <a:pos x="wd2" y="hd2"/>
                    </a:cxn>
                    <a:cxn ang="5400000">
                      <a:pos x="wd2" y="hd2"/>
                    </a:cxn>
                    <a:cxn ang="10800000">
                      <a:pos x="wd2" y="hd2"/>
                    </a:cxn>
                    <a:cxn ang="16200000">
                      <a:pos x="wd2" y="hd2"/>
                    </a:cxn>
                  </a:cxnLst>
                  <a:rect l="0" t="0" r="r" b="b"/>
                  <a:pathLst>
                    <a:path w="20273" h="19495" extrusionOk="0">
                      <a:moveTo>
                        <a:pt x="20191" y="11773"/>
                      </a:moveTo>
                      <a:cubicBezTo>
                        <a:pt x="20191" y="17173"/>
                        <a:pt x="14977" y="20548"/>
                        <a:pt x="9764" y="19198"/>
                      </a:cubicBezTo>
                      <a:cubicBezTo>
                        <a:pt x="3805" y="17848"/>
                        <a:pt x="-664" y="13123"/>
                        <a:pt x="81" y="7723"/>
                      </a:cubicBezTo>
                      <a:cubicBezTo>
                        <a:pt x="81" y="2323"/>
                        <a:pt x="5295" y="-1052"/>
                        <a:pt x="11253" y="298"/>
                      </a:cubicBezTo>
                      <a:cubicBezTo>
                        <a:pt x="16467" y="1648"/>
                        <a:pt x="20936" y="6373"/>
                        <a:pt x="20191" y="11773"/>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p:cNvSpPr/>
                <p:nvPr/>
              </p:nvSpPr>
              <p:spPr>
                <a:xfrm>
                  <a:off x="444499" y="88899"/>
                  <a:ext cx="156212" cy="126579"/>
                </a:xfrm>
                <a:custGeom>
                  <a:avLst/>
                  <a:gdLst/>
                  <a:ahLst/>
                  <a:cxnLst>
                    <a:cxn ang="0">
                      <a:pos x="wd2" y="hd2"/>
                    </a:cxn>
                    <a:cxn ang="5400000">
                      <a:pos x="wd2" y="hd2"/>
                    </a:cxn>
                    <a:cxn ang="10800000">
                      <a:pos x="wd2" y="hd2"/>
                    </a:cxn>
                    <a:cxn ang="16200000">
                      <a:pos x="wd2" y="hd2"/>
                    </a:cxn>
                  </a:cxnLst>
                  <a:rect l="0" t="0" r="r" b="b"/>
                  <a:pathLst>
                    <a:path w="21600" h="20503" extrusionOk="0">
                      <a:moveTo>
                        <a:pt x="19141" y="20503"/>
                      </a:moveTo>
                      <a:cubicBezTo>
                        <a:pt x="19141" y="20503"/>
                        <a:pt x="12468" y="6926"/>
                        <a:pt x="176" y="3840"/>
                      </a:cubicBezTo>
                      <a:lnTo>
                        <a:pt x="0" y="137"/>
                      </a:lnTo>
                      <a:cubicBezTo>
                        <a:pt x="0" y="137"/>
                        <a:pt x="7902" y="-1097"/>
                        <a:pt x="14400" y="3840"/>
                      </a:cubicBezTo>
                      <a:cubicBezTo>
                        <a:pt x="20722" y="8777"/>
                        <a:pt x="21600" y="19886"/>
                        <a:pt x="21600" y="19886"/>
                      </a:cubicBezTo>
                      <a:lnTo>
                        <a:pt x="19141" y="20503"/>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p:cNvSpPr/>
                <p:nvPr/>
              </p:nvSpPr>
              <p:spPr>
                <a:xfrm>
                  <a:off x="444499" y="101599"/>
                  <a:ext cx="154941" cy="113032"/>
                </a:xfrm>
                <a:custGeom>
                  <a:avLst/>
                  <a:gdLst/>
                  <a:ahLst/>
                  <a:cxnLst>
                    <a:cxn ang="0">
                      <a:pos x="wd2" y="hd2"/>
                    </a:cxn>
                    <a:cxn ang="5400000">
                      <a:pos x="wd2" y="hd2"/>
                    </a:cxn>
                    <a:cxn ang="10800000">
                      <a:pos x="wd2" y="hd2"/>
                    </a:cxn>
                    <a:cxn ang="16200000">
                      <a:pos x="wd2" y="hd2"/>
                    </a:cxn>
                  </a:cxnLst>
                  <a:rect l="0" t="0" r="r" b="b"/>
                  <a:pathLst>
                    <a:path w="21600" h="21600" extrusionOk="0">
                      <a:moveTo>
                        <a:pt x="18590" y="18688"/>
                      </a:moveTo>
                      <a:lnTo>
                        <a:pt x="21069" y="17717"/>
                      </a:lnTo>
                      <a:cubicBezTo>
                        <a:pt x="21069" y="17717"/>
                        <a:pt x="21069" y="17474"/>
                        <a:pt x="21069" y="16989"/>
                      </a:cubicBezTo>
                      <a:cubicBezTo>
                        <a:pt x="21423" y="19173"/>
                        <a:pt x="21600" y="20872"/>
                        <a:pt x="21600" y="20872"/>
                      </a:cubicBezTo>
                      <a:lnTo>
                        <a:pt x="19121" y="21600"/>
                      </a:lnTo>
                      <a:cubicBezTo>
                        <a:pt x="19121" y="21600"/>
                        <a:pt x="12393" y="5582"/>
                        <a:pt x="0" y="1942"/>
                      </a:cubicBezTo>
                      <a:lnTo>
                        <a:pt x="0" y="0"/>
                      </a:lnTo>
                      <a:cubicBezTo>
                        <a:pt x="11685" y="3640"/>
                        <a:pt x="18590" y="18688"/>
                        <a:pt x="18590" y="18688"/>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718" name="Figura"/>
              <p:cNvSpPr/>
              <p:nvPr/>
            </p:nvSpPr>
            <p:spPr>
              <a:xfrm>
                <a:off x="165100" y="165099"/>
                <a:ext cx="631594" cy="666180"/>
              </a:xfrm>
              <a:custGeom>
                <a:avLst/>
                <a:gdLst/>
                <a:ahLst/>
                <a:cxnLst>
                  <a:cxn ang="0">
                    <a:pos x="wd2" y="hd2"/>
                  </a:cxn>
                  <a:cxn ang="5400000">
                    <a:pos x="wd2" y="hd2"/>
                  </a:cxn>
                  <a:cxn ang="10800000">
                    <a:pos x="wd2" y="hd2"/>
                  </a:cxn>
                  <a:cxn ang="16200000">
                    <a:pos x="wd2" y="hd2"/>
                  </a:cxn>
                </a:cxnLst>
                <a:rect l="0" t="0" r="r" b="b"/>
                <a:pathLst>
                  <a:path w="18912" h="19139" extrusionOk="0">
                    <a:moveTo>
                      <a:pt x="17898" y="12889"/>
                    </a:moveTo>
                    <a:cubicBezTo>
                      <a:pt x="20256" y="7927"/>
                      <a:pt x="18355" y="2418"/>
                      <a:pt x="13715" y="593"/>
                    </a:cubicBezTo>
                    <a:cubicBezTo>
                      <a:pt x="9038" y="-1231"/>
                      <a:pt x="3371" y="1287"/>
                      <a:pt x="1014" y="6249"/>
                    </a:cubicBezTo>
                    <a:cubicBezTo>
                      <a:pt x="-1344" y="11211"/>
                      <a:pt x="557" y="16720"/>
                      <a:pt x="5197" y="18545"/>
                    </a:cubicBezTo>
                    <a:cubicBezTo>
                      <a:pt x="9874" y="20369"/>
                      <a:pt x="15541" y="17851"/>
                      <a:pt x="17898" y="12889"/>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p:cNvSpPr/>
              <p:nvPr/>
            </p:nvSpPr>
            <p:spPr>
              <a:xfrm>
                <a:off x="165099" y="177800"/>
                <a:ext cx="607825" cy="652176"/>
              </a:xfrm>
              <a:custGeom>
                <a:avLst/>
                <a:gdLst/>
                <a:ahLst/>
                <a:cxnLst>
                  <a:cxn ang="0">
                    <a:pos x="wd2" y="hd2"/>
                  </a:cxn>
                  <a:cxn ang="5400000">
                    <a:pos x="wd2" y="hd2"/>
                  </a:cxn>
                  <a:cxn ang="10800000">
                    <a:pos x="wd2" y="hd2"/>
                  </a:cxn>
                  <a:cxn ang="16200000">
                    <a:pos x="wd2" y="hd2"/>
                  </a:cxn>
                </a:cxnLst>
                <a:rect l="0" t="0" r="r" b="b"/>
                <a:pathLst>
                  <a:path w="18934" h="19157" extrusionOk="0">
                    <a:moveTo>
                      <a:pt x="17893" y="12843"/>
                    </a:moveTo>
                    <a:cubicBezTo>
                      <a:pt x="20267" y="7882"/>
                      <a:pt x="18447" y="2360"/>
                      <a:pt x="13779" y="570"/>
                    </a:cubicBezTo>
                    <a:cubicBezTo>
                      <a:pt x="9111" y="-1221"/>
                      <a:pt x="3414" y="1353"/>
                      <a:pt x="1041" y="6315"/>
                    </a:cubicBezTo>
                    <a:cubicBezTo>
                      <a:pt x="-1333" y="11276"/>
                      <a:pt x="487" y="16798"/>
                      <a:pt x="5155" y="18588"/>
                    </a:cubicBezTo>
                    <a:cubicBezTo>
                      <a:pt x="9783" y="20379"/>
                      <a:pt x="15480" y="17805"/>
                      <a:pt x="17893" y="12843"/>
                    </a:cubicBez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p:cNvSpPr/>
              <p:nvPr/>
            </p:nvSpPr>
            <p:spPr>
              <a:xfrm>
                <a:off x="165100" y="177800"/>
                <a:ext cx="561473" cy="566753"/>
              </a:xfrm>
              <a:custGeom>
                <a:avLst/>
                <a:gdLst/>
                <a:ahLst/>
                <a:cxnLst>
                  <a:cxn ang="0">
                    <a:pos x="wd2" y="hd2"/>
                  </a:cxn>
                  <a:cxn ang="5400000">
                    <a:pos x="wd2" y="hd2"/>
                  </a:cxn>
                  <a:cxn ang="10800000">
                    <a:pos x="wd2" y="hd2"/>
                  </a:cxn>
                  <a:cxn ang="16200000">
                    <a:pos x="wd2" y="hd2"/>
                  </a:cxn>
                </a:cxnLst>
                <a:rect l="0" t="0" r="r" b="b"/>
                <a:pathLst>
                  <a:path w="20715" h="20124" extrusionOk="0">
                    <a:moveTo>
                      <a:pt x="2207" y="8896"/>
                    </a:moveTo>
                    <a:cubicBezTo>
                      <a:pt x="5019" y="2898"/>
                      <a:pt x="11813" y="-213"/>
                      <a:pt x="17295" y="1951"/>
                    </a:cubicBezTo>
                    <a:cubicBezTo>
                      <a:pt x="18653" y="2492"/>
                      <a:pt x="19778" y="3304"/>
                      <a:pt x="20715" y="4296"/>
                    </a:cubicBezTo>
                    <a:cubicBezTo>
                      <a:pt x="19684" y="2718"/>
                      <a:pt x="18185" y="1455"/>
                      <a:pt x="16311" y="689"/>
                    </a:cubicBezTo>
                    <a:cubicBezTo>
                      <a:pt x="10782" y="-1476"/>
                      <a:pt x="4035" y="1635"/>
                      <a:pt x="1223" y="7633"/>
                    </a:cubicBezTo>
                    <a:cubicBezTo>
                      <a:pt x="-885" y="12187"/>
                      <a:pt x="-182" y="17058"/>
                      <a:pt x="2676" y="20124"/>
                    </a:cubicBezTo>
                    <a:cubicBezTo>
                      <a:pt x="661" y="17103"/>
                      <a:pt x="333" y="12864"/>
                      <a:pt x="2207" y="8896"/>
                    </a:cubicBez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p:cNvSpPr/>
              <p:nvPr/>
            </p:nvSpPr>
            <p:spPr>
              <a:xfrm>
                <a:off x="228599" y="254000"/>
                <a:ext cx="538150" cy="571833"/>
              </a:xfrm>
              <a:custGeom>
                <a:avLst/>
                <a:gdLst/>
                <a:ahLst/>
                <a:cxnLst>
                  <a:cxn ang="0">
                    <a:pos x="wd2" y="hd2"/>
                  </a:cxn>
                  <a:cxn ang="5400000">
                    <a:pos x="wd2" y="hd2"/>
                  </a:cxn>
                  <a:cxn ang="10800000">
                    <a:pos x="wd2" y="hd2"/>
                  </a:cxn>
                  <a:cxn ang="16200000">
                    <a:pos x="wd2" y="hd2"/>
                  </a:cxn>
                </a:cxnLst>
                <a:rect l="0" t="0" r="r" b="b"/>
                <a:pathLst>
                  <a:path w="20614" h="20136" extrusionOk="0">
                    <a:moveTo>
                      <a:pt x="17611" y="0"/>
                    </a:moveTo>
                    <a:cubicBezTo>
                      <a:pt x="20481" y="3041"/>
                      <a:pt x="21211" y="7826"/>
                      <a:pt x="19022" y="12298"/>
                    </a:cubicBezTo>
                    <a:cubicBezTo>
                      <a:pt x="16103" y="18246"/>
                      <a:pt x="9049" y="21332"/>
                      <a:pt x="3357" y="19185"/>
                    </a:cubicBezTo>
                    <a:cubicBezTo>
                      <a:pt x="2043" y="18693"/>
                      <a:pt x="924" y="17978"/>
                      <a:pt x="0" y="17039"/>
                    </a:cubicBezTo>
                    <a:cubicBezTo>
                      <a:pt x="973" y="18067"/>
                      <a:pt x="2189" y="18917"/>
                      <a:pt x="3649" y="19453"/>
                    </a:cubicBezTo>
                    <a:cubicBezTo>
                      <a:pt x="9389" y="21600"/>
                      <a:pt x="16395" y="18514"/>
                      <a:pt x="19314" y="12566"/>
                    </a:cubicBezTo>
                    <a:cubicBezTo>
                      <a:pt x="21600" y="7960"/>
                      <a:pt x="20773" y="2996"/>
                      <a:pt x="17611" y="0"/>
                    </a:cubicBez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p:cNvSpPr/>
              <p:nvPr/>
            </p:nvSpPr>
            <p:spPr>
              <a:xfrm>
                <a:off x="355600" y="177799"/>
                <a:ext cx="409344" cy="647252"/>
              </a:xfrm>
              <a:custGeom>
                <a:avLst/>
                <a:gdLst/>
                <a:ahLst/>
                <a:cxnLst>
                  <a:cxn ang="0">
                    <a:pos x="wd2" y="hd2"/>
                  </a:cxn>
                  <a:cxn ang="5400000">
                    <a:pos x="wd2" y="hd2"/>
                  </a:cxn>
                  <a:cxn ang="10800000">
                    <a:pos x="wd2" y="hd2"/>
                  </a:cxn>
                  <a:cxn ang="16200000">
                    <a:pos x="wd2" y="hd2"/>
                  </a:cxn>
                </a:cxnLst>
                <a:rect l="0" t="0" r="r" b="b"/>
                <a:pathLst>
                  <a:path w="19285" h="20692" extrusionOk="0">
                    <a:moveTo>
                      <a:pt x="1" y="20423"/>
                    </a:moveTo>
                    <a:cubicBezTo>
                      <a:pt x="6703" y="21600"/>
                      <a:pt x="14361" y="18839"/>
                      <a:pt x="17712" y="13805"/>
                    </a:cubicBezTo>
                    <a:cubicBezTo>
                      <a:pt x="21302" y="8405"/>
                      <a:pt x="18550" y="2395"/>
                      <a:pt x="11489" y="447"/>
                    </a:cubicBezTo>
                    <a:cubicBezTo>
                      <a:pt x="10771" y="244"/>
                      <a:pt x="10053" y="122"/>
                      <a:pt x="9275" y="0"/>
                    </a:cubicBezTo>
                    <a:cubicBezTo>
                      <a:pt x="-298" y="6618"/>
                      <a:pt x="1" y="20220"/>
                      <a:pt x="1" y="2042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23" name="Grupo"/>
              <p:cNvGrpSpPr/>
              <p:nvPr/>
            </p:nvGrpSpPr>
            <p:grpSpPr>
              <a:xfrm>
                <a:off x="177799" y="203199"/>
                <a:ext cx="580392" cy="593092"/>
                <a:chOff x="0" y="0"/>
                <a:chExt cx="580390" cy="593090"/>
              </a:xfrm>
            </p:grpSpPr>
            <p:sp>
              <p:nvSpPr>
                <p:cNvPr id="729" name="Figura"/>
                <p:cNvSpPr/>
                <p:nvPr/>
              </p:nvSpPr>
              <p:spPr>
                <a:xfrm>
                  <a:off x="190499" y="5841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7259" y="12343"/>
                      </a:moveTo>
                      <a:cubicBezTo>
                        <a:pt x="19959" y="6171"/>
                        <a:pt x="17259" y="0"/>
                        <a:pt x="11859" y="0"/>
                      </a:cubicBezTo>
                      <a:cubicBezTo>
                        <a:pt x="6459" y="0"/>
                        <a:pt x="1059" y="3086"/>
                        <a:pt x="1059" y="9257"/>
                      </a:cubicBezTo>
                      <a:cubicBezTo>
                        <a:pt x="-1641" y="15429"/>
                        <a:pt x="1059" y="21600"/>
                        <a:pt x="6459" y="21600"/>
                      </a:cubicBezTo>
                      <a:cubicBezTo>
                        <a:pt x="9159" y="21600"/>
                        <a:pt x="14559" y="18514"/>
                        <a:pt x="17259" y="1234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p:cNvSpPr/>
                <p:nvPr/>
              </p:nvSpPr>
              <p:spPr>
                <a:xfrm>
                  <a:off x="380999" y="-1"/>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7259" y="12343"/>
                      </a:moveTo>
                      <a:cubicBezTo>
                        <a:pt x="19959" y="6171"/>
                        <a:pt x="17259" y="0"/>
                        <a:pt x="11859" y="0"/>
                      </a:cubicBezTo>
                      <a:cubicBezTo>
                        <a:pt x="6459" y="0"/>
                        <a:pt x="1059" y="3086"/>
                        <a:pt x="1059" y="9257"/>
                      </a:cubicBezTo>
                      <a:cubicBezTo>
                        <a:pt x="-1641" y="15429"/>
                        <a:pt x="1059" y="21600"/>
                        <a:pt x="6459" y="21600"/>
                      </a:cubicBezTo>
                      <a:cubicBezTo>
                        <a:pt x="9159" y="21600"/>
                        <a:pt x="14559" y="18514"/>
                        <a:pt x="17259" y="1234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p:cNvSpPr/>
                <p:nvPr/>
              </p:nvSpPr>
              <p:spPr>
                <a:xfrm>
                  <a:off x="165100" y="50799"/>
                  <a:ext cx="9388" cy="9290"/>
                </a:xfrm>
                <a:custGeom>
                  <a:avLst/>
                  <a:gdLst/>
                  <a:ahLst/>
                  <a:cxnLst>
                    <a:cxn ang="0">
                      <a:pos x="wd2" y="hd2"/>
                    </a:cxn>
                    <a:cxn ang="5400000">
                      <a:pos x="wd2" y="hd2"/>
                    </a:cxn>
                    <a:cxn ang="10800000">
                      <a:pos x="wd2" y="hd2"/>
                    </a:cxn>
                    <a:cxn ang="16200000">
                      <a:pos x="wd2" y="hd2"/>
                    </a:cxn>
                  </a:cxnLst>
                  <a:rect l="0" t="0" r="r" b="b"/>
                  <a:pathLst>
                    <a:path w="19959" h="19747" extrusionOk="0">
                      <a:moveTo>
                        <a:pt x="1059" y="15274"/>
                      </a:moveTo>
                      <a:cubicBezTo>
                        <a:pt x="3759" y="20674"/>
                        <a:pt x="9159" y="20674"/>
                        <a:pt x="14559" y="17974"/>
                      </a:cubicBezTo>
                      <a:cubicBezTo>
                        <a:pt x="19959" y="15274"/>
                        <a:pt x="19959" y="9874"/>
                        <a:pt x="19959" y="4474"/>
                      </a:cubicBezTo>
                      <a:cubicBezTo>
                        <a:pt x="17259" y="-926"/>
                        <a:pt x="11859" y="-926"/>
                        <a:pt x="6459" y="1774"/>
                      </a:cubicBezTo>
                      <a:cubicBezTo>
                        <a:pt x="1059" y="4474"/>
                        <a:pt x="-1641" y="12574"/>
                        <a:pt x="1059"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p:cNvSpPr/>
                <p:nvPr/>
              </p:nvSpPr>
              <p:spPr>
                <a:xfrm>
                  <a:off x="406400" y="533399"/>
                  <a:ext cx="9388" cy="9290"/>
                </a:xfrm>
                <a:custGeom>
                  <a:avLst/>
                  <a:gdLst/>
                  <a:ahLst/>
                  <a:cxnLst>
                    <a:cxn ang="0">
                      <a:pos x="wd2" y="hd2"/>
                    </a:cxn>
                    <a:cxn ang="5400000">
                      <a:pos x="wd2" y="hd2"/>
                    </a:cxn>
                    <a:cxn ang="10800000">
                      <a:pos x="wd2" y="hd2"/>
                    </a:cxn>
                    <a:cxn ang="16200000">
                      <a:pos x="wd2" y="hd2"/>
                    </a:cxn>
                  </a:cxnLst>
                  <a:rect l="0" t="0" r="r" b="b"/>
                  <a:pathLst>
                    <a:path w="19959" h="19747" extrusionOk="0">
                      <a:moveTo>
                        <a:pt x="1059" y="15274"/>
                      </a:moveTo>
                      <a:cubicBezTo>
                        <a:pt x="3759" y="20674"/>
                        <a:pt x="9159" y="20674"/>
                        <a:pt x="14559" y="17974"/>
                      </a:cubicBezTo>
                      <a:cubicBezTo>
                        <a:pt x="19959" y="15274"/>
                        <a:pt x="19959" y="9874"/>
                        <a:pt x="19959" y="4474"/>
                      </a:cubicBezTo>
                      <a:cubicBezTo>
                        <a:pt x="17259" y="-926"/>
                        <a:pt x="11859" y="-926"/>
                        <a:pt x="6459" y="1774"/>
                      </a:cubicBezTo>
                      <a:cubicBezTo>
                        <a:pt x="1059" y="4474"/>
                        <a:pt x="-1641" y="9874"/>
                        <a:pt x="1059"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p:cNvSpPr/>
                <p:nvPr/>
              </p:nvSpPr>
              <p:spPr>
                <a:xfrm>
                  <a:off x="533399" y="126999"/>
                  <a:ext cx="8892" cy="9290"/>
                </a:xfrm>
                <a:custGeom>
                  <a:avLst/>
                  <a:gdLst/>
                  <a:ahLst/>
                  <a:cxnLst>
                    <a:cxn ang="0">
                      <a:pos x="wd2" y="hd2"/>
                    </a:cxn>
                    <a:cxn ang="5400000">
                      <a:pos x="wd2" y="hd2"/>
                    </a:cxn>
                    <a:cxn ang="10800000">
                      <a:pos x="wd2" y="hd2"/>
                    </a:cxn>
                    <a:cxn ang="16200000">
                      <a:pos x="wd2" y="hd2"/>
                    </a:cxn>
                  </a:cxnLst>
                  <a:rect l="0" t="0" r="r" b="b"/>
                  <a:pathLst>
                    <a:path w="21600" h="19747" extrusionOk="0">
                      <a:moveTo>
                        <a:pt x="6171" y="1774"/>
                      </a:moveTo>
                      <a:cubicBezTo>
                        <a:pt x="0" y="4474"/>
                        <a:pt x="0" y="9874"/>
                        <a:pt x="0" y="15274"/>
                      </a:cubicBezTo>
                      <a:cubicBezTo>
                        <a:pt x="3086" y="20674"/>
                        <a:pt x="9257" y="20674"/>
                        <a:pt x="15429" y="17974"/>
                      </a:cubicBezTo>
                      <a:cubicBezTo>
                        <a:pt x="21600" y="15274"/>
                        <a:pt x="21600" y="9874"/>
                        <a:pt x="21600" y="4474"/>
                      </a:cubicBezTo>
                      <a:cubicBezTo>
                        <a:pt x="18514" y="-926"/>
                        <a:pt x="12343" y="-926"/>
                        <a:pt x="6171"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p:cNvSpPr/>
                <p:nvPr/>
              </p:nvSpPr>
              <p:spPr>
                <a:xfrm>
                  <a:off x="25399" y="457199"/>
                  <a:ext cx="8892" cy="9290"/>
                </a:xfrm>
                <a:custGeom>
                  <a:avLst/>
                  <a:gdLst/>
                  <a:ahLst/>
                  <a:cxnLst>
                    <a:cxn ang="0">
                      <a:pos x="wd2" y="hd2"/>
                    </a:cxn>
                    <a:cxn ang="5400000">
                      <a:pos x="wd2" y="hd2"/>
                    </a:cxn>
                    <a:cxn ang="10800000">
                      <a:pos x="wd2" y="hd2"/>
                    </a:cxn>
                    <a:cxn ang="16200000">
                      <a:pos x="wd2" y="hd2"/>
                    </a:cxn>
                  </a:cxnLst>
                  <a:rect l="0" t="0" r="r" b="b"/>
                  <a:pathLst>
                    <a:path w="21600" h="19747" extrusionOk="0">
                      <a:moveTo>
                        <a:pt x="6171" y="1774"/>
                      </a:moveTo>
                      <a:cubicBezTo>
                        <a:pt x="0" y="4474"/>
                        <a:pt x="0" y="9874"/>
                        <a:pt x="0" y="15274"/>
                      </a:cubicBezTo>
                      <a:cubicBezTo>
                        <a:pt x="3086" y="20674"/>
                        <a:pt x="9257" y="20674"/>
                        <a:pt x="15429" y="17974"/>
                      </a:cubicBezTo>
                      <a:cubicBezTo>
                        <a:pt x="21600" y="15274"/>
                        <a:pt x="21600" y="9874"/>
                        <a:pt x="21600" y="4474"/>
                      </a:cubicBezTo>
                      <a:cubicBezTo>
                        <a:pt x="18514" y="-926"/>
                        <a:pt x="12343" y="-926"/>
                        <a:pt x="6171"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p:cNvSpPr/>
                <p:nvPr/>
              </p:nvSpPr>
              <p:spPr>
                <a:xfrm>
                  <a:off x="546099" y="3428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1859" y="0"/>
                      </a:moveTo>
                      <a:cubicBezTo>
                        <a:pt x="6459" y="0"/>
                        <a:pt x="1059" y="3086"/>
                        <a:pt x="1059" y="9257"/>
                      </a:cubicBezTo>
                      <a:cubicBezTo>
                        <a:pt x="-1641" y="15429"/>
                        <a:pt x="1059" y="21600"/>
                        <a:pt x="6459" y="21600"/>
                      </a:cubicBezTo>
                      <a:cubicBezTo>
                        <a:pt x="11859" y="21600"/>
                        <a:pt x="17259" y="18514"/>
                        <a:pt x="17259" y="12343"/>
                      </a:cubicBezTo>
                      <a:cubicBezTo>
                        <a:pt x="19959" y="6171"/>
                        <a:pt x="17259" y="0"/>
                        <a:pt x="11859" y="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p:cNvSpPr/>
                <p:nvPr/>
              </p:nvSpPr>
              <p:spPr>
                <a:xfrm>
                  <a:off x="25399" y="2285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1859" y="0"/>
                      </a:moveTo>
                      <a:cubicBezTo>
                        <a:pt x="6459" y="0"/>
                        <a:pt x="1059" y="3086"/>
                        <a:pt x="1059" y="9257"/>
                      </a:cubicBezTo>
                      <a:cubicBezTo>
                        <a:pt x="-1641" y="15429"/>
                        <a:pt x="1059" y="21600"/>
                        <a:pt x="6459" y="21600"/>
                      </a:cubicBezTo>
                      <a:cubicBezTo>
                        <a:pt x="11859" y="21600"/>
                        <a:pt x="17259" y="18514"/>
                        <a:pt x="17259" y="12343"/>
                      </a:cubicBezTo>
                      <a:cubicBezTo>
                        <a:pt x="19959" y="6171"/>
                        <a:pt x="17259" y="3086"/>
                        <a:pt x="11859" y="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p:cNvSpPr/>
                <p:nvPr/>
              </p:nvSpPr>
              <p:spPr>
                <a:xfrm>
                  <a:off x="495299" y="457199"/>
                  <a:ext cx="9209" cy="9290"/>
                </a:xfrm>
                <a:custGeom>
                  <a:avLst/>
                  <a:gdLst/>
                  <a:ahLst/>
                  <a:cxnLst>
                    <a:cxn ang="0">
                      <a:pos x="wd2" y="hd2"/>
                    </a:cxn>
                    <a:cxn ang="5400000">
                      <a:pos x="wd2" y="hd2"/>
                    </a:cxn>
                    <a:cxn ang="10800000">
                      <a:pos x="wd2" y="hd2"/>
                    </a:cxn>
                    <a:cxn ang="16200000">
                      <a:pos x="wd2" y="hd2"/>
                    </a:cxn>
                  </a:cxnLst>
                  <a:rect l="0" t="0" r="r" b="b"/>
                  <a:pathLst>
                    <a:path w="19575" h="19747" extrusionOk="0">
                      <a:moveTo>
                        <a:pt x="15525" y="1774"/>
                      </a:moveTo>
                      <a:cubicBezTo>
                        <a:pt x="12825" y="-926"/>
                        <a:pt x="4725" y="-926"/>
                        <a:pt x="2025" y="4474"/>
                      </a:cubicBezTo>
                      <a:cubicBezTo>
                        <a:pt x="-675" y="9874"/>
                        <a:pt x="-675" y="15274"/>
                        <a:pt x="2025" y="17974"/>
                      </a:cubicBezTo>
                      <a:cubicBezTo>
                        <a:pt x="4725" y="20674"/>
                        <a:pt x="12825" y="20674"/>
                        <a:pt x="15525" y="15274"/>
                      </a:cubicBezTo>
                      <a:cubicBezTo>
                        <a:pt x="20925" y="9874"/>
                        <a:pt x="20925" y="4474"/>
                        <a:pt x="15525"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p:cNvSpPr/>
                <p:nvPr/>
              </p:nvSpPr>
              <p:spPr>
                <a:xfrm>
                  <a:off x="76199" y="126999"/>
                  <a:ext cx="9209" cy="9290"/>
                </a:xfrm>
                <a:custGeom>
                  <a:avLst/>
                  <a:gdLst/>
                  <a:ahLst/>
                  <a:cxnLst>
                    <a:cxn ang="0">
                      <a:pos x="wd2" y="hd2"/>
                    </a:cxn>
                    <a:cxn ang="5400000">
                      <a:pos x="wd2" y="hd2"/>
                    </a:cxn>
                    <a:cxn ang="10800000">
                      <a:pos x="wd2" y="hd2"/>
                    </a:cxn>
                    <a:cxn ang="16200000">
                      <a:pos x="wd2" y="hd2"/>
                    </a:cxn>
                  </a:cxnLst>
                  <a:rect l="0" t="0" r="r" b="b"/>
                  <a:pathLst>
                    <a:path w="19575" h="19747" extrusionOk="0">
                      <a:moveTo>
                        <a:pt x="15525" y="1774"/>
                      </a:moveTo>
                      <a:cubicBezTo>
                        <a:pt x="12825" y="-926"/>
                        <a:pt x="4725" y="-926"/>
                        <a:pt x="2025" y="4474"/>
                      </a:cubicBezTo>
                      <a:cubicBezTo>
                        <a:pt x="-675" y="9874"/>
                        <a:pt x="-675" y="15274"/>
                        <a:pt x="2025" y="17974"/>
                      </a:cubicBezTo>
                      <a:cubicBezTo>
                        <a:pt x="4725" y="20674"/>
                        <a:pt x="12825" y="20674"/>
                        <a:pt x="15525" y="15274"/>
                      </a:cubicBezTo>
                      <a:cubicBezTo>
                        <a:pt x="20925" y="9874"/>
                        <a:pt x="20925" y="4474"/>
                        <a:pt x="15525"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p:cNvSpPr/>
                <p:nvPr/>
              </p:nvSpPr>
              <p:spPr>
                <a:xfrm>
                  <a:off x="304799" y="584199"/>
                  <a:ext cx="8892" cy="8892"/>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cubicBezTo>
                        <a:pt x="21600" y="3086"/>
                        <a:pt x="15429" y="0"/>
                        <a:pt x="9257" y="0"/>
                      </a:cubicBezTo>
                      <a:cubicBezTo>
                        <a:pt x="3086" y="0"/>
                        <a:pt x="0" y="6171"/>
                        <a:pt x="0" y="12343"/>
                      </a:cubicBezTo>
                      <a:cubicBezTo>
                        <a:pt x="0" y="18514"/>
                        <a:pt x="6171" y="21600"/>
                        <a:pt x="12343" y="21600"/>
                      </a:cubicBezTo>
                      <a:cubicBezTo>
                        <a:pt x="18514" y="21600"/>
                        <a:pt x="21600" y="15429"/>
                        <a:pt x="21600" y="925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p:cNvSpPr/>
                <p:nvPr/>
              </p:nvSpPr>
              <p:spPr>
                <a:xfrm>
                  <a:off x="266699" y="-1"/>
                  <a:ext cx="8892" cy="8892"/>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cubicBezTo>
                        <a:pt x="21600" y="3086"/>
                        <a:pt x="15429" y="0"/>
                        <a:pt x="9257" y="0"/>
                      </a:cubicBezTo>
                      <a:cubicBezTo>
                        <a:pt x="3086" y="0"/>
                        <a:pt x="0" y="6171"/>
                        <a:pt x="0" y="12343"/>
                      </a:cubicBezTo>
                      <a:cubicBezTo>
                        <a:pt x="0" y="18514"/>
                        <a:pt x="6171" y="21600"/>
                        <a:pt x="12343" y="21600"/>
                      </a:cubicBezTo>
                      <a:cubicBezTo>
                        <a:pt x="18514" y="21600"/>
                        <a:pt x="21600" y="15429"/>
                        <a:pt x="21600" y="925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p:cNvSpPr/>
                <p:nvPr/>
              </p:nvSpPr>
              <p:spPr>
                <a:xfrm>
                  <a:off x="101600" y="533399"/>
                  <a:ext cx="8256" cy="9290"/>
                </a:xfrm>
                <a:custGeom>
                  <a:avLst/>
                  <a:gdLst/>
                  <a:ahLst/>
                  <a:cxnLst>
                    <a:cxn ang="0">
                      <a:pos x="wd2" y="hd2"/>
                    </a:cxn>
                    <a:cxn ang="5400000">
                      <a:pos x="wd2" y="hd2"/>
                    </a:cxn>
                    <a:cxn ang="10800000">
                      <a:pos x="wd2" y="hd2"/>
                    </a:cxn>
                    <a:cxn ang="16200000">
                      <a:pos x="wd2" y="hd2"/>
                    </a:cxn>
                  </a:cxnLst>
                  <a:rect l="0" t="0" r="r" b="b"/>
                  <a:pathLst>
                    <a:path w="20057" h="19747" extrusionOk="0">
                      <a:moveTo>
                        <a:pt x="17743" y="15274"/>
                      </a:moveTo>
                      <a:cubicBezTo>
                        <a:pt x="20829" y="9874"/>
                        <a:pt x="20829" y="4474"/>
                        <a:pt x="17743" y="1774"/>
                      </a:cubicBezTo>
                      <a:cubicBezTo>
                        <a:pt x="14658" y="-926"/>
                        <a:pt x="5400" y="-926"/>
                        <a:pt x="2315" y="4474"/>
                      </a:cubicBezTo>
                      <a:cubicBezTo>
                        <a:pt x="-771" y="9874"/>
                        <a:pt x="-771" y="15274"/>
                        <a:pt x="2315" y="17974"/>
                      </a:cubicBezTo>
                      <a:cubicBezTo>
                        <a:pt x="8486" y="20674"/>
                        <a:pt x="14658" y="20674"/>
                        <a:pt x="17743"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p:cNvSpPr/>
                <p:nvPr/>
              </p:nvSpPr>
              <p:spPr>
                <a:xfrm>
                  <a:off x="469900" y="38099"/>
                  <a:ext cx="8256" cy="9840"/>
                </a:xfrm>
                <a:custGeom>
                  <a:avLst/>
                  <a:gdLst/>
                  <a:ahLst/>
                  <a:cxnLst>
                    <a:cxn ang="0">
                      <a:pos x="wd2" y="hd2"/>
                    </a:cxn>
                    <a:cxn ang="5400000">
                      <a:pos x="wd2" y="hd2"/>
                    </a:cxn>
                    <a:cxn ang="10800000">
                      <a:pos x="wd2" y="hd2"/>
                    </a:cxn>
                    <a:cxn ang="16200000">
                      <a:pos x="wd2" y="hd2"/>
                    </a:cxn>
                  </a:cxnLst>
                  <a:rect l="0" t="0" r="r" b="b"/>
                  <a:pathLst>
                    <a:path w="20057" h="18593" extrusionOk="0">
                      <a:moveTo>
                        <a:pt x="17743" y="13576"/>
                      </a:moveTo>
                      <a:cubicBezTo>
                        <a:pt x="20829" y="8776"/>
                        <a:pt x="20829" y="3976"/>
                        <a:pt x="17743" y="1576"/>
                      </a:cubicBezTo>
                      <a:cubicBezTo>
                        <a:pt x="14658" y="-824"/>
                        <a:pt x="5400" y="-824"/>
                        <a:pt x="2315" y="3976"/>
                      </a:cubicBezTo>
                      <a:cubicBezTo>
                        <a:pt x="-771" y="8776"/>
                        <a:pt x="-771" y="13576"/>
                        <a:pt x="2315" y="15976"/>
                      </a:cubicBezTo>
                      <a:cubicBezTo>
                        <a:pt x="8486" y="20776"/>
                        <a:pt x="14658" y="18376"/>
                        <a:pt x="17743" y="13576"/>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p:cNvSpPr/>
                <p:nvPr/>
              </p:nvSpPr>
              <p:spPr>
                <a:xfrm>
                  <a:off x="-1" y="355600"/>
                  <a:ext cx="8892" cy="9367"/>
                </a:xfrm>
                <a:custGeom>
                  <a:avLst/>
                  <a:gdLst/>
                  <a:ahLst/>
                  <a:cxnLst>
                    <a:cxn ang="0">
                      <a:pos x="wd2" y="hd2"/>
                    </a:cxn>
                    <a:cxn ang="5400000">
                      <a:pos x="wd2" y="hd2"/>
                    </a:cxn>
                    <a:cxn ang="10800000">
                      <a:pos x="wd2" y="hd2"/>
                    </a:cxn>
                    <a:cxn ang="16200000">
                      <a:pos x="wd2" y="hd2"/>
                    </a:cxn>
                  </a:cxnLst>
                  <a:rect l="0" t="0" r="r" b="b"/>
                  <a:pathLst>
                    <a:path w="21600" h="19912" extrusionOk="0">
                      <a:moveTo>
                        <a:pt x="12343" y="18900"/>
                      </a:moveTo>
                      <a:cubicBezTo>
                        <a:pt x="18514" y="18900"/>
                        <a:pt x="21600" y="13500"/>
                        <a:pt x="21600" y="8100"/>
                      </a:cubicBezTo>
                      <a:cubicBezTo>
                        <a:pt x="21600" y="2700"/>
                        <a:pt x="15429" y="0"/>
                        <a:pt x="9257" y="0"/>
                      </a:cubicBezTo>
                      <a:cubicBezTo>
                        <a:pt x="3086" y="0"/>
                        <a:pt x="0" y="5400"/>
                        <a:pt x="0" y="10800"/>
                      </a:cubicBezTo>
                      <a:cubicBezTo>
                        <a:pt x="0" y="18900"/>
                        <a:pt x="6171" y="21600"/>
                        <a:pt x="12343" y="1890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p:cNvSpPr/>
                <p:nvPr/>
              </p:nvSpPr>
              <p:spPr>
                <a:xfrm>
                  <a:off x="571499" y="228600"/>
                  <a:ext cx="8892" cy="9228"/>
                </a:xfrm>
                <a:custGeom>
                  <a:avLst/>
                  <a:gdLst/>
                  <a:ahLst/>
                  <a:cxnLst>
                    <a:cxn ang="0">
                      <a:pos x="wd2" y="hd2"/>
                    </a:cxn>
                    <a:cxn ang="5400000">
                      <a:pos x="wd2" y="hd2"/>
                    </a:cxn>
                    <a:cxn ang="10800000">
                      <a:pos x="wd2" y="hd2"/>
                    </a:cxn>
                    <a:cxn ang="16200000">
                      <a:pos x="wd2" y="hd2"/>
                    </a:cxn>
                  </a:cxnLst>
                  <a:rect l="0" t="0" r="r" b="b"/>
                  <a:pathLst>
                    <a:path w="21600" h="19618" extrusionOk="0">
                      <a:moveTo>
                        <a:pt x="12343" y="18900"/>
                      </a:moveTo>
                      <a:cubicBezTo>
                        <a:pt x="18514" y="18900"/>
                        <a:pt x="21600" y="13500"/>
                        <a:pt x="21600" y="8100"/>
                      </a:cubicBezTo>
                      <a:cubicBezTo>
                        <a:pt x="21600" y="2700"/>
                        <a:pt x="15429" y="0"/>
                        <a:pt x="9257" y="0"/>
                      </a:cubicBezTo>
                      <a:cubicBezTo>
                        <a:pt x="3086" y="0"/>
                        <a:pt x="0" y="5400"/>
                        <a:pt x="0" y="10800"/>
                      </a:cubicBezTo>
                      <a:cubicBezTo>
                        <a:pt x="3086" y="16200"/>
                        <a:pt x="6171" y="21600"/>
                        <a:pt x="12343" y="1890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724" name="Figura"/>
              <p:cNvSpPr/>
              <p:nvPr/>
            </p:nvSpPr>
            <p:spPr>
              <a:xfrm>
                <a:off x="203199" y="215899"/>
                <a:ext cx="525204" cy="563661"/>
              </a:xfrm>
              <a:custGeom>
                <a:avLst/>
                <a:gdLst/>
                <a:ahLst/>
                <a:cxnLst>
                  <a:cxn ang="0">
                    <a:pos x="wd2" y="hd2"/>
                  </a:cxn>
                  <a:cxn ang="5400000">
                    <a:pos x="wd2" y="hd2"/>
                  </a:cxn>
                  <a:cxn ang="10800000">
                    <a:pos x="wd2" y="hd2"/>
                  </a:cxn>
                  <a:cxn ang="16200000">
                    <a:pos x="wd2" y="hd2"/>
                  </a:cxn>
                </a:cxnLst>
                <a:rect l="0" t="0" r="r" b="b"/>
                <a:pathLst>
                  <a:path w="18925" h="19135" extrusionOk="0">
                    <a:moveTo>
                      <a:pt x="13764" y="579"/>
                    </a:moveTo>
                    <a:cubicBezTo>
                      <a:pt x="9096" y="-1232"/>
                      <a:pt x="3421" y="1355"/>
                      <a:pt x="1042" y="6313"/>
                    </a:cubicBezTo>
                    <a:cubicBezTo>
                      <a:pt x="-1338" y="11271"/>
                      <a:pt x="493" y="16746"/>
                      <a:pt x="5160" y="18557"/>
                    </a:cubicBezTo>
                    <a:cubicBezTo>
                      <a:pt x="9828" y="20368"/>
                      <a:pt x="15503" y="17781"/>
                      <a:pt x="17882" y="12823"/>
                    </a:cubicBezTo>
                    <a:cubicBezTo>
                      <a:pt x="20262" y="7865"/>
                      <a:pt x="18431" y="2390"/>
                      <a:pt x="13764" y="579"/>
                    </a:cubicBezTo>
                    <a:close/>
                    <a:moveTo>
                      <a:pt x="17654" y="12737"/>
                    </a:moveTo>
                    <a:cubicBezTo>
                      <a:pt x="15320" y="17566"/>
                      <a:pt x="9782" y="20066"/>
                      <a:pt x="5252" y="18299"/>
                    </a:cubicBezTo>
                    <a:cubicBezTo>
                      <a:pt x="721" y="16531"/>
                      <a:pt x="-1063" y="11228"/>
                      <a:pt x="1225" y="6399"/>
                    </a:cubicBezTo>
                    <a:cubicBezTo>
                      <a:pt x="3559" y="1570"/>
                      <a:pt x="9096" y="-930"/>
                      <a:pt x="13626" y="837"/>
                    </a:cubicBezTo>
                    <a:cubicBezTo>
                      <a:pt x="18203" y="2562"/>
                      <a:pt x="19987" y="7908"/>
                      <a:pt x="17654" y="1273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p:cNvSpPr/>
              <p:nvPr/>
            </p:nvSpPr>
            <p:spPr>
              <a:xfrm>
                <a:off x="355599" y="177799"/>
                <a:ext cx="236222" cy="622301"/>
              </a:xfrm>
              <a:custGeom>
                <a:avLst/>
                <a:gdLst/>
                <a:ahLst/>
                <a:cxnLst>
                  <a:cxn ang="0">
                    <a:pos x="wd2" y="hd2"/>
                  </a:cxn>
                  <a:cxn ang="5400000">
                    <a:pos x="wd2" y="hd2"/>
                  </a:cxn>
                  <a:cxn ang="10800000">
                    <a:pos x="wd2" y="hd2"/>
                  </a:cxn>
                  <a:cxn ang="16200000">
                    <a:pos x="wd2" y="hd2"/>
                  </a:cxn>
                </a:cxnLst>
                <a:rect l="0" t="0" r="r" b="b"/>
                <a:pathLst>
                  <a:path w="21600" h="21600" extrusionOk="0">
                    <a:moveTo>
                      <a:pt x="21600" y="397"/>
                    </a:moveTo>
                    <a:cubicBezTo>
                      <a:pt x="20439" y="220"/>
                      <a:pt x="19161" y="88"/>
                      <a:pt x="18000" y="0"/>
                    </a:cubicBezTo>
                    <a:cubicBezTo>
                      <a:pt x="1394" y="6392"/>
                      <a:pt x="116" y="18867"/>
                      <a:pt x="0" y="21600"/>
                    </a:cubicBezTo>
                    <a:cubicBezTo>
                      <a:pt x="929" y="17677"/>
                      <a:pt x="4994" y="6304"/>
                      <a:pt x="21600" y="39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p:cNvSpPr/>
              <p:nvPr/>
            </p:nvSpPr>
            <p:spPr>
              <a:xfrm>
                <a:off x="215899" y="596899"/>
                <a:ext cx="127001" cy="148591"/>
              </a:xfrm>
              <a:custGeom>
                <a:avLst/>
                <a:gdLst/>
                <a:ahLst/>
                <a:cxnLst>
                  <a:cxn ang="0">
                    <a:pos x="wd2" y="hd2"/>
                  </a:cxn>
                  <a:cxn ang="5400000">
                    <a:pos x="wd2" y="hd2"/>
                  </a:cxn>
                  <a:cxn ang="10800000">
                    <a:pos x="wd2" y="hd2"/>
                  </a:cxn>
                  <a:cxn ang="16200000">
                    <a:pos x="wd2" y="hd2"/>
                  </a:cxn>
                </a:cxnLst>
                <a:rect l="0" t="0" r="r" b="b"/>
                <a:pathLst>
                  <a:path w="21600" h="21600" extrusionOk="0">
                    <a:moveTo>
                      <a:pt x="20952" y="19015"/>
                    </a:moveTo>
                    <a:cubicBezTo>
                      <a:pt x="20952" y="19015"/>
                      <a:pt x="3888" y="10154"/>
                      <a:pt x="0" y="0"/>
                    </a:cubicBezTo>
                    <a:cubicBezTo>
                      <a:pt x="0" y="0"/>
                      <a:pt x="4320" y="14769"/>
                      <a:pt x="21600" y="21600"/>
                    </a:cubicBezTo>
                    <a:lnTo>
                      <a:pt x="20952" y="19015"/>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p:cNvSpPr/>
              <p:nvPr/>
            </p:nvSpPr>
            <p:spPr>
              <a:xfrm>
                <a:off x="469900" y="520700"/>
                <a:ext cx="243841" cy="240030"/>
              </a:xfrm>
              <a:custGeom>
                <a:avLst/>
                <a:gdLst/>
                <a:ahLst/>
                <a:cxnLst>
                  <a:cxn ang="0">
                    <a:pos x="wd2" y="hd2"/>
                  </a:cxn>
                  <a:cxn ang="5400000">
                    <a:pos x="wd2" y="hd2"/>
                  </a:cxn>
                  <a:cxn ang="10800000">
                    <a:pos x="wd2" y="hd2"/>
                  </a:cxn>
                  <a:cxn ang="16200000">
                    <a:pos x="wd2" y="hd2"/>
                  </a:cxn>
                </a:cxnLst>
                <a:rect l="0" t="0" r="r" b="b"/>
                <a:pathLst>
                  <a:path w="21600" h="21600" extrusionOk="0">
                    <a:moveTo>
                      <a:pt x="900" y="18629"/>
                    </a:moveTo>
                    <a:cubicBezTo>
                      <a:pt x="900" y="18629"/>
                      <a:pt x="15075" y="17029"/>
                      <a:pt x="21600" y="0"/>
                    </a:cubicBezTo>
                    <a:cubicBezTo>
                      <a:pt x="21600" y="0"/>
                      <a:pt x="18450" y="16571"/>
                      <a:pt x="0" y="21600"/>
                    </a:cubicBezTo>
                    <a:lnTo>
                      <a:pt x="900" y="18629"/>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p:cNvSpPr/>
              <p:nvPr/>
            </p:nvSpPr>
            <p:spPr>
              <a:xfrm>
                <a:off x="330199" y="228600"/>
                <a:ext cx="177801" cy="74198"/>
              </a:xfrm>
              <a:custGeom>
                <a:avLst/>
                <a:gdLst/>
                <a:ahLst/>
                <a:cxnLst>
                  <a:cxn ang="0">
                    <a:pos x="wd2" y="hd2"/>
                  </a:cxn>
                  <a:cxn ang="5400000">
                    <a:pos x="wd2" y="hd2"/>
                  </a:cxn>
                  <a:cxn ang="10800000">
                    <a:pos x="wd2" y="hd2"/>
                  </a:cxn>
                  <a:cxn ang="16200000">
                    <a:pos x="wd2" y="hd2"/>
                  </a:cxn>
                </a:cxnLst>
                <a:rect l="0" t="0" r="r" b="b"/>
                <a:pathLst>
                  <a:path w="21600" h="18835" extrusionOk="0">
                    <a:moveTo>
                      <a:pt x="2160" y="18835"/>
                    </a:moveTo>
                    <a:cubicBezTo>
                      <a:pt x="2160" y="18835"/>
                      <a:pt x="13114" y="-508"/>
                      <a:pt x="21600" y="136"/>
                    </a:cubicBezTo>
                    <a:cubicBezTo>
                      <a:pt x="21600" y="136"/>
                      <a:pt x="9411" y="-2765"/>
                      <a:pt x="0" y="18190"/>
                    </a:cubicBezTo>
                    <a:lnTo>
                      <a:pt x="2160" y="18835"/>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grpSp>
        <p:nvGrpSpPr>
          <p:cNvPr id="772" name="Grupo"/>
          <p:cNvGrpSpPr/>
          <p:nvPr/>
        </p:nvGrpSpPr>
        <p:grpSpPr>
          <a:xfrm>
            <a:off x="13385800" y="6068060"/>
            <a:ext cx="2224175" cy="3075940"/>
            <a:chOff x="0" y="0"/>
            <a:chExt cx="2224173" cy="3075939"/>
          </a:xfrm>
        </p:grpSpPr>
        <p:sp>
          <p:nvSpPr>
            <p:cNvPr id="773" name="Figura"/>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4" name="Figura"/>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5" name="Figura"/>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6" name="Figura"/>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7" name="Figura"/>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8" name="Figura"/>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9"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0"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1" name="Figura"/>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2" name="Figura"/>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3" name="Figura"/>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4" name="Figura"/>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5" name="Figura"/>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6" name="Figura"/>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7" name="Figura"/>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8" name="Figura"/>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9" name="Figura"/>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0" name="Figura"/>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1" name="Figura"/>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2" name="Figura"/>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3" name="Figura"/>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4" name="Figura"/>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5" name="Figura"/>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6" name="Figura"/>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7" name="Figura"/>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8" name="Figura"/>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9" name="Figura"/>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0" name="Figura"/>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1" name="Figura"/>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2" name="Figura"/>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3" name="Figura"/>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4" name="Figura"/>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5" name="Figura"/>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6" name="Figura"/>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7" name="Figura"/>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8" name="Figura"/>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9" name="Figura"/>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0" name="Figura"/>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1" name="Figura"/>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2" name="Figura"/>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3" name="Figura"/>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4" name="Figura"/>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5" name="Figura"/>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6" name="Figura"/>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7" name="Figura"/>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8" name="Figura"/>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9" name="Figura"/>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0" name="Figura"/>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1" name="Figura"/>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2" name="Figura"/>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3" name="Figura"/>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4" name="Figura"/>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5" name="Figura"/>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6" name="Figura"/>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7" name="Figura"/>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8" name="Figura"/>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9" name="Figura"/>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0" name="Figura"/>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1" name="Figura"/>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2" name="Figura"/>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3"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4"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5" name="Figura"/>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6" name="Figura"/>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7" name="Figura"/>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8" name="Figura"/>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39" name="Grupo"/>
            <p:cNvGrpSpPr/>
            <p:nvPr/>
          </p:nvGrpSpPr>
          <p:grpSpPr>
            <a:xfrm>
              <a:off x="774699" y="1155700"/>
              <a:ext cx="304922" cy="262929"/>
              <a:chOff x="0" y="0"/>
              <a:chExt cx="304920" cy="262928"/>
            </a:xfrm>
          </p:grpSpPr>
          <p:sp>
            <p:nvSpPr>
              <p:cNvPr id="971" name="Figura"/>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2" name="Figura"/>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3" name="Figura"/>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4" name="Figura"/>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5" name="Figura"/>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6" name="Figura"/>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7" name="Figura"/>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8" name="Figura"/>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9" name="Figura"/>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0" name="Figura"/>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1" name="Figura"/>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2" name="Figura"/>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3" name="Figura"/>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4" name="Figura"/>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5" name="Figura"/>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6" name="Figura"/>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7" name="Figura"/>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8" name="Figura"/>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9" name="Figura"/>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0" name="Figura"/>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1" name="Figura"/>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2" name="Figura"/>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3" name="Figura"/>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4" name="Figura"/>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5" name="Figura"/>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6" name="Figura"/>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7" name="Figura"/>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8" name="Figura"/>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9" name="Figura"/>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0" name="Figura"/>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1" name="Figura"/>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2" name="Figura"/>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3" name="Figura"/>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4" name="Figura"/>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5" name="Figura"/>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6" name="Figura"/>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7" name="Figura"/>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8" name="Figura"/>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9" name="Figura"/>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0" name="Figura"/>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1" name="Figura"/>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2" name="Figura"/>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3" name="Figura"/>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4" name="Figura"/>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40" name="Figura"/>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1" name="Figura"/>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2" name="Figura"/>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3" name="Figura"/>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4" name="Figura"/>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5" name="Figura"/>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6" name="Figura"/>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7" name="Figura"/>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8" name="Figura"/>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49" name="Grupo"/>
            <p:cNvGrpSpPr/>
            <p:nvPr/>
          </p:nvGrpSpPr>
          <p:grpSpPr>
            <a:xfrm>
              <a:off x="1308099" y="1460500"/>
              <a:ext cx="260351" cy="81604"/>
              <a:chOff x="0" y="0"/>
              <a:chExt cx="260350" cy="81603"/>
            </a:xfrm>
          </p:grpSpPr>
          <p:sp>
            <p:nvSpPr>
              <p:cNvPr id="953" name="Figura"/>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4" name="Figura"/>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5" name="Figura"/>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6" name="Figura"/>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7" name="Figura"/>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8" name="Figura"/>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9" name="Figura"/>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0" name="Figura"/>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1" name="Figura"/>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2" name="Figura"/>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3" name="Figura"/>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4" name="Figura"/>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5" name="Figura"/>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6" name="Figura"/>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7" name="Figura"/>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8" name="Figura"/>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9" name="Figura"/>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0" name="Figura"/>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50" name="Figura"/>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1" name="Figura"/>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2" name="Figura"/>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3" name="Figura"/>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4" name="Figura"/>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5" name="Figura"/>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6" name="Figura"/>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7" name="Figura"/>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8" name="Figura"/>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9" name="Figura"/>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0" name="Figura"/>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1" name="Figura"/>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2" name="Figura"/>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3" name="Figura"/>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4" name="Figura"/>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5" name="Figura"/>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6" name="Figura"/>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7" name="Figura"/>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8" name="Figura"/>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9" name="Figura"/>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0" name="Figura"/>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1" name="Figura"/>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2" name="Figura"/>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3" name="Figura"/>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4" name="Figura"/>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5" name="Figura"/>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6" name="Figura"/>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77" name="Grupo"/>
            <p:cNvGrpSpPr/>
            <p:nvPr/>
          </p:nvGrpSpPr>
          <p:grpSpPr>
            <a:xfrm>
              <a:off x="685800" y="825500"/>
              <a:ext cx="289560" cy="213360"/>
              <a:chOff x="0" y="0"/>
              <a:chExt cx="289560" cy="213360"/>
            </a:xfrm>
          </p:grpSpPr>
          <p:sp>
            <p:nvSpPr>
              <p:cNvPr id="925" name="Figura"/>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6" name="Figura"/>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7" name="Figura"/>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8" name="Figura"/>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9" name="Figura"/>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0" name="Figura"/>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1" name="Figura"/>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2" name="Figura"/>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3" name="Figura"/>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4" name="Figura"/>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5" name="Figura"/>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6" name="Figura"/>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7" name="Figura"/>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8" name="Figura"/>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9" name="Figura"/>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0" name="Figura"/>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1" name="Figura"/>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2" name="Figura"/>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3" name="Figura"/>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4" name="Figura"/>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5" name="Figura"/>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6" name="Figura"/>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7" name="Figura"/>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8" name="Figura"/>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9" name="Figura"/>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0" name="Figura"/>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1" name="Figura"/>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2" name="Figura"/>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78" name="Figura"/>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9" name="Figura"/>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0" name="Figura"/>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1" name="Figura"/>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2" name="Figura"/>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3" name="Figura"/>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4" name="Figura"/>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5" name="Figura"/>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6" name="Figura"/>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7" name="Figura"/>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8" name="Figura"/>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9" name="Figura"/>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0" name="Figura"/>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1" name="Figura"/>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2" name="Figura"/>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3" name="Figura"/>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4" name="Figura"/>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5" name="Figura"/>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6" name="Figura"/>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97" name="Grupo"/>
            <p:cNvGrpSpPr/>
            <p:nvPr/>
          </p:nvGrpSpPr>
          <p:grpSpPr>
            <a:xfrm>
              <a:off x="1803399" y="1625599"/>
              <a:ext cx="86362" cy="86362"/>
              <a:chOff x="0" y="0"/>
              <a:chExt cx="86359" cy="86359"/>
            </a:xfrm>
          </p:grpSpPr>
          <p:sp>
            <p:nvSpPr>
              <p:cNvPr id="921" name="Figura"/>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2" name="Figura"/>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3" name="Figura"/>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4" name="Figura"/>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898" name="Grupo"/>
            <p:cNvGrpSpPr/>
            <p:nvPr/>
          </p:nvGrpSpPr>
          <p:grpSpPr>
            <a:xfrm>
              <a:off x="1701800" y="1739900"/>
              <a:ext cx="87631" cy="85090"/>
              <a:chOff x="0" y="0"/>
              <a:chExt cx="87630" cy="85090"/>
            </a:xfrm>
          </p:grpSpPr>
          <p:sp>
            <p:nvSpPr>
              <p:cNvPr id="917" name="Figura"/>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8" name="Figura"/>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9" name="Figura"/>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0" name="Figura"/>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899" name="Grupo"/>
            <p:cNvGrpSpPr/>
            <p:nvPr/>
          </p:nvGrpSpPr>
          <p:grpSpPr>
            <a:xfrm>
              <a:off x="1905000" y="1816099"/>
              <a:ext cx="74931" cy="86362"/>
              <a:chOff x="0" y="0"/>
              <a:chExt cx="74930" cy="86359"/>
            </a:xfrm>
          </p:grpSpPr>
          <p:sp>
            <p:nvSpPr>
              <p:cNvPr id="913" name="Figura"/>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4" name="Figura"/>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5" name="Figura"/>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6" name="Figura"/>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900" name="Grupo"/>
            <p:cNvGrpSpPr/>
            <p:nvPr/>
          </p:nvGrpSpPr>
          <p:grpSpPr>
            <a:xfrm>
              <a:off x="1587499" y="2019300"/>
              <a:ext cx="193041" cy="186690"/>
              <a:chOff x="0" y="0"/>
              <a:chExt cx="193039" cy="186689"/>
            </a:xfrm>
          </p:grpSpPr>
          <p:sp>
            <p:nvSpPr>
              <p:cNvPr id="909" name="Figura"/>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0" name="Figura"/>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1" name="Figura"/>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2" name="Figura"/>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901" name="Figura"/>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2" name="Figura"/>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3" name="Figura"/>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4" name="Figura"/>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5" name="Figura"/>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6" name="Figura"/>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7" name="Figura"/>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8" name="Figura"/>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015" name="Grupo"/>
          <p:cNvGrpSpPr/>
          <p:nvPr/>
        </p:nvGrpSpPr>
        <p:grpSpPr>
          <a:xfrm>
            <a:off x="11164165" y="6242048"/>
            <a:ext cx="2127804" cy="2886242"/>
            <a:chOff x="0" y="0"/>
            <a:chExt cx="2127802" cy="2886240"/>
          </a:xfrm>
        </p:grpSpPr>
        <p:sp>
          <p:nvSpPr>
            <p:cNvPr id="1016" name="Figura"/>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7" name="Figura"/>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8" name="Figura"/>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9" name="Figura"/>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0" name="Figura"/>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1" name="Figura"/>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2" name="Figura"/>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3" name="Figura"/>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4" name="Figura"/>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5" name="Figura"/>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6" name="Figura"/>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8" name="Figura"/>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9" name="Figura"/>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0" name="Figura"/>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1" name="Figura"/>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2" name="Figura"/>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3" name="Figura"/>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4" name="Figura"/>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5" name="Figura"/>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6" name="Figura"/>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7"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8"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9" name="Figura"/>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0" name="Figura"/>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1" name="Figura"/>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2" name="Figura"/>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3" name="Figura"/>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4" name="Figura"/>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5" name="Figura"/>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6" name="Figura"/>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7" name="Figura"/>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8" name="Figura"/>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9" name="Figura"/>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0" name="Figura"/>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1" name="Figura"/>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2" name="Figura"/>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3" name="Figura"/>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4" name="Figura"/>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5" name="Figura"/>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6" name="Figura"/>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7" name="Figura"/>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8" name="Figura"/>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9" name="Figura"/>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0" name="Figura"/>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1" name="Figura"/>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2" name="Figura"/>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3" name="Figura"/>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4" name="Figura"/>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5" name="Figura"/>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6" name="Figura"/>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7" name="Figura"/>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8" name="Figura"/>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9" name="Figura"/>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0" name="Figura"/>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1" name="Figura"/>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2" name="Figura"/>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3" name="Figura"/>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4" name="Figura"/>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5" name="Figura"/>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6" name="Figura"/>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7" name="Figura"/>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8" name="Figura"/>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9" name="Figura"/>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0" name="Figura"/>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1" name="Figura"/>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2" name="Figura"/>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3" name="Figura"/>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4" name="Figura"/>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5" name="Figura"/>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086" name="Grupo"/>
            <p:cNvGrpSpPr/>
            <p:nvPr/>
          </p:nvGrpSpPr>
          <p:grpSpPr>
            <a:xfrm>
              <a:off x="1320800" y="914400"/>
              <a:ext cx="185664" cy="234004"/>
              <a:chOff x="0" y="0"/>
              <a:chExt cx="185663" cy="234003"/>
            </a:xfrm>
          </p:grpSpPr>
          <p:sp>
            <p:nvSpPr>
              <p:cNvPr id="1182" name="Figura"/>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3"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4" name="Figura"/>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5" name="Figura"/>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6" name="Figura"/>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7"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8" name="Figura"/>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9" name="Figura"/>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0" name="Figura"/>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1" name="Figura"/>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2" name="Figura"/>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3" name="Figura"/>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4" name="Figura"/>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5" name="Figura"/>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6" name="Figura"/>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7" name="Figura"/>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8" name="Figura"/>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9" name="Figura"/>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0" name="Figura"/>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1" name="Figura"/>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2" name="Figura"/>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3" name="Figura"/>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4" name="Figura"/>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5" name="Figura"/>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6" name="Figura"/>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7" name="Figura"/>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8" name="Figura"/>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9" name="Figura"/>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0" name="Figura"/>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1" name="Figura"/>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2" name="Figura"/>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3" name="Figura"/>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4" name="Figura"/>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5" name="Figura"/>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6" name="Figura"/>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7" name="Figura"/>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8" name="Figura"/>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9" name="Figura"/>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0" name="Figura"/>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1" name="Figura"/>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2" name="Figura"/>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3" name="Figura"/>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4" name="Figura"/>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5" name="Figura"/>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087" name="Figura"/>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8" name="Figura"/>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9" name="Figura"/>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0" name="Figura"/>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1" name="Figura"/>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2" name="Figura"/>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3" name="Figura"/>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4" name="Figura"/>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5" name="Figura"/>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6" name="Figura"/>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7" name="Figura"/>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8" name="Figura"/>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9" name="Figura"/>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00" name="Grupo"/>
            <p:cNvGrpSpPr/>
            <p:nvPr/>
          </p:nvGrpSpPr>
          <p:grpSpPr>
            <a:xfrm>
              <a:off x="266699" y="1498599"/>
              <a:ext cx="831851" cy="769621"/>
              <a:chOff x="0" y="0"/>
              <a:chExt cx="831849" cy="769619"/>
            </a:xfrm>
          </p:grpSpPr>
          <p:sp>
            <p:nvSpPr>
              <p:cNvPr id="1172" name="Figura"/>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3" name="Figura"/>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4" name="Figura"/>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5" name="Triángulo"/>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6" name="Figura"/>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7" name="Figura"/>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8" name="Figura"/>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9" name="Figura"/>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0" name="Figura"/>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1" name="Figura"/>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01" name="Figura"/>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2" name="Figura"/>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3" name="Figura"/>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4" name="Figura"/>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5" name="Figura"/>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6" name="Figura"/>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7" name="Figura"/>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8" name="Figura"/>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9" name="Figura"/>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0" name="Figura"/>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1" name="Figura"/>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2" name="Figura"/>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3" name="Figura"/>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4" name="Figura"/>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5" name="Figura"/>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6" name="Figura"/>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7" name="Figura"/>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8" name="Figura"/>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9" name="Figura"/>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0" name="Figura"/>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1" name="Figura"/>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2" name="Figura"/>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3" name="Figura"/>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24" name="Grupo"/>
            <p:cNvGrpSpPr/>
            <p:nvPr/>
          </p:nvGrpSpPr>
          <p:grpSpPr>
            <a:xfrm>
              <a:off x="1409700" y="762000"/>
              <a:ext cx="225189" cy="275989"/>
              <a:chOff x="0" y="0"/>
              <a:chExt cx="225188" cy="275988"/>
            </a:xfrm>
          </p:grpSpPr>
          <p:sp>
            <p:nvSpPr>
              <p:cNvPr id="1143" name="Figura"/>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4" name="Figura"/>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5" name="Figura"/>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6" name="Figura"/>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7" name="Figura"/>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8" name="Figura"/>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9" name="Figura"/>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0" name="Figura"/>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1" name="Figura"/>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2" name="Figura"/>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3" name="Figura"/>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4" name="Figura"/>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5" name="Figura"/>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6" name="Figura"/>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7" name="Figura"/>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8" name="Figura"/>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9" name="Figura"/>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0" name="Figura"/>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1" name="Figura"/>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2" name="Figura"/>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3" name="Figura"/>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4" name="Figura"/>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5" name="Figura"/>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6" name="Figura"/>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7" name="Figura"/>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8" name="Figura"/>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9" name="Figura"/>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0" name="Figura"/>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1" name="Figura"/>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25" name="Figura"/>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26" name="Grupo"/>
            <p:cNvGrpSpPr/>
            <p:nvPr/>
          </p:nvGrpSpPr>
          <p:grpSpPr>
            <a:xfrm>
              <a:off x="749300" y="812799"/>
              <a:ext cx="500541" cy="473711"/>
              <a:chOff x="0" y="0"/>
              <a:chExt cx="500540" cy="473709"/>
            </a:xfrm>
          </p:grpSpPr>
          <p:sp>
            <p:nvSpPr>
              <p:cNvPr id="1141" name="Figura"/>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2" name="Figura"/>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27" name="Figura"/>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8" name="Figura"/>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9" name="Triángulo"/>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0" name="Figura"/>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1" name="Figura"/>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2" name="Figura"/>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3" name="Figura"/>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4" name="Figura"/>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5" name="Figura"/>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6" name="Figura"/>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7" name="Figura"/>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8" name="Figura"/>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9" name="Figura"/>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0" name="Figura"/>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2" name="Rectangle 1">
            <a:extLst>
              <a:ext uri="{FF2B5EF4-FFF2-40B4-BE49-F238E27FC236}">
                <a16:creationId xmlns="" xmlns:a16="http://schemas.microsoft.com/office/drawing/2014/main" id="{5407A228-CB5B-8C47-9C43-40F042AA2029}"/>
              </a:ext>
            </a:extLst>
          </p:cNvPr>
          <p:cNvSpPr/>
          <p:nvPr/>
        </p:nvSpPr>
        <p:spPr>
          <a:xfrm>
            <a:off x="716511" y="0"/>
            <a:ext cx="14714862" cy="118949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5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sp>
        <p:nvSpPr>
          <p:cNvPr id="612" name="Rectangle 611">
            <a:extLst>
              <a:ext uri="{FF2B5EF4-FFF2-40B4-BE49-F238E27FC236}">
                <a16:creationId xmlns="" xmlns:a16="http://schemas.microsoft.com/office/drawing/2014/main" id="{E900ADA4-FE5E-D040-98DD-94D1700B5B9C}"/>
              </a:ext>
            </a:extLst>
          </p:cNvPr>
          <p:cNvSpPr/>
          <p:nvPr/>
        </p:nvSpPr>
        <p:spPr>
          <a:xfrm>
            <a:off x="241300" y="2057400"/>
            <a:ext cx="15773400" cy="646331"/>
          </a:xfrm>
          <a:prstGeom prst="rect">
            <a:avLst/>
          </a:prstGeom>
        </p:spPr>
        <p:txBody>
          <a:bodyPr wrap="square">
            <a:spAutoFit/>
          </a:bodyPr>
          <a:lstStyle/>
          <a:p>
            <a:pPr algn="just">
              <a:spcBef>
                <a:spcPct val="0"/>
              </a:spcBef>
            </a:pPr>
            <a:r>
              <a:rPr lang="vi-VN" altLang="vi-VN" sz="3600" dirty="0">
                <a:latin typeface="Times New Roman" panose="02020603050405020304" pitchFamily="18" charset="0"/>
                <a:cs typeface="Times New Roman" panose="02020603050405020304" pitchFamily="18" charset="0"/>
              </a:rPr>
              <a:t>- Nữa cuối thế kỉ V, các tộc người Giéc-man xâm chiếm tiêu diệt đế quốc Rô-ma.</a:t>
            </a:r>
          </a:p>
        </p:txBody>
      </p:sp>
      <p:sp>
        <p:nvSpPr>
          <p:cNvPr id="3" name="Rectangle 2">
            <a:extLst>
              <a:ext uri="{FF2B5EF4-FFF2-40B4-BE49-F238E27FC236}">
                <a16:creationId xmlns="" xmlns:a16="http://schemas.microsoft.com/office/drawing/2014/main" id="{2D4FDB19-CE60-0442-AB1B-55C7401BC51D}"/>
              </a:ext>
            </a:extLst>
          </p:cNvPr>
          <p:cNvSpPr/>
          <p:nvPr/>
        </p:nvSpPr>
        <p:spPr>
          <a:xfrm>
            <a:off x="254000" y="3017124"/>
            <a:ext cx="7069243" cy="823752"/>
          </a:xfrm>
          <a:prstGeom prst="rect">
            <a:avLst/>
          </a:prstGeom>
        </p:spPr>
        <p:txBody>
          <a:bodyPr wrap="none">
            <a:spAutoFit/>
          </a:bodyPr>
          <a:lstStyle/>
          <a:p>
            <a:pPr lvl="0" algn="just">
              <a:lnSpc>
                <a:spcPct val="150000"/>
              </a:lnSpc>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Thành lập nhiều vương quốc mới.  </a:t>
            </a:r>
          </a:p>
        </p:txBody>
      </p:sp>
      <p:sp>
        <p:nvSpPr>
          <p:cNvPr id="616" name="Rectangle 615">
            <a:extLst>
              <a:ext uri="{FF2B5EF4-FFF2-40B4-BE49-F238E27FC236}">
                <a16:creationId xmlns="" xmlns:a16="http://schemas.microsoft.com/office/drawing/2014/main" id="{8632BC28-8B7F-CF4D-8E29-51B99F147BFE}"/>
              </a:ext>
            </a:extLst>
          </p:cNvPr>
          <p:cNvSpPr/>
          <p:nvPr/>
        </p:nvSpPr>
        <p:spPr>
          <a:xfrm>
            <a:off x="254000" y="4104115"/>
            <a:ext cx="10972800" cy="1754326"/>
          </a:xfrm>
          <a:prstGeom prst="rect">
            <a:avLst/>
          </a:prstGeom>
        </p:spPr>
        <p:txBody>
          <a:bodyPr wrap="square">
            <a:spAutoFit/>
          </a:bodyPr>
          <a:lstStyle/>
          <a:p>
            <a:pPr marL="571500" indent="-571500">
              <a:spcBef>
                <a:spcPct val="0"/>
              </a:spcBef>
              <a:buFontTx/>
              <a:buChar char="-"/>
            </a:pPr>
            <a:r>
              <a:rPr lang="vi-VN" altLang="vi-VN" sz="3600" dirty="0">
                <a:solidFill>
                  <a:prstClr val="black"/>
                </a:solidFill>
                <a:latin typeface="Times New Roman" panose="02020603050405020304" pitchFamily="18" charset="0"/>
                <a:cs typeface="Times New Roman" panose="02020603050405020304" pitchFamily="18" charset="0"/>
              </a:rPr>
              <a:t>Xã hội: chia làm 2 giai cấp:</a:t>
            </a:r>
          </a:p>
          <a:p>
            <a:pPr>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  Lãnh chúa phong kiến.</a:t>
            </a:r>
          </a:p>
          <a:p>
            <a:pPr>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 Nông nô</a:t>
            </a:r>
            <a:r>
              <a:rPr lang="vi-VN" altLang="vi-VN" sz="3600" b="1" i="1" dirty="0">
                <a:solidFill>
                  <a:prstClr val="black"/>
                </a:solidFill>
                <a:latin typeface="Times New Roman" panose="02020603050405020304" pitchFamily="18" charset="0"/>
                <a:cs typeface="Times New Roman" panose="02020603050405020304" pitchFamily="18" charset="0"/>
              </a:rPr>
              <a:t>.</a:t>
            </a:r>
            <a:endParaRPr lang="vi-VN" altLang="vi-VN" sz="3600" dirty="0">
              <a:solidFill>
                <a:prstClr val="black"/>
              </a:solidFill>
              <a:latin typeface="Times New Roman" panose="02020603050405020304" pitchFamily="18" charset="0"/>
              <a:cs typeface="Times New Roman" panose="02020603050405020304" pitchFamily="18" charset="0"/>
            </a:endParaRPr>
          </a:p>
        </p:txBody>
      </p:sp>
      <p:sp>
        <p:nvSpPr>
          <p:cNvPr id="1027" name="Rectangle 1026">
            <a:extLst>
              <a:ext uri="{FF2B5EF4-FFF2-40B4-BE49-F238E27FC236}">
                <a16:creationId xmlns="" xmlns:a16="http://schemas.microsoft.com/office/drawing/2014/main" id="{A7E96EED-36D3-644D-A06D-53F9A99BAF22}"/>
              </a:ext>
            </a:extLst>
          </p:cNvPr>
          <p:cNvSpPr/>
          <p:nvPr/>
        </p:nvSpPr>
        <p:spPr>
          <a:xfrm>
            <a:off x="716511" y="6185460"/>
            <a:ext cx="9668031" cy="707886"/>
          </a:xfrm>
          <a:prstGeom prst="rect">
            <a:avLst/>
          </a:prstGeom>
        </p:spPr>
        <p:txBody>
          <a:bodyPr wrap="none">
            <a:spAutoFit/>
          </a:bodyPr>
          <a:lstStyle/>
          <a:p>
            <a:pPr marL="0" marR="0" lvl="0" indent="0" defTabSz="914400" eaLnBrk="1" fontAlgn="auto" latinLnBrk="0" hangingPunct="1">
              <a:spcBef>
                <a:spcPts val="0"/>
              </a:spcBef>
              <a:spcAft>
                <a:spcPts val="0"/>
              </a:spcAft>
              <a:buClrTx/>
              <a:buSzTx/>
              <a:buFontTx/>
              <a:buNone/>
              <a:tabLst/>
              <a:defRPr/>
            </a:pPr>
            <a:r>
              <a:rPr kumimoji="0" lang="vi-VN" altLang="vi-VN" sz="40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Xã hội phong kiến ở châu Âu hình thành</a:t>
            </a:r>
            <a:endParaRPr kumimoji="0" lang="x-none" sz="1800" b="0" i="0" u="none" strike="noStrike" kern="0" cap="none" spc="0" normalizeH="0" baseline="0" noProof="0" dirty="0">
              <a:ln>
                <a:noFill/>
              </a:ln>
              <a:solidFill>
                <a:prstClr val="black"/>
              </a:solidFill>
              <a:effectLst/>
              <a:uLnTx/>
              <a:uFillTx/>
            </a:endParaRPr>
          </a:p>
        </p:txBody>
      </p:sp>
    </p:spTree>
    <p:extLst>
      <p:ext uri="{BB962C8B-B14F-4D97-AF65-F5344CB8AC3E}">
        <p14:creationId xmlns="" xmlns:p14="http://schemas.microsoft.com/office/powerpoint/2010/main" val="381458377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 calcmode="lin" valueType="num">
                                          <p:cBhvr>
                                            <p:cTn id="7" dur="500" fill="hold"/>
                                            <p:tgtEl>
                                              <p:spTgt spid="612"/>
                                            </p:tgtEl>
                                            <p:attrNameLst>
                                              <p:attrName>ppt_w</p:attrName>
                                            </p:attrNameLst>
                                          </p:cBhvr>
                                          <p:tavLst>
                                            <p:tav tm="0">
                                              <p:val>
                                                <p:fltVal val="0"/>
                                              </p:val>
                                            </p:tav>
                                            <p:tav tm="100000">
                                              <p:val>
                                                <p:strVal val="#ppt_w"/>
                                              </p:val>
                                            </p:tav>
                                          </p:tavLst>
                                        </p:anim>
                                        <p:anim calcmode="lin" valueType="num">
                                          <p:cBhvr>
                                            <p:cTn id="8" dur="500" fill="hold"/>
                                            <p:tgtEl>
                                              <p:spTgt spid="6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616"/>
                                            </p:tgtEl>
                                            <p:attrNameLst>
                                              <p:attrName>style.visibility</p:attrName>
                                            </p:attrNameLst>
                                          </p:cBhvr>
                                          <p:to>
                                            <p:strVal val="visible"/>
                                          </p:to>
                                        </p:set>
                                        <p:anim calcmode="lin" valueType="num">
                                          <p:cBhvr>
                                            <p:cTn id="13" dur="500" fill="hold"/>
                                            <p:tgtEl>
                                              <p:spTgt spid="61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16"/>
                                            </p:tgtEl>
                                            <p:attrNameLst>
                                              <p:attrName>ppt_y</p:attrName>
                                            </p:attrNameLst>
                                          </p:cBhvr>
                                          <p:tavLst>
                                            <p:tav tm="0">
                                              <p:val>
                                                <p:strVal val="#ppt_y"/>
                                              </p:val>
                                            </p:tav>
                                            <p:tav tm="100000">
                                              <p:val>
                                                <p:strVal val="#ppt_y"/>
                                              </p:val>
                                            </p:tav>
                                          </p:tavLst>
                                        </p:anim>
                                        <p:anim calcmode="lin" valueType="num">
                                          <p:cBhvr>
                                            <p:cTn id="15" dur="500" fill="hold"/>
                                            <p:tgtEl>
                                              <p:spTgt spid="61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1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50000">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14:bounceEnd="50000">
                                          <p:cBhvr additive="base">
                                            <p:cTn id="22" dur="1250" fill="hold"/>
                                            <p:tgtEl>
                                              <p:spTgt spid="1027"/>
                                            </p:tgtEl>
                                            <p:attrNameLst>
                                              <p:attrName>ppt_x</p:attrName>
                                            </p:attrNameLst>
                                          </p:cBhvr>
                                          <p:tavLst>
                                            <p:tav tm="0">
                                              <p:val>
                                                <p:strVal val="0-#ppt_w/2"/>
                                              </p:val>
                                            </p:tav>
                                            <p:tav tm="100000">
                                              <p:val>
                                                <p:strVal val="#ppt_x"/>
                                              </p:val>
                                            </p:tav>
                                          </p:tavLst>
                                        </p:anim>
                                        <p:anim calcmode="lin" valueType="num" p14:bounceEnd="50000">
                                          <p:cBhvr additive="base">
                                            <p:cTn id="23"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616" grpId="0"/>
          <p:bldP spid="1027"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 calcmode="lin" valueType="num">
                                          <p:cBhvr>
                                            <p:cTn id="7" dur="500" fill="hold"/>
                                            <p:tgtEl>
                                              <p:spTgt spid="612"/>
                                            </p:tgtEl>
                                            <p:attrNameLst>
                                              <p:attrName>ppt_w</p:attrName>
                                            </p:attrNameLst>
                                          </p:cBhvr>
                                          <p:tavLst>
                                            <p:tav tm="0">
                                              <p:val>
                                                <p:fltVal val="0"/>
                                              </p:val>
                                            </p:tav>
                                            <p:tav tm="100000">
                                              <p:val>
                                                <p:strVal val="#ppt_w"/>
                                              </p:val>
                                            </p:tav>
                                          </p:tavLst>
                                        </p:anim>
                                        <p:anim calcmode="lin" valueType="num">
                                          <p:cBhvr>
                                            <p:cTn id="8" dur="500" fill="hold"/>
                                            <p:tgtEl>
                                              <p:spTgt spid="6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616"/>
                                            </p:tgtEl>
                                            <p:attrNameLst>
                                              <p:attrName>style.visibility</p:attrName>
                                            </p:attrNameLst>
                                          </p:cBhvr>
                                          <p:to>
                                            <p:strVal val="visible"/>
                                          </p:to>
                                        </p:set>
                                        <p:anim calcmode="lin" valueType="num">
                                          <p:cBhvr>
                                            <p:cTn id="13" dur="500" fill="hold"/>
                                            <p:tgtEl>
                                              <p:spTgt spid="61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16"/>
                                            </p:tgtEl>
                                            <p:attrNameLst>
                                              <p:attrName>ppt_y</p:attrName>
                                            </p:attrNameLst>
                                          </p:cBhvr>
                                          <p:tavLst>
                                            <p:tav tm="0">
                                              <p:val>
                                                <p:strVal val="#ppt_y"/>
                                              </p:val>
                                            </p:tav>
                                            <p:tav tm="100000">
                                              <p:val>
                                                <p:strVal val="#ppt_y"/>
                                              </p:val>
                                            </p:tav>
                                          </p:tavLst>
                                        </p:anim>
                                        <p:anim calcmode="lin" valueType="num">
                                          <p:cBhvr>
                                            <p:cTn id="15" dur="500" fill="hold"/>
                                            <p:tgtEl>
                                              <p:spTgt spid="61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1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cBhvr additive="base">
                                            <p:cTn id="22" dur="1250" fill="hold"/>
                                            <p:tgtEl>
                                              <p:spTgt spid="1027"/>
                                            </p:tgtEl>
                                            <p:attrNameLst>
                                              <p:attrName>ppt_x</p:attrName>
                                            </p:attrNameLst>
                                          </p:cBhvr>
                                          <p:tavLst>
                                            <p:tav tm="0">
                                              <p:val>
                                                <p:strVal val="0-#ppt_w/2"/>
                                              </p:val>
                                            </p:tav>
                                            <p:tav tm="100000">
                                              <p:val>
                                                <p:strVal val="#ppt_x"/>
                                              </p:val>
                                            </p:tav>
                                          </p:tavLst>
                                        </p:anim>
                                        <p:anim calcmode="lin" valueType="num">
                                          <p:cBhvr additive="base">
                                            <p:cTn id="23"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616" grpId="0"/>
          <p:bldP spid="102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85"/>
            <a:lum/>
          </a:blip>
          <a:srcRect/>
          <a:stretch>
            <a:fillRect t="-9000" b="-9000"/>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 xmlns:a16="http://schemas.microsoft.com/office/drawing/2014/main" id="{F7E7BB42-C632-7543-B6CB-B3FE730D2F3A}"/>
              </a:ext>
            </a:extLst>
          </p:cNvPr>
          <p:cNvSpPr/>
          <p:nvPr/>
        </p:nvSpPr>
        <p:spPr>
          <a:xfrm>
            <a:off x="4562764" y="666998"/>
            <a:ext cx="11693236" cy="8490857"/>
          </a:xfrm>
          <a:custGeom>
            <a:avLst/>
            <a:gdLst>
              <a:gd name="connsiteX0" fmla="*/ 3461657 w 6890657"/>
              <a:gd name="connsiteY0" fmla="*/ 32657 h 6368143"/>
              <a:gd name="connsiteX1" fmla="*/ 3265714 w 6890657"/>
              <a:gd name="connsiteY1" fmla="*/ 391886 h 6368143"/>
              <a:gd name="connsiteX2" fmla="*/ 3167742 w 6890657"/>
              <a:gd name="connsiteY2" fmla="*/ 522515 h 6368143"/>
              <a:gd name="connsiteX3" fmla="*/ 3037114 w 6890657"/>
              <a:gd name="connsiteY3" fmla="*/ 587829 h 6368143"/>
              <a:gd name="connsiteX4" fmla="*/ 2873828 w 6890657"/>
              <a:gd name="connsiteY4" fmla="*/ 653143 h 6368143"/>
              <a:gd name="connsiteX5" fmla="*/ 2612571 w 6890657"/>
              <a:gd name="connsiteY5" fmla="*/ 718457 h 6368143"/>
              <a:gd name="connsiteX6" fmla="*/ 2318657 w 6890657"/>
              <a:gd name="connsiteY6" fmla="*/ 685800 h 6368143"/>
              <a:gd name="connsiteX7" fmla="*/ 2253342 w 6890657"/>
              <a:gd name="connsiteY7" fmla="*/ 620486 h 6368143"/>
              <a:gd name="connsiteX8" fmla="*/ 2122714 w 6890657"/>
              <a:gd name="connsiteY8" fmla="*/ 424543 h 6368143"/>
              <a:gd name="connsiteX9" fmla="*/ 1992085 w 6890657"/>
              <a:gd name="connsiteY9" fmla="*/ 489857 h 6368143"/>
              <a:gd name="connsiteX10" fmla="*/ 1926771 w 6890657"/>
              <a:gd name="connsiteY10" fmla="*/ 555172 h 6368143"/>
              <a:gd name="connsiteX11" fmla="*/ 1567542 w 6890657"/>
              <a:gd name="connsiteY11" fmla="*/ 751115 h 6368143"/>
              <a:gd name="connsiteX12" fmla="*/ 1371600 w 6890657"/>
              <a:gd name="connsiteY12" fmla="*/ 816429 h 6368143"/>
              <a:gd name="connsiteX13" fmla="*/ 1045028 w 6890657"/>
              <a:gd name="connsiteY13" fmla="*/ 751115 h 6368143"/>
              <a:gd name="connsiteX14" fmla="*/ 914400 w 6890657"/>
              <a:gd name="connsiteY14" fmla="*/ 718457 h 6368143"/>
              <a:gd name="connsiteX15" fmla="*/ 228600 w 6890657"/>
              <a:gd name="connsiteY15" fmla="*/ 751115 h 6368143"/>
              <a:gd name="connsiteX16" fmla="*/ 424542 w 6890657"/>
              <a:gd name="connsiteY16" fmla="*/ 881743 h 6368143"/>
              <a:gd name="connsiteX17" fmla="*/ 489857 w 6890657"/>
              <a:gd name="connsiteY17" fmla="*/ 947057 h 6368143"/>
              <a:gd name="connsiteX18" fmla="*/ 555171 w 6890657"/>
              <a:gd name="connsiteY18" fmla="*/ 1077686 h 6368143"/>
              <a:gd name="connsiteX19" fmla="*/ 620485 w 6890657"/>
              <a:gd name="connsiteY19" fmla="*/ 1436915 h 6368143"/>
              <a:gd name="connsiteX20" fmla="*/ 587828 w 6890657"/>
              <a:gd name="connsiteY20" fmla="*/ 2024743 h 6368143"/>
              <a:gd name="connsiteX21" fmla="*/ 522514 w 6890657"/>
              <a:gd name="connsiteY21" fmla="*/ 2220686 h 6368143"/>
              <a:gd name="connsiteX22" fmla="*/ 685800 w 6890657"/>
              <a:gd name="connsiteY22" fmla="*/ 2514600 h 6368143"/>
              <a:gd name="connsiteX23" fmla="*/ 751114 w 6890657"/>
              <a:gd name="connsiteY23" fmla="*/ 2579915 h 6368143"/>
              <a:gd name="connsiteX24" fmla="*/ 849085 w 6890657"/>
              <a:gd name="connsiteY24" fmla="*/ 2612572 h 6368143"/>
              <a:gd name="connsiteX25" fmla="*/ 881742 w 6890657"/>
              <a:gd name="connsiteY25" fmla="*/ 2710543 h 6368143"/>
              <a:gd name="connsiteX26" fmla="*/ 816428 w 6890657"/>
              <a:gd name="connsiteY26" fmla="*/ 2939143 h 6368143"/>
              <a:gd name="connsiteX27" fmla="*/ 849085 w 6890657"/>
              <a:gd name="connsiteY27" fmla="*/ 3265715 h 6368143"/>
              <a:gd name="connsiteX28" fmla="*/ 1045028 w 6890657"/>
              <a:gd name="connsiteY28" fmla="*/ 3363686 h 6368143"/>
              <a:gd name="connsiteX29" fmla="*/ 1143000 w 6890657"/>
              <a:gd name="connsiteY29" fmla="*/ 3429000 h 6368143"/>
              <a:gd name="connsiteX30" fmla="*/ 1338942 w 6890657"/>
              <a:gd name="connsiteY30" fmla="*/ 3494315 h 6368143"/>
              <a:gd name="connsiteX31" fmla="*/ 1045028 w 6890657"/>
              <a:gd name="connsiteY31" fmla="*/ 3657600 h 6368143"/>
              <a:gd name="connsiteX32" fmla="*/ 947057 w 6890657"/>
              <a:gd name="connsiteY32" fmla="*/ 3690257 h 6368143"/>
              <a:gd name="connsiteX33" fmla="*/ 653142 w 6890657"/>
              <a:gd name="connsiteY33" fmla="*/ 3755572 h 6368143"/>
              <a:gd name="connsiteX34" fmla="*/ 391885 w 6890657"/>
              <a:gd name="connsiteY34" fmla="*/ 3788229 h 6368143"/>
              <a:gd name="connsiteX35" fmla="*/ 130628 w 6890657"/>
              <a:gd name="connsiteY35" fmla="*/ 3853543 h 6368143"/>
              <a:gd name="connsiteX36" fmla="*/ 0 w 6890657"/>
              <a:gd name="connsiteY36" fmla="*/ 3886200 h 6368143"/>
              <a:gd name="connsiteX37" fmla="*/ 65314 w 6890657"/>
              <a:gd name="connsiteY37" fmla="*/ 3984172 h 6368143"/>
              <a:gd name="connsiteX38" fmla="*/ 489857 w 6890657"/>
              <a:gd name="connsiteY38" fmla="*/ 4212772 h 6368143"/>
              <a:gd name="connsiteX39" fmla="*/ 718457 w 6890657"/>
              <a:gd name="connsiteY39" fmla="*/ 4343400 h 6368143"/>
              <a:gd name="connsiteX40" fmla="*/ 881742 w 6890657"/>
              <a:gd name="connsiteY40" fmla="*/ 4408715 h 6368143"/>
              <a:gd name="connsiteX41" fmla="*/ 1012371 w 6890657"/>
              <a:gd name="connsiteY41" fmla="*/ 4506686 h 6368143"/>
              <a:gd name="connsiteX42" fmla="*/ 1273628 w 6890657"/>
              <a:gd name="connsiteY42" fmla="*/ 4669972 h 6368143"/>
              <a:gd name="connsiteX43" fmla="*/ 1404257 w 6890657"/>
              <a:gd name="connsiteY43" fmla="*/ 4800600 h 6368143"/>
              <a:gd name="connsiteX44" fmla="*/ 1502228 w 6890657"/>
              <a:gd name="connsiteY44" fmla="*/ 4996543 h 6368143"/>
              <a:gd name="connsiteX45" fmla="*/ 1600200 w 6890657"/>
              <a:gd name="connsiteY45" fmla="*/ 5061857 h 6368143"/>
              <a:gd name="connsiteX46" fmla="*/ 1992085 w 6890657"/>
              <a:gd name="connsiteY46" fmla="*/ 5192486 h 6368143"/>
              <a:gd name="connsiteX47" fmla="*/ 2318657 w 6890657"/>
              <a:gd name="connsiteY47" fmla="*/ 5290457 h 6368143"/>
              <a:gd name="connsiteX48" fmla="*/ 2481942 w 6890657"/>
              <a:gd name="connsiteY48" fmla="*/ 5323115 h 6368143"/>
              <a:gd name="connsiteX49" fmla="*/ 2710542 w 6890657"/>
              <a:gd name="connsiteY49" fmla="*/ 5355772 h 6368143"/>
              <a:gd name="connsiteX50" fmla="*/ 3069771 w 6890657"/>
              <a:gd name="connsiteY50" fmla="*/ 5453743 h 6368143"/>
              <a:gd name="connsiteX51" fmla="*/ 3167742 w 6890657"/>
              <a:gd name="connsiteY51" fmla="*/ 5649686 h 6368143"/>
              <a:gd name="connsiteX52" fmla="*/ 3233057 w 6890657"/>
              <a:gd name="connsiteY52" fmla="*/ 5878286 h 6368143"/>
              <a:gd name="connsiteX53" fmla="*/ 3429000 w 6890657"/>
              <a:gd name="connsiteY53" fmla="*/ 6008915 h 6368143"/>
              <a:gd name="connsiteX54" fmla="*/ 4114800 w 6890657"/>
              <a:gd name="connsiteY54" fmla="*/ 5976257 h 6368143"/>
              <a:gd name="connsiteX55" fmla="*/ 4310742 w 6890657"/>
              <a:gd name="connsiteY55" fmla="*/ 5910943 h 6368143"/>
              <a:gd name="connsiteX56" fmla="*/ 4376057 w 6890657"/>
              <a:gd name="connsiteY56" fmla="*/ 5845629 h 6368143"/>
              <a:gd name="connsiteX57" fmla="*/ 4506685 w 6890657"/>
              <a:gd name="connsiteY57" fmla="*/ 5747657 h 6368143"/>
              <a:gd name="connsiteX58" fmla="*/ 4669971 w 6890657"/>
              <a:gd name="connsiteY58" fmla="*/ 5551715 h 6368143"/>
              <a:gd name="connsiteX59" fmla="*/ 4767942 w 6890657"/>
              <a:gd name="connsiteY59" fmla="*/ 5519057 h 6368143"/>
              <a:gd name="connsiteX60" fmla="*/ 4865914 w 6890657"/>
              <a:gd name="connsiteY60" fmla="*/ 5551715 h 6368143"/>
              <a:gd name="connsiteX61" fmla="*/ 4963885 w 6890657"/>
              <a:gd name="connsiteY61" fmla="*/ 5812972 h 6368143"/>
              <a:gd name="connsiteX62" fmla="*/ 5029200 w 6890657"/>
              <a:gd name="connsiteY62" fmla="*/ 5910943 h 6368143"/>
              <a:gd name="connsiteX63" fmla="*/ 5094514 w 6890657"/>
              <a:gd name="connsiteY63" fmla="*/ 6041572 h 6368143"/>
              <a:gd name="connsiteX64" fmla="*/ 5127171 w 6890657"/>
              <a:gd name="connsiteY64" fmla="*/ 6139543 h 6368143"/>
              <a:gd name="connsiteX65" fmla="*/ 5159828 w 6890657"/>
              <a:gd name="connsiteY65" fmla="*/ 6270172 h 6368143"/>
              <a:gd name="connsiteX66" fmla="*/ 5225142 w 6890657"/>
              <a:gd name="connsiteY66" fmla="*/ 6368143 h 6368143"/>
              <a:gd name="connsiteX67" fmla="*/ 5421085 w 6890657"/>
              <a:gd name="connsiteY67" fmla="*/ 6204857 h 6368143"/>
              <a:gd name="connsiteX68" fmla="*/ 5453742 w 6890657"/>
              <a:gd name="connsiteY68" fmla="*/ 6106886 h 6368143"/>
              <a:gd name="connsiteX69" fmla="*/ 5617028 w 6890657"/>
              <a:gd name="connsiteY69" fmla="*/ 5976257 h 6368143"/>
              <a:gd name="connsiteX70" fmla="*/ 5845628 w 6890657"/>
              <a:gd name="connsiteY70" fmla="*/ 5584372 h 6368143"/>
              <a:gd name="connsiteX71" fmla="*/ 5910942 w 6890657"/>
              <a:gd name="connsiteY71" fmla="*/ 5323115 h 6368143"/>
              <a:gd name="connsiteX72" fmla="*/ 5976257 w 6890657"/>
              <a:gd name="connsiteY72" fmla="*/ 5127172 h 6368143"/>
              <a:gd name="connsiteX73" fmla="*/ 6008914 w 6890657"/>
              <a:gd name="connsiteY73" fmla="*/ 5029200 h 6368143"/>
              <a:gd name="connsiteX74" fmla="*/ 6041571 w 6890657"/>
              <a:gd name="connsiteY74" fmla="*/ 4865915 h 6368143"/>
              <a:gd name="connsiteX75" fmla="*/ 6106885 w 6890657"/>
              <a:gd name="connsiteY75" fmla="*/ 4669972 h 6368143"/>
              <a:gd name="connsiteX76" fmla="*/ 6302828 w 6890657"/>
              <a:gd name="connsiteY76" fmla="*/ 4539343 h 6368143"/>
              <a:gd name="connsiteX77" fmla="*/ 6400800 w 6890657"/>
              <a:gd name="connsiteY77" fmla="*/ 4474029 h 6368143"/>
              <a:gd name="connsiteX78" fmla="*/ 6498771 w 6890657"/>
              <a:gd name="connsiteY78" fmla="*/ 4441372 h 6368143"/>
              <a:gd name="connsiteX79" fmla="*/ 6727371 w 6890657"/>
              <a:gd name="connsiteY79" fmla="*/ 4278086 h 6368143"/>
              <a:gd name="connsiteX80" fmla="*/ 6760028 w 6890657"/>
              <a:gd name="connsiteY80" fmla="*/ 4180115 h 6368143"/>
              <a:gd name="connsiteX81" fmla="*/ 6662057 w 6890657"/>
              <a:gd name="connsiteY81" fmla="*/ 3690257 h 6368143"/>
              <a:gd name="connsiteX82" fmla="*/ 6596742 w 6890657"/>
              <a:gd name="connsiteY82" fmla="*/ 3592286 h 6368143"/>
              <a:gd name="connsiteX83" fmla="*/ 6564085 w 6890657"/>
              <a:gd name="connsiteY83" fmla="*/ 3494315 h 6368143"/>
              <a:gd name="connsiteX84" fmla="*/ 6498771 w 6890657"/>
              <a:gd name="connsiteY84" fmla="*/ 3429000 h 6368143"/>
              <a:gd name="connsiteX85" fmla="*/ 6433457 w 6890657"/>
              <a:gd name="connsiteY85" fmla="*/ 3233057 h 6368143"/>
              <a:gd name="connsiteX86" fmla="*/ 6466114 w 6890657"/>
              <a:gd name="connsiteY86" fmla="*/ 2939143 h 6368143"/>
              <a:gd name="connsiteX87" fmla="*/ 6498771 w 6890657"/>
              <a:gd name="connsiteY87" fmla="*/ 2841172 h 6368143"/>
              <a:gd name="connsiteX88" fmla="*/ 6596742 w 6890657"/>
              <a:gd name="connsiteY88" fmla="*/ 2775857 h 6368143"/>
              <a:gd name="connsiteX89" fmla="*/ 6662057 w 6890657"/>
              <a:gd name="connsiteY89" fmla="*/ 2677886 h 6368143"/>
              <a:gd name="connsiteX90" fmla="*/ 6760028 w 6890657"/>
              <a:gd name="connsiteY90" fmla="*/ 2579915 h 6368143"/>
              <a:gd name="connsiteX91" fmla="*/ 6792685 w 6890657"/>
              <a:gd name="connsiteY91" fmla="*/ 2449286 h 6368143"/>
              <a:gd name="connsiteX92" fmla="*/ 6858000 w 6890657"/>
              <a:gd name="connsiteY92" fmla="*/ 2253343 h 6368143"/>
              <a:gd name="connsiteX93" fmla="*/ 6890657 w 6890657"/>
              <a:gd name="connsiteY93" fmla="*/ 2155372 h 6368143"/>
              <a:gd name="connsiteX94" fmla="*/ 6858000 w 6890657"/>
              <a:gd name="connsiteY94" fmla="*/ 1828800 h 6368143"/>
              <a:gd name="connsiteX95" fmla="*/ 6825342 w 6890657"/>
              <a:gd name="connsiteY95" fmla="*/ 1730829 h 6368143"/>
              <a:gd name="connsiteX96" fmla="*/ 6727371 w 6890657"/>
              <a:gd name="connsiteY96" fmla="*/ 1665515 h 6368143"/>
              <a:gd name="connsiteX97" fmla="*/ 6531428 w 6890657"/>
              <a:gd name="connsiteY97" fmla="*/ 1534886 h 6368143"/>
              <a:gd name="connsiteX98" fmla="*/ 6302828 w 6890657"/>
              <a:gd name="connsiteY98" fmla="*/ 1240972 h 6368143"/>
              <a:gd name="connsiteX99" fmla="*/ 6270171 w 6890657"/>
              <a:gd name="connsiteY99" fmla="*/ 1143000 h 6368143"/>
              <a:gd name="connsiteX100" fmla="*/ 6302828 w 6890657"/>
              <a:gd name="connsiteY100" fmla="*/ 1045029 h 6368143"/>
              <a:gd name="connsiteX101" fmla="*/ 6433457 w 6890657"/>
              <a:gd name="connsiteY101" fmla="*/ 881743 h 6368143"/>
              <a:gd name="connsiteX102" fmla="*/ 6466114 w 6890657"/>
              <a:gd name="connsiteY102" fmla="*/ 555172 h 6368143"/>
              <a:gd name="connsiteX103" fmla="*/ 6041571 w 6890657"/>
              <a:gd name="connsiteY103" fmla="*/ 359229 h 6368143"/>
              <a:gd name="connsiteX104" fmla="*/ 5878285 w 6890657"/>
              <a:gd name="connsiteY104" fmla="*/ 293915 h 6368143"/>
              <a:gd name="connsiteX105" fmla="*/ 5682342 w 6890657"/>
              <a:gd name="connsiteY105" fmla="*/ 261257 h 6368143"/>
              <a:gd name="connsiteX106" fmla="*/ 5257800 w 6890657"/>
              <a:gd name="connsiteY106" fmla="*/ 163286 h 6368143"/>
              <a:gd name="connsiteX107" fmla="*/ 5061857 w 6890657"/>
              <a:gd name="connsiteY107" fmla="*/ 97972 h 6368143"/>
              <a:gd name="connsiteX108" fmla="*/ 4865914 w 6890657"/>
              <a:gd name="connsiteY108" fmla="*/ 65315 h 6368143"/>
              <a:gd name="connsiteX109" fmla="*/ 4604657 w 6890657"/>
              <a:gd name="connsiteY109" fmla="*/ 32657 h 6368143"/>
              <a:gd name="connsiteX110" fmla="*/ 4376057 w 6890657"/>
              <a:gd name="connsiteY110" fmla="*/ 0 h 6368143"/>
              <a:gd name="connsiteX111" fmla="*/ 3918857 w 6890657"/>
              <a:gd name="connsiteY111" fmla="*/ 32657 h 6368143"/>
              <a:gd name="connsiteX112" fmla="*/ 3722914 w 6890657"/>
              <a:gd name="connsiteY112" fmla="*/ 97972 h 6368143"/>
              <a:gd name="connsiteX113" fmla="*/ 3624942 w 6890657"/>
              <a:gd name="connsiteY113" fmla="*/ 130629 h 6368143"/>
              <a:gd name="connsiteX114" fmla="*/ 3396342 w 6890657"/>
              <a:gd name="connsiteY114" fmla="*/ 97972 h 6368143"/>
              <a:gd name="connsiteX115" fmla="*/ 3298371 w 6890657"/>
              <a:gd name="connsiteY115" fmla="*/ 65315 h 63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890657" h="6368143">
                <a:moveTo>
                  <a:pt x="3461657" y="32657"/>
                </a:moveTo>
                <a:cubicBezTo>
                  <a:pt x="3384595" y="225311"/>
                  <a:pt x="3405551" y="205437"/>
                  <a:pt x="3265714" y="391886"/>
                </a:cubicBezTo>
                <a:cubicBezTo>
                  <a:pt x="3233057" y="435429"/>
                  <a:pt x="3209067" y="487093"/>
                  <a:pt x="3167742" y="522515"/>
                </a:cubicBezTo>
                <a:cubicBezTo>
                  <a:pt x="3130780" y="554197"/>
                  <a:pt x="3081600" y="568057"/>
                  <a:pt x="3037114" y="587829"/>
                </a:cubicBezTo>
                <a:cubicBezTo>
                  <a:pt x="2983545" y="611637"/>
                  <a:pt x="2929857" y="635903"/>
                  <a:pt x="2873828" y="653143"/>
                </a:cubicBezTo>
                <a:cubicBezTo>
                  <a:pt x="2788032" y="679542"/>
                  <a:pt x="2612571" y="718457"/>
                  <a:pt x="2612571" y="718457"/>
                </a:cubicBezTo>
                <a:cubicBezTo>
                  <a:pt x="2514600" y="707571"/>
                  <a:pt x="2413758" y="711736"/>
                  <a:pt x="2318657" y="685800"/>
                </a:cubicBezTo>
                <a:cubicBezTo>
                  <a:pt x="2288952" y="677699"/>
                  <a:pt x="2271816" y="645118"/>
                  <a:pt x="2253342" y="620486"/>
                </a:cubicBezTo>
                <a:cubicBezTo>
                  <a:pt x="2206243" y="557688"/>
                  <a:pt x="2122714" y="424543"/>
                  <a:pt x="2122714" y="424543"/>
                </a:cubicBezTo>
                <a:cubicBezTo>
                  <a:pt x="2079171" y="446314"/>
                  <a:pt x="2032591" y="462853"/>
                  <a:pt x="1992085" y="489857"/>
                </a:cubicBezTo>
                <a:cubicBezTo>
                  <a:pt x="1966467" y="506936"/>
                  <a:pt x="1950814" y="535938"/>
                  <a:pt x="1926771" y="555172"/>
                </a:cubicBezTo>
                <a:cubicBezTo>
                  <a:pt x="1841593" y="623315"/>
                  <a:pt x="1631199" y="729896"/>
                  <a:pt x="1567542" y="751115"/>
                </a:cubicBezTo>
                <a:lnTo>
                  <a:pt x="1371600" y="816429"/>
                </a:lnTo>
                <a:cubicBezTo>
                  <a:pt x="1170393" y="749361"/>
                  <a:pt x="1375259" y="811158"/>
                  <a:pt x="1045028" y="751115"/>
                </a:cubicBezTo>
                <a:cubicBezTo>
                  <a:pt x="1000869" y="743086"/>
                  <a:pt x="957943" y="729343"/>
                  <a:pt x="914400" y="718457"/>
                </a:cubicBezTo>
                <a:cubicBezTo>
                  <a:pt x="685800" y="729343"/>
                  <a:pt x="445715" y="678743"/>
                  <a:pt x="228600" y="751115"/>
                </a:cubicBezTo>
                <a:cubicBezTo>
                  <a:pt x="154131" y="775938"/>
                  <a:pt x="369035" y="826237"/>
                  <a:pt x="424542" y="881743"/>
                </a:cubicBezTo>
                <a:lnTo>
                  <a:pt x="489857" y="947057"/>
                </a:lnTo>
                <a:cubicBezTo>
                  <a:pt x="511628" y="990600"/>
                  <a:pt x="538078" y="1032103"/>
                  <a:pt x="555171" y="1077686"/>
                </a:cubicBezTo>
                <a:cubicBezTo>
                  <a:pt x="590704" y="1172442"/>
                  <a:pt x="608565" y="1353472"/>
                  <a:pt x="620485" y="1436915"/>
                </a:cubicBezTo>
                <a:cubicBezTo>
                  <a:pt x="609599" y="1632858"/>
                  <a:pt x="612169" y="1830014"/>
                  <a:pt x="587828" y="2024743"/>
                </a:cubicBezTo>
                <a:cubicBezTo>
                  <a:pt x="579289" y="2093059"/>
                  <a:pt x="522514" y="2220686"/>
                  <a:pt x="522514" y="2220686"/>
                </a:cubicBezTo>
                <a:cubicBezTo>
                  <a:pt x="593336" y="2397742"/>
                  <a:pt x="566309" y="2371211"/>
                  <a:pt x="685800" y="2514600"/>
                </a:cubicBezTo>
                <a:cubicBezTo>
                  <a:pt x="705511" y="2538253"/>
                  <a:pt x="724712" y="2564074"/>
                  <a:pt x="751114" y="2579915"/>
                </a:cubicBezTo>
                <a:cubicBezTo>
                  <a:pt x="780632" y="2597626"/>
                  <a:pt x="816428" y="2601686"/>
                  <a:pt x="849085" y="2612572"/>
                </a:cubicBezTo>
                <a:cubicBezTo>
                  <a:pt x="859971" y="2645229"/>
                  <a:pt x="881742" y="2676119"/>
                  <a:pt x="881742" y="2710543"/>
                </a:cubicBezTo>
                <a:cubicBezTo>
                  <a:pt x="881742" y="2751550"/>
                  <a:pt x="831828" y="2892942"/>
                  <a:pt x="816428" y="2939143"/>
                </a:cubicBezTo>
                <a:cubicBezTo>
                  <a:pt x="827314" y="3048000"/>
                  <a:pt x="814490" y="3161929"/>
                  <a:pt x="849085" y="3265715"/>
                </a:cubicBezTo>
                <a:cubicBezTo>
                  <a:pt x="867803" y="3321869"/>
                  <a:pt x="1004453" y="3343398"/>
                  <a:pt x="1045028" y="3363686"/>
                </a:cubicBezTo>
                <a:cubicBezTo>
                  <a:pt x="1080134" y="3381239"/>
                  <a:pt x="1107134" y="3413059"/>
                  <a:pt x="1143000" y="3429000"/>
                </a:cubicBezTo>
                <a:cubicBezTo>
                  <a:pt x="1205913" y="3456962"/>
                  <a:pt x="1338942" y="3494315"/>
                  <a:pt x="1338942" y="3494315"/>
                </a:cubicBezTo>
                <a:cubicBezTo>
                  <a:pt x="1274367" y="3688039"/>
                  <a:pt x="1348889" y="3556313"/>
                  <a:pt x="1045028" y="3657600"/>
                </a:cubicBezTo>
                <a:cubicBezTo>
                  <a:pt x="1012371" y="3668486"/>
                  <a:pt x="980156" y="3680800"/>
                  <a:pt x="947057" y="3690257"/>
                </a:cubicBezTo>
                <a:cubicBezTo>
                  <a:pt x="871202" y="3711930"/>
                  <a:pt x="726106" y="3744347"/>
                  <a:pt x="653142" y="3755572"/>
                </a:cubicBezTo>
                <a:cubicBezTo>
                  <a:pt x="566399" y="3768917"/>
                  <a:pt x="478628" y="3774884"/>
                  <a:pt x="391885" y="3788229"/>
                </a:cubicBezTo>
                <a:cubicBezTo>
                  <a:pt x="176106" y="3821426"/>
                  <a:pt x="292879" y="3807186"/>
                  <a:pt x="130628" y="3853543"/>
                </a:cubicBezTo>
                <a:cubicBezTo>
                  <a:pt x="87472" y="3865873"/>
                  <a:pt x="43543" y="3875314"/>
                  <a:pt x="0" y="3886200"/>
                </a:cubicBezTo>
                <a:cubicBezTo>
                  <a:pt x="21771" y="3918857"/>
                  <a:pt x="33915" y="3960622"/>
                  <a:pt x="65314" y="3984172"/>
                </a:cubicBezTo>
                <a:cubicBezTo>
                  <a:pt x="293211" y="4155096"/>
                  <a:pt x="306212" y="4151558"/>
                  <a:pt x="489857" y="4212772"/>
                </a:cubicBezTo>
                <a:cubicBezTo>
                  <a:pt x="594933" y="4282823"/>
                  <a:pt x="594152" y="4288153"/>
                  <a:pt x="718457" y="4343400"/>
                </a:cubicBezTo>
                <a:cubicBezTo>
                  <a:pt x="772026" y="4367208"/>
                  <a:pt x="830498" y="4380246"/>
                  <a:pt x="881742" y="4408715"/>
                </a:cubicBezTo>
                <a:cubicBezTo>
                  <a:pt x="929321" y="4435148"/>
                  <a:pt x="967084" y="4476495"/>
                  <a:pt x="1012371" y="4506686"/>
                </a:cubicBezTo>
                <a:cubicBezTo>
                  <a:pt x="1034408" y="4521377"/>
                  <a:pt x="1230996" y="4633430"/>
                  <a:pt x="1273628" y="4669972"/>
                </a:cubicBezTo>
                <a:cubicBezTo>
                  <a:pt x="1320382" y="4710047"/>
                  <a:pt x="1360714" y="4757057"/>
                  <a:pt x="1404257" y="4800600"/>
                </a:cubicBezTo>
                <a:cubicBezTo>
                  <a:pt x="1430818" y="4880282"/>
                  <a:pt x="1438921" y="4933237"/>
                  <a:pt x="1502228" y="4996543"/>
                </a:cubicBezTo>
                <a:cubicBezTo>
                  <a:pt x="1529981" y="5024296"/>
                  <a:pt x="1566122" y="5042384"/>
                  <a:pt x="1600200" y="5061857"/>
                </a:cubicBezTo>
                <a:cubicBezTo>
                  <a:pt x="1806401" y="5179687"/>
                  <a:pt x="1692294" y="5092556"/>
                  <a:pt x="1992085" y="5192486"/>
                </a:cubicBezTo>
                <a:cubicBezTo>
                  <a:pt x="2154910" y="5246761"/>
                  <a:pt x="2170585" y="5257552"/>
                  <a:pt x="2318657" y="5290457"/>
                </a:cubicBezTo>
                <a:cubicBezTo>
                  <a:pt x="2372841" y="5302498"/>
                  <a:pt x="2427191" y="5313990"/>
                  <a:pt x="2481942" y="5323115"/>
                </a:cubicBezTo>
                <a:cubicBezTo>
                  <a:pt x="2557868" y="5335770"/>
                  <a:pt x="2635063" y="5340676"/>
                  <a:pt x="2710542" y="5355772"/>
                </a:cubicBezTo>
                <a:cubicBezTo>
                  <a:pt x="2894703" y="5392604"/>
                  <a:pt x="2929012" y="5406823"/>
                  <a:pt x="3069771" y="5453743"/>
                </a:cubicBezTo>
                <a:cubicBezTo>
                  <a:pt x="3141334" y="5561088"/>
                  <a:pt x="3133940" y="5531380"/>
                  <a:pt x="3167742" y="5649686"/>
                </a:cubicBezTo>
                <a:cubicBezTo>
                  <a:pt x="3173185" y="5668735"/>
                  <a:pt x="3213483" y="5848925"/>
                  <a:pt x="3233057" y="5878286"/>
                </a:cubicBezTo>
                <a:cubicBezTo>
                  <a:pt x="3302949" y="5983125"/>
                  <a:pt x="3326286" y="5974676"/>
                  <a:pt x="3429000" y="6008915"/>
                </a:cubicBezTo>
                <a:cubicBezTo>
                  <a:pt x="3657600" y="5998029"/>
                  <a:pt x="3887341" y="6001530"/>
                  <a:pt x="4114800" y="5976257"/>
                </a:cubicBezTo>
                <a:cubicBezTo>
                  <a:pt x="4183226" y="5968654"/>
                  <a:pt x="4310742" y="5910943"/>
                  <a:pt x="4310742" y="5910943"/>
                </a:cubicBezTo>
                <a:cubicBezTo>
                  <a:pt x="4332514" y="5889172"/>
                  <a:pt x="4352404" y="5865340"/>
                  <a:pt x="4376057" y="5845629"/>
                </a:cubicBezTo>
                <a:cubicBezTo>
                  <a:pt x="4417870" y="5810785"/>
                  <a:pt x="4468198" y="5786144"/>
                  <a:pt x="4506685" y="5747657"/>
                </a:cubicBezTo>
                <a:cubicBezTo>
                  <a:pt x="4627169" y="5627173"/>
                  <a:pt x="4509475" y="5658713"/>
                  <a:pt x="4669971" y="5551715"/>
                </a:cubicBezTo>
                <a:cubicBezTo>
                  <a:pt x="4698613" y="5532620"/>
                  <a:pt x="4735285" y="5529943"/>
                  <a:pt x="4767942" y="5519057"/>
                </a:cubicBezTo>
                <a:cubicBezTo>
                  <a:pt x="4800599" y="5529943"/>
                  <a:pt x="4841573" y="5527374"/>
                  <a:pt x="4865914" y="5551715"/>
                </a:cubicBezTo>
                <a:cubicBezTo>
                  <a:pt x="4947547" y="5633348"/>
                  <a:pt x="4922882" y="5717298"/>
                  <a:pt x="4963885" y="5812972"/>
                </a:cubicBezTo>
                <a:cubicBezTo>
                  <a:pt x="4979346" y="5849048"/>
                  <a:pt x="5009727" y="5876865"/>
                  <a:pt x="5029200" y="5910943"/>
                </a:cubicBezTo>
                <a:cubicBezTo>
                  <a:pt x="5053353" y="5953211"/>
                  <a:pt x="5075337" y="5996826"/>
                  <a:pt x="5094514" y="6041572"/>
                </a:cubicBezTo>
                <a:cubicBezTo>
                  <a:pt x="5108074" y="6073212"/>
                  <a:pt x="5117714" y="6106444"/>
                  <a:pt x="5127171" y="6139543"/>
                </a:cubicBezTo>
                <a:cubicBezTo>
                  <a:pt x="5139501" y="6182699"/>
                  <a:pt x="5142148" y="6228918"/>
                  <a:pt x="5159828" y="6270172"/>
                </a:cubicBezTo>
                <a:cubicBezTo>
                  <a:pt x="5175289" y="6306247"/>
                  <a:pt x="5203371" y="6335486"/>
                  <a:pt x="5225142" y="6368143"/>
                </a:cubicBezTo>
                <a:cubicBezTo>
                  <a:pt x="5352684" y="6325630"/>
                  <a:pt x="5337349" y="6351395"/>
                  <a:pt x="5421085" y="6204857"/>
                </a:cubicBezTo>
                <a:cubicBezTo>
                  <a:pt x="5438164" y="6174969"/>
                  <a:pt x="5431339" y="6133022"/>
                  <a:pt x="5453742" y="6106886"/>
                </a:cubicBezTo>
                <a:cubicBezTo>
                  <a:pt x="5499104" y="6053964"/>
                  <a:pt x="5567741" y="6025544"/>
                  <a:pt x="5617028" y="5976257"/>
                </a:cubicBezTo>
                <a:cubicBezTo>
                  <a:pt x="5704040" y="5889246"/>
                  <a:pt x="5814769" y="5676951"/>
                  <a:pt x="5845628" y="5584372"/>
                </a:cubicBezTo>
                <a:cubicBezTo>
                  <a:pt x="5944723" y="5287084"/>
                  <a:pt x="5792709" y="5756631"/>
                  <a:pt x="5910942" y="5323115"/>
                </a:cubicBezTo>
                <a:cubicBezTo>
                  <a:pt x="5929057" y="5256694"/>
                  <a:pt x="5954485" y="5192486"/>
                  <a:pt x="5976257" y="5127172"/>
                </a:cubicBezTo>
                <a:cubicBezTo>
                  <a:pt x="5987143" y="5094515"/>
                  <a:pt x="6002163" y="5062955"/>
                  <a:pt x="6008914" y="5029200"/>
                </a:cubicBezTo>
                <a:cubicBezTo>
                  <a:pt x="6019800" y="4974772"/>
                  <a:pt x="6026966" y="4919465"/>
                  <a:pt x="6041571" y="4865915"/>
                </a:cubicBezTo>
                <a:cubicBezTo>
                  <a:pt x="6059686" y="4799494"/>
                  <a:pt x="6049601" y="4708162"/>
                  <a:pt x="6106885" y="4669972"/>
                </a:cubicBezTo>
                <a:lnTo>
                  <a:pt x="6302828" y="4539343"/>
                </a:lnTo>
                <a:cubicBezTo>
                  <a:pt x="6335485" y="4517572"/>
                  <a:pt x="6363565" y="4486441"/>
                  <a:pt x="6400800" y="4474029"/>
                </a:cubicBezTo>
                <a:lnTo>
                  <a:pt x="6498771" y="4441372"/>
                </a:lnTo>
                <a:cubicBezTo>
                  <a:pt x="6543442" y="4411591"/>
                  <a:pt x="6702058" y="4308461"/>
                  <a:pt x="6727371" y="4278086"/>
                </a:cubicBezTo>
                <a:cubicBezTo>
                  <a:pt x="6749408" y="4251641"/>
                  <a:pt x="6749142" y="4212772"/>
                  <a:pt x="6760028" y="4180115"/>
                </a:cubicBezTo>
                <a:cubicBezTo>
                  <a:pt x="6747398" y="4066444"/>
                  <a:pt x="6739245" y="3806038"/>
                  <a:pt x="6662057" y="3690257"/>
                </a:cubicBezTo>
                <a:lnTo>
                  <a:pt x="6596742" y="3592286"/>
                </a:lnTo>
                <a:cubicBezTo>
                  <a:pt x="6585856" y="3559629"/>
                  <a:pt x="6581796" y="3523833"/>
                  <a:pt x="6564085" y="3494315"/>
                </a:cubicBezTo>
                <a:cubicBezTo>
                  <a:pt x="6548244" y="3467913"/>
                  <a:pt x="6512540" y="3456539"/>
                  <a:pt x="6498771" y="3429000"/>
                </a:cubicBezTo>
                <a:cubicBezTo>
                  <a:pt x="6467982" y="3367421"/>
                  <a:pt x="6433457" y="3233057"/>
                  <a:pt x="6433457" y="3233057"/>
                </a:cubicBezTo>
                <a:cubicBezTo>
                  <a:pt x="6444343" y="3135086"/>
                  <a:pt x="6449909" y="3036376"/>
                  <a:pt x="6466114" y="2939143"/>
                </a:cubicBezTo>
                <a:cubicBezTo>
                  <a:pt x="6471773" y="2905188"/>
                  <a:pt x="6477267" y="2868052"/>
                  <a:pt x="6498771" y="2841172"/>
                </a:cubicBezTo>
                <a:cubicBezTo>
                  <a:pt x="6523290" y="2810524"/>
                  <a:pt x="6564085" y="2797629"/>
                  <a:pt x="6596742" y="2775857"/>
                </a:cubicBezTo>
                <a:cubicBezTo>
                  <a:pt x="6618514" y="2743200"/>
                  <a:pt x="6636930" y="2708038"/>
                  <a:pt x="6662057" y="2677886"/>
                </a:cubicBezTo>
                <a:cubicBezTo>
                  <a:pt x="6691623" y="2642407"/>
                  <a:pt x="6737114" y="2620014"/>
                  <a:pt x="6760028" y="2579915"/>
                </a:cubicBezTo>
                <a:cubicBezTo>
                  <a:pt x="6782296" y="2540946"/>
                  <a:pt x="6779788" y="2492276"/>
                  <a:pt x="6792685" y="2449286"/>
                </a:cubicBezTo>
                <a:cubicBezTo>
                  <a:pt x="6812468" y="2383342"/>
                  <a:pt x="6836228" y="2318657"/>
                  <a:pt x="6858000" y="2253343"/>
                </a:cubicBezTo>
                <a:lnTo>
                  <a:pt x="6890657" y="2155372"/>
                </a:lnTo>
                <a:cubicBezTo>
                  <a:pt x="6879771" y="2046515"/>
                  <a:pt x="6874635" y="1936928"/>
                  <a:pt x="6858000" y="1828800"/>
                </a:cubicBezTo>
                <a:cubicBezTo>
                  <a:pt x="6852766" y="1794777"/>
                  <a:pt x="6846846" y="1757709"/>
                  <a:pt x="6825342" y="1730829"/>
                </a:cubicBezTo>
                <a:cubicBezTo>
                  <a:pt x="6800823" y="1700181"/>
                  <a:pt x="6757523" y="1690642"/>
                  <a:pt x="6727371" y="1665515"/>
                </a:cubicBezTo>
                <a:cubicBezTo>
                  <a:pt x="6564288" y="1529611"/>
                  <a:pt x="6703603" y="1592277"/>
                  <a:pt x="6531428" y="1534886"/>
                </a:cubicBezTo>
                <a:cubicBezTo>
                  <a:pt x="6375182" y="1300515"/>
                  <a:pt x="6456307" y="1394449"/>
                  <a:pt x="6302828" y="1240972"/>
                </a:cubicBezTo>
                <a:cubicBezTo>
                  <a:pt x="6291942" y="1208315"/>
                  <a:pt x="6270171" y="1177424"/>
                  <a:pt x="6270171" y="1143000"/>
                </a:cubicBezTo>
                <a:cubicBezTo>
                  <a:pt x="6270171" y="1108576"/>
                  <a:pt x="6287433" y="1075818"/>
                  <a:pt x="6302828" y="1045029"/>
                </a:cubicBezTo>
                <a:cubicBezTo>
                  <a:pt x="6344026" y="962633"/>
                  <a:pt x="6372704" y="942495"/>
                  <a:pt x="6433457" y="881743"/>
                </a:cubicBezTo>
                <a:cubicBezTo>
                  <a:pt x="6449875" y="832489"/>
                  <a:pt x="6556598" y="629204"/>
                  <a:pt x="6466114" y="555172"/>
                </a:cubicBezTo>
                <a:cubicBezTo>
                  <a:pt x="6294376" y="414659"/>
                  <a:pt x="6202501" y="419577"/>
                  <a:pt x="6041571" y="359229"/>
                </a:cubicBezTo>
                <a:cubicBezTo>
                  <a:pt x="5986682" y="338646"/>
                  <a:pt x="5934841" y="309339"/>
                  <a:pt x="5878285" y="293915"/>
                </a:cubicBezTo>
                <a:cubicBezTo>
                  <a:pt x="5814403" y="276493"/>
                  <a:pt x="5747656" y="272143"/>
                  <a:pt x="5682342" y="261257"/>
                </a:cubicBezTo>
                <a:cubicBezTo>
                  <a:pt x="5334996" y="122318"/>
                  <a:pt x="5730794" y="264641"/>
                  <a:pt x="5257800" y="163286"/>
                </a:cubicBezTo>
                <a:cubicBezTo>
                  <a:pt x="5190481" y="148861"/>
                  <a:pt x="5129768" y="109290"/>
                  <a:pt x="5061857" y="97972"/>
                </a:cubicBezTo>
                <a:cubicBezTo>
                  <a:pt x="4996543" y="87086"/>
                  <a:pt x="4931464" y="74679"/>
                  <a:pt x="4865914" y="65315"/>
                </a:cubicBezTo>
                <a:cubicBezTo>
                  <a:pt x="4779033" y="52903"/>
                  <a:pt x="4691651" y="44256"/>
                  <a:pt x="4604657" y="32657"/>
                </a:cubicBezTo>
                <a:lnTo>
                  <a:pt x="4376057" y="0"/>
                </a:lnTo>
                <a:cubicBezTo>
                  <a:pt x="4223657" y="10886"/>
                  <a:pt x="4069955" y="9992"/>
                  <a:pt x="3918857" y="32657"/>
                </a:cubicBezTo>
                <a:cubicBezTo>
                  <a:pt x="3850771" y="42870"/>
                  <a:pt x="3788228" y="76200"/>
                  <a:pt x="3722914" y="97972"/>
                </a:cubicBezTo>
                <a:lnTo>
                  <a:pt x="3624942" y="130629"/>
                </a:lnTo>
                <a:cubicBezTo>
                  <a:pt x="3548742" y="119743"/>
                  <a:pt x="3471821" y="113068"/>
                  <a:pt x="3396342" y="97972"/>
                </a:cubicBezTo>
                <a:cubicBezTo>
                  <a:pt x="3362587" y="91221"/>
                  <a:pt x="3298371" y="65315"/>
                  <a:pt x="3298371" y="65315"/>
                </a:cubicBezTo>
              </a:path>
            </a:pathLst>
          </a:custGeom>
          <a:gradFill>
            <a:gsLst>
              <a:gs pos="3000">
                <a:schemeClr val="accent2">
                  <a:lumMod val="40000"/>
                  <a:lumOff val="60000"/>
                </a:schemeClr>
              </a:gs>
              <a:gs pos="0">
                <a:schemeClr val="accent4">
                  <a:lumMod val="40000"/>
                  <a:lumOff val="60000"/>
                </a:schemeClr>
              </a:gs>
              <a:gs pos="0">
                <a:schemeClr val="accent1">
                  <a:lumMod val="45000"/>
                  <a:lumOff val="55000"/>
                  <a:alpha val="35000"/>
                </a:schemeClr>
              </a:gs>
              <a:gs pos="7000">
                <a:schemeClr val="accent4">
                  <a:lumMod val="20000"/>
                  <a:lumOff val="80000"/>
                </a:schemeClr>
              </a:gs>
              <a:gs pos="100000">
                <a:schemeClr val="accent1">
                  <a:lumMod val="30000"/>
                  <a:lumOff val="70000"/>
                </a:schemeClr>
              </a:gs>
            </a:gsLst>
            <a:lin ang="5400000" scaled="1"/>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Calibri" panose="020F0502020204030204"/>
            </a:endParaRPr>
          </a:p>
        </p:txBody>
      </p:sp>
      <p:sp>
        <p:nvSpPr>
          <p:cNvPr id="11" name="Rectangle 10">
            <a:extLst>
              <a:ext uri="{FF2B5EF4-FFF2-40B4-BE49-F238E27FC236}">
                <a16:creationId xmlns="" xmlns:a16="http://schemas.microsoft.com/office/drawing/2014/main" id="{229B7D4D-EF00-0942-B647-CB4CD3EE3819}"/>
              </a:ext>
            </a:extLst>
          </p:cNvPr>
          <p:cNvSpPr/>
          <p:nvPr/>
        </p:nvSpPr>
        <p:spPr>
          <a:xfrm>
            <a:off x="6127736" y="1000100"/>
            <a:ext cx="9359526" cy="4573881"/>
          </a:xfrm>
          <a:prstGeom prst="rect">
            <a:avLst/>
          </a:prstGeom>
          <a:noFill/>
        </p:spPr>
        <p:txBody>
          <a:bodyPr wrap="square" lIns="121920" tIns="60960" rIns="121920" bIns="60960">
            <a:spAutoFit/>
          </a:bodyPr>
          <a:lstStyle/>
          <a:p>
            <a:pPr marL="457200" indent="-457200" algn="ctr">
              <a:lnSpc>
                <a:spcPct val="150000"/>
              </a:lnSpc>
              <a:tabLst>
                <a:tab pos="520700" algn="l"/>
                <a:tab pos="698500" algn="l"/>
                <a:tab pos="901700" algn="l"/>
              </a:tabLst>
            </a:pPr>
            <a:r>
              <a:rPr lang="en-US" sz="8000" dirty="0" smtClean="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2.</a:t>
            </a:r>
            <a:r>
              <a:rPr lang="en-US" altLang="zh-CN" sz="8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Đặc</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điểm</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lãnh</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địa</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quan</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hệ</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xã</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hội</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chế</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độ</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ở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6000" dirty="0" err="1" smtClean="0">
                <a:solidFill>
                  <a:srgbClr val="1E120D"/>
                </a:solidFill>
                <a:latin typeface="Times New Roman" panose="02020603050405020304" pitchFamily="18" charset="0"/>
                <a:ea typeface="Kingthings Foundation" charset="0"/>
                <a:cs typeface="Times New Roman" panose="02020603050405020304" pitchFamily="18" charset="0"/>
              </a:rPr>
              <a:t>Âu</a:t>
            </a:r>
            <a:endParaRPr lang="en-US" altLang="zh-CN" sz="6000" dirty="0" smtClean="0">
              <a:solidFill>
                <a:srgbClr val="1E120D"/>
              </a:solidFill>
              <a:latin typeface="Times New Roman" panose="02020603050405020304" pitchFamily="18" charset="0"/>
              <a:ea typeface="Kingthings Foundation"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685E53A0-26DD-A940-8271-9B9ED21C41EB}"/>
              </a:ext>
            </a:extLst>
          </p:cNvPr>
          <p:cNvPicPr>
            <a:picLocks noChangeAspect="1"/>
          </p:cNvPicPr>
          <p:nvPr/>
        </p:nvPicPr>
        <p:blipFill>
          <a:blip r:embed="rId4"/>
          <a:stretch>
            <a:fillRect/>
          </a:stretch>
        </p:blipFill>
        <p:spPr>
          <a:xfrm>
            <a:off x="10128264" y="5357818"/>
            <a:ext cx="4876800" cy="2963333"/>
          </a:xfrm>
          <a:prstGeom prst="rect">
            <a:avLst/>
          </a:prstGeom>
          <a:effectLst>
            <a:reflection stA="93000" endPos="65000" dist="50800" dir="5400000" sy="-100000" algn="bl" rotWithShape="0"/>
          </a:effectLst>
        </p:spPr>
      </p:pic>
    </p:spTree>
    <p:extLst>
      <p:ext uri="{BB962C8B-B14F-4D97-AF65-F5344CB8AC3E}">
        <p14:creationId xmlns="" xmlns:p14="http://schemas.microsoft.com/office/powerpoint/2010/main" val="111597536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137AFB3-5B57-D540-8584-9457500D14C3}"/>
              </a:ext>
            </a:extLst>
          </p:cNvPr>
          <p:cNvSpPr/>
          <p:nvPr/>
        </p:nvSpPr>
        <p:spPr>
          <a:xfrm>
            <a:off x="0" y="2783896"/>
            <a:ext cx="12700000" cy="1481175"/>
          </a:xfrm>
          <a:prstGeom prst="rect">
            <a:avLst/>
          </a:prstGeom>
        </p:spPr>
        <p:txBody>
          <a:bodyPr wrap="square">
            <a:spAutoFit/>
          </a:bodyPr>
          <a:lstStyle/>
          <a:p>
            <a:pPr algn="just" defTabSz="1219170">
              <a:lnSpc>
                <a:spcPct val="150000"/>
              </a:lnSpc>
              <a:defRPr/>
            </a:pPr>
            <a:r>
              <a:rPr lang="vi-VN" sz="3200" dirty="0">
                <a:solidFill>
                  <a:prstClr val="black"/>
                </a:solidFill>
                <a:latin typeface="Times New Roman" panose="02020603050405020304" pitchFamily="18" charset="0"/>
                <a:cs typeface="Times New Roman" panose="02020603050405020304" pitchFamily="18" charset="0"/>
              </a:rPr>
              <a:t> Những vùng đất đai rộng lớn mà các quý tộc chiếm đoạt được đã nhanh chóng bị họ biến thành khu đất riêng của mình gọi là </a:t>
            </a:r>
            <a:r>
              <a:rPr lang="vi-VN" sz="3200" b="1" u="sng" dirty="0">
                <a:solidFill>
                  <a:srgbClr val="FF0000"/>
                </a:solidFill>
                <a:latin typeface="Times New Roman" panose="02020603050405020304" pitchFamily="18" charset="0"/>
                <a:cs typeface="Times New Roman" panose="02020603050405020304" pitchFamily="18" charset="0"/>
              </a:rPr>
              <a:t>lãnh địa phong kiến.</a:t>
            </a:r>
            <a:endParaRPr lang="x-none" sz="3200" b="1" u="sng"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4D0CE3C2-7F2C-664A-AAC8-9709309C6B95}"/>
              </a:ext>
            </a:extLst>
          </p:cNvPr>
          <p:cNvSpPr/>
          <p:nvPr/>
        </p:nvSpPr>
        <p:spPr>
          <a:xfrm>
            <a:off x="-133399" y="56427"/>
            <a:ext cx="14874906" cy="1323439"/>
          </a:xfrm>
          <a:prstGeom prst="rect">
            <a:avLst/>
          </a:prstGeom>
        </p:spPr>
        <p:txBody>
          <a:bodyPr wrap="none">
            <a:spAutoFit/>
          </a:bodyPr>
          <a:lstStyle/>
          <a:p>
            <a:pPr algn="ctr" defTabSz="1219170"/>
            <a:r>
              <a:rPr lang="en-US" sz="4000" b="1" dirty="0" smtClean="0">
                <a:latin typeface="Times New Roman" panose="02020603050405020304" pitchFamily="18" charset="0"/>
                <a:cs typeface="Times New Roman" panose="02020603050405020304" pitchFamily="18" charset="0"/>
              </a:rPr>
              <a:t>2</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Đặc</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điểm</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lãnh</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địa</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quan</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hệ</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xã</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hội</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chế</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độ</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ở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Âu</a:t>
            </a:r>
            <a:endPar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endParaRPr>
          </a:p>
          <a:p>
            <a:pPr algn="ctr" defTabSz="1219170"/>
            <a:endParaRPr lang="en-US" sz="4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algn="just" defTabSz="1219170">
              <a:defRPr/>
            </a:pPr>
            <a:r>
              <a:rPr lang="en-US" sz="3200" b="1" dirty="0">
                <a:highlight>
                  <a:srgbClr val="FFFF00"/>
                </a:highlight>
                <a:latin typeface="Times New Roman" panose="02020603050405020304" pitchFamily="18" charset="0"/>
                <a:cs typeface="Times New Roman" panose="02020603050405020304" pitchFamily="18" charset="0"/>
              </a:rPr>
              <a:t>a. </a:t>
            </a:r>
            <a:r>
              <a:rPr lang="en-US" sz="3200" b="1" dirty="0" err="1">
                <a:highlight>
                  <a:srgbClr val="FFFF00"/>
                </a:highlight>
                <a:latin typeface="Times New Roman" panose="02020603050405020304" pitchFamily="18" charset="0"/>
                <a:cs typeface="Times New Roman" panose="02020603050405020304" pitchFamily="18" charset="0"/>
              </a:rPr>
              <a:t>Lãnh</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địa</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phong</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kiến</a:t>
            </a:r>
            <a:endParaRPr lang="vi-VN" sz="3200" b="1" dirty="0">
              <a:solidFill>
                <a:srgbClr val="0070C0"/>
              </a:solidFill>
              <a:highlight>
                <a:srgbClr val="FFFF00"/>
              </a:highligh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96C20F4A-3DE7-614F-B6CD-A9439DCD73BE}"/>
              </a:ext>
            </a:extLst>
          </p:cNvPr>
          <p:cNvPicPr>
            <a:picLocks noChangeAspect="1"/>
          </p:cNvPicPr>
          <p:nvPr/>
        </p:nvPicPr>
        <p:blipFill rotWithShape="1">
          <a:blip r:embed="rId3"/>
          <a:srcRect l="15685" r="24626"/>
          <a:stretch/>
        </p:blipFill>
        <p:spPr>
          <a:xfrm>
            <a:off x="13658576" y="4227032"/>
            <a:ext cx="2597424" cy="5441971"/>
          </a:xfrm>
          <a:prstGeom prst="rect">
            <a:avLst/>
          </a:prstGeom>
        </p:spPr>
      </p:pic>
      <p:sp>
        <p:nvSpPr>
          <p:cNvPr id="6" name="Cloud Callout 5">
            <a:extLst>
              <a:ext uri="{FF2B5EF4-FFF2-40B4-BE49-F238E27FC236}">
                <a16:creationId xmlns="" xmlns:a16="http://schemas.microsoft.com/office/drawing/2014/main" id="{D8225B07-01BE-0445-86F9-EF2CF96A2D76}"/>
              </a:ext>
            </a:extLst>
          </p:cNvPr>
          <p:cNvSpPr/>
          <p:nvPr/>
        </p:nvSpPr>
        <p:spPr>
          <a:xfrm>
            <a:off x="6604000" y="615553"/>
            <a:ext cx="6807200" cy="4929808"/>
          </a:xfrm>
          <a:prstGeom prst="cloudCallout">
            <a:avLst>
              <a:gd name="adj1" fmla="val 53853"/>
              <a:gd name="adj2" fmla="val 43086"/>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x-none" sz="4800" b="1" dirty="0">
                <a:solidFill>
                  <a:prstClr val="black"/>
                </a:solidFill>
                <a:latin typeface="Times New Roman" panose="02020603050405020304" pitchFamily="18" charset="0"/>
                <a:cs typeface="Times New Roman" panose="02020603050405020304" pitchFamily="18" charset="0"/>
              </a:rPr>
              <a:t>Trình bày khái niệm lãnh địa phong kiến?</a:t>
            </a:r>
          </a:p>
        </p:txBody>
      </p:sp>
      <p:sp>
        <p:nvSpPr>
          <p:cNvPr id="7" name="Rectangle 6">
            <a:extLst>
              <a:ext uri="{FF2B5EF4-FFF2-40B4-BE49-F238E27FC236}">
                <a16:creationId xmlns=""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algn="just" defTabSz="1219170">
              <a:defRPr/>
            </a:pPr>
            <a:r>
              <a:rPr lang="vi-VN" sz="3200" b="1" dirty="0">
                <a:solidFill>
                  <a:srgbClr val="0070C0"/>
                </a:solidFill>
                <a:highlight>
                  <a:srgbClr val="FFFF00"/>
                </a:highlight>
                <a:latin typeface="Times New Roman" panose="02020603050405020304" pitchFamily="18" charset="0"/>
                <a:cs typeface="Times New Roman" panose="02020603050405020304" pitchFamily="18" charset="0"/>
              </a:rPr>
              <a:t>- Khái niệm:</a:t>
            </a:r>
          </a:p>
        </p:txBody>
      </p:sp>
    </p:spTree>
    <p:extLst>
      <p:ext uri="{BB962C8B-B14F-4D97-AF65-F5344CB8AC3E}">
        <p14:creationId xmlns="" xmlns:p14="http://schemas.microsoft.com/office/powerpoint/2010/main" val="380765375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2" presetClass="entr" presetSubtype="2"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250" fill="hold"/>
                                        <p:tgtEl>
                                          <p:spTgt spid="5"/>
                                        </p:tgtEl>
                                        <p:attrNameLst>
                                          <p:attrName>ppt_x</p:attrName>
                                        </p:attrNameLst>
                                      </p:cBhvr>
                                      <p:tavLst>
                                        <p:tav tm="0">
                                          <p:val>
                                            <p:strVal val="1+#ppt_w/2"/>
                                          </p:val>
                                        </p:tav>
                                        <p:tav tm="100000">
                                          <p:val>
                                            <p:strVal val="#ppt_x"/>
                                          </p:val>
                                        </p:tav>
                                      </p:tavLst>
                                    </p:anim>
                                    <p:anim calcmode="lin" valueType="num">
                                      <p:cBhvr additive="base">
                                        <p:cTn id="25"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
                                        </p:tgtEl>
                                        <p:attrNameLst>
                                          <p:attrName>ppt_y</p:attrName>
                                        </p:attrNameLst>
                                      </p:cBhvr>
                                      <p:tavLst>
                                        <p:tav tm="0">
                                          <p:val>
                                            <p:strVal val="#ppt_y"/>
                                          </p:val>
                                        </p:tav>
                                        <p:tav tm="100000">
                                          <p:val>
                                            <p:strVal val="#ppt_y"/>
                                          </p:val>
                                        </p:tav>
                                      </p:tavLst>
                                    </p:anim>
                                    <p:anim calcmode="lin" valueType="num">
                                      <p:cBhvr>
                                        <p:cTn id="3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
                                        </p:tgtEl>
                                      </p:cBhvr>
                                    </p:animEffect>
                                  </p:childTnLst>
                                </p:cTn>
                              </p:par>
                              <p:par>
                                <p:cTn id="35" presetID="5" presetClass="exit" presetSubtype="10" fill="hold" nodeType="withEffect">
                                  <p:stCondLst>
                                    <p:cond delay="0"/>
                                  </p:stCondLst>
                                  <p:childTnLst>
                                    <p:animEffect transition="out" filter="checkerboard(across)">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5" presetClass="exit" presetSubtype="10" fill="hold" grpId="1" nodeType="withEffect">
                                  <p:stCondLst>
                                    <p:cond delay="0"/>
                                  </p:stCondLst>
                                  <p:childTnLst>
                                    <p:animEffect transition="out" filter="checkerboard(across)">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6" grpId="1"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 xmlns:a16="http://schemas.microsoft.com/office/drawing/2014/main" id="{C7832064-51C5-BA49-B63C-528341A498C5}"/>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3809" t="4918" r="3810" b="10246"/>
          <a:stretch>
            <a:fillRect/>
          </a:stretch>
        </p:blipFill>
        <p:spPr>
          <a:xfrm>
            <a:off x="0" y="32800"/>
            <a:ext cx="16256000" cy="9111201"/>
          </a:xfrm>
          <a:prstGeom prst="rect">
            <a:avLst/>
          </a:prstGeom>
          <a:noFill/>
          <a:ln>
            <a:solidFill>
              <a:srgbClr val="0000FF"/>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 name="Oval Callout 3">
            <a:extLst>
              <a:ext uri="{FF2B5EF4-FFF2-40B4-BE49-F238E27FC236}">
                <a16:creationId xmlns="" xmlns:a16="http://schemas.microsoft.com/office/drawing/2014/main" id="{58D06B82-5684-1049-A6DA-D898D133E6C5}"/>
              </a:ext>
            </a:extLst>
          </p:cNvPr>
          <p:cNvSpPr/>
          <p:nvPr/>
        </p:nvSpPr>
        <p:spPr>
          <a:xfrm>
            <a:off x="3678264" y="413289"/>
            <a:ext cx="3037669" cy="3169449"/>
          </a:xfrm>
          <a:prstGeom prst="wedgeEllipseCallout">
            <a:avLst>
              <a:gd name="adj1" fmla="val -27632"/>
              <a:gd name="adj2" fmla="val 6328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x-none" sz="5333" b="1" dirty="0" err="1">
                <a:solidFill>
                  <a:srgbClr val="FF0000"/>
                </a:solidFill>
                <a:latin typeface="Times New Roman" panose="02020603050405020304" pitchFamily="18" charset="0"/>
                <a:cs typeface="Times New Roman" panose="02020603050405020304" pitchFamily="18" charset="0"/>
              </a:rPr>
              <a:t>Nhà</a:t>
            </a:r>
            <a:r>
              <a:rPr lang="en-US" altLang="x-none" sz="5333" b="1" dirty="0">
                <a:solidFill>
                  <a:srgbClr val="FF0000"/>
                </a:solidFill>
                <a:latin typeface="Times New Roman" panose="02020603050405020304" pitchFamily="18" charset="0"/>
                <a:cs typeface="Times New Roman" panose="02020603050405020304" pitchFamily="18" charset="0"/>
              </a:rPr>
              <a:t> </a:t>
            </a:r>
            <a:r>
              <a:rPr lang="en-US" altLang="x-none" sz="5333" b="1" dirty="0" err="1">
                <a:solidFill>
                  <a:srgbClr val="FF0000"/>
                </a:solidFill>
                <a:latin typeface="Times New Roman" panose="02020603050405020304" pitchFamily="18" charset="0"/>
                <a:cs typeface="Times New Roman" panose="02020603050405020304" pitchFamily="18" charset="0"/>
              </a:rPr>
              <a:t>thờ</a:t>
            </a:r>
            <a:endParaRPr lang="en-US" altLang="x-none" sz="5333" b="1" dirty="0">
              <a:solidFill>
                <a:srgbClr val="FF0000"/>
              </a:solidFill>
              <a:latin typeface="Times New Roman" panose="02020603050405020304" pitchFamily="18" charset="0"/>
              <a:cs typeface="Times New Roman" panose="02020603050405020304" pitchFamily="18" charset="0"/>
            </a:endParaRPr>
          </a:p>
        </p:txBody>
      </p:sp>
      <p:sp>
        <p:nvSpPr>
          <p:cNvPr id="5" name="Oval Callout 4">
            <a:extLst>
              <a:ext uri="{FF2B5EF4-FFF2-40B4-BE49-F238E27FC236}">
                <a16:creationId xmlns="" xmlns:a16="http://schemas.microsoft.com/office/drawing/2014/main" id="{097310A5-E731-AD4C-B2B1-43AB7E56B9DE}"/>
              </a:ext>
            </a:extLst>
          </p:cNvPr>
          <p:cNvSpPr/>
          <p:nvPr/>
        </p:nvSpPr>
        <p:spPr>
          <a:xfrm>
            <a:off x="7580306" y="1157207"/>
            <a:ext cx="3403188" cy="3708900"/>
          </a:xfrm>
          <a:prstGeom prst="wedgeEllipseCallout">
            <a:avLst>
              <a:gd name="adj1" fmla="val -27632"/>
              <a:gd name="adj2" fmla="val 6328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x-none" sz="5333" b="1" dirty="0" err="1">
                <a:solidFill>
                  <a:srgbClr val="FF0000"/>
                </a:solidFill>
                <a:latin typeface="Times New Roman" panose="02020603050405020304" pitchFamily="18" charset="0"/>
                <a:cs typeface="Times New Roman" panose="02020603050405020304" pitchFamily="18" charset="0"/>
              </a:rPr>
              <a:t>Thôn</a:t>
            </a:r>
            <a:r>
              <a:rPr lang="en-US" altLang="x-none" sz="5333" b="1" dirty="0">
                <a:solidFill>
                  <a:srgbClr val="FF0000"/>
                </a:solidFill>
                <a:latin typeface="Times New Roman" panose="02020603050405020304" pitchFamily="18" charset="0"/>
                <a:cs typeface="Times New Roman" panose="02020603050405020304" pitchFamily="18" charset="0"/>
              </a:rPr>
              <a:t> </a:t>
            </a:r>
            <a:r>
              <a:rPr lang="en-US" altLang="x-none" sz="5333" b="1" dirty="0" err="1">
                <a:solidFill>
                  <a:srgbClr val="FF0000"/>
                </a:solidFill>
                <a:latin typeface="Times New Roman" panose="02020603050405020304" pitchFamily="18" charset="0"/>
                <a:cs typeface="Times New Roman" panose="02020603050405020304" pitchFamily="18" charset="0"/>
              </a:rPr>
              <a:t>xóm</a:t>
            </a:r>
            <a:endParaRPr lang="en-US" altLang="x-none" sz="5333" b="1" dirty="0">
              <a:solidFill>
                <a:srgbClr val="FF0000"/>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 xmlns:a16="http://schemas.microsoft.com/office/drawing/2014/main" id="{722C7A1C-14B5-164F-B135-5732E47E1EC9}"/>
              </a:ext>
            </a:extLst>
          </p:cNvPr>
          <p:cNvSpPr/>
          <p:nvPr/>
        </p:nvSpPr>
        <p:spPr>
          <a:xfrm>
            <a:off x="502658" y="3094767"/>
            <a:ext cx="3976181" cy="3931676"/>
          </a:xfrm>
          <a:prstGeom prst="wedgeEllipseCallout">
            <a:avLst>
              <a:gd name="adj1" fmla="val 76072"/>
              <a:gd name="adj2" fmla="val 26544"/>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x-none" sz="5333" b="1" dirty="0" err="1">
                <a:solidFill>
                  <a:srgbClr val="FF0000"/>
                </a:solidFill>
                <a:latin typeface="Times New Roman" panose="02020603050405020304" pitchFamily="18" charset="0"/>
                <a:cs typeface="Times New Roman" panose="02020603050405020304" pitchFamily="18" charset="0"/>
              </a:rPr>
              <a:t>Đất</a:t>
            </a:r>
            <a:r>
              <a:rPr lang="en-US" altLang="x-none" sz="5333" b="1" dirty="0">
                <a:solidFill>
                  <a:srgbClr val="FF0000"/>
                </a:solidFill>
                <a:latin typeface="Times New Roman" panose="02020603050405020304" pitchFamily="18" charset="0"/>
                <a:cs typeface="Times New Roman" panose="02020603050405020304" pitchFamily="18" charset="0"/>
              </a:rPr>
              <a:t> </a:t>
            </a:r>
            <a:r>
              <a:rPr lang="en-US" altLang="x-none" sz="5333" b="1" dirty="0" err="1">
                <a:solidFill>
                  <a:srgbClr val="FF0000"/>
                </a:solidFill>
                <a:latin typeface="Times New Roman" panose="02020603050405020304" pitchFamily="18" charset="0"/>
                <a:cs typeface="Times New Roman" panose="02020603050405020304" pitchFamily="18" charset="0"/>
              </a:rPr>
              <a:t>canh</a:t>
            </a:r>
            <a:r>
              <a:rPr lang="en-US" altLang="x-none" sz="5333" b="1" dirty="0">
                <a:solidFill>
                  <a:srgbClr val="FF0000"/>
                </a:solidFill>
                <a:latin typeface="Times New Roman" panose="02020603050405020304" pitchFamily="18" charset="0"/>
                <a:cs typeface="Times New Roman" panose="02020603050405020304" pitchFamily="18" charset="0"/>
              </a:rPr>
              <a:t> </a:t>
            </a:r>
            <a:r>
              <a:rPr lang="en-US" altLang="x-none" sz="5333" b="1" dirty="0" err="1">
                <a:solidFill>
                  <a:srgbClr val="FF0000"/>
                </a:solidFill>
                <a:latin typeface="Times New Roman" panose="02020603050405020304" pitchFamily="18" charset="0"/>
                <a:cs typeface="Times New Roman" panose="02020603050405020304" pitchFamily="18" charset="0"/>
              </a:rPr>
              <a:t>tác</a:t>
            </a:r>
            <a:endParaRPr lang="en-US" altLang="x-none" sz="5333"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092A8819-FA90-0D43-8271-886182FB3BDF}"/>
              </a:ext>
            </a:extLst>
          </p:cNvPr>
          <p:cNvSpPr/>
          <p:nvPr/>
        </p:nvSpPr>
        <p:spPr>
          <a:xfrm>
            <a:off x="10983495" y="32799"/>
            <a:ext cx="5080000" cy="12933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x-none" sz="5867" b="1" i="1" dirty="0">
                <a:solidFill>
                  <a:srgbClr val="FF0000"/>
                </a:solidFill>
                <a:latin typeface="Times New Roman" panose="02020603050405020304" pitchFamily="18" charset="0"/>
                <a:cs typeface="Times New Roman" panose="02020603050405020304" pitchFamily="18" charset="0"/>
              </a:rPr>
              <a:t>LÃNH ĐỊA</a:t>
            </a:r>
          </a:p>
        </p:txBody>
      </p:sp>
      <p:sp>
        <p:nvSpPr>
          <p:cNvPr id="8" name="Oval Callout 7">
            <a:extLst>
              <a:ext uri="{FF2B5EF4-FFF2-40B4-BE49-F238E27FC236}">
                <a16:creationId xmlns="" xmlns:a16="http://schemas.microsoft.com/office/drawing/2014/main" id="{4B4ED7D3-0C05-BD42-A7D6-7CF4A42F1BEF}"/>
              </a:ext>
            </a:extLst>
          </p:cNvPr>
          <p:cNvSpPr/>
          <p:nvPr/>
        </p:nvSpPr>
        <p:spPr>
          <a:xfrm>
            <a:off x="502659" y="2344680"/>
            <a:ext cx="3403188" cy="3708899"/>
          </a:xfrm>
          <a:prstGeom prst="wedgeEllipseCallout">
            <a:avLst>
              <a:gd name="adj1" fmla="val 31792"/>
              <a:gd name="adj2" fmla="val 7337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x-none" sz="5333" b="1" dirty="0" err="1">
                <a:solidFill>
                  <a:srgbClr val="FF0000"/>
                </a:solidFill>
                <a:latin typeface="Times New Roman" panose="02020603050405020304" pitchFamily="18" charset="0"/>
                <a:cs typeface="Times New Roman" panose="02020603050405020304" pitchFamily="18" charset="0"/>
              </a:rPr>
              <a:t>Thôn</a:t>
            </a:r>
            <a:r>
              <a:rPr lang="en-US" altLang="x-none" sz="5333" b="1" dirty="0">
                <a:solidFill>
                  <a:srgbClr val="FF0000"/>
                </a:solidFill>
                <a:latin typeface="Times New Roman" panose="02020603050405020304" pitchFamily="18" charset="0"/>
                <a:cs typeface="Times New Roman" panose="02020603050405020304" pitchFamily="18" charset="0"/>
              </a:rPr>
              <a:t> </a:t>
            </a:r>
            <a:r>
              <a:rPr lang="en-US" altLang="x-none" sz="5333" b="1" dirty="0" err="1">
                <a:solidFill>
                  <a:srgbClr val="FF0000"/>
                </a:solidFill>
                <a:latin typeface="Times New Roman" panose="02020603050405020304" pitchFamily="18" charset="0"/>
                <a:cs typeface="Times New Roman" panose="02020603050405020304" pitchFamily="18" charset="0"/>
              </a:rPr>
              <a:t>xóm</a:t>
            </a:r>
            <a:endParaRPr lang="en-US" altLang="x-none" sz="5333"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 xmlns:pslz="http://schemas.microsoft.com/office/powerpoint/2016/slidezoom" Requires="pslz">
          <p:graphicFrame>
            <p:nvGraphicFramePr>
              <p:cNvPr id="10" name="Slide Zoom 9">
                <a:extLst>
                  <a:ext uri="{FF2B5EF4-FFF2-40B4-BE49-F238E27FC236}">
                    <a16:creationId xmlns:a16="http://schemas.microsoft.com/office/drawing/2014/main" id="{0A5A6B55-5256-6143-A7CF-8B4E5650CE56}"/>
                  </a:ext>
                </a:extLst>
              </p:cNvPr>
              <p:cNvGraphicFramePr>
                <a:graphicFrameLocks noChangeAspect="1"/>
              </p:cNvGraphicFramePr>
              <p:nvPr/>
            </p:nvGraphicFramePr>
            <p:xfrm>
              <a:off x="12064491" y="2126350"/>
              <a:ext cx="2794340" cy="3708900"/>
            </p:xfrm>
            <a:graphic>
              <a:graphicData uri="http://schemas.microsoft.com/office/powerpoint/2016/slidezoom">
                <pslz:sldZm>
                  <pslz:sldZmObj sldId="271" cId="3697834150">
                    <pslz:zmPr id="{BB9AD0E4-D6F8-F24D-8BEB-BAF3BACF0CCA}" returnToParent="0" imageType="cover" transitionDur="1000">
                      <p166:blipFill xmlns:p166="http://schemas.microsoft.com/office/powerpoint/2016/6/main">
                        <a:blip r:embed="rId3"/>
                        <a:stretch>
                          <a:fillRect/>
                        </a:stretch>
                      </p166:blipFill>
                      <p166:spPr xmlns:p166="http://schemas.microsoft.com/office/powerpoint/2016/6/main">
                        <a:xfrm>
                          <a:off x="0" y="0"/>
                          <a:ext cx="2794340" cy="3708900"/>
                        </a:xfrm>
                        <a:prstGeom prst="rect">
                          <a:avLst/>
                        </a:prstGeom>
                        <a:ln w="3175">
                          <a:noFill/>
                        </a:ln>
                      </p166:spPr>
                    </pslz:zmPr>
                  </pslz:sldZmObj>
                </pslz:sldZm>
              </a:graphicData>
            </a:graphic>
          </p:graphicFrame>
        </mc:Choice>
        <mc:Fallback>
          <p:pic>
            <p:nvPicPr>
              <p:cNvPr id="10" name="Slide Zoom 9">
                <a:extLst>
                  <a:ext uri="{FF2B5EF4-FFF2-40B4-BE49-F238E27FC236}">
                    <a16:creationId xmlns:pslz="http://schemas.microsoft.com/office/powerpoint/2016/slidezoom" xmlns="" xmlns:a16="http://schemas.microsoft.com/office/drawing/2014/main" id="{0A5A6B55-5256-6143-A7CF-8B4E5650CE56}"/>
                  </a:ext>
                </a:extLst>
              </p:cNvPr>
              <p:cNvPicPr>
                <a:picLocks noGrp="1" noRot="1" noChangeAspect="1" noMove="1" noResize="1" noEditPoints="1" noAdjustHandles="1" noChangeArrowheads="1" noChangeShapeType="1"/>
              </p:cNvPicPr>
              <p:nvPr/>
            </p:nvPicPr>
            <p:blipFill>
              <a:blip r:embed="rId4"/>
              <a:stretch>
                <a:fillRect/>
              </a:stretch>
            </p:blipFill>
            <p:spPr>
              <a:xfrm>
                <a:off x="12064491" y="2126350"/>
                <a:ext cx="2794340" cy="3708900"/>
              </a:xfrm>
              <a:prstGeom prst="rect">
                <a:avLst/>
              </a:prstGeom>
              <a:ln w="3175">
                <a:noFill/>
              </a:ln>
            </p:spPr>
          </p:pic>
        </mc:Fallback>
      </mc:AlternateContent>
    </p:spTree>
    <p:extLst>
      <p:ext uri="{BB962C8B-B14F-4D97-AF65-F5344CB8AC3E}">
        <p14:creationId xmlns="" xmlns:p14="http://schemas.microsoft.com/office/powerpoint/2010/main" val="300547883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3" presetClass="exit" presetSubtype="10" fill="hold" grpId="1" nodeType="withEffect">
                                  <p:stCondLst>
                                    <p:cond delay="0"/>
                                  </p:stCondLst>
                                  <p:childTnLst>
                                    <p:animEffect transition="out" filter="blinds(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ận chiến, hiệp sĩ, trận chiến, hiệp sĩ, lâu đài, hiệp sĩ đen, hiệp sĩ trắng">
            <a:extLst>
              <a:ext uri="{FF2B5EF4-FFF2-40B4-BE49-F238E27FC236}">
                <a16:creationId xmlns="" xmlns:a16="http://schemas.microsoft.com/office/drawing/2014/main" id="{6CD25CDE-4B33-CAF7-1BE9-D5D65ACB7871}"/>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547600" cy="9144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edival knight HD PNG | Picpng">
            <a:extLst>
              <a:ext uri="{FF2B5EF4-FFF2-40B4-BE49-F238E27FC236}">
                <a16:creationId xmlns="" xmlns:a16="http://schemas.microsoft.com/office/drawing/2014/main" id="{CC5329DB-B1C2-FFEB-A12A-32D85478D8C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858712" y="0"/>
            <a:ext cx="3360737" cy="914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5542625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137AFB3-5B57-D540-8584-9457500D14C3}"/>
              </a:ext>
            </a:extLst>
          </p:cNvPr>
          <p:cNvSpPr/>
          <p:nvPr/>
        </p:nvSpPr>
        <p:spPr>
          <a:xfrm>
            <a:off x="-9064" y="3429000"/>
            <a:ext cx="6917864" cy="2219838"/>
          </a:xfrm>
          <a:prstGeom prst="rect">
            <a:avLst/>
          </a:prstGeom>
        </p:spPr>
        <p:txBody>
          <a:bodyPr wrap="square">
            <a:spAutoFit/>
          </a:bodyPr>
          <a:lstStyle/>
          <a:p>
            <a:pPr lvl="0" algn="just" defTabSz="1219170">
              <a:lnSpc>
                <a:spcPct val="150000"/>
              </a:lnSpc>
              <a:defRPr/>
            </a:pPr>
            <a:r>
              <a:rPr lang="vi-VN" sz="3200" dirty="0">
                <a:solidFill>
                  <a:prstClr val="black"/>
                </a:solidFill>
                <a:latin typeface="Times New Roman" panose="02020603050405020304" pitchFamily="18" charset="0"/>
                <a:cs typeface="Times New Roman" panose="02020603050405020304" pitchFamily="18" charset="0"/>
              </a:rPr>
              <a:t>Kinh tế lãnh địa mang tính tự cung tự cấp. Trong đó nông nghiệp đóng vai trò chủ đạo</a:t>
            </a:r>
          </a:p>
        </p:txBody>
      </p:sp>
      <p:sp>
        <p:nvSpPr>
          <p:cNvPr id="3" name="Rectangle 2">
            <a:extLst>
              <a:ext uri="{FF2B5EF4-FFF2-40B4-BE49-F238E27FC236}">
                <a16:creationId xmlns="" xmlns:a16="http://schemas.microsoft.com/office/drawing/2014/main" id="{4D0CE3C2-7F2C-664A-AAC8-9709309C6B95}"/>
              </a:ext>
            </a:extLst>
          </p:cNvPr>
          <p:cNvSpPr/>
          <p:nvPr/>
        </p:nvSpPr>
        <p:spPr>
          <a:xfrm>
            <a:off x="-133399" y="56427"/>
            <a:ext cx="15003146" cy="1015663"/>
          </a:xfrm>
          <a:prstGeom prst="rect">
            <a:avLst/>
          </a:prstGeom>
        </p:spPr>
        <p:txBody>
          <a:bodyPr wrap="none">
            <a:spAutoFit/>
          </a:bodyPr>
          <a:lstStyle/>
          <a:p>
            <a:pPr marL="457200" indent="-457200" algn="ctr">
              <a:lnSpc>
                <a:spcPct val="150000"/>
              </a:lnSpc>
              <a:tabLst>
                <a:tab pos="520700" algn="l"/>
                <a:tab pos="698500" algn="l"/>
                <a:tab pos="901700" algn="l"/>
              </a:tabLst>
            </a:pP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2.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Đặc</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điểm</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lãnh</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địa</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quan</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hệ</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xã</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hội</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chế</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độ</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ở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Âu</a:t>
            </a:r>
            <a:endPar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endParaRPr>
          </a:p>
        </p:txBody>
      </p:sp>
      <p:sp>
        <p:nvSpPr>
          <p:cNvPr id="4" name="Rectangle 3">
            <a:extLst>
              <a:ext uri="{FF2B5EF4-FFF2-40B4-BE49-F238E27FC236}">
                <a16:creationId xmlns=""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Khái niệm:</a:t>
            </a:r>
          </a:p>
        </p:txBody>
      </p:sp>
      <p:sp>
        <p:nvSpPr>
          <p:cNvPr id="8" name="Rectangle 7">
            <a:extLst>
              <a:ext uri="{FF2B5EF4-FFF2-40B4-BE49-F238E27FC236}">
                <a16:creationId xmlns="" xmlns:a16="http://schemas.microsoft.com/office/drawing/2014/main" id="{4A135C7D-FAE1-CE4D-87DB-63715CE37E3D}"/>
              </a:ext>
            </a:extLst>
          </p:cNvPr>
          <p:cNvSpPr/>
          <p:nvPr/>
        </p:nvSpPr>
        <p:spPr>
          <a:xfrm>
            <a:off x="54648" y="2844225"/>
            <a:ext cx="207620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Đặc điểm</a:t>
            </a:r>
          </a:p>
        </p:txBody>
      </p:sp>
    </p:spTree>
    <p:extLst>
      <p:ext uri="{BB962C8B-B14F-4D97-AF65-F5344CB8AC3E}">
        <p14:creationId xmlns="" xmlns:p14="http://schemas.microsoft.com/office/powerpoint/2010/main" val="3914467238"/>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D0CE3C2-7F2C-664A-AAC8-9709309C6B95}"/>
              </a:ext>
            </a:extLst>
          </p:cNvPr>
          <p:cNvSpPr/>
          <p:nvPr/>
        </p:nvSpPr>
        <p:spPr>
          <a:xfrm>
            <a:off x="-133399" y="56427"/>
            <a:ext cx="15003146" cy="1015663"/>
          </a:xfrm>
          <a:prstGeom prst="rect">
            <a:avLst/>
          </a:prstGeom>
        </p:spPr>
        <p:txBody>
          <a:bodyPr wrap="none">
            <a:spAutoFit/>
          </a:bodyPr>
          <a:lstStyle/>
          <a:p>
            <a:pPr marL="457200" indent="-457200" algn="ctr">
              <a:lnSpc>
                <a:spcPct val="150000"/>
              </a:lnSpc>
              <a:tabLst>
                <a:tab pos="520700" algn="l"/>
                <a:tab pos="698500" algn="l"/>
                <a:tab pos="901700" algn="l"/>
              </a:tabLst>
            </a:pP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2.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Đặc</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điểm</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lãnh</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địa</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quan</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hệ</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xã</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hội</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chế</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độ</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ở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000" dirty="0" err="1" smtClean="0">
                <a:solidFill>
                  <a:srgbClr val="1E120D"/>
                </a:solidFill>
                <a:latin typeface="Times New Roman" panose="02020603050405020304" pitchFamily="18" charset="0"/>
                <a:ea typeface="Kingthings Foundation" charset="0"/>
                <a:cs typeface="Times New Roman" panose="02020603050405020304" pitchFamily="18" charset="0"/>
              </a:rPr>
              <a:t>Âu</a:t>
            </a:r>
            <a:endParaRPr lang="en-US" altLang="zh-CN" sz="4000" dirty="0" smtClean="0">
              <a:solidFill>
                <a:srgbClr val="1E120D"/>
              </a:solidFill>
              <a:latin typeface="Times New Roman" panose="02020603050405020304" pitchFamily="18" charset="0"/>
              <a:ea typeface="Kingthings Foundation" charset="0"/>
              <a:cs typeface="Times New Roman" panose="02020603050405020304" pitchFamily="18" charset="0"/>
            </a:endParaRPr>
          </a:p>
        </p:txBody>
      </p:sp>
      <p:sp>
        <p:nvSpPr>
          <p:cNvPr id="4" name="Rectangle 3">
            <a:extLst>
              <a:ext uri="{FF2B5EF4-FFF2-40B4-BE49-F238E27FC236}">
                <a16:creationId xmlns=""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0D53C7FF-4C67-FE42-840F-5E9661FC76F4}"/>
              </a:ext>
            </a:extLst>
          </p:cNvPr>
          <p:cNvSpPr/>
          <p:nvPr/>
        </p:nvSpPr>
        <p:spPr>
          <a:xfrm>
            <a:off x="0" y="2054896"/>
            <a:ext cx="3374642" cy="584775"/>
          </a:xfrm>
          <a:prstGeom prst="rect">
            <a:avLst/>
          </a:prstGeom>
        </p:spPr>
        <p:txBody>
          <a:bodyPr wrap="none">
            <a:spAutoFit/>
          </a:bodyPr>
          <a:lstStyle/>
          <a:p>
            <a:pPr lvl="0" algn="just" defTabSz="1219170">
              <a:defRPr/>
            </a:pP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lang="en-US" sz="3200" b="1" noProof="0" dirty="0">
                <a:solidFill>
                  <a:prstClr val="black"/>
                </a:solidFill>
                <a:highlight>
                  <a:srgbClr val="FFFF00"/>
                </a:highlight>
                <a:latin typeface="Times New Roman" panose="02020603050405020304" pitchFamily="18" charset="0"/>
                <a:cs typeface="Times New Roman" panose="02020603050405020304" pitchFamily="18" charset="0"/>
              </a:rPr>
              <a:t>Q</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uan</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hệ</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xã</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hội</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 xmlns:a16="http://schemas.microsoft.com/office/drawing/2014/main" id="{5DCA7538-AC13-484E-A721-0BADE39E4D5B}"/>
              </a:ext>
            </a:extLst>
          </p:cNvPr>
          <p:cNvGrpSpPr/>
          <p:nvPr/>
        </p:nvGrpSpPr>
        <p:grpSpPr>
          <a:xfrm>
            <a:off x="5531458" y="410370"/>
            <a:ext cx="10724542" cy="8684486"/>
            <a:chOff x="5531458" y="410370"/>
            <a:chExt cx="10724542" cy="8684486"/>
          </a:xfrm>
        </p:grpSpPr>
        <p:pic>
          <p:nvPicPr>
            <p:cNvPr id="1026" name="Picture 2">
              <a:extLst>
                <a:ext uri="{FF2B5EF4-FFF2-40B4-BE49-F238E27FC236}">
                  <a16:creationId xmlns="" xmlns:a16="http://schemas.microsoft.com/office/drawing/2014/main" id="{F1D231E4-AF58-124B-99D3-1CDBAB24986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531458" y="410370"/>
              <a:ext cx="10724542" cy="868448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ounded Rectangle 4">
              <a:extLst>
                <a:ext uri="{FF2B5EF4-FFF2-40B4-BE49-F238E27FC236}">
                  <a16:creationId xmlns="" xmlns:a16="http://schemas.microsoft.com/office/drawing/2014/main" id="{FA342B34-B9B5-5D4D-9A74-4D2030E59EDF}"/>
                </a:ext>
              </a:extLst>
            </p:cNvPr>
            <p:cNvSpPr/>
            <p:nvPr/>
          </p:nvSpPr>
          <p:spPr>
            <a:xfrm>
              <a:off x="10337800" y="2230055"/>
              <a:ext cx="1219200" cy="409616"/>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b="1" dirty="0">
                  <a:latin typeface="Times New Roman" panose="02020603050405020304" pitchFamily="18" charset="0"/>
                  <a:cs typeface="Times New Roman" panose="02020603050405020304" pitchFamily="18" charset="0"/>
                </a:rPr>
                <a:t>VUA</a:t>
              </a:r>
            </a:p>
          </p:txBody>
        </p:sp>
        <p:sp>
          <p:nvSpPr>
            <p:cNvPr id="10" name="Rounded Rectangle 9">
              <a:extLst>
                <a:ext uri="{FF2B5EF4-FFF2-40B4-BE49-F238E27FC236}">
                  <a16:creationId xmlns="" xmlns:a16="http://schemas.microsoft.com/office/drawing/2014/main" id="{09993D64-0B08-2145-89A0-C61C16FB88F9}"/>
                </a:ext>
              </a:extLst>
            </p:cNvPr>
            <p:cNvSpPr/>
            <p:nvPr/>
          </p:nvSpPr>
          <p:spPr>
            <a:xfrm>
              <a:off x="9385300" y="4056541"/>
              <a:ext cx="33909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b="1" dirty="0">
                  <a:latin typeface="Times New Roman" panose="02020603050405020304" pitchFamily="18" charset="0"/>
                  <a:cs typeface="Times New Roman" panose="02020603050405020304" pitchFamily="18" charset="0"/>
                </a:rPr>
                <a:t>CÁC QUAN CHỨC VÀ QUÝ TỘC CỦA GIÁO HỘI</a:t>
              </a:r>
            </a:p>
          </p:txBody>
        </p:sp>
        <p:sp>
          <p:nvSpPr>
            <p:cNvPr id="11" name="Rounded Rectangle 10">
              <a:extLst>
                <a:ext uri="{FF2B5EF4-FFF2-40B4-BE49-F238E27FC236}">
                  <a16:creationId xmlns="" xmlns:a16="http://schemas.microsoft.com/office/drawing/2014/main" id="{9B88BF3A-6DAC-D846-83B6-3A070413526C}"/>
                </a:ext>
              </a:extLst>
            </p:cNvPr>
            <p:cNvSpPr/>
            <p:nvPr/>
          </p:nvSpPr>
          <p:spPr>
            <a:xfrm>
              <a:off x="9302135" y="6157728"/>
              <a:ext cx="30480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b="1" dirty="0">
                  <a:latin typeface="Times New Roman" panose="02020603050405020304" pitchFamily="18" charset="0"/>
                  <a:cs typeface="Times New Roman" panose="02020603050405020304" pitchFamily="18" charset="0"/>
                </a:rPr>
                <a:t>HIỆP SĨ</a:t>
              </a:r>
            </a:p>
          </p:txBody>
        </p:sp>
        <p:sp>
          <p:nvSpPr>
            <p:cNvPr id="12" name="Rounded Rectangle 11">
              <a:extLst>
                <a:ext uri="{FF2B5EF4-FFF2-40B4-BE49-F238E27FC236}">
                  <a16:creationId xmlns="" xmlns:a16="http://schemas.microsoft.com/office/drawing/2014/main" id="{7BAEBC5D-6FF1-B448-A6A7-782EEAED33FD}"/>
                </a:ext>
              </a:extLst>
            </p:cNvPr>
            <p:cNvSpPr/>
            <p:nvPr/>
          </p:nvSpPr>
          <p:spPr>
            <a:xfrm>
              <a:off x="10109200" y="7996505"/>
              <a:ext cx="17907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b="1" dirty="0">
                  <a:latin typeface="Times New Roman" panose="02020603050405020304" pitchFamily="18" charset="0"/>
                  <a:cs typeface="Times New Roman" panose="02020603050405020304" pitchFamily="18" charset="0"/>
                </a:rPr>
                <a:t>NÔNG NÔ</a:t>
              </a:r>
            </a:p>
          </p:txBody>
        </p:sp>
      </p:grpSp>
      <p:sp>
        <p:nvSpPr>
          <p:cNvPr id="13" name="TextBox 12">
            <a:extLst>
              <a:ext uri="{FF2B5EF4-FFF2-40B4-BE49-F238E27FC236}">
                <a16:creationId xmlns="" xmlns:a16="http://schemas.microsoft.com/office/drawing/2014/main" id="{FB2D5495-A0F1-CA43-999D-085BF5C8F99F}"/>
              </a:ext>
            </a:extLst>
          </p:cNvPr>
          <p:cNvSpPr txBox="1"/>
          <p:nvPr/>
        </p:nvSpPr>
        <p:spPr>
          <a:xfrm>
            <a:off x="-126715" y="2967239"/>
            <a:ext cx="6324600" cy="1077218"/>
          </a:xfrm>
          <a:prstGeom prst="rect">
            <a:avLst/>
          </a:prstGeom>
          <a:noFill/>
        </p:spPr>
        <p:txBody>
          <a:bodyPr wrap="square" rtlCol="0">
            <a:spAutoFit/>
          </a:bodyPr>
          <a:lstStyle/>
          <a:p>
            <a:pPr algn="ctr"/>
            <a:r>
              <a:rPr lang="x-none" sz="3200" dirty="0">
                <a:latin typeface="Times New Roman" panose="02020603050405020304" pitchFamily="18" charset="0"/>
                <a:cs typeface="Times New Roman" panose="02020603050405020304" pitchFamily="18" charset="0"/>
              </a:rPr>
              <a:t>- Lãnh chúa sống bằng việc bóc lột sức lao động của Nông Nô</a:t>
            </a:r>
          </a:p>
        </p:txBody>
      </p:sp>
      <p:sp>
        <p:nvSpPr>
          <p:cNvPr id="15" name="TextBox 14">
            <a:extLst>
              <a:ext uri="{FF2B5EF4-FFF2-40B4-BE49-F238E27FC236}">
                <a16:creationId xmlns="" xmlns:a16="http://schemas.microsoft.com/office/drawing/2014/main" id="{22305C91-EAF8-E64B-8C1C-033F348B0A5C}"/>
              </a:ext>
            </a:extLst>
          </p:cNvPr>
          <p:cNvSpPr txBox="1"/>
          <p:nvPr/>
        </p:nvSpPr>
        <p:spPr>
          <a:xfrm>
            <a:off x="211806" y="4706538"/>
            <a:ext cx="6324600" cy="1569660"/>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t>
            </a:r>
            <a:r>
              <a:rPr lang="x-none" sz="3200" dirty="0">
                <a:latin typeface="Times New Roman" panose="02020603050405020304" pitchFamily="18" charset="0"/>
                <a:cs typeface="Times New Roman" panose="02020603050405020304" pitchFamily="18" charset="0"/>
              </a:rPr>
              <a:t>ông nô là lực lượng sản xuất chính.  Nhận ruộng đất của lãnh chúa để sản xuất và nộp tô thuế.</a:t>
            </a:r>
          </a:p>
        </p:txBody>
      </p:sp>
    </p:spTree>
    <p:extLst>
      <p:ext uri="{BB962C8B-B14F-4D97-AF65-F5344CB8AC3E}">
        <p14:creationId xmlns="" xmlns:p14="http://schemas.microsoft.com/office/powerpoint/2010/main" val="2264805550"/>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esktop\z2064736504422_c3d938d8fb2eba163cd54af0c51ceec9.jpg">
            <a:extLst>
              <a:ext uri="{FF2B5EF4-FFF2-40B4-BE49-F238E27FC236}">
                <a16:creationId xmlns="" xmlns:a16="http://schemas.microsoft.com/office/drawing/2014/main" id="{AF767965-B725-3443-AFA3-89A0D035C939}"/>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6719" r="7240" b="26125"/>
          <a:stretch/>
        </p:blipFill>
        <p:spPr bwMode="auto">
          <a:xfrm>
            <a:off x="-1" y="0"/>
            <a:ext cx="16259756" cy="8161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C7CBDDC3-6EFE-C84C-8067-3EF0FF22DF85}"/>
              </a:ext>
            </a:extLst>
          </p:cNvPr>
          <p:cNvSpPr txBox="1"/>
          <p:nvPr/>
        </p:nvSpPr>
        <p:spPr>
          <a:xfrm>
            <a:off x="389467" y="8161867"/>
            <a:ext cx="15477067" cy="748988"/>
          </a:xfrm>
          <a:prstGeom prst="rect">
            <a:avLst/>
          </a:prstGeom>
          <a:noFill/>
        </p:spPr>
        <p:txBody>
          <a:bodyPr wrap="square" rtlCol="0">
            <a:spAutoFit/>
          </a:bodyPr>
          <a:lstStyle/>
          <a:p>
            <a:pPr algn="ctr" defTabSz="1219170"/>
            <a:r>
              <a:rPr lang="x-none" sz="4267" dirty="0">
                <a:solidFill>
                  <a:prstClr val="black"/>
                </a:solidFill>
                <a:latin typeface="Times New Roman" panose="02020603050405020304" pitchFamily="18" charset="0"/>
                <a:cs typeface="Times New Roman" panose="02020603050405020304" pitchFamily="18" charset="0"/>
              </a:rPr>
              <a:t>Đời sống của lãnh chúa và nông nô</a:t>
            </a:r>
          </a:p>
        </p:txBody>
      </p:sp>
    </p:spTree>
    <p:extLst>
      <p:ext uri="{BB962C8B-B14F-4D97-AF65-F5344CB8AC3E}">
        <p14:creationId xmlns="" xmlns:p14="http://schemas.microsoft.com/office/powerpoint/2010/main" val="267679739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85"/>
            <a:lum/>
          </a:blip>
          <a:srcRect/>
          <a:stretch>
            <a:fillRect t="-11000" b="-11000"/>
          </a:stretch>
        </a:blipFill>
        <a:effectLst/>
      </p:bgPr>
    </p:bg>
    <p:spTree>
      <p:nvGrpSpPr>
        <p:cNvPr id="1" name=""/>
        <p:cNvGrpSpPr/>
        <p:nvPr/>
      </p:nvGrpSpPr>
      <p:grpSpPr>
        <a:xfrm>
          <a:off x="0" y="0"/>
          <a:ext cx="0" cy="0"/>
          <a:chOff x="0" y="0"/>
          <a:chExt cx="0" cy="0"/>
        </a:xfrm>
      </p:grpSpPr>
      <p:pic>
        <p:nvPicPr>
          <p:cNvPr id="133125" name="Picture 5">
            <a:extLst>
              <a:ext uri="{FF2B5EF4-FFF2-40B4-BE49-F238E27FC236}">
                <a16:creationId xmlns="" xmlns:a16="http://schemas.microsoft.com/office/drawing/2014/main" id="{A629C103-E9DF-E540-918D-025672F6FDD4}"/>
              </a:ext>
            </a:extLst>
          </p:cNvPr>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a:xfrm>
            <a:off x="260685" y="914400"/>
            <a:ext cx="5530515" cy="6788483"/>
          </a:xfrm>
          <a:noFill/>
          <a:ln>
            <a:solidFill>
              <a:srgbClr val="0000FF"/>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3127" name="Picture 7" descr="feasting and merriment">
            <a:extLst>
              <a:ext uri="{FF2B5EF4-FFF2-40B4-BE49-F238E27FC236}">
                <a16:creationId xmlns="" xmlns:a16="http://schemas.microsoft.com/office/drawing/2014/main" id="{7EF45342-5CC3-D34A-A8B5-A26FD93D03B6}"/>
              </a:ext>
            </a:extLst>
          </p:cNvPr>
          <p:cNvPicPr>
            <a:picLocks noGrp="1" noChangeAspect="1" noChangeArrowheads="1"/>
          </p:cNvPicPr>
          <p:nvPr>
            <p:ph sz="quarter" idx="2"/>
          </p:nvPr>
        </p:nvPicPr>
        <p:blipFill>
          <a:blip r:embed="rId4">
            <a:extLst>
              <a:ext uri="{28A0092B-C50C-407E-A947-70E740481C1C}">
                <a14:useLocalDpi xmlns="" xmlns:a14="http://schemas.microsoft.com/office/drawing/2010/main" val="0"/>
              </a:ext>
            </a:extLst>
          </a:blip>
          <a:srcRect/>
          <a:stretch>
            <a:fillRect/>
          </a:stretch>
        </p:blipFill>
        <p:spPr>
          <a:xfrm>
            <a:off x="10859837" y="914400"/>
            <a:ext cx="5135479" cy="6788483"/>
          </a:xfrm>
          <a:noFill/>
          <a:ln>
            <a:solidFill>
              <a:srgbClr val="0000FF"/>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3130" name="Picture 10" descr="And yet more feasting!">
            <a:extLst>
              <a:ext uri="{FF2B5EF4-FFF2-40B4-BE49-F238E27FC236}">
                <a16:creationId xmlns="" xmlns:a16="http://schemas.microsoft.com/office/drawing/2014/main" id="{03B387C1-8F3F-4E43-8D55-169EBCEBC5B1}"/>
              </a:ext>
            </a:extLst>
          </p:cNvPr>
          <p:cNvPicPr>
            <a:picLocks noGrp="1" noChangeAspect="1" noChangeArrowheads="1"/>
          </p:cNvPicPr>
          <p:nvPr>
            <p:ph sz="quarter" idx="3"/>
          </p:nvPr>
        </p:nvPicPr>
        <p:blipFill>
          <a:blip r:embed="rId5">
            <a:extLst>
              <a:ext uri="{28A0092B-C50C-407E-A947-70E740481C1C}">
                <a14:useLocalDpi xmlns="" xmlns:a14="http://schemas.microsoft.com/office/drawing/2010/main" val="0"/>
              </a:ext>
            </a:extLst>
          </a:blip>
          <a:srcRect t="2083" r="7980"/>
          <a:stretch>
            <a:fillRect/>
          </a:stretch>
        </p:blipFill>
        <p:spPr>
          <a:xfrm>
            <a:off x="6146800" y="1015999"/>
            <a:ext cx="4318003" cy="6686884"/>
          </a:xfrm>
          <a:noFill/>
          <a:ln>
            <a:solidFill>
              <a:srgbClr val="0000FF"/>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33133" name="Text Box 13">
            <a:extLst>
              <a:ext uri="{FF2B5EF4-FFF2-40B4-BE49-F238E27FC236}">
                <a16:creationId xmlns="" xmlns:a16="http://schemas.microsoft.com/office/drawing/2014/main" id="{6C11B951-005D-2848-B8D0-F7CFB2C960F5}"/>
              </a:ext>
            </a:extLst>
          </p:cNvPr>
          <p:cNvSpPr txBox="1">
            <a:spLocks noChangeArrowheads="1"/>
          </p:cNvSpPr>
          <p:nvPr/>
        </p:nvSpPr>
        <p:spPr bwMode="auto">
          <a:xfrm>
            <a:off x="427516" y="7924111"/>
            <a:ext cx="4712257" cy="666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defTabSz="1219170">
              <a:spcBef>
                <a:spcPct val="50000"/>
              </a:spcBef>
            </a:pPr>
            <a:r>
              <a:rPr lang="en-US" altLang="x-none" sz="3733" dirty="0" err="1">
                <a:solidFill>
                  <a:prstClr val="black"/>
                </a:solidFill>
                <a:latin typeface="Times New Roman" panose="02020603050405020304" pitchFamily="18" charset="0"/>
                <a:cs typeface="Times New Roman" panose="02020603050405020304" pitchFamily="18" charset="0"/>
              </a:rPr>
              <a:t>Luyện</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tập</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cung</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kiếm</a:t>
            </a:r>
            <a:r>
              <a:rPr lang="en-US" altLang="x-none" sz="3733" dirty="0">
                <a:solidFill>
                  <a:prstClr val="black"/>
                </a:solidFill>
                <a:latin typeface="Times New Roman" panose="02020603050405020304" pitchFamily="18" charset="0"/>
                <a:cs typeface="Times New Roman" panose="02020603050405020304" pitchFamily="18" charset="0"/>
              </a:rPr>
              <a:t> </a:t>
            </a:r>
          </a:p>
        </p:txBody>
      </p:sp>
      <p:sp>
        <p:nvSpPr>
          <p:cNvPr id="133134" name="Text Box 14">
            <a:extLst>
              <a:ext uri="{FF2B5EF4-FFF2-40B4-BE49-F238E27FC236}">
                <a16:creationId xmlns="" xmlns:a16="http://schemas.microsoft.com/office/drawing/2014/main" id="{3E49F48F-5C37-B249-B7EC-BBBAA8CAD981}"/>
              </a:ext>
            </a:extLst>
          </p:cNvPr>
          <p:cNvSpPr txBox="1">
            <a:spLocks noChangeArrowheads="1"/>
          </p:cNvSpPr>
          <p:nvPr/>
        </p:nvSpPr>
        <p:spPr bwMode="auto">
          <a:xfrm>
            <a:off x="6604000" y="7908068"/>
            <a:ext cx="3542958" cy="666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x-none" sz="3733" dirty="0" err="1">
                <a:solidFill>
                  <a:prstClr val="black"/>
                </a:solidFill>
                <a:latin typeface="Times New Roman" panose="02020603050405020304" pitchFamily="18" charset="0"/>
                <a:cs typeface="Times New Roman" panose="02020603050405020304" pitchFamily="18" charset="0"/>
              </a:rPr>
              <a:t>Tổ</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chức</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tiệc</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tùng</a:t>
            </a:r>
            <a:endParaRPr lang="en-US" altLang="x-none" sz="3733" dirty="0">
              <a:solidFill>
                <a:prstClr val="black"/>
              </a:solidFill>
              <a:latin typeface="Times New Roman" panose="02020603050405020304" pitchFamily="18" charset="0"/>
              <a:cs typeface="Times New Roman" panose="02020603050405020304" pitchFamily="18" charset="0"/>
            </a:endParaRPr>
          </a:p>
        </p:txBody>
      </p:sp>
      <p:sp>
        <p:nvSpPr>
          <p:cNvPr id="133135" name="Text Box 15">
            <a:extLst>
              <a:ext uri="{FF2B5EF4-FFF2-40B4-BE49-F238E27FC236}">
                <a16:creationId xmlns="" xmlns:a16="http://schemas.microsoft.com/office/drawing/2014/main" id="{9CCD7C32-7A2F-5A4A-A414-0FA03A86A0FA}"/>
              </a:ext>
            </a:extLst>
          </p:cNvPr>
          <p:cNvSpPr txBox="1">
            <a:spLocks noChangeArrowheads="1"/>
          </p:cNvSpPr>
          <p:nvPr/>
        </p:nvSpPr>
        <p:spPr bwMode="auto">
          <a:xfrm>
            <a:off x="12651746" y="7924111"/>
            <a:ext cx="3183885" cy="666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x-none" sz="3733" dirty="0" err="1">
                <a:solidFill>
                  <a:prstClr val="black"/>
                </a:solidFill>
                <a:latin typeface="Times New Roman" panose="02020603050405020304" pitchFamily="18" charset="0"/>
                <a:cs typeface="Times New Roman" panose="02020603050405020304" pitchFamily="18" charset="0"/>
              </a:rPr>
              <a:t>Tổ</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chức</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hội</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hè</a:t>
            </a:r>
            <a:r>
              <a:rPr lang="en-US" altLang="x-none" sz="3733" dirty="0">
                <a:solidFill>
                  <a:prstClr val="black"/>
                </a:solidFill>
                <a:latin typeface="Times New Roman" panose="02020603050405020304" pitchFamily="18" charset="0"/>
                <a:cs typeface="Times New Roman" panose="02020603050405020304" pitchFamily="18" charset="0"/>
              </a:rPr>
              <a:t> </a:t>
            </a:r>
          </a:p>
        </p:txBody>
      </p:sp>
      <p:sp>
        <p:nvSpPr>
          <p:cNvPr id="133136" name="Text Box 16">
            <a:extLst>
              <a:ext uri="{FF2B5EF4-FFF2-40B4-BE49-F238E27FC236}">
                <a16:creationId xmlns="" xmlns:a16="http://schemas.microsoft.com/office/drawing/2014/main" id="{0FCD7B29-9B84-C748-A8C5-0EEC03B10ED3}"/>
              </a:ext>
            </a:extLst>
          </p:cNvPr>
          <p:cNvSpPr txBox="1">
            <a:spLocks noChangeArrowheads="1"/>
          </p:cNvSpPr>
          <p:nvPr/>
        </p:nvSpPr>
        <p:spPr bwMode="auto">
          <a:xfrm>
            <a:off x="5139773" y="52626"/>
            <a:ext cx="7528023"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x-none" sz="4800" b="1" i="1" dirty="0" err="1">
                <a:solidFill>
                  <a:srgbClr val="FFFF00"/>
                </a:solidFill>
                <a:highlight>
                  <a:srgbClr val="FF0000"/>
                </a:highlight>
                <a:latin typeface="SVN-Gotham Black" panose="02000604040000020004" pitchFamily="2" charset="0"/>
              </a:rPr>
              <a:t>Đời</a:t>
            </a:r>
            <a:r>
              <a:rPr lang="en-US" altLang="x-none" sz="4800" b="1" i="1" dirty="0">
                <a:solidFill>
                  <a:srgbClr val="FFFF00"/>
                </a:solidFill>
                <a:highlight>
                  <a:srgbClr val="FF0000"/>
                </a:highlight>
                <a:latin typeface="SVN-Gotham Black" panose="02000604040000020004" pitchFamily="2" charset="0"/>
              </a:rPr>
              <a:t> </a:t>
            </a:r>
            <a:r>
              <a:rPr lang="en-US" altLang="x-none" sz="4800" b="1" i="1" dirty="0" err="1">
                <a:solidFill>
                  <a:srgbClr val="FFFF00"/>
                </a:solidFill>
                <a:highlight>
                  <a:srgbClr val="FF0000"/>
                </a:highlight>
                <a:latin typeface="SVN-Gotham Black" panose="02000604040000020004" pitchFamily="2" charset="0"/>
              </a:rPr>
              <a:t>sống</a:t>
            </a:r>
            <a:r>
              <a:rPr lang="en-US" altLang="x-none" sz="4800" b="1" i="1" dirty="0">
                <a:solidFill>
                  <a:srgbClr val="FFFF00"/>
                </a:solidFill>
                <a:highlight>
                  <a:srgbClr val="FF0000"/>
                </a:highlight>
                <a:latin typeface="SVN-Gotham Black" panose="02000604040000020004" pitchFamily="2" charset="0"/>
              </a:rPr>
              <a:t> </a:t>
            </a:r>
            <a:r>
              <a:rPr lang="en-US" altLang="x-none" sz="4800" b="1" i="1" dirty="0" err="1">
                <a:solidFill>
                  <a:srgbClr val="FFFF00"/>
                </a:solidFill>
                <a:highlight>
                  <a:srgbClr val="FF0000"/>
                </a:highlight>
                <a:latin typeface="SVN-Gotham Black" panose="02000604040000020004" pitchFamily="2" charset="0"/>
              </a:rPr>
              <a:t>của</a:t>
            </a:r>
            <a:r>
              <a:rPr lang="en-US" altLang="x-none" sz="4800" b="1" i="1" dirty="0">
                <a:solidFill>
                  <a:srgbClr val="FFFF00"/>
                </a:solidFill>
                <a:highlight>
                  <a:srgbClr val="FF0000"/>
                </a:highlight>
                <a:latin typeface="SVN-Gotham Black" panose="02000604040000020004" pitchFamily="2" charset="0"/>
              </a:rPr>
              <a:t> </a:t>
            </a:r>
            <a:r>
              <a:rPr lang="en-US" altLang="x-none" sz="4800" b="1" i="1" dirty="0" err="1">
                <a:solidFill>
                  <a:srgbClr val="FFFF00"/>
                </a:solidFill>
                <a:highlight>
                  <a:srgbClr val="FF0000"/>
                </a:highlight>
                <a:latin typeface="SVN-Gotham Black" panose="02000604040000020004" pitchFamily="2" charset="0"/>
              </a:rPr>
              <a:t>lãnh</a:t>
            </a:r>
            <a:r>
              <a:rPr lang="en-US" altLang="x-none" sz="4800" b="1" i="1" dirty="0">
                <a:solidFill>
                  <a:srgbClr val="FFFF00"/>
                </a:solidFill>
                <a:highlight>
                  <a:srgbClr val="FF0000"/>
                </a:highlight>
                <a:latin typeface="SVN-Gotham Black" panose="02000604040000020004" pitchFamily="2" charset="0"/>
              </a:rPr>
              <a:t> </a:t>
            </a:r>
            <a:r>
              <a:rPr lang="en-US" altLang="x-none" sz="4800" b="1" i="1" dirty="0" err="1">
                <a:solidFill>
                  <a:srgbClr val="FFFF00"/>
                </a:solidFill>
                <a:highlight>
                  <a:srgbClr val="FF0000"/>
                </a:highlight>
                <a:latin typeface="SVN-Gotham Black" panose="02000604040000020004" pitchFamily="2" charset="0"/>
              </a:rPr>
              <a:t>chúa</a:t>
            </a:r>
            <a:r>
              <a:rPr lang="en-US" altLang="x-none" sz="4800" b="1" i="1" dirty="0">
                <a:solidFill>
                  <a:srgbClr val="FFFF00"/>
                </a:solidFill>
                <a:highlight>
                  <a:srgbClr val="FF0000"/>
                </a:highlight>
                <a:latin typeface="SVN-Gotham Black" panose="02000604040000020004" pitchFamily="2" charset="0"/>
              </a:rPr>
              <a:t> </a:t>
            </a: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14:bounceEnd="50000">
                                          <p:cBhvr additive="base">
                                            <p:cTn id="7" dur="500" fill="hold"/>
                                            <p:tgtEl>
                                              <p:spTgt spid="1331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14:bounceEnd="50000">
                                          <p:cBhvr additive="base">
                                            <p:cTn id="11" dur="500" fill="hold"/>
                                            <p:tgtEl>
                                              <p:spTgt spid="13313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14:bounceEnd="50000">
                                          <p:cBhvr additive="base">
                                            <p:cTn id="15" dur="500" fill="hold"/>
                                            <p:tgtEl>
                                              <p:spTgt spid="13312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14:presetBounceEnd="50000">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14:bounceEnd="50000">
                                          <p:cBhvr additive="base">
                                            <p:cTn id="20" dur="500" fill="hold"/>
                                            <p:tgtEl>
                                              <p:spTgt spid="133133"/>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50000">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14:bounceEnd="50000">
                                          <p:cBhvr additive="base">
                                            <p:cTn id="24" dur="500" fill="hold"/>
                                            <p:tgtEl>
                                              <p:spTgt spid="13313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50000">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14:bounceEnd="50000">
                                          <p:cBhvr additive="base">
                                            <p:cTn id="28" dur="500" fill="hold"/>
                                            <p:tgtEl>
                                              <p:spTgt spid="133135"/>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additive="base">
                                            <p:cTn id="7" dur="500" fill="hold"/>
                                            <p:tgtEl>
                                              <p:spTgt spid="133125"/>
                                            </p:tgtEl>
                                            <p:attrNameLst>
                                              <p:attrName>ppt_x</p:attrName>
                                            </p:attrNameLst>
                                          </p:cBhvr>
                                          <p:tavLst>
                                            <p:tav tm="0">
                                              <p:val>
                                                <p:strVal val="#ppt_x"/>
                                              </p:val>
                                            </p:tav>
                                            <p:tav tm="100000">
                                              <p:val>
                                                <p:strVal val="#ppt_x"/>
                                              </p:val>
                                            </p:tav>
                                          </p:tavLst>
                                        </p:anim>
                                        <p:anim calcmode="lin" valueType="num">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cBhvr additive="base">
                                            <p:cTn id="11" dur="500" fill="hold"/>
                                            <p:tgtEl>
                                              <p:spTgt spid="133130"/>
                                            </p:tgtEl>
                                            <p:attrNameLst>
                                              <p:attrName>ppt_x</p:attrName>
                                            </p:attrNameLst>
                                          </p:cBhvr>
                                          <p:tavLst>
                                            <p:tav tm="0">
                                              <p:val>
                                                <p:strVal val="#ppt_x"/>
                                              </p:val>
                                            </p:tav>
                                            <p:tav tm="100000">
                                              <p:val>
                                                <p:strVal val="#ppt_x"/>
                                              </p:val>
                                            </p:tav>
                                          </p:tavLst>
                                        </p:anim>
                                        <p:anim calcmode="lin" valueType="num">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cBhvr additive="base">
                                            <p:cTn id="15" dur="500" fill="hold"/>
                                            <p:tgtEl>
                                              <p:spTgt spid="133127"/>
                                            </p:tgtEl>
                                            <p:attrNameLst>
                                              <p:attrName>ppt_x</p:attrName>
                                            </p:attrNameLst>
                                          </p:cBhvr>
                                          <p:tavLst>
                                            <p:tav tm="0">
                                              <p:val>
                                                <p:strVal val="#ppt_x"/>
                                              </p:val>
                                            </p:tav>
                                            <p:tav tm="100000">
                                              <p:val>
                                                <p:strVal val="#ppt_x"/>
                                              </p:val>
                                            </p:tav>
                                          </p:tavLst>
                                        </p:anim>
                                        <p:anim calcmode="lin" valueType="num">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cBhvr additive="base">
                                            <p:cTn id="20" dur="500" fill="hold"/>
                                            <p:tgtEl>
                                              <p:spTgt spid="133133"/>
                                            </p:tgtEl>
                                            <p:attrNameLst>
                                              <p:attrName>ppt_x</p:attrName>
                                            </p:attrNameLst>
                                          </p:cBhvr>
                                          <p:tavLst>
                                            <p:tav tm="0">
                                              <p:val>
                                                <p:strVal val="#ppt_x"/>
                                              </p:val>
                                            </p:tav>
                                            <p:tav tm="100000">
                                              <p:val>
                                                <p:strVal val="#ppt_x"/>
                                              </p:val>
                                            </p:tav>
                                          </p:tavLst>
                                        </p:anim>
                                        <p:anim calcmode="lin" valueType="num">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cBhvr additive="base">
                                            <p:cTn id="24" dur="500" fill="hold"/>
                                            <p:tgtEl>
                                              <p:spTgt spid="133134"/>
                                            </p:tgtEl>
                                            <p:attrNameLst>
                                              <p:attrName>ppt_x</p:attrName>
                                            </p:attrNameLst>
                                          </p:cBhvr>
                                          <p:tavLst>
                                            <p:tav tm="0">
                                              <p:val>
                                                <p:strVal val="#ppt_x"/>
                                              </p:val>
                                            </p:tav>
                                            <p:tav tm="100000">
                                              <p:val>
                                                <p:strVal val="#ppt_x"/>
                                              </p:val>
                                            </p:tav>
                                          </p:tavLst>
                                        </p:anim>
                                        <p:anim calcmode="lin" valueType="num">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cBhvr additive="base">
                                            <p:cTn id="28" dur="500" fill="hold"/>
                                            <p:tgtEl>
                                              <p:spTgt spid="133135"/>
                                            </p:tgtEl>
                                            <p:attrNameLst>
                                              <p:attrName>ppt_x</p:attrName>
                                            </p:attrNameLst>
                                          </p:cBhvr>
                                          <p:tavLst>
                                            <p:tav tm="0">
                                              <p:val>
                                                <p:strVal val="#ppt_x"/>
                                              </p:val>
                                            </p:tav>
                                            <p:tav tm="100000">
                                              <p:val>
                                                <p:strVal val="#ppt_x"/>
                                              </p:val>
                                            </p:tav>
                                          </p:tavLst>
                                        </p:anim>
                                        <p:anim calcmode="lin" valueType="num">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1000" b="-11000"/>
          </a:stretch>
        </a:blip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 xmlns:a16="http://schemas.microsoft.com/office/drawing/2014/main" id="{FF383308-F175-9C4D-9582-267803A50AFB}"/>
              </a:ext>
            </a:extLst>
          </p:cNvPr>
          <p:cNvPicPr>
            <a:picLocks noGrp="1" noChangeAspect="1" noChangeArrowheads="1"/>
          </p:cNvPicPr>
          <p:nvPr>
            <p:ph sz="quarter" idx="1"/>
          </p:nvPr>
        </p:nvPicPr>
        <p:blipFill>
          <a:blip r:embed="rId3">
            <a:extLst>
              <a:ext uri="{28A0092B-C50C-407E-A947-70E740481C1C}">
                <a14:useLocalDpi xmlns="" xmlns:a14="http://schemas.microsoft.com/office/drawing/2010/main" val="0"/>
              </a:ext>
            </a:extLst>
          </a:blip>
          <a:srcRect/>
          <a:stretch>
            <a:fillRect/>
          </a:stretch>
        </p:blipFill>
        <p:spPr>
          <a:xfrm>
            <a:off x="150980" y="1053432"/>
            <a:ext cx="6159793" cy="7189537"/>
          </a:xfrm>
          <a:noFill/>
          <a:ln>
            <a:solidFill>
              <a:srgbClr val="0000FF"/>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58376" name="Picture 8" descr="Medieval bakers at work">
            <a:extLst>
              <a:ext uri="{FF2B5EF4-FFF2-40B4-BE49-F238E27FC236}">
                <a16:creationId xmlns="" xmlns:a16="http://schemas.microsoft.com/office/drawing/2014/main" id="{C45B9132-79F1-7C46-9021-6267A0E9891D}"/>
              </a:ext>
            </a:extLst>
          </p:cNvPr>
          <p:cNvPicPr>
            <a:picLocks noGrp="1" noChangeAspect="1" noChangeArrowheads="1"/>
          </p:cNvPicPr>
          <p:nvPr>
            <p:ph sz="quarter" idx="3"/>
          </p:nvPr>
        </p:nvPicPr>
        <p:blipFill>
          <a:blip r:embed="rId4">
            <a:extLst>
              <a:ext uri="{28A0092B-C50C-407E-A947-70E740481C1C}">
                <a14:useLocalDpi xmlns="" xmlns:a14="http://schemas.microsoft.com/office/drawing/2010/main" val="0"/>
              </a:ext>
            </a:extLst>
          </a:blip>
          <a:srcRect/>
          <a:stretch>
            <a:fillRect/>
          </a:stretch>
        </p:blipFill>
        <p:spPr>
          <a:xfrm>
            <a:off x="6414638" y="1053432"/>
            <a:ext cx="5496833" cy="7189537"/>
          </a:xfrm>
          <a:noFill/>
          <a:ln>
            <a:solidFill>
              <a:srgbClr val="0000FF"/>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8371" name="Rectangle 3">
            <a:extLst>
              <a:ext uri="{FF2B5EF4-FFF2-40B4-BE49-F238E27FC236}">
                <a16:creationId xmlns="" xmlns:a16="http://schemas.microsoft.com/office/drawing/2014/main" id="{2CAD59E6-EF6F-B340-B068-4C707EC81879}"/>
              </a:ext>
            </a:extLst>
          </p:cNvPr>
          <p:cNvSpPr>
            <a:spLocks noChangeArrowheads="1"/>
          </p:cNvSpPr>
          <p:nvPr/>
        </p:nvSpPr>
        <p:spPr bwMode="auto">
          <a:xfrm>
            <a:off x="552807" y="8470233"/>
            <a:ext cx="5124912" cy="666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x-none" sz="3733" i="1" dirty="0" err="1">
                <a:solidFill>
                  <a:prstClr val="black"/>
                </a:solidFill>
                <a:latin typeface="Times New Roman" panose="02020603050405020304" pitchFamily="18" charset="0"/>
                <a:cs typeface="Times New Roman" panose="02020603050405020304" pitchFamily="18" charset="0"/>
              </a:rPr>
              <a:t>Nông</a:t>
            </a:r>
            <a:r>
              <a:rPr lang="en-US" altLang="x-none" sz="3733" i="1" dirty="0">
                <a:solidFill>
                  <a:prstClr val="black"/>
                </a:solidFill>
                <a:latin typeface="Times New Roman" panose="02020603050405020304" pitchFamily="18" charset="0"/>
                <a:cs typeface="Times New Roman" panose="02020603050405020304" pitchFamily="18" charset="0"/>
              </a:rPr>
              <a:t> </a:t>
            </a:r>
            <a:r>
              <a:rPr lang="en-US" altLang="x-none" sz="3733" i="1" dirty="0" err="1">
                <a:solidFill>
                  <a:prstClr val="black"/>
                </a:solidFill>
                <a:latin typeface="Times New Roman" panose="02020603050405020304" pitchFamily="18" charset="0"/>
                <a:cs typeface="Times New Roman" panose="02020603050405020304" pitchFamily="18" charset="0"/>
              </a:rPr>
              <a:t>nô</a:t>
            </a:r>
            <a:r>
              <a:rPr lang="en-US" altLang="x-none" sz="3733" i="1" dirty="0">
                <a:solidFill>
                  <a:prstClr val="black"/>
                </a:solidFill>
                <a:latin typeface="Times New Roman" panose="02020603050405020304" pitchFamily="18" charset="0"/>
                <a:cs typeface="Times New Roman" panose="02020603050405020304" pitchFamily="18" charset="0"/>
              </a:rPr>
              <a:t> </a:t>
            </a:r>
            <a:r>
              <a:rPr lang="en-US" altLang="x-none" sz="3733" i="1" dirty="0" err="1">
                <a:solidFill>
                  <a:prstClr val="black"/>
                </a:solidFill>
                <a:latin typeface="Times New Roman" panose="02020603050405020304" pitchFamily="18" charset="0"/>
                <a:cs typeface="Times New Roman" panose="02020603050405020304" pitchFamily="18" charset="0"/>
              </a:rPr>
              <a:t>làm</a:t>
            </a:r>
            <a:r>
              <a:rPr lang="en-US" altLang="x-none" sz="3733" i="1" dirty="0">
                <a:solidFill>
                  <a:prstClr val="black"/>
                </a:solidFill>
                <a:latin typeface="Times New Roman" panose="02020603050405020304" pitchFamily="18" charset="0"/>
                <a:cs typeface="Times New Roman" panose="02020603050405020304" pitchFamily="18" charset="0"/>
              </a:rPr>
              <a:t> </a:t>
            </a:r>
            <a:r>
              <a:rPr lang="en-US" altLang="x-none" sz="3733" i="1" dirty="0" err="1">
                <a:solidFill>
                  <a:prstClr val="black"/>
                </a:solidFill>
                <a:latin typeface="Times New Roman" panose="02020603050405020304" pitchFamily="18" charset="0"/>
                <a:cs typeface="Times New Roman" panose="02020603050405020304" pitchFamily="18" charset="0"/>
              </a:rPr>
              <a:t>ruộng</a:t>
            </a:r>
            <a:r>
              <a:rPr lang="en-US" altLang="x-none" sz="3733" i="1" dirty="0">
                <a:solidFill>
                  <a:prstClr val="black"/>
                </a:solidFill>
                <a:latin typeface="Times New Roman" panose="02020603050405020304" pitchFamily="18" charset="0"/>
                <a:cs typeface="Times New Roman" panose="02020603050405020304" pitchFamily="18" charset="0"/>
              </a:rPr>
              <a:t>.</a:t>
            </a:r>
          </a:p>
        </p:txBody>
      </p:sp>
      <p:pic>
        <p:nvPicPr>
          <p:cNvPr id="58382" name="Picture 14">
            <a:extLst>
              <a:ext uri="{FF2B5EF4-FFF2-40B4-BE49-F238E27FC236}">
                <a16:creationId xmlns="" xmlns:a16="http://schemas.microsoft.com/office/drawing/2014/main" id="{13D9FADB-3C10-BB42-B6A6-40BCDEB7B43D}"/>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l="2673"/>
          <a:stretch>
            <a:fillRect/>
          </a:stretch>
        </p:blipFill>
        <p:spPr bwMode="auto">
          <a:xfrm>
            <a:off x="12008164" y="922422"/>
            <a:ext cx="3918329" cy="7341935"/>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58384" name="Text Box 16">
            <a:extLst>
              <a:ext uri="{FF2B5EF4-FFF2-40B4-BE49-F238E27FC236}">
                <a16:creationId xmlns="" xmlns:a16="http://schemas.microsoft.com/office/drawing/2014/main" id="{D34CD529-7B7C-FA4D-B18F-BDEE1406ECF1}"/>
              </a:ext>
            </a:extLst>
          </p:cNvPr>
          <p:cNvSpPr txBox="1">
            <a:spLocks noChangeArrowheads="1"/>
          </p:cNvSpPr>
          <p:nvPr/>
        </p:nvSpPr>
        <p:spPr bwMode="auto">
          <a:xfrm>
            <a:off x="7703748" y="8470232"/>
            <a:ext cx="3595139" cy="666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x-none" sz="3733" i="1" dirty="0">
                <a:solidFill>
                  <a:prstClr val="black"/>
                </a:solidFill>
                <a:latin typeface="Times New Roman" panose="02020603050405020304" pitchFamily="18" charset="0"/>
                <a:cs typeface="Times New Roman" panose="02020603050405020304" pitchFamily="18" charset="0"/>
              </a:rPr>
              <a:t> </a:t>
            </a:r>
            <a:r>
              <a:rPr lang="en-US" altLang="x-none" sz="3733" i="1" dirty="0" err="1">
                <a:solidFill>
                  <a:prstClr val="black"/>
                </a:solidFill>
                <a:latin typeface="Times New Roman" panose="02020603050405020304" pitchFamily="18" charset="0"/>
                <a:cs typeface="Times New Roman" panose="02020603050405020304" pitchFamily="18" charset="0"/>
              </a:rPr>
              <a:t>Nướng</a:t>
            </a:r>
            <a:r>
              <a:rPr lang="en-US" altLang="x-none" sz="3733" i="1" dirty="0">
                <a:solidFill>
                  <a:prstClr val="black"/>
                </a:solidFill>
                <a:latin typeface="Times New Roman" panose="02020603050405020304" pitchFamily="18" charset="0"/>
                <a:cs typeface="Times New Roman" panose="02020603050405020304" pitchFamily="18" charset="0"/>
              </a:rPr>
              <a:t> </a:t>
            </a:r>
            <a:r>
              <a:rPr lang="en-US" altLang="x-none" sz="3733" i="1" dirty="0" err="1">
                <a:solidFill>
                  <a:prstClr val="black"/>
                </a:solidFill>
                <a:latin typeface="Times New Roman" panose="02020603050405020304" pitchFamily="18" charset="0"/>
                <a:cs typeface="Times New Roman" panose="02020603050405020304" pitchFamily="18" charset="0"/>
              </a:rPr>
              <a:t>bánh</a:t>
            </a:r>
            <a:r>
              <a:rPr lang="en-US" altLang="x-none" sz="3733" dirty="0">
                <a:solidFill>
                  <a:prstClr val="black"/>
                </a:solidFill>
                <a:latin typeface="Times New Roman" panose="02020603050405020304" pitchFamily="18" charset="0"/>
                <a:cs typeface="Times New Roman" panose="02020603050405020304" pitchFamily="18" charset="0"/>
              </a:rPr>
              <a:t> </a:t>
            </a:r>
          </a:p>
        </p:txBody>
      </p:sp>
      <p:sp>
        <p:nvSpPr>
          <p:cNvPr id="58385" name="Text Box 17">
            <a:extLst>
              <a:ext uri="{FF2B5EF4-FFF2-40B4-BE49-F238E27FC236}">
                <a16:creationId xmlns="" xmlns:a16="http://schemas.microsoft.com/office/drawing/2014/main" id="{7F6421E4-EC3D-7044-90A3-FE162B08E92D}"/>
              </a:ext>
            </a:extLst>
          </p:cNvPr>
          <p:cNvSpPr txBox="1">
            <a:spLocks noChangeArrowheads="1"/>
          </p:cNvSpPr>
          <p:nvPr/>
        </p:nvSpPr>
        <p:spPr bwMode="auto">
          <a:xfrm>
            <a:off x="13324916" y="8470232"/>
            <a:ext cx="2568765" cy="666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defTabSz="1219170">
              <a:spcBef>
                <a:spcPct val="50000"/>
              </a:spcBef>
            </a:pPr>
            <a:r>
              <a:rPr lang="en-US" altLang="x-none" sz="3733" dirty="0" err="1">
                <a:solidFill>
                  <a:prstClr val="black"/>
                </a:solidFill>
                <a:latin typeface="Times New Roman" panose="02020603050405020304" pitchFamily="18" charset="0"/>
                <a:cs typeface="Times New Roman" panose="02020603050405020304" pitchFamily="18" charset="0"/>
              </a:rPr>
              <a:t>Kéo</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cày</a:t>
            </a:r>
            <a:endParaRPr lang="en-US" altLang="x-none" sz="3733" dirty="0">
              <a:solidFill>
                <a:prstClr val="black"/>
              </a:solidFill>
              <a:latin typeface="Times New Roman" panose="02020603050405020304" pitchFamily="18" charset="0"/>
              <a:cs typeface="Times New Roman" panose="02020603050405020304" pitchFamily="18" charset="0"/>
            </a:endParaRPr>
          </a:p>
        </p:txBody>
      </p:sp>
      <p:sp>
        <p:nvSpPr>
          <p:cNvPr id="58389" name="Text Box 21">
            <a:extLst>
              <a:ext uri="{FF2B5EF4-FFF2-40B4-BE49-F238E27FC236}">
                <a16:creationId xmlns="" xmlns:a16="http://schemas.microsoft.com/office/drawing/2014/main" id="{394E4995-EDA9-B14C-B480-90B278349CF6}"/>
              </a:ext>
            </a:extLst>
          </p:cNvPr>
          <p:cNvSpPr txBox="1">
            <a:spLocks noChangeArrowheads="1"/>
          </p:cNvSpPr>
          <p:nvPr/>
        </p:nvSpPr>
        <p:spPr bwMode="auto">
          <a:xfrm>
            <a:off x="5144063" y="71341"/>
            <a:ext cx="5913798"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x-none" sz="4800" b="1" i="1" dirty="0" err="1">
                <a:solidFill>
                  <a:srgbClr val="FFFF00"/>
                </a:solidFill>
                <a:highlight>
                  <a:srgbClr val="FF0000"/>
                </a:highlight>
                <a:latin typeface="Calibri" panose="020F0502020204030204"/>
              </a:rPr>
              <a:t>Đời</a:t>
            </a:r>
            <a:r>
              <a:rPr lang="en-US" altLang="x-none" sz="4800" b="1" i="1" dirty="0">
                <a:solidFill>
                  <a:srgbClr val="FFFF00"/>
                </a:solidFill>
                <a:highlight>
                  <a:srgbClr val="FF0000"/>
                </a:highlight>
                <a:latin typeface="Calibri" panose="020F0502020204030204"/>
              </a:rPr>
              <a:t> </a:t>
            </a:r>
            <a:r>
              <a:rPr lang="en-US" altLang="x-none" sz="4800" b="1" i="1" dirty="0" err="1">
                <a:solidFill>
                  <a:srgbClr val="FFFF00"/>
                </a:solidFill>
                <a:highlight>
                  <a:srgbClr val="FF0000"/>
                </a:highlight>
                <a:latin typeface="Calibri" panose="020F0502020204030204"/>
              </a:rPr>
              <a:t>sống</a:t>
            </a:r>
            <a:r>
              <a:rPr lang="en-US" altLang="x-none" sz="4800" b="1" i="1" dirty="0">
                <a:solidFill>
                  <a:srgbClr val="FFFF00"/>
                </a:solidFill>
                <a:highlight>
                  <a:srgbClr val="FF0000"/>
                </a:highlight>
                <a:latin typeface="Calibri" panose="020F0502020204030204"/>
              </a:rPr>
              <a:t> </a:t>
            </a:r>
            <a:r>
              <a:rPr lang="en-US" altLang="x-none" sz="4800" b="1" i="1" dirty="0" err="1">
                <a:solidFill>
                  <a:srgbClr val="FFFF00"/>
                </a:solidFill>
                <a:highlight>
                  <a:srgbClr val="FF0000"/>
                </a:highlight>
                <a:latin typeface="Calibri" panose="020F0502020204030204"/>
              </a:rPr>
              <a:t>của</a:t>
            </a:r>
            <a:r>
              <a:rPr lang="en-US" altLang="x-none" sz="4800" b="1" i="1" dirty="0">
                <a:solidFill>
                  <a:srgbClr val="FFFF00"/>
                </a:solidFill>
                <a:highlight>
                  <a:srgbClr val="FF0000"/>
                </a:highlight>
                <a:latin typeface="Calibri" panose="020F0502020204030204"/>
              </a:rPr>
              <a:t> </a:t>
            </a:r>
            <a:r>
              <a:rPr lang="en-US" altLang="x-none" sz="4800" b="1" i="1" dirty="0" err="1">
                <a:solidFill>
                  <a:srgbClr val="FFFF00"/>
                </a:solidFill>
                <a:highlight>
                  <a:srgbClr val="FF0000"/>
                </a:highlight>
                <a:latin typeface="Calibri" panose="020F0502020204030204"/>
              </a:rPr>
              <a:t>nông</a:t>
            </a:r>
            <a:r>
              <a:rPr lang="en-US" altLang="x-none" sz="4800" b="1" i="1" dirty="0">
                <a:solidFill>
                  <a:srgbClr val="FFFF00"/>
                </a:solidFill>
                <a:highlight>
                  <a:srgbClr val="FF0000"/>
                </a:highlight>
                <a:latin typeface="Calibri" panose="020F0502020204030204"/>
              </a:rPr>
              <a:t> </a:t>
            </a:r>
            <a:r>
              <a:rPr lang="en-US" altLang="x-none" sz="4800" b="1" i="1" dirty="0" err="1">
                <a:solidFill>
                  <a:srgbClr val="FFFF00"/>
                </a:solidFill>
                <a:highlight>
                  <a:srgbClr val="FF0000"/>
                </a:highlight>
                <a:latin typeface="Calibri" panose="020F0502020204030204"/>
              </a:rPr>
              <a:t>nô</a:t>
            </a:r>
            <a:r>
              <a:rPr lang="en-US" altLang="x-none" sz="4800" b="1" i="1" dirty="0">
                <a:solidFill>
                  <a:srgbClr val="FFFF00"/>
                </a:solidFill>
                <a:highlight>
                  <a:srgbClr val="FF0000"/>
                </a:highlight>
                <a:latin typeface="Calibri" panose="020F0502020204030204"/>
              </a:rPr>
              <a:t>:</a:t>
            </a: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14:presetBounceEnd="50000">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14:bounceEnd="50000">
                                          <p:cBhvr additive="base">
                                            <p:cTn id="7" dur="500" fill="hold"/>
                                            <p:tgtEl>
                                              <p:spTgt spid="5837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14:bounceEnd="50000">
                                          <p:cBhvr additive="base">
                                            <p:cTn id="11" dur="500" fill="hold"/>
                                            <p:tgtEl>
                                              <p:spTgt spid="5837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14:presetBounceEnd="50000">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14:bounceEnd="50000">
                                          <p:cBhvr additive="base">
                                            <p:cTn id="15" dur="500" fill="hold"/>
                                            <p:tgtEl>
                                              <p:spTgt spid="583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14:presetBounceEnd="50000">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14:bounceEnd="50000">
                                          <p:cBhvr additive="base">
                                            <p:cTn id="20" dur="750" fill="hold"/>
                                            <p:tgtEl>
                                              <p:spTgt spid="58371"/>
                                            </p:tgtEl>
                                            <p:attrNameLst>
                                              <p:attrName>ppt_x</p:attrName>
                                            </p:attrNameLst>
                                          </p:cBhvr>
                                          <p:tavLst>
                                            <p:tav tm="0">
                                              <p:val>
                                                <p:strVal val="#ppt_x"/>
                                              </p:val>
                                            </p:tav>
                                            <p:tav tm="100000">
                                              <p:val>
                                                <p:strVal val="#ppt_x"/>
                                              </p:val>
                                            </p:tav>
                                          </p:tavLst>
                                        </p:anim>
                                        <p:anim calcmode="lin" valueType="num" p14:bounceEnd="50000">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14:presetBounceEnd="50000">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14:bounceEnd="50000">
                                          <p:cBhvr additive="base">
                                            <p:cTn id="24" dur="750" fill="hold"/>
                                            <p:tgtEl>
                                              <p:spTgt spid="58384"/>
                                            </p:tgtEl>
                                            <p:attrNameLst>
                                              <p:attrName>ppt_x</p:attrName>
                                            </p:attrNameLst>
                                          </p:cBhvr>
                                          <p:tavLst>
                                            <p:tav tm="0">
                                              <p:val>
                                                <p:strVal val="#ppt_x"/>
                                              </p:val>
                                            </p:tav>
                                            <p:tav tm="100000">
                                              <p:val>
                                                <p:strVal val="#ppt_x"/>
                                              </p:val>
                                            </p:tav>
                                          </p:tavLst>
                                        </p:anim>
                                        <p:anim calcmode="lin" valueType="num" p14:bounceEnd="50000">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14:presetBounceEnd="50000">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14:bounceEnd="50000">
                                          <p:cBhvr additive="base">
                                            <p:cTn id="28" dur="750" fill="hold"/>
                                            <p:tgtEl>
                                              <p:spTgt spid="58385"/>
                                            </p:tgtEl>
                                            <p:attrNameLst>
                                              <p:attrName>ppt_x</p:attrName>
                                            </p:attrNameLst>
                                          </p:cBhvr>
                                          <p:tavLst>
                                            <p:tav tm="0">
                                              <p:val>
                                                <p:strVal val="#ppt_x"/>
                                              </p:val>
                                            </p:tav>
                                            <p:tav tm="100000">
                                              <p:val>
                                                <p:strVal val="#ppt_x"/>
                                              </p:val>
                                            </p:tav>
                                          </p:tavLst>
                                        </p:anim>
                                        <p:anim calcmode="lin" valueType="num" p14:bounceEnd="50000">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500" fill="hold"/>
                                            <p:tgtEl>
                                              <p:spTgt spid="58370"/>
                                            </p:tgtEl>
                                            <p:attrNameLst>
                                              <p:attrName>ppt_x</p:attrName>
                                            </p:attrNameLst>
                                          </p:cBhvr>
                                          <p:tavLst>
                                            <p:tav tm="0">
                                              <p:val>
                                                <p:strVal val="#ppt_x"/>
                                              </p:val>
                                            </p:tav>
                                            <p:tav tm="100000">
                                              <p:val>
                                                <p:strVal val="#ppt_x"/>
                                              </p:val>
                                            </p:tav>
                                          </p:tavLst>
                                        </p:anim>
                                        <p:anim calcmode="lin" valueType="num">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cBhvr additive="base">
                                            <p:cTn id="11" dur="500" fill="hold"/>
                                            <p:tgtEl>
                                              <p:spTgt spid="58376"/>
                                            </p:tgtEl>
                                            <p:attrNameLst>
                                              <p:attrName>ppt_x</p:attrName>
                                            </p:attrNameLst>
                                          </p:cBhvr>
                                          <p:tavLst>
                                            <p:tav tm="0">
                                              <p:val>
                                                <p:strVal val="#ppt_x"/>
                                              </p:val>
                                            </p:tav>
                                            <p:tav tm="100000">
                                              <p:val>
                                                <p:strVal val="#ppt_x"/>
                                              </p:val>
                                            </p:tav>
                                          </p:tavLst>
                                        </p:anim>
                                        <p:anim calcmode="lin" valueType="num">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cBhvr additive="base">
                                            <p:cTn id="15" dur="500" fill="hold"/>
                                            <p:tgtEl>
                                              <p:spTgt spid="58382"/>
                                            </p:tgtEl>
                                            <p:attrNameLst>
                                              <p:attrName>ppt_x</p:attrName>
                                            </p:attrNameLst>
                                          </p:cBhvr>
                                          <p:tavLst>
                                            <p:tav tm="0">
                                              <p:val>
                                                <p:strVal val="#ppt_x"/>
                                              </p:val>
                                            </p:tav>
                                            <p:tav tm="100000">
                                              <p:val>
                                                <p:strVal val="#ppt_x"/>
                                              </p:val>
                                            </p:tav>
                                          </p:tavLst>
                                        </p:anim>
                                        <p:anim calcmode="lin" valueType="num">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cBhvr additive="base">
                                            <p:cTn id="20" dur="750" fill="hold"/>
                                            <p:tgtEl>
                                              <p:spTgt spid="58371"/>
                                            </p:tgtEl>
                                            <p:attrNameLst>
                                              <p:attrName>ppt_x</p:attrName>
                                            </p:attrNameLst>
                                          </p:cBhvr>
                                          <p:tavLst>
                                            <p:tav tm="0">
                                              <p:val>
                                                <p:strVal val="#ppt_x"/>
                                              </p:val>
                                            </p:tav>
                                            <p:tav tm="100000">
                                              <p:val>
                                                <p:strVal val="#ppt_x"/>
                                              </p:val>
                                            </p:tav>
                                          </p:tavLst>
                                        </p:anim>
                                        <p:anim calcmode="lin" valueType="num">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cBhvr additive="base">
                                            <p:cTn id="24" dur="750" fill="hold"/>
                                            <p:tgtEl>
                                              <p:spTgt spid="58384"/>
                                            </p:tgtEl>
                                            <p:attrNameLst>
                                              <p:attrName>ppt_x</p:attrName>
                                            </p:attrNameLst>
                                          </p:cBhvr>
                                          <p:tavLst>
                                            <p:tav tm="0">
                                              <p:val>
                                                <p:strVal val="#ppt_x"/>
                                              </p:val>
                                            </p:tav>
                                            <p:tav tm="100000">
                                              <p:val>
                                                <p:strVal val="#ppt_x"/>
                                              </p:val>
                                            </p:tav>
                                          </p:tavLst>
                                        </p:anim>
                                        <p:anim calcmode="lin" valueType="num">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cBhvr additive="base">
                                            <p:cTn id="28" dur="750" fill="hold"/>
                                            <p:tgtEl>
                                              <p:spTgt spid="58385"/>
                                            </p:tgtEl>
                                            <p:attrNameLst>
                                              <p:attrName>ppt_x</p:attrName>
                                            </p:attrNameLst>
                                          </p:cBhvr>
                                          <p:tavLst>
                                            <p:tav tm="0">
                                              <p:val>
                                                <p:strVal val="#ppt_x"/>
                                              </p:val>
                                            </p:tav>
                                            <p:tav tm="100000">
                                              <p:val>
                                                <p:strVal val="#ppt_x"/>
                                              </p:val>
                                            </p:tav>
                                          </p:tavLst>
                                        </p:anim>
                                        <p:anim calcmode="lin" valueType="num">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F42F7C9-0B0C-3441-896E-E74549AA5517}"/>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36096"/>
            <a:ext cx="16256000" cy="9357433"/>
          </a:xfrm>
          <a:prstGeom prst="rect">
            <a:avLst/>
          </a:prstGeom>
        </p:spPr>
      </p:pic>
    </p:spTree>
    <p:extLst>
      <p:ext uri="{BB962C8B-B14F-4D97-AF65-F5344CB8AC3E}">
        <p14:creationId xmlns="" xmlns:p14="http://schemas.microsoft.com/office/powerpoint/2010/main" val="4035267650"/>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 xmlns:a16="http://schemas.microsoft.com/office/drawing/2014/main" id="{16D3022A-20CA-4EAB-AE16-8A01DE3AC2F0}"/>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 xmlns:a16="http://schemas.microsoft.com/office/drawing/2014/main" id="{4BC1E291-1488-485B-A8FC-8BA2D3821EAB}"/>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 xmlns:a16="http://schemas.microsoft.com/office/drawing/2014/main" id="{435D5872-1E6B-431A-94DC-6F4A25A06A3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 xmlns:a16="http://schemas.microsoft.com/office/drawing/2014/main" id="{A1732A53-DD39-42D4-BBC4-6552F39BABA6}"/>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 xmlns:a16="http://schemas.microsoft.com/office/drawing/2014/main" id="{70966B8B-85E2-4D59-8B70-3A2151A7CC51}"/>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 xmlns:a16="http://schemas.microsoft.com/office/drawing/2014/main" id="{8267DBBC-A944-4546-B31A-69D788E55C9B}"/>
              </a:ext>
            </a:extLst>
          </p:cNvPr>
          <p:cNvSpPr/>
          <p:nvPr/>
        </p:nvSpPr>
        <p:spPr>
          <a:xfrm>
            <a:off x="3990706" y="1715008"/>
            <a:ext cx="7304436" cy="1600438"/>
          </a:xfrm>
          <a:prstGeom prst="rect">
            <a:avLst/>
          </a:prstGeom>
          <a:noFill/>
        </p:spPr>
        <p:txBody>
          <a:bodyPr wrap="none" lIns="121920" tIns="60960" rIns="121920" bIns="60960">
            <a:spAutoFit/>
          </a:bodyPr>
          <a:lstStyle/>
          <a:p>
            <a:pPr algn="ctr" defTabSz="121917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 xmlns:p14="http://schemas.microsoft.com/office/powerpoint/2010/main" val="112958732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 xmlns:a16="http://schemas.microsoft.com/office/drawing/2014/main" id="{E743E037-9833-4549-B895-78E36182F2D0}"/>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 y="-192618"/>
            <a:ext cx="9342967" cy="2624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B9E3FDA2-A989-4FB8-A98E-584717B8C837}"/>
              </a:ext>
            </a:extLst>
          </p:cNvPr>
          <p:cNvSpPr txBox="1">
            <a:spLocks noChangeArrowheads="1"/>
          </p:cNvSpPr>
          <p:nvPr/>
        </p:nvSpPr>
        <p:spPr bwMode="auto">
          <a:xfrm>
            <a:off x="3490344" y="415822"/>
            <a:ext cx="3100016" cy="913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defRPr/>
            </a:pPr>
            <a:r>
              <a:rPr lang="en-US" altLang="vi-VN" sz="5333" b="1" dirty="0">
                <a:solidFill>
                  <a:srgbClr val="CC0066"/>
                </a:solidFill>
                <a:latin typeface="UVN Bach Tuyet Nang" panose="02090907080705020403" pitchFamily="18" charset="0"/>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 xmlns:a16="http://schemas.microsoft.com/office/drawing/2014/main" id="{8121D6CE-6789-4549-9E53-53DB9DC4A2AB}"/>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3460053" y="10583"/>
            <a:ext cx="2795948" cy="2042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 xmlns:a16="http://schemas.microsoft.com/office/drawing/2014/main" id="{095012D5-E32E-4C95-BEFD-7F131F0F50F1}"/>
              </a:ext>
            </a:extLst>
          </p:cNvPr>
          <p:cNvSpPr>
            <a:spLocks noChangeAspect="1" noChangeArrowheads="1"/>
          </p:cNvSpPr>
          <p:nvPr/>
        </p:nvSpPr>
        <p:spPr bwMode="auto">
          <a:xfrm>
            <a:off x="2239433" y="-192617"/>
            <a:ext cx="406400" cy="406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defRPr/>
            </a:pPr>
            <a:endParaRPr lang="vi-VN" altLang="vi-VN" sz="2400">
              <a:solidFill>
                <a:srgbClr val="000000"/>
              </a:solidFill>
            </a:endParaRPr>
          </a:p>
        </p:txBody>
      </p:sp>
      <p:pic>
        <p:nvPicPr>
          <p:cNvPr id="39943" name="Picture 3">
            <a:extLst>
              <a:ext uri="{FF2B5EF4-FFF2-40B4-BE49-F238E27FC236}">
                <a16:creationId xmlns="" xmlns:a16="http://schemas.microsoft.com/office/drawing/2014/main" id="{EBFD8416-34F2-4F43-927E-933349879470}"/>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rot="680499">
            <a:off x="650775" y="5261273"/>
            <a:ext cx="3445935" cy="2199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 xmlns:a16="http://schemas.microsoft.com/office/drawing/2014/main" id="{7ACF7C00-5C42-4F50-A104-583B6E817258}"/>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909418" y="6278033"/>
            <a:ext cx="975814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 xmlns:a16="http://schemas.microsoft.com/office/drawing/2014/main" id="{4EE2CDDF-8DBF-4B4F-A4D2-24C3AE2CFC70}"/>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8001000" y="5719233"/>
            <a:ext cx="8255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10F37FA5-B6E0-4444-8DF0-5964F90C543A}"/>
              </a:ext>
            </a:extLst>
          </p:cNvPr>
          <p:cNvSpPr txBox="1">
            <a:spLocks noChangeArrowheads="1"/>
          </p:cNvSpPr>
          <p:nvPr/>
        </p:nvSpPr>
        <p:spPr bwMode="auto">
          <a:xfrm>
            <a:off x="35283" y="7336613"/>
            <a:ext cx="16220717" cy="18656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lnSpc>
                <a:spcPct val="150000"/>
              </a:lnSpc>
              <a:spcBef>
                <a:spcPct val="0"/>
              </a:spcBef>
              <a:spcAft>
                <a:spcPct val="0"/>
              </a:spcAft>
              <a:buClrTx/>
              <a:buSzTx/>
              <a:buNone/>
              <a:defRPr/>
            </a:pPr>
            <a:r>
              <a:rPr lang="en-US" altLang="vi-VN" sz="2667" b="1"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 xmlns:a16="http://schemas.microsoft.com/office/drawing/2014/main" id="{19627F8E-88DA-284B-A0C8-C9A5041565CF}"/>
              </a:ext>
            </a:extLst>
          </p:cNvPr>
          <p:cNvPicPr>
            <a:picLocks noChangeAspect="1" noChangeArrowheads="1"/>
          </p:cNvPicPr>
          <p:nvPr/>
        </p:nvPicPr>
        <p:blipFill rotWithShape="1">
          <a:blip r:embed="rId9">
            <a:extLst>
              <a:ext uri="{28A0092B-C50C-407E-A947-70E740481C1C}">
                <a14:useLocalDpi xmlns="" xmlns:a14="http://schemas.microsoft.com/office/drawing/2010/main" val="0"/>
              </a:ext>
            </a:extLst>
          </a:blip>
          <a:srcRect b="5133"/>
          <a:stretch/>
        </p:blipFill>
        <p:spPr bwMode="auto">
          <a:xfrm>
            <a:off x="4128173" y="2094160"/>
            <a:ext cx="10900772" cy="545595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3">
            <a:extLst>
              <a:ext uri="{FF2B5EF4-FFF2-40B4-BE49-F238E27FC236}">
                <a16:creationId xmlns="" xmlns:a16="http://schemas.microsoft.com/office/drawing/2014/main" id="{AC542ECE-D6B8-8F4E-9BF9-56628B988619}"/>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rot="680499">
            <a:off x="341119" y="2929875"/>
            <a:ext cx="3445935" cy="2199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 xmlns:a16="http://schemas.microsoft.com/office/drawing/2014/main" id="{E165CD65-FD93-3449-B261-926959C6A770}"/>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rot="680499">
            <a:off x="4854085" y="5040803"/>
            <a:ext cx="3445935" cy="2199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 xmlns:a16="http://schemas.microsoft.com/office/drawing/2014/main" id="{EAA4A97D-BB52-8543-BEF0-139E0E86676C}"/>
              </a:ext>
            </a:extLst>
          </p:cNvPr>
          <p:cNvPicPr>
            <a:picLocks noChangeAspect="1"/>
          </p:cNvPicPr>
          <p:nvPr>
            <a:videoFile r:link="rId1"/>
            <p:extLst>
              <p:ext uri="{DAA4B4D4-6D71-4841-9C94-3DE7FCFB9230}">
                <p14:media xmlns="" xmlns:p14="http://schemas.microsoft.com/office/powerpoint/2010/main" r:embed="rId10"/>
              </p:ext>
            </p:extLst>
          </p:nvPr>
        </p:nvPicPr>
        <p:blipFill>
          <a:blip r:embed="rId11"/>
          <a:stretch>
            <a:fillRect/>
          </a:stretch>
        </p:blipFill>
        <p:spPr>
          <a:xfrm>
            <a:off x="1328662" y="-1895344"/>
            <a:ext cx="1083733" cy="1083733"/>
          </a:xfrm>
          <a:prstGeom prst="rect">
            <a:avLst/>
          </a:prstGeom>
        </p:spPr>
      </p:pic>
    </p:spTree>
    <p:extLst>
      <p:ext uri="{BB962C8B-B14F-4D97-AF65-F5344CB8AC3E}">
        <p14:creationId xmlns="" xmlns:p14="http://schemas.microsoft.com/office/powerpoint/2010/main" val="118156837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27">
                <p:cTn id="32" fill="hold" display="0">
                  <p:stCondLst>
                    <p:cond delay="indefinite"/>
                  </p:stCondLst>
                  <p:endCondLst>
                    <p:cond evt="onStopAudio" delay="0">
                      <p:tgtEl>
                        <p:sldTgt/>
                      </p:tgtEl>
                    </p:cond>
                  </p:endCondLst>
                </p:cTn>
                <p:tgtEl>
                  <p:spTgt spid="2"/>
                </p:tgtEl>
              </p:cMediaNode>
            </p:video>
          </p:childTnLst>
        </p:cTn>
      </p:par>
    </p:tnLst>
    <p:bldLst>
      <p:bldP spid="6"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
            <a:ext cx="16256000" cy="910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 xmlns:a16="http://schemas.microsoft.com/office/drawing/2014/main" id="{A68A3044-217E-429E-A335-C07E724C41A4}"/>
              </a:ext>
            </a:extLst>
          </p:cNvPr>
          <p:cNvSpPr/>
          <p:nvPr/>
        </p:nvSpPr>
        <p:spPr>
          <a:xfrm>
            <a:off x="0" y="1968501"/>
            <a:ext cx="16256000" cy="6730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1219170">
              <a:defRPr/>
            </a:pPr>
            <a:endParaRPr lang="en-US" sz="2667" dirty="0">
              <a:solidFill>
                <a:prstClr val="white"/>
              </a:solidFill>
              <a:latin typeface="Georgia"/>
            </a:endParaRPr>
          </a:p>
        </p:txBody>
      </p:sp>
      <p:pic>
        <p:nvPicPr>
          <p:cNvPr id="22" name="Picture 2" descr="C:\Users\Tien\Downloads\GAME PP\photo-5-15598752880811265847498.jpg">
            <a:hlinkClick r:id="rId3" action="ppaction://hlinksldjump"/>
            <a:extLst>
              <a:ext uri="{FF2B5EF4-FFF2-40B4-BE49-F238E27FC236}">
                <a16:creationId xmlns=""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338079" y="-30441"/>
            <a:ext cx="1879600" cy="1840992"/>
          </a:xfrm>
          <a:prstGeom prst="ellipse">
            <a:avLst/>
          </a:prstGeom>
          <a:ln>
            <a:noFill/>
          </a:ln>
          <a:effectLst>
            <a:softEdge rad="112500"/>
          </a:effectLst>
        </p:spPr>
      </p:pic>
      <p:sp>
        <p:nvSpPr>
          <p:cNvPr id="23" name="TextBox 22">
            <a:extLst>
              <a:ext uri="{FF2B5EF4-FFF2-40B4-BE49-F238E27FC236}">
                <a16:creationId xmlns="" xmlns:a16="http://schemas.microsoft.com/office/drawing/2014/main" id="{1353A052-9F84-4B11-A94E-ED6EEDF2F38A}"/>
              </a:ext>
            </a:extLst>
          </p:cNvPr>
          <p:cNvSpPr txBox="1">
            <a:spLocks noChangeArrowheads="1"/>
          </p:cNvSpPr>
          <p:nvPr/>
        </p:nvSpPr>
        <p:spPr bwMode="auto">
          <a:xfrm>
            <a:off x="148167" y="1977665"/>
            <a:ext cx="2331707" cy="502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Hồng</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Hài</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Nhi</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3463071" y="-185663"/>
            <a:ext cx="1940039" cy="1886176"/>
          </a:xfrm>
          <a:prstGeom prst="ellipse">
            <a:avLst/>
          </a:prstGeom>
          <a:ln>
            <a:noFill/>
          </a:ln>
          <a:effectLst>
            <a:softEdge rad="112500"/>
          </a:effectLst>
        </p:spPr>
      </p:pic>
      <p:sp>
        <p:nvSpPr>
          <p:cNvPr id="26" name="TextBox 25">
            <a:extLst>
              <a:ext uri="{FF2B5EF4-FFF2-40B4-BE49-F238E27FC236}">
                <a16:creationId xmlns="" xmlns:a16="http://schemas.microsoft.com/office/drawing/2014/main" id="{353A0BA5-69A4-4A7A-8B3F-E4899ACF7751}"/>
              </a:ext>
            </a:extLst>
          </p:cNvPr>
          <p:cNvSpPr txBox="1">
            <a:spLocks noChangeArrowheads="1"/>
          </p:cNvSpPr>
          <p:nvPr/>
        </p:nvSpPr>
        <p:spPr bwMode="auto">
          <a:xfrm>
            <a:off x="3280059" y="1975549"/>
            <a:ext cx="2331707" cy="502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prstClr val="white"/>
                </a:solidFill>
                <a:latin typeface="Times New Roman" panose="02020603050405020304" pitchFamily="18" charset="0"/>
                <a:cs typeface="Times New Roman" panose="02020603050405020304" pitchFamily="18" charset="0"/>
              </a:rPr>
              <a:t>Bạch</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Cốt</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Tinh</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6852045" y="2343"/>
            <a:ext cx="1823856" cy="1857295"/>
          </a:xfrm>
          <a:prstGeom prst="ellipse">
            <a:avLst/>
          </a:prstGeom>
          <a:ln>
            <a:noFill/>
          </a:ln>
          <a:effectLst>
            <a:softEdge rad="112500"/>
          </a:effectLst>
        </p:spPr>
      </p:pic>
      <p:sp>
        <p:nvSpPr>
          <p:cNvPr id="29" name="TextBox 28">
            <a:extLst>
              <a:ext uri="{FF2B5EF4-FFF2-40B4-BE49-F238E27FC236}">
                <a16:creationId xmlns="" xmlns:a16="http://schemas.microsoft.com/office/drawing/2014/main" id="{927FD3CC-8EF2-4D4E-A19C-997D0603765B}"/>
              </a:ext>
            </a:extLst>
          </p:cNvPr>
          <p:cNvSpPr txBox="1">
            <a:spLocks noChangeArrowheads="1"/>
          </p:cNvSpPr>
          <p:nvPr/>
        </p:nvSpPr>
        <p:spPr bwMode="auto">
          <a:xfrm>
            <a:off x="6490760" y="1977665"/>
            <a:ext cx="2331707" cy="502766"/>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C00000"/>
                </a:solidFill>
                <a:latin typeface="Times New Roman" panose="02020603050405020304" pitchFamily="18" charset="0"/>
                <a:cs typeface="Times New Roman" panose="02020603050405020304" pitchFamily="18" charset="0"/>
              </a:rPr>
              <a:t>Ngọc</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Thố</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Tinh</a:t>
            </a:r>
            <a:endParaRPr lang="en-US" altLang="vi-VN" sz="2667" i="1" dirty="0">
              <a:solidFill>
                <a:srgbClr val="C00000"/>
              </a:solidFill>
              <a:latin typeface="Times New Roman" panose="02020603050405020304" pitchFamily="18" charset="0"/>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10124838" y="-106520"/>
            <a:ext cx="1988321" cy="2075021"/>
          </a:xfrm>
          <a:prstGeom prst="ellipse">
            <a:avLst/>
          </a:prstGeom>
          <a:ln>
            <a:noFill/>
          </a:ln>
          <a:effectLst>
            <a:softEdge rad="112500"/>
          </a:effectLst>
        </p:spPr>
      </p:pic>
      <p:sp>
        <p:nvSpPr>
          <p:cNvPr id="35" name="TextBox 34">
            <a:extLst>
              <a:ext uri="{FF2B5EF4-FFF2-40B4-BE49-F238E27FC236}">
                <a16:creationId xmlns="" xmlns:a16="http://schemas.microsoft.com/office/drawing/2014/main" id="{5A4729DF-0AA9-4F5B-ADB8-7090D7BB8F41}"/>
              </a:ext>
            </a:extLst>
          </p:cNvPr>
          <p:cNvSpPr txBox="1">
            <a:spLocks noChangeArrowheads="1"/>
          </p:cNvSpPr>
          <p:nvPr/>
        </p:nvSpPr>
        <p:spPr bwMode="auto">
          <a:xfrm>
            <a:off x="9757661" y="1999939"/>
            <a:ext cx="2819739" cy="502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Ngưu</a:t>
            </a:r>
            <a:r>
              <a:rPr lang="en-US" altLang="vi-VN" sz="2667" i="1" dirty="0">
                <a:solidFill>
                  <a:srgbClr val="FF0000"/>
                </a:solidFill>
                <a:latin typeface="Times New Roman" panose="02020603050405020304" pitchFamily="18" charset="0"/>
                <a:cs typeface="Times New Roman" panose="02020603050405020304" pitchFamily="18" charset="0"/>
              </a:rPr>
              <a:t> Ma </a:t>
            </a:r>
            <a:r>
              <a:rPr lang="en-US" altLang="vi-VN" sz="2667" i="1" dirty="0" err="1">
                <a:solidFill>
                  <a:srgbClr val="FF0000"/>
                </a:solidFill>
                <a:latin typeface="Times New Roman" panose="02020603050405020304" pitchFamily="18" charset="0"/>
                <a:cs typeface="Times New Roman" panose="02020603050405020304" pitchFamily="18" charset="0"/>
              </a:rPr>
              <a:t>Vương</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40975" name="Picture 6" descr="HÃ¬nh áº£nh cÃ³ liÃªn quan">
            <a:extLst>
              <a:ext uri="{FF2B5EF4-FFF2-40B4-BE49-F238E27FC236}">
                <a16:creationId xmlns=""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8271933" y="6502400"/>
            <a:ext cx="62738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4572000" y="6502400"/>
            <a:ext cx="62738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12708467" y="7899400"/>
            <a:ext cx="1515533" cy="1075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3">
            <a:hlinkClick r:id="rId13" action="ppaction://hlinksldjump"/>
            <a:extLst>
              <a:ext uri="{FF2B5EF4-FFF2-40B4-BE49-F238E27FC236}">
                <a16:creationId xmlns=""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1845734" y="5609884"/>
            <a:ext cx="3268133"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hlinkClick r:id="rId13" action="ppaction://hlinksldjump"/>
            <a:extLst>
              <a:ext uri="{FF2B5EF4-FFF2-40B4-BE49-F238E27FC236}">
                <a16:creationId xmlns=""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148167" y="6502400"/>
            <a:ext cx="62738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13699270" y="0"/>
            <a:ext cx="1857569" cy="2075021"/>
          </a:xfrm>
          <a:prstGeom prst="ellipse">
            <a:avLst/>
          </a:prstGeom>
          <a:ln>
            <a:noFill/>
          </a:ln>
          <a:effectLst>
            <a:softEdge rad="112500"/>
          </a:effectLst>
        </p:spPr>
      </p:pic>
      <p:sp>
        <p:nvSpPr>
          <p:cNvPr id="18" name="TextBox 17">
            <a:extLst>
              <a:ext uri="{FF2B5EF4-FFF2-40B4-BE49-F238E27FC236}">
                <a16:creationId xmlns="" xmlns:a16="http://schemas.microsoft.com/office/drawing/2014/main" id="{5C42255B-559E-2742-BAE5-C9806AC0303F}"/>
              </a:ext>
            </a:extLst>
          </p:cNvPr>
          <p:cNvSpPr txBox="1">
            <a:spLocks noChangeArrowheads="1"/>
          </p:cNvSpPr>
          <p:nvPr/>
        </p:nvSpPr>
        <p:spPr bwMode="auto">
          <a:xfrm>
            <a:off x="13311920" y="2012951"/>
            <a:ext cx="2944080" cy="502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a:spcBef>
                <a:spcPct val="0"/>
              </a:spcBef>
              <a:buClrTx/>
              <a:buSzTx/>
              <a:buNone/>
            </a:pPr>
            <a:r>
              <a:rPr lang="en-US" altLang="vi-VN" sz="2667" i="1" dirty="0">
                <a:solidFill>
                  <a:prstClr val="white"/>
                </a:solidFill>
                <a:latin typeface="Times New Roman" panose="02020603050405020304" pitchFamily="18" charset="0"/>
                <a:cs typeface="Times New Roman" panose="02020603050405020304" pitchFamily="18" charset="0"/>
              </a:rPr>
              <a:t>Thanh </a:t>
            </a:r>
            <a:r>
              <a:rPr lang="en-US" altLang="vi-VN" sz="2667" i="1" dirty="0" err="1">
                <a:solidFill>
                  <a:prstClr val="white"/>
                </a:solidFill>
                <a:latin typeface="Times New Roman" panose="02020603050405020304" pitchFamily="18" charset="0"/>
                <a:cs typeface="Times New Roman" panose="02020603050405020304" pitchFamily="18" charset="0"/>
              </a:rPr>
              <a:t>Ngưu</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Quái</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1987" name="TextBox 3">
            <a:extLst>
              <a:ext uri="{FF2B5EF4-FFF2-40B4-BE49-F238E27FC236}">
                <a16:creationId xmlns="" xmlns:a16="http://schemas.microsoft.com/office/drawing/2014/main" id="{16048C38-6856-42C8-B98D-3B00299021A4}"/>
              </a:ext>
            </a:extLst>
          </p:cNvPr>
          <p:cNvSpPr txBox="1">
            <a:spLocks noChangeArrowheads="1"/>
          </p:cNvSpPr>
          <p:nvPr/>
        </p:nvSpPr>
        <p:spPr bwMode="auto">
          <a:xfrm>
            <a:off x="-173452" y="1412627"/>
            <a:ext cx="13827759" cy="74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1.  </a:t>
            </a:r>
            <a:r>
              <a:rPr lang="en-US" altLang="vi-VN" sz="4267" b="1" dirty="0" err="1">
                <a:solidFill>
                  <a:srgbClr val="0070C0"/>
                </a:solidFill>
                <a:latin typeface="Times New Roman" panose="02020603050405020304" pitchFamily="18" charset="0"/>
                <a:cs typeface="Times New Roman" panose="02020603050405020304" pitchFamily="18" charset="0"/>
              </a:rPr>
              <a:t>Năm</a:t>
            </a:r>
            <a:r>
              <a:rPr lang="en-US" altLang="vi-VN" sz="4267" b="1" dirty="0">
                <a:solidFill>
                  <a:srgbClr val="0070C0"/>
                </a:solidFill>
                <a:latin typeface="Times New Roman" panose="02020603050405020304" pitchFamily="18" charset="0"/>
                <a:cs typeface="Times New Roman" panose="02020603050405020304" pitchFamily="18" charset="0"/>
              </a:rPr>
              <a:t> 476, </a:t>
            </a:r>
            <a:r>
              <a:rPr lang="en-US" altLang="vi-VN" sz="4267" b="1" dirty="0" err="1">
                <a:solidFill>
                  <a:srgbClr val="0070C0"/>
                </a:solidFill>
                <a:latin typeface="Times New Roman" panose="02020603050405020304" pitchFamily="18" charset="0"/>
                <a:cs typeface="Times New Roman" panose="02020603050405020304" pitchFamily="18" charset="0"/>
              </a:rPr>
              <a:t>đế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quốc</a:t>
            </a:r>
            <a:r>
              <a:rPr lang="en-US" altLang="vi-VN" sz="4267" b="1" dirty="0">
                <a:solidFill>
                  <a:srgbClr val="0070C0"/>
                </a:solidFill>
                <a:latin typeface="Times New Roman" panose="02020603050405020304" pitchFamily="18" charset="0"/>
                <a:cs typeface="Times New Roman" panose="02020603050405020304" pitchFamily="18" charset="0"/>
              </a:rPr>
              <a:t> la </a:t>
            </a:r>
            <a:r>
              <a:rPr lang="en-US" altLang="vi-VN" sz="4267" b="1" dirty="0" err="1">
                <a:solidFill>
                  <a:srgbClr val="0070C0"/>
                </a:solidFill>
                <a:latin typeface="Times New Roman" panose="02020603050405020304" pitchFamily="18" charset="0"/>
                <a:cs typeface="Times New Roman" panose="02020603050405020304" pitchFamily="18" charset="0"/>
              </a:rPr>
              <a:t>mã</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diệt</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đánh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dấu</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1988" name="Picture 2">
            <a:extLst>
              <a:ext uri="{FF2B5EF4-FFF2-40B4-BE49-F238E27FC236}">
                <a16:creationId xmlns=""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3232385" y="497948"/>
            <a:ext cx="1869017" cy="27918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577542" y="3159934"/>
            <a:ext cx="2779183" cy="20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0" name="Picture 4" descr="HÃ¬nh áº£nh cÃ³ liÃªn quan">
            <a:hlinkClick r:id="rId8" action="ppaction://hlinksldjump"/>
            <a:extLst>
              <a:ext uri="{FF2B5EF4-FFF2-40B4-BE49-F238E27FC236}">
                <a16:creationId xmlns="" xmlns:a16="http://schemas.microsoft.com/office/drawing/2014/main" id="{7CF9D3C7-08EB-41F7-84AB-0302561A308F}"/>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7116067" y="7479800"/>
            <a:ext cx="2345605" cy="166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 xmlns:a16="http://schemas.microsoft.com/office/drawing/2014/main" id="{F8EC58AD-ECF4-46C5-AFBE-1BB0A17D010A}"/>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4" name="Rounded Rectangle 23">
            <a:extLst>
              <a:ext uri="{FF2B5EF4-FFF2-40B4-BE49-F238E27FC236}">
                <a16:creationId xmlns="" xmlns:a16="http://schemas.microsoft.com/office/drawing/2014/main" id="{D6492601-DFB1-4FD3-B12A-40AEAC28E03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25" name="Rounded Rectangle 24">
            <a:extLst>
              <a:ext uri="{FF2B5EF4-FFF2-40B4-BE49-F238E27FC236}">
                <a16:creationId xmlns="" xmlns:a16="http://schemas.microsoft.com/office/drawing/2014/main" id="{7304F6C8-DE51-42E4-B0F8-C6DE51AFA24F}"/>
              </a:ext>
            </a:extLst>
          </p:cNvPr>
          <p:cNvSpPr/>
          <p:nvPr/>
        </p:nvSpPr>
        <p:spPr>
          <a:xfrm>
            <a:off x="34292" y="36290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26" name="Rounded Rectangle 25">
            <a:extLst>
              <a:ext uri="{FF2B5EF4-FFF2-40B4-BE49-F238E27FC236}">
                <a16:creationId xmlns="" xmlns:a16="http://schemas.microsoft.com/office/drawing/2014/main" id="{4ACD0EB1-427F-44BD-BAC6-33E0ECCAB9F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27" name="Rounded Rectangle 26">
            <a:extLst>
              <a:ext uri="{FF2B5EF4-FFF2-40B4-BE49-F238E27FC236}">
                <a16:creationId xmlns="" xmlns:a16="http://schemas.microsoft.com/office/drawing/2014/main" id="{B9951F13-26BD-4FD3-BA0A-66D787BED48B}"/>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28" name="Rounded Rectangle 27">
            <a:extLst>
              <a:ext uri="{FF2B5EF4-FFF2-40B4-BE49-F238E27FC236}">
                <a16:creationId xmlns="" xmlns:a16="http://schemas.microsoft.com/office/drawing/2014/main" id="{4919C31E-C011-46BB-A7CF-B5C5B58756AD}"/>
              </a:ext>
            </a:extLst>
          </p:cNvPr>
          <p:cNvSpPr/>
          <p:nvPr/>
        </p:nvSpPr>
        <p:spPr>
          <a:xfrm>
            <a:off x="34292" y="36226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29" name="Rounded Rectangle 28">
            <a:extLst>
              <a:ext uri="{FF2B5EF4-FFF2-40B4-BE49-F238E27FC236}">
                <a16:creationId xmlns="" xmlns:a16="http://schemas.microsoft.com/office/drawing/2014/main" id="{494A3402-8351-4442-8CFB-44773F4E8B4F}"/>
              </a:ext>
            </a:extLst>
          </p:cNvPr>
          <p:cNvSpPr/>
          <p:nvPr/>
        </p:nvSpPr>
        <p:spPr>
          <a:xfrm>
            <a:off x="34292" y="36099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0" name="Rounded Rectangle 29">
            <a:extLst>
              <a:ext uri="{FF2B5EF4-FFF2-40B4-BE49-F238E27FC236}">
                <a16:creationId xmlns="" xmlns:a16="http://schemas.microsoft.com/office/drawing/2014/main" id="{C3301672-C3B9-4829-9DE5-13BE47BFC385}"/>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1" name="Rounded Rectangle 30">
            <a:extLst>
              <a:ext uri="{FF2B5EF4-FFF2-40B4-BE49-F238E27FC236}">
                <a16:creationId xmlns="" xmlns:a16="http://schemas.microsoft.com/office/drawing/2014/main" id="{8A564DF8-A853-4CE0-BEED-EFEF13D0508B}"/>
              </a:ext>
            </a:extLst>
          </p:cNvPr>
          <p:cNvSpPr/>
          <p:nvPr/>
        </p:nvSpPr>
        <p:spPr>
          <a:xfrm>
            <a:off x="34292" y="35697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2" name="Rounded Rectangle 31">
            <a:extLst>
              <a:ext uri="{FF2B5EF4-FFF2-40B4-BE49-F238E27FC236}">
                <a16:creationId xmlns="" xmlns:a16="http://schemas.microsoft.com/office/drawing/2014/main" id="{BCB4CFBF-E887-4B54-BDEE-88E608CC39E9}"/>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3" name="Rounded Rectangle 32">
            <a:extLst>
              <a:ext uri="{FF2B5EF4-FFF2-40B4-BE49-F238E27FC236}">
                <a16:creationId xmlns="" xmlns:a16="http://schemas.microsoft.com/office/drawing/2014/main" id="{D70F5083-3F31-4E41-A795-13AA329ACC11}"/>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dirty="0">
                <a:solidFill>
                  <a:prstClr val="white"/>
                </a:solidFill>
                <a:latin typeface="Georgia"/>
              </a:rPr>
              <a:t>00:00</a:t>
            </a:r>
          </a:p>
        </p:txBody>
      </p:sp>
      <p:pic>
        <p:nvPicPr>
          <p:cNvPr id="34" name="Picture 2" descr="Káº¿t quáº£ hÃ¬nh áº£nh cho icon Äá»ng há»">
            <a:extLst>
              <a:ext uri="{FF2B5EF4-FFF2-40B4-BE49-F238E27FC236}">
                <a16:creationId xmlns="" xmlns:a16="http://schemas.microsoft.com/office/drawing/2014/main" id="{9A651F16-B6FB-4DB3-BD0F-ACD4552BD4B3}"/>
              </a:ext>
            </a:extLst>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2215896" y="3523155"/>
            <a:ext cx="1041400"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A">
            <a:extLst>
              <a:ext uri="{FF2B5EF4-FFF2-40B4-BE49-F238E27FC236}">
                <a16:creationId xmlns="" xmlns:a16="http://schemas.microsoft.com/office/drawing/2014/main" id="{8FE5F6FA-3D0F-4127-BBE3-629650136E4E}"/>
              </a:ext>
            </a:extLst>
          </p:cNvPr>
          <p:cNvSpPr/>
          <p:nvPr/>
        </p:nvSpPr>
        <p:spPr>
          <a:xfrm>
            <a:off x="731521" y="5187953"/>
            <a:ext cx="720598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A.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ở </a:t>
            </a:r>
            <a:r>
              <a:rPr lang="en-US" sz="3200" b="1" dirty="0" err="1">
                <a:solidFill>
                  <a:srgbClr val="C00000"/>
                </a:solidFill>
                <a:latin typeface="Times New Roman" pitchFamily="18" charset="0"/>
                <a:cs typeface="Times New Roman" pitchFamily="18" charset="0"/>
              </a:rPr>
              <a:t>Tây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Âu</a:t>
            </a:r>
            <a:endParaRPr lang="vi-VN" sz="3200" dirty="0">
              <a:solidFill>
                <a:srgbClr val="C00000"/>
              </a:solidFill>
              <a:latin typeface="Times New Roman" panose="02020603050405020304" pitchFamily="18" charset="0"/>
            </a:endParaRPr>
          </a:p>
        </p:txBody>
      </p:sp>
      <p:sp>
        <p:nvSpPr>
          <p:cNvPr id="36" name="B">
            <a:extLst>
              <a:ext uri="{FF2B5EF4-FFF2-40B4-BE49-F238E27FC236}">
                <a16:creationId xmlns="" xmlns:a16="http://schemas.microsoft.com/office/drawing/2014/main" id="{30F7D6AD-A01E-4BFA-9774-7A9FC382AF44}"/>
              </a:ext>
            </a:extLst>
          </p:cNvPr>
          <p:cNvSpPr/>
          <p:nvPr/>
        </p:nvSpPr>
        <p:spPr>
          <a:xfrm>
            <a:off x="761154" y="6741584"/>
            <a:ext cx="7205980"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C.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dân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chủ</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cổ</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đại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dứt</a:t>
            </a:r>
            <a:r>
              <a:rPr lang="en-US" sz="3200" b="1" dirty="0">
                <a:solidFill>
                  <a:srgbClr val="C00000"/>
                </a:solidFill>
                <a:latin typeface="Times New Roman" pitchFamily="18" charset="0"/>
                <a:cs typeface="Times New Roman" pitchFamily="18" charset="0"/>
              </a:rPr>
              <a:t>. </a:t>
            </a:r>
            <a:endParaRPr lang="vi-VN" sz="3200" dirty="0">
              <a:solidFill>
                <a:srgbClr val="C00000"/>
              </a:solidFill>
              <a:latin typeface="Times New Roman" panose="02020603050405020304" pitchFamily="18" charset="0"/>
            </a:endParaRPr>
          </a:p>
        </p:txBody>
      </p:sp>
      <p:sp>
        <p:nvSpPr>
          <p:cNvPr id="37" name="C">
            <a:extLst>
              <a:ext uri="{FF2B5EF4-FFF2-40B4-BE49-F238E27FC236}">
                <a16:creationId xmlns="" xmlns:a16="http://schemas.microsoft.com/office/drawing/2014/main" id="{9A5AD019-769D-443F-A0A0-D3EDAF090236}"/>
              </a:ext>
            </a:extLst>
          </p:cNvPr>
          <p:cNvSpPr/>
          <p:nvPr/>
        </p:nvSpPr>
        <p:spPr>
          <a:xfrm flipH="1">
            <a:off x="8174567" y="5187953"/>
            <a:ext cx="7878231"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           B.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dứt</a:t>
            </a:r>
            <a:endParaRPr lang="vi-VN" sz="3200" dirty="0">
              <a:solidFill>
                <a:srgbClr val="C00000"/>
              </a:solidFill>
              <a:latin typeface="Times New Roman" panose="02020603050405020304" pitchFamily="18" charset="0"/>
            </a:endParaRPr>
          </a:p>
        </p:txBody>
      </p:sp>
      <p:sp>
        <p:nvSpPr>
          <p:cNvPr id="38" name="D">
            <a:extLst>
              <a:ext uri="{FF2B5EF4-FFF2-40B4-BE49-F238E27FC236}">
                <a16:creationId xmlns="" xmlns:a16="http://schemas.microsoft.com/office/drawing/2014/main" id="{0057F136-91A3-4CE9-9004-D03F7A9EE7EB}"/>
              </a:ext>
            </a:extLst>
          </p:cNvPr>
          <p:cNvSpPr/>
          <p:nvPr/>
        </p:nvSpPr>
        <p:spPr>
          <a:xfrm flipH="1">
            <a:off x="8077197" y="6741584"/>
            <a:ext cx="7975602"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D </a:t>
            </a:r>
            <a:r>
              <a:rPr lang="en-US" sz="3200" b="1" dirty="0" err="1">
                <a:solidFill>
                  <a:srgbClr val="C00000"/>
                </a:solidFill>
                <a:latin typeface="Times New Roman" pitchFamily="18" charset="0"/>
                <a:cs typeface="Times New Roman" pitchFamily="18" charset="0"/>
              </a:rPr>
              <a:t>thời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kỳ</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đấu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tranh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của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chiếm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hữu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ở</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tiêu</a:t>
            </a:r>
            <a:endParaRPr lang="en-US" sz="3200" b="1" dirty="0">
              <a:solidFill>
                <a:srgbClr val="C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200" y="838200"/>
            <a:ext cx="12192000" cy="1892826"/>
          </a:xfrm>
          <a:prstGeom prst="rect">
            <a:avLst/>
          </a:prstGeom>
          <a:noFill/>
        </p:spPr>
        <p:txBody>
          <a:bodyPr wrap="square" lIns="0" tIns="0" rIns="0" rtlCol="0">
            <a:spAutoFit/>
          </a:bodyPr>
          <a:lstStyle/>
          <a:p>
            <a:pPr algn="ctr">
              <a:tabLst/>
            </a:pPr>
            <a:r>
              <a:rPr lang="en-US" altLang="zh-CN" sz="6000" dirty="0" err="1">
                <a:solidFill>
                  <a:srgbClr val="0070C0"/>
                </a:solidFill>
                <a:latin typeface="Times New Roman" pitchFamily="18" charset="0"/>
                <a:ea typeface="Kingthings Foundation" charset="0"/>
                <a:cs typeface="Times New Roman" pitchFamily="18" charset="0"/>
              </a:rPr>
              <a:t>Bài</a:t>
            </a:r>
            <a:r>
              <a:rPr lang="en-US" altLang="zh-CN" sz="6000" dirty="0">
                <a:solidFill>
                  <a:srgbClr val="0070C0"/>
                </a:solidFill>
                <a:latin typeface="Times New Roman" pitchFamily="18" charset="0"/>
                <a:ea typeface="Kingthings Foundation" charset="0"/>
                <a:cs typeface="Times New Roman" pitchFamily="18" charset="0"/>
              </a:rPr>
              <a:t> 1: </a:t>
            </a:r>
            <a:r>
              <a:rPr lang="en-US" altLang="zh-CN" sz="6000" dirty="0" err="1">
                <a:solidFill>
                  <a:srgbClr val="0070C0"/>
                </a:solidFill>
                <a:latin typeface="Times New Roman" pitchFamily="18" charset="0"/>
                <a:ea typeface="Kingthings Foundation" charset="0"/>
                <a:cs typeface="Times New Roman" pitchFamily="18" charset="0"/>
              </a:rPr>
              <a:t>Quá</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trình</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hình</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thành</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và</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phát</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triển</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của</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chế</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độ</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phong</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kiến</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ở</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châu</a:t>
            </a:r>
            <a:r>
              <a:rPr lang="en-US" altLang="zh-CN" sz="6000" dirty="0">
                <a:solidFill>
                  <a:srgbClr val="0070C0"/>
                </a:solidFill>
                <a:latin typeface="Times New Roman" pitchFamily="18" charset="0"/>
                <a:ea typeface="Kingthings Foundation" charset="0"/>
                <a:cs typeface="Times New Roman" pitchFamily="18" charset="0"/>
              </a:rPr>
              <a:t> </a:t>
            </a:r>
            <a:r>
              <a:rPr lang="en-US" altLang="zh-CN" sz="6000" dirty="0" err="1">
                <a:solidFill>
                  <a:srgbClr val="0070C0"/>
                </a:solidFill>
                <a:latin typeface="Times New Roman" pitchFamily="18" charset="0"/>
                <a:ea typeface="Kingthings Foundation" charset="0"/>
                <a:cs typeface="Times New Roman" pitchFamily="18" charset="0"/>
              </a:rPr>
              <a:t>Âu</a:t>
            </a:r>
            <a:endParaRPr lang="en-US" altLang="zh-CN" sz="6000" dirty="0">
              <a:solidFill>
                <a:srgbClr val="0070C0"/>
              </a:solidFill>
              <a:latin typeface="Times New Roman" pitchFamily="18" charset="0"/>
              <a:ea typeface="Kingthings Foundation" charset="0"/>
              <a:cs typeface="Times New Roman" pitchFamily="18" charset="0"/>
            </a:endParaRPr>
          </a:p>
        </p:txBody>
      </p:sp>
      <p:grpSp>
        <p:nvGrpSpPr>
          <p:cNvPr id="934" name="Grupo"/>
          <p:cNvGrpSpPr/>
          <p:nvPr/>
        </p:nvGrpSpPr>
        <p:grpSpPr>
          <a:xfrm>
            <a:off x="3632200" y="2951530"/>
            <a:ext cx="8839199" cy="5354270"/>
            <a:chOff x="0" y="0"/>
            <a:chExt cx="5222240" cy="4457700"/>
          </a:xfrm>
        </p:grpSpPr>
        <p:sp>
          <p:nvSpPr>
            <p:cNvPr id="935" name="Figura"/>
            <p:cNvSpPr/>
            <p:nvPr/>
          </p:nvSpPr>
          <p:spPr>
            <a:xfrm>
              <a:off x="2730499" y="711200"/>
              <a:ext cx="588011" cy="125271"/>
            </a:xfrm>
            <a:custGeom>
              <a:avLst/>
              <a:gdLst/>
              <a:ahLst/>
              <a:cxnLst>
                <a:cxn ang="0">
                  <a:pos x="wd2" y="hd2"/>
                </a:cxn>
                <a:cxn ang="5400000">
                  <a:pos x="wd2" y="hd2"/>
                </a:cxn>
                <a:cxn ang="10800000">
                  <a:pos x="wd2" y="hd2"/>
                </a:cxn>
                <a:cxn ang="16200000">
                  <a:pos x="wd2" y="hd2"/>
                </a:cxn>
              </a:cxnLst>
              <a:rect l="0" t="0" r="r" b="b"/>
              <a:pathLst>
                <a:path w="21600" h="10706" extrusionOk="0">
                  <a:moveTo>
                    <a:pt x="13902" y="1516"/>
                  </a:moveTo>
                  <a:cubicBezTo>
                    <a:pt x="1213" y="11177"/>
                    <a:pt x="3592" y="-3368"/>
                    <a:pt x="0" y="757"/>
                  </a:cubicBezTo>
                  <a:lnTo>
                    <a:pt x="0" y="9766"/>
                  </a:lnTo>
                  <a:cubicBezTo>
                    <a:pt x="1726" y="2276"/>
                    <a:pt x="2239" y="18232"/>
                    <a:pt x="13389" y="5750"/>
                  </a:cubicBezTo>
                  <a:cubicBezTo>
                    <a:pt x="15022" y="3904"/>
                    <a:pt x="16981" y="10851"/>
                    <a:pt x="21600" y="6509"/>
                  </a:cubicBezTo>
                  <a:cubicBezTo>
                    <a:pt x="17635" y="8680"/>
                    <a:pt x="15955" y="-3"/>
                    <a:pt x="13902" y="1516"/>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6" name="Figura"/>
            <p:cNvSpPr/>
            <p:nvPr/>
          </p:nvSpPr>
          <p:spPr>
            <a:xfrm>
              <a:off x="508000" y="0"/>
              <a:ext cx="220980" cy="53883"/>
            </a:xfrm>
            <a:custGeom>
              <a:avLst/>
              <a:gdLst/>
              <a:ahLst/>
              <a:cxnLst>
                <a:cxn ang="0">
                  <a:pos x="wd2" y="hd2"/>
                </a:cxn>
                <a:cxn ang="5400000">
                  <a:pos x="wd2" y="hd2"/>
                </a:cxn>
                <a:cxn ang="10800000">
                  <a:pos x="wd2" y="hd2"/>
                </a:cxn>
                <a:cxn ang="16200000">
                  <a:pos x="wd2" y="hd2"/>
                </a:cxn>
              </a:cxnLst>
              <a:rect l="0" t="0" r="r" b="b"/>
              <a:pathLst>
                <a:path w="21600" h="10182" extrusionOk="0">
                  <a:moveTo>
                    <a:pt x="13903" y="224"/>
                  </a:moveTo>
                  <a:cubicBezTo>
                    <a:pt x="1117" y="11024"/>
                    <a:pt x="3724" y="-3616"/>
                    <a:pt x="124" y="944"/>
                  </a:cubicBezTo>
                  <a:lnTo>
                    <a:pt x="0" y="9824"/>
                  </a:lnTo>
                  <a:cubicBezTo>
                    <a:pt x="1862" y="2144"/>
                    <a:pt x="2110" y="17984"/>
                    <a:pt x="13407" y="4544"/>
                  </a:cubicBezTo>
                  <a:cubicBezTo>
                    <a:pt x="15021" y="2624"/>
                    <a:pt x="16883" y="9344"/>
                    <a:pt x="21600" y="4544"/>
                  </a:cubicBezTo>
                  <a:cubicBezTo>
                    <a:pt x="17503" y="6944"/>
                    <a:pt x="15890" y="-1456"/>
                    <a:pt x="13903" y="224"/>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7" name="Figura"/>
            <p:cNvSpPr/>
            <p:nvPr/>
          </p:nvSpPr>
          <p:spPr>
            <a:xfrm>
              <a:off x="4724400" y="13843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472"/>
                    <a:pt x="14419" y="2783"/>
                    <a:pt x="15267" y="8641"/>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8" name="Figura"/>
            <p:cNvSpPr/>
            <p:nvPr/>
          </p:nvSpPr>
          <p:spPr>
            <a:xfrm>
              <a:off x="304800" y="863599"/>
              <a:ext cx="481331" cy="1416051"/>
            </a:xfrm>
            <a:custGeom>
              <a:avLst/>
              <a:gdLst/>
              <a:ahLst/>
              <a:cxnLst>
                <a:cxn ang="0">
                  <a:pos x="wd2" y="hd2"/>
                </a:cxn>
                <a:cxn ang="5400000">
                  <a:pos x="wd2" y="hd2"/>
                </a:cxn>
                <a:cxn ang="10800000">
                  <a:pos x="wd2" y="hd2"/>
                </a:cxn>
                <a:cxn ang="16200000">
                  <a:pos x="wd2" y="hd2"/>
                </a:cxn>
              </a:cxnLst>
              <a:rect l="0" t="0" r="r" b="b"/>
              <a:pathLst>
                <a:path w="21600" h="21600" extrusionOk="0">
                  <a:moveTo>
                    <a:pt x="16870" y="0"/>
                  </a:moveTo>
                  <a:lnTo>
                    <a:pt x="1710"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9" name="Figura"/>
            <p:cNvSpPr/>
            <p:nvPr/>
          </p:nvSpPr>
          <p:spPr>
            <a:xfrm>
              <a:off x="444500" y="863599"/>
              <a:ext cx="334011" cy="1416051"/>
            </a:xfrm>
            <a:custGeom>
              <a:avLst/>
              <a:gdLst/>
              <a:ahLst/>
              <a:cxnLst>
                <a:cxn ang="0">
                  <a:pos x="wd2" y="hd2"/>
                </a:cxn>
                <a:cxn ang="5400000">
                  <a:pos x="wd2" y="hd2"/>
                </a:cxn>
                <a:cxn ang="10800000">
                  <a:pos x="wd2" y="hd2"/>
                </a:cxn>
                <a:cxn ang="16200000">
                  <a:pos x="wd2" y="hd2"/>
                </a:cxn>
              </a:cxnLst>
              <a:rect l="0" t="0" r="r" b="b"/>
              <a:pathLst>
                <a:path w="21600" h="21600" extrusionOk="0">
                  <a:moveTo>
                    <a:pt x="14783" y="0"/>
                  </a:moveTo>
                  <a:lnTo>
                    <a:pt x="8131" y="213"/>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0" name="Figura"/>
            <p:cNvSpPr/>
            <p:nvPr/>
          </p:nvSpPr>
          <p:spPr>
            <a:xfrm>
              <a:off x="330199" y="825499"/>
              <a:ext cx="270511" cy="209551"/>
            </a:xfrm>
            <a:custGeom>
              <a:avLst/>
              <a:gdLst/>
              <a:ahLst/>
              <a:cxnLst>
                <a:cxn ang="0">
                  <a:pos x="wd2" y="hd2"/>
                </a:cxn>
                <a:cxn ang="5400000">
                  <a:pos x="wd2" y="hd2"/>
                </a:cxn>
                <a:cxn ang="10800000">
                  <a:pos x="wd2" y="hd2"/>
                </a:cxn>
                <a:cxn ang="16200000">
                  <a:pos x="wd2" y="hd2"/>
                </a:cxn>
              </a:cxnLst>
              <a:rect l="0" t="0" r="r" b="b"/>
              <a:pathLst>
                <a:path w="21600" h="21600" extrusionOk="0">
                  <a:moveTo>
                    <a:pt x="20890" y="0"/>
                  </a:moveTo>
                  <a:lnTo>
                    <a:pt x="0" y="0"/>
                  </a:lnTo>
                  <a:lnTo>
                    <a:pt x="0" y="13484"/>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1" name="Figura"/>
            <p:cNvSpPr/>
            <p:nvPr/>
          </p:nvSpPr>
          <p:spPr>
            <a:xfrm>
              <a:off x="304800" y="838200"/>
              <a:ext cx="406400" cy="850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755" y="21600"/>
                  </a:lnTo>
                  <a:lnTo>
                    <a:pt x="20385" y="21600"/>
                  </a:lnTo>
                  <a:close/>
                </a:path>
              </a:pathLst>
            </a:custGeom>
            <a:solidFill>
              <a:srgbClr val="93524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42" name="Grupo"/>
            <p:cNvGrpSpPr/>
            <p:nvPr/>
          </p:nvGrpSpPr>
          <p:grpSpPr>
            <a:xfrm>
              <a:off x="355600" y="901700"/>
              <a:ext cx="308610" cy="46991"/>
              <a:chOff x="0" y="0"/>
              <a:chExt cx="308610" cy="46990"/>
            </a:xfrm>
          </p:grpSpPr>
          <p:sp>
            <p:nvSpPr>
              <p:cNvPr id="1487" name="Rectángulo"/>
              <p:cNvSpPr/>
              <p:nvPr/>
            </p:nvSpPr>
            <p:spPr>
              <a:xfrm>
                <a:off x="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8" name="Rectángulo"/>
              <p:cNvSpPr/>
              <p:nvPr/>
            </p:nvSpPr>
            <p:spPr>
              <a:xfrm>
                <a:off x="38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9" name="Rectángulo"/>
              <p:cNvSpPr/>
              <p:nvPr/>
            </p:nvSpPr>
            <p:spPr>
              <a:xfrm>
                <a:off x="76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0" name="Rectángulo"/>
              <p:cNvSpPr/>
              <p:nvPr/>
            </p:nvSpPr>
            <p:spPr>
              <a:xfrm>
                <a:off x="127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1" name="Rectángulo"/>
              <p:cNvSpPr/>
              <p:nvPr/>
            </p:nvSpPr>
            <p:spPr>
              <a:xfrm>
                <a:off x="165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2" name="Rectángulo"/>
              <p:cNvSpPr/>
              <p:nvPr/>
            </p:nvSpPr>
            <p:spPr>
              <a:xfrm>
                <a:off x="203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3" name="Rectángulo"/>
              <p:cNvSpPr/>
              <p:nvPr/>
            </p:nvSpPr>
            <p:spPr>
              <a:xfrm>
                <a:off x="254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4" name="Rectángulo"/>
              <p:cNvSpPr/>
              <p:nvPr/>
            </p:nvSpPr>
            <p:spPr>
              <a:xfrm>
                <a:off x="292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43" name="Figura"/>
            <p:cNvSpPr/>
            <p:nvPr/>
          </p:nvSpPr>
          <p:spPr>
            <a:xfrm>
              <a:off x="88899" y="2857500"/>
              <a:ext cx="125731" cy="3619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6901"/>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4" name="Triángulo"/>
            <p:cNvSpPr/>
            <p:nvPr/>
          </p:nvSpPr>
          <p:spPr>
            <a:xfrm>
              <a:off x="50800" y="2336799"/>
              <a:ext cx="171451" cy="590551"/>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lnTo>
                    <a:pt x="0" y="21414"/>
                  </a:lnTo>
                  <a:lnTo>
                    <a:pt x="2160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5" name="Figura"/>
            <p:cNvSpPr/>
            <p:nvPr/>
          </p:nvSpPr>
          <p:spPr>
            <a:xfrm>
              <a:off x="0" y="2895600"/>
              <a:ext cx="242571" cy="50800"/>
            </a:xfrm>
            <a:custGeom>
              <a:avLst/>
              <a:gdLst/>
              <a:ahLst/>
              <a:cxnLst>
                <a:cxn ang="0">
                  <a:pos x="wd2" y="hd2"/>
                </a:cxn>
                <a:cxn ang="5400000">
                  <a:pos x="wd2" y="hd2"/>
                </a:cxn>
                <a:cxn ang="10800000">
                  <a:pos x="wd2" y="hd2"/>
                </a:cxn>
                <a:cxn ang="16200000">
                  <a:pos x="wd2" y="hd2"/>
                </a:cxn>
              </a:cxnLst>
              <a:rect l="0" t="0" r="r" b="b"/>
              <a:pathLst>
                <a:path w="21600" h="21600" extrusionOk="0">
                  <a:moveTo>
                    <a:pt x="20921" y="21600"/>
                  </a:moveTo>
                  <a:lnTo>
                    <a:pt x="3053" y="21600"/>
                  </a:lnTo>
                  <a:lnTo>
                    <a:pt x="0" y="0"/>
                  </a:lnTo>
                  <a:lnTo>
                    <a:pt x="21600" y="1026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6" name="Figura"/>
            <p:cNvSpPr/>
            <p:nvPr/>
          </p:nvSpPr>
          <p:spPr>
            <a:xfrm>
              <a:off x="126999" y="1498600"/>
              <a:ext cx="698501" cy="2955290"/>
            </a:xfrm>
            <a:custGeom>
              <a:avLst/>
              <a:gdLst/>
              <a:ahLst/>
              <a:cxnLst>
                <a:cxn ang="0">
                  <a:pos x="wd2" y="hd2"/>
                </a:cxn>
                <a:cxn ang="5400000">
                  <a:pos x="wd2" y="hd2"/>
                </a:cxn>
                <a:cxn ang="10800000">
                  <a:pos x="wd2" y="hd2"/>
                </a:cxn>
                <a:cxn ang="16200000">
                  <a:pos x="wd2" y="hd2"/>
                </a:cxn>
              </a:cxnLst>
              <a:rect l="0" t="0" r="r" b="b"/>
              <a:pathLst>
                <a:path w="21600" h="21600" extrusionOk="0">
                  <a:moveTo>
                    <a:pt x="20893" y="0"/>
                  </a:moveTo>
                  <a:lnTo>
                    <a:pt x="3377"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7" name="Figura"/>
            <p:cNvSpPr/>
            <p:nvPr/>
          </p:nvSpPr>
          <p:spPr>
            <a:xfrm>
              <a:off x="101599" y="4305300"/>
              <a:ext cx="6858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200" y="0"/>
                  </a:lnTo>
                  <a:lnTo>
                    <a:pt x="0" y="21600"/>
                  </a:lnTo>
                  <a:lnTo>
                    <a:pt x="180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8" name="Figura"/>
            <p:cNvSpPr/>
            <p:nvPr/>
          </p:nvSpPr>
          <p:spPr>
            <a:xfrm>
              <a:off x="114299" y="4152900"/>
              <a:ext cx="6223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3" y="0"/>
                  </a:lnTo>
                  <a:lnTo>
                    <a:pt x="0" y="21600"/>
                  </a:lnTo>
                  <a:lnTo>
                    <a:pt x="19837"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9" name="Figura"/>
            <p:cNvSpPr/>
            <p:nvPr/>
          </p:nvSpPr>
          <p:spPr>
            <a:xfrm>
              <a:off x="127000" y="3987799"/>
              <a:ext cx="6604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0" name="Figura"/>
            <p:cNvSpPr/>
            <p:nvPr/>
          </p:nvSpPr>
          <p:spPr>
            <a:xfrm>
              <a:off x="139699" y="38226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1" name="Figura"/>
            <p:cNvSpPr/>
            <p:nvPr/>
          </p:nvSpPr>
          <p:spPr>
            <a:xfrm>
              <a:off x="139700" y="3670299"/>
              <a:ext cx="64770" cy="146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541" y="0"/>
                  </a:lnTo>
                  <a:lnTo>
                    <a:pt x="0" y="21600"/>
                  </a:lnTo>
                  <a:lnTo>
                    <a:pt x="19059"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2" name="Figura"/>
            <p:cNvSpPr/>
            <p:nvPr/>
          </p:nvSpPr>
          <p:spPr>
            <a:xfrm>
              <a:off x="152399" y="35051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3" name="Figura"/>
            <p:cNvSpPr/>
            <p:nvPr/>
          </p:nvSpPr>
          <p:spPr>
            <a:xfrm>
              <a:off x="152400" y="3352799"/>
              <a:ext cx="6604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4" name="Figura"/>
            <p:cNvSpPr/>
            <p:nvPr/>
          </p:nvSpPr>
          <p:spPr>
            <a:xfrm>
              <a:off x="152399" y="3200399"/>
              <a:ext cx="5969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5" name="Figura"/>
            <p:cNvSpPr/>
            <p:nvPr/>
          </p:nvSpPr>
          <p:spPr>
            <a:xfrm>
              <a:off x="190499" y="24002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6" name="Figura"/>
            <p:cNvSpPr/>
            <p:nvPr/>
          </p:nvSpPr>
          <p:spPr>
            <a:xfrm>
              <a:off x="177799" y="25399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7" name="Figura"/>
            <p:cNvSpPr/>
            <p:nvPr/>
          </p:nvSpPr>
          <p:spPr>
            <a:xfrm>
              <a:off x="152400" y="3035299"/>
              <a:ext cx="6096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00" y="495"/>
                  </a:lnTo>
                  <a:lnTo>
                    <a:pt x="0" y="21600"/>
                  </a:lnTo>
                  <a:lnTo>
                    <a:pt x="20700"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8" name="Figura"/>
            <p:cNvSpPr/>
            <p:nvPr/>
          </p:nvSpPr>
          <p:spPr>
            <a:xfrm>
              <a:off x="165099" y="2679699"/>
              <a:ext cx="5969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0" y="495"/>
                  </a:lnTo>
                  <a:lnTo>
                    <a:pt x="0" y="21600"/>
                  </a:lnTo>
                  <a:lnTo>
                    <a:pt x="20681"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9" name="Figura"/>
            <p:cNvSpPr/>
            <p:nvPr/>
          </p:nvSpPr>
          <p:spPr>
            <a:xfrm>
              <a:off x="165100" y="2870200"/>
              <a:ext cx="60961" cy="1333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617"/>
                  </a:lnTo>
                  <a:lnTo>
                    <a:pt x="0" y="21600"/>
                  </a:lnTo>
                  <a:lnTo>
                    <a:pt x="20250" y="2098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0" name="Figura"/>
            <p:cNvSpPr/>
            <p:nvPr/>
          </p:nvSpPr>
          <p:spPr>
            <a:xfrm>
              <a:off x="203199" y="2273300"/>
              <a:ext cx="584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75"/>
                  </a:lnTo>
                  <a:lnTo>
                    <a:pt x="470" y="21600"/>
                  </a:lnTo>
                  <a:lnTo>
                    <a:pt x="21600" y="20888"/>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1" name="Figura"/>
            <p:cNvSpPr/>
            <p:nvPr/>
          </p:nvSpPr>
          <p:spPr>
            <a:xfrm>
              <a:off x="203199" y="2158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2" name="Figura"/>
            <p:cNvSpPr/>
            <p:nvPr/>
          </p:nvSpPr>
          <p:spPr>
            <a:xfrm>
              <a:off x="203199" y="2031999"/>
              <a:ext cx="59691" cy="11684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04"/>
                  </a:lnTo>
                  <a:lnTo>
                    <a:pt x="919" y="21600"/>
                  </a:lnTo>
                  <a:lnTo>
                    <a:pt x="21600" y="2113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3" name="Figura"/>
            <p:cNvSpPr/>
            <p:nvPr/>
          </p:nvSpPr>
          <p:spPr>
            <a:xfrm>
              <a:off x="203199" y="1904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113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4" name="Figura"/>
            <p:cNvSpPr/>
            <p:nvPr/>
          </p:nvSpPr>
          <p:spPr>
            <a:xfrm>
              <a:off x="203200" y="1777999"/>
              <a:ext cx="60961" cy="118112"/>
            </a:xfrm>
            <a:custGeom>
              <a:avLst/>
              <a:gdLst/>
              <a:ahLst/>
              <a:cxnLst>
                <a:cxn ang="0">
                  <a:pos x="wd2" y="hd2"/>
                </a:cxn>
                <a:cxn ang="5400000">
                  <a:pos x="wd2" y="hd2"/>
                </a:cxn>
                <a:cxn ang="10800000">
                  <a:pos x="wd2" y="hd2"/>
                </a:cxn>
                <a:cxn ang="16200000">
                  <a:pos x="wd2" y="hd2"/>
                </a:cxn>
              </a:cxnLst>
              <a:rect l="0" t="0" r="r" b="b"/>
              <a:pathLst>
                <a:path w="21600" h="21600" extrusionOk="0">
                  <a:moveTo>
                    <a:pt x="20700" y="0"/>
                  </a:moveTo>
                  <a:lnTo>
                    <a:pt x="0" y="697"/>
                  </a:lnTo>
                  <a:lnTo>
                    <a:pt x="1350" y="21600"/>
                  </a:lnTo>
                  <a:lnTo>
                    <a:pt x="21600"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5" name="Figura"/>
            <p:cNvSpPr/>
            <p:nvPr/>
          </p:nvSpPr>
          <p:spPr>
            <a:xfrm>
              <a:off x="190500" y="1663700"/>
              <a:ext cx="60961" cy="111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736"/>
                  </a:lnTo>
                  <a:lnTo>
                    <a:pt x="0" y="21600"/>
                  </a:lnTo>
                  <a:lnTo>
                    <a:pt x="20700" y="20864"/>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6" name="Figura"/>
            <p:cNvSpPr/>
            <p:nvPr/>
          </p:nvSpPr>
          <p:spPr>
            <a:xfrm>
              <a:off x="203199" y="1549400"/>
              <a:ext cx="59691" cy="11176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36"/>
                  </a:lnTo>
                  <a:lnTo>
                    <a:pt x="919" y="21600"/>
                  </a:lnTo>
                  <a:lnTo>
                    <a:pt x="21600" y="20864"/>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7" name="Figura"/>
            <p:cNvSpPr/>
            <p:nvPr/>
          </p:nvSpPr>
          <p:spPr>
            <a:xfrm>
              <a:off x="215900" y="1600199"/>
              <a:ext cx="76200"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 y="0"/>
                  </a:lnTo>
                  <a:lnTo>
                    <a:pt x="0" y="21600"/>
                  </a:lnTo>
                  <a:lnTo>
                    <a:pt x="2124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8" name="Figura"/>
            <p:cNvSpPr/>
            <p:nvPr/>
          </p:nvSpPr>
          <p:spPr>
            <a:xfrm>
              <a:off x="266700" y="1498600"/>
              <a:ext cx="567691" cy="2955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0730" y="0"/>
                  </a:lnTo>
                  <a:lnTo>
                    <a:pt x="8553" y="121"/>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9" name="Rectángulo"/>
            <p:cNvSpPr/>
            <p:nvPr/>
          </p:nvSpPr>
          <p:spPr>
            <a:xfrm>
              <a:off x="444500" y="17399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0" name="Rectángulo"/>
            <p:cNvSpPr/>
            <p:nvPr/>
          </p:nvSpPr>
          <p:spPr>
            <a:xfrm>
              <a:off x="419100" y="19177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1" name="Rectángulo"/>
            <p:cNvSpPr/>
            <p:nvPr/>
          </p:nvSpPr>
          <p:spPr>
            <a:xfrm>
              <a:off x="419100" y="20955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2" name="Rectángulo"/>
            <p:cNvSpPr/>
            <p:nvPr/>
          </p:nvSpPr>
          <p:spPr>
            <a:xfrm>
              <a:off x="406400" y="22606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3" name="Rectángulo"/>
            <p:cNvSpPr/>
            <p:nvPr/>
          </p:nvSpPr>
          <p:spPr>
            <a:xfrm>
              <a:off x="355600" y="2260600"/>
              <a:ext cx="138430" cy="1016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4" name="Rectángulo"/>
            <p:cNvSpPr/>
            <p:nvPr/>
          </p:nvSpPr>
          <p:spPr>
            <a:xfrm>
              <a:off x="342900" y="1727200"/>
              <a:ext cx="138430" cy="762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5" name="Rectángulo"/>
            <p:cNvSpPr/>
            <p:nvPr/>
          </p:nvSpPr>
          <p:spPr>
            <a:xfrm>
              <a:off x="368300" y="1701800"/>
              <a:ext cx="6350" cy="1384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6" name="Figura"/>
            <p:cNvSpPr/>
            <p:nvPr/>
          </p:nvSpPr>
          <p:spPr>
            <a:xfrm>
              <a:off x="215900" y="1574800"/>
              <a:ext cx="340361" cy="203200"/>
            </a:xfrm>
            <a:custGeom>
              <a:avLst/>
              <a:gdLst/>
              <a:ahLst/>
              <a:cxnLst>
                <a:cxn ang="0">
                  <a:pos x="wd2" y="hd2"/>
                </a:cxn>
                <a:cxn ang="5400000">
                  <a:pos x="wd2" y="hd2"/>
                </a:cxn>
                <a:cxn ang="10800000">
                  <a:pos x="wd2" y="hd2"/>
                </a:cxn>
                <a:cxn ang="16200000">
                  <a:pos x="wd2" y="hd2"/>
                </a:cxn>
              </a:cxnLst>
              <a:rect l="0" t="0" r="r" b="b"/>
              <a:pathLst>
                <a:path w="21600" h="21600" extrusionOk="0">
                  <a:moveTo>
                    <a:pt x="322" y="0"/>
                  </a:moveTo>
                  <a:lnTo>
                    <a:pt x="0" y="10260"/>
                  </a:lnTo>
                  <a:cubicBezTo>
                    <a:pt x="0" y="10260"/>
                    <a:pt x="20955" y="20790"/>
                    <a:pt x="21278" y="21600"/>
                  </a:cubicBezTo>
                  <a:lnTo>
                    <a:pt x="21600" y="540"/>
                  </a:lnTo>
                  <a:lnTo>
                    <a:pt x="322"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7" name="Rectángulo"/>
            <p:cNvSpPr/>
            <p:nvPr/>
          </p:nvSpPr>
          <p:spPr>
            <a:xfrm>
              <a:off x="495300" y="12700"/>
              <a:ext cx="10161" cy="4254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8" name="Figura"/>
            <p:cNvSpPr/>
            <p:nvPr/>
          </p:nvSpPr>
          <p:spPr>
            <a:xfrm>
              <a:off x="253999" y="317499"/>
              <a:ext cx="515621" cy="5727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61" y="16523"/>
                  </a:lnTo>
                  <a:lnTo>
                    <a:pt x="10268" y="0"/>
                  </a:lnTo>
                  <a:lnTo>
                    <a:pt x="2554" y="1762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9" name="Figura"/>
            <p:cNvSpPr/>
            <p:nvPr/>
          </p:nvSpPr>
          <p:spPr>
            <a:xfrm>
              <a:off x="406399" y="317500"/>
              <a:ext cx="370841" cy="567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6" y="16478"/>
                  </a:lnTo>
                  <a:lnTo>
                    <a:pt x="5992" y="0"/>
                  </a:lnTo>
                  <a:cubicBezTo>
                    <a:pt x="7175" y="7103"/>
                    <a:pt x="4660" y="16285"/>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0" name="Figura"/>
            <p:cNvSpPr/>
            <p:nvPr/>
          </p:nvSpPr>
          <p:spPr>
            <a:xfrm>
              <a:off x="165100" y="1574799"/>
              <a:ext cx="683260" cy="53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964" y="21600"/>
                  </a:lnTo>
                  <a:lnTo>
                    <a:pt x="20235"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1" name="Cuadrado"/>
            <p:cNvSpPr/>
            <p:nvPr/>
          </p:nvSpPr>
          <p:spPr>
            <a:xfrm>
              <a:off x="241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2" name="Cuadrado"/>
            <p:cNvSpPr/>
            <p:nvPr/>
          </p:nvSpPr>
          <p:spPr>
            <a:xfrm>
              <a:off x="304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3" name="Cuadrado"/>
            <p:cNvSpPr/>
            <p:nvPr/>
          </p:nvSpPr>
          <p:spPr>
            <a:xfrm>
              <a:off x="368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4" name="Cuadrado"/>
            <p:cNvSpPr/>
            <p:nvPr/>
          </p:nvSpPr>
          <p:spPr>
            <a:xfrm>
              <a:off x="431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5" name="Cuadrado"/>
            <p:cNvSpPr/>
            <p:nvPr/>
          </p:nvSpPr>
          <p:spPr>
            <a:xfrm>
              <a:off x="482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6" name="Cuadrado"/>
            <p:cNvSpPr/>
            <p:nvPr/>
          </p:nvSpPr>
          <p:spPr>
            <a:xfrm>
              <a:off x="546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7" name="Cuadrado"/>
            <p:cNvSpPr/>
            <p:nvPr/>
          </p:nvSpPr>
          <p:spPr>
            <a:xfrm>
              <a:off x="609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8" name="Cuadrado"/>
            <p:cNvSpPr/>
            <p:nvPr/>
          </p:nvSpPr>
          <p:spPr>
            <a:xfrm>
              <a:off x="673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9" name="Cuadrado"/>
            <p:cNvSpPr/>
            <p:nvPr/>
          </p:nvSpPr>
          <p:spPr>
            <a:xfrm>
              <a:off x="736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0" name="Figura"/>
            <p:cNvSpPr/>
            <p:nvPr/>
          </p:nvSpPr>
          <p:spPr>
            <a:xfrm>
              <a:off x="139700" y="1320799"/>
              <a:ext cx="755651" cy="2870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6481" y="0"/>
                  </a:lnTo>
                  <a:lnTo>
                    <a:pt x="4901" y="669"/>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1" name="Figura"/>
            <p:cNvSpPr/>
            <p:nvPr/>
          </p:nvSpPr>
          <p:spPr>
            <a:xfrm>
              <a:off x="431800" y="1320799"/>
              <a:ext cx="454660" cy="287022"/>
            </a:xfrm>
            <a:custGeom>
              <a:avLst/>
              <a:gdLst/>
              <a:ahLst/>
              <a:cxnLst>
                <a:cxn ang="0">
                  <a:pos x="wd2" y="hd2"/>
                </a:cxn>
                <a:cxn ang="5400000">
                  <a:pos x="wd2" y="hd2"/>
                </a:cxn>
                <a:cxn ang="10800000">
                  <a:pos x="wd2" y="hd2"/>
                </a:cxn>
                <a:cxn ang="16200000">
                  <a:pos x="wd2" y="hd2"/>
                </a:cxn>
              </a:cxnLst>
              <a:rect l="0" t="0" r="r" b="b"/>
              <a:pathLst>
                <a:path w="21600" h="21600" extrusionOk="0">
                  <a:moveTo>
                    <a:pt x="1448" y="18159"/>
                  </a:moveTo>
                  <a:cubicBezTo>
                    <a:pt x="1026" y="19402"/>
                    <a:pt x="543" y="20549"/>
                    <a:pt x="0" y="21600"/>
                  </a:cubicBezTo>
                  <a:lnTo>
                    <a:pt x="21600" y="21600"/>
                  </a:lnTo>
                  <a:lnTo>
                    <a:pt x="13093" y="0"/>
                  </a:lnTo>
                  <a:lnTo>
                    <a:pt x="3801" y="287"/>
                  </a:lnTo>
                  <a:cubicBezTo>
                    <a:pt x="4284" y="5926"/>
                    <a:pt x="3499" y="12329"/>
                    <a:pt x="1448" y="18159"/>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2" name="Figura"/>
            <p:cNvSpPr/>
            <p:nvPr/>
          </p:nvSpPr>
          <p:spPr>
            <a:xfrm>
              <a:off x="5003799" y="3098800"/>
              <a:ext cx="107951" cy="2235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075" y="0"/>
                  </a:lnTo>
                  <a:lnTo>
                    <a:pt x="21600" y="17673"/>
                  </a:lnTo>
                  <a:lnTo>
                    <a:pt x="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3" name="Triángulo"/>
            <p:cNvSpPr/>
            <p:nvPr/>
          </p:nvSpPr>
          <p:spPr>
            <a:xfrm>
              <a:off x="4991099" y="2705100"/>
              <a:ext cx="135891" cy="443231"/>
            </a:xfrm>
            <a:custGeom>
              <a:avLst/>
              <a:gdLst/>
              <a:ahLst/>
              <a:cxnLst>
                <a:cxn ang="0">
                  <a:pos x="wd2" y="hd2"/>
                </a:cxn>
                <a:cxn ang="5400000">
                  <a:pos x="wd2" y="hd2"/>
                </a:cxn>
                <a:cxn ang="10800000">
                  <a:pos x="wd2" y="hd2"/>
                </a:cxn>
                <a:cxn ang="16200000">
                  <a:pos x="wd2" y="hd2"/>
                </a:cxn>
              </a:cxnLst>
              <a:rect l="0" t="0" r="r" b="b"/>
              <a:pathLst>
                <a:path w="21600" h="21600" extrusionOk="0">
                  <a:moveTo>
                    <a:pt x="1211" y="21600"/>
                  </a:moveTo>
                  <a:lnTo>
                    <a:pt x="21600" y="21414"/>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94" name="Grupo"/>
            <p:cNvGrpSpPr/>
            <p:nvPr/>
          </p:nvGrpSpPr>
          <p:grpSpPr>
            <a:xfrm>
              <a:off x="1358899" y="990600"/>
              <a:ext cx="3354072" cy="2625090"/>
              <a:chOff x="0" y="0"/>
              <a:chExt cx="3354069" cy="2625089"/>
            </a:xfrm>
          </p:grpSpPr>
          <p:sp>
            <p:nvSpPr>
              <p:cNvPr id="1482" name="Figura"/>
              <p:cNvSpPr/>
              <p:nvPr/>
            </p:nvSpPr>
            <p:spPr>
              <a:xfrm>
                <a:off x="2463800" y="850899"/>
                <a:ext cx="280671" cy="1323342"/>
              </a:xfrm>
              <a:custGeom>
                <a:avLst/>
                <a:gdLst/>
                <a:ahLst/>
                <a:cxnLst>
                  <a:cxn ang="0">
                    <a:pos x="wd2" y="hd2"/>
                  </a:cxn>
                  <a:cxn ang="5400000">
                    <a:pos x="wd2" y="hd2"/>
                  </a:cxn>
                  <a:cxn ang="10800000">
                    <a:pos x="wd2" y="hd2"/>
                  </a:cxn>
                  <a:cxn ang="16200000">
                    <a:pos x="wd2" y="hd2"/>
                  </a:cxn>
                </a:cxnLst>
                <a:rect l="0" t="0" r="r" b="b"/>
                <a:pathLst>
                  <a:path w="21600" h="21600" extrusionOk="0">
                    <a:moveTo>
                      <a:pt x="17300" y="4913"/>
                    </a:moveTo>
                    <a:lnTo>
                      <a:pt x="21307" y="4913"/>
                    </a:lnTo>
                    <a:lnTo>
                      <a:pt x="18179" y="3752"/>
                    </a:lnTo>
                    <a:lnTo>
                      <a:pt x="10165" y="41"/>
                    </a:lnTo>
                    <a:lnTo>
                      <a:pt x="10165" y="41"/>
                    </a:lnTo>
                    <a:lnTo>
                      <a:pt x="10067" y="0"/>
                    </a:lnTo>
                    <a:lnTo>
                      <a:pt x="2541" y="4021"/>
                    </a:lnTo>
                    <a:lnTo>
                      <a:pt x="0" y="4913"/>
                    </a:lnTo>
                    <a:lnTo>
                      <a:pt x="3323" y="4913"/>
                    </a:lnTo>
                    <a:lnTo>
                      <a:pt x="1759" y="21600"/>
                    </a:lnTo>
                    <a:lnTo>
                      <a:pt x="7819" y="21600"/>
                    </a:lnTo>
                    <a:lnTo>
                      <a:pt x="21600" y="21600"/>
                    </a:ln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3" name="Figura"/>
              <p:cNvSpPr/>
              <p:nvPr/>
            </p:nvSpPr>
            <p:spPr>
              <a:xfrm>
                <a:off x="1828800" y="1257300"/>
                <a:ext cx="1525270" cy="1209041"/>
              </a:xfrm>
              <a:custGeom>
                <a:avLst/>
                <a:gdLst/>
                <a:ahLst/>
                <a:cxnLst>
                  <a:cxn ang="0">
                    <a:pos x="wd2" y="hd2"/>
                  </a:cxn>
                  <a:cxn ang="5400000">
                    <a:pos x="wd2" y="hd2"/>
                  </a:cxn>
                  <a:cxn ang="10800000">
                    <a:pos x="wd2" y="hd2"/>
                  </a:cxn>
                  <a:cxn ang="16200000">
                    <a:pos x="wd2" y="hd2"/>
                  </a:cxn>
                </a:cxnLst>
                <a:rect l="0" t="0" r="r" b="b"/>
                <a:pathLst>
                  <a:path w="21600" h="21600" extrusionOk="0">
                    <a:moveTo>
                      <a:pt x="19532" y="4697"/>
                    </a:moveTo>
                    <a:lnTo>
                      <a:pt x="17014" y="794"/>
                    </a:lnTo>
                    <a:lnTo>
                      <a:pt x="7284" y="0"/>
                    </a:lnTo>
                    <a:lnTo>
                      <a:pt x="4137" y="3562"/>
                    </a:lnTo>
                    <a:lnTo>
                      <a:pt x="5396" y="3903"/>
                    </a:lnTo>
                    <a:lnTo>
                      <a:pt x="0" y="5173"/>
                    </a:lnTo>
                    <a:lnTo>
                      <a:pt x="360" y="21600"/>
                    </a:lnTo>
                    <a:lnTo>
                      <a:pt x="21600" y="16994"/>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4" name="Figura"/>
              <p:cNvSpPr/>
              <p:nvPr/>
            </p:nvSpPr>
            <p:spPr>
              <a:xfrm>
                <a:off x="2857500" y="698500"/>
                <a:ext cx="181611" cy="802641"/>
              </a:xfrm>
              <a:custGeom>
                <a:avLst/>
                <a:gdLst/>
                <a:ahLst/>
                <a:cxnLst>
                  <a:cxn ang="0">
                    <a:pos x="wd2" y="hd2"/>
                  </a:cxn>
                  <a:cxn ang="5400000">
                    <a:pos x="wd2" y="hd2"/>
                  </a:cxn>
                  <a:cxn ang="10800000">
                    <a:pos x="wd2" y="hd2"/>
                  </a:cxn>
                  <a:cxn ang="16200000">
                    <a:pos x="wd2" y="hd2"/>
                  </a:cxn>
                </a:cxnLst>
                <a:rect l="0" t="0" r="r" b="b"/>
                <a:pathLst>
                  <a:path w="21600" h="21600" extrusionOk="0">
                    <a:moveTo>
                      <a:pt x="17371" y="4922"/>
                    </a:moveTo>
                    <a:lnTo>
                      <a:pt x="21298" y="4922"/>
                    </a:lnTo>
                    <a:lnTo>
                      <a:pt x="18126" y="3759"/>
                    </a:lnTo>
                    <a:lnTo>
                      <a:pt x="10120" y="34"/>
                    </a:lnTo>
                    <a:lnTo>
                      <a:pt x="10120" y="34"/>
                    </a:lnTo>
                    <a:lnTo>
                      <a:pt x="10120" y="0"/>
                    </a:lnTo>
                    <a:lnTo>
                      <a:pt x="2417" y="3999"/>
                    </a:lnTo>
                    <a:lnTo>
                      <a:pt x="0" y="4922"/>
                    </a:lnTo>
                    <a:lnTo>
                      <a:pt x="3172" y="4922"/>
                    </a:lnTo>
                    <a:lnTo>
                      <a:pt x="1662" y="21600"/>
                    </a:lnTo>
                    <a:lnTo>
                      <a:pt x="7703" y="21600"/>
                    </a:lnTo>
                    <a:lnTo>
                      <a:pt x="21600" y="21600"/>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5" name="Figura"/>
              <p:cNvSpPr/>
              <p:nvPr/>
            </p:nvSpPr>
            <p:spPr>
              <a:xfrm>
                <a:off x="-1" y="266699"/>
                <a:ext cx="461011" cy="701041"/>
              </a:xfrm>
              <a:custGeom>
                <a:avLst/>
                <a:gdLst/>
                <a:ahLst/>
                <a:cxnLst>
                  <a:cxn ang="0">
                    <a:pos x="wd2" y="hd2"/>
                  </a:cxn>
                  <a:cxn ang="5400000">
                    <a:pos x="wd2" y="hd2"/>
                  </a:cxn>
                  <a:cxn ang="10800000">
                    <a:pos x="wd2" y="hd2"/>
                  </a:cxn>
                  <a:cxn ang="16200000">
                    <a:pos x="wd2" y="hd2"/>
                  </a:cxn>
                </a:cxnLst>
                <a:rect l="0" t="0" r="r" b="b"/>
                <a:pathLst>
                  <a:path w="21600" h="21600" extrusionOk="0">
                    <a:moveTo>
                      <a:pt x="17316" y="4930"/>
                    </a:moveTo>
                    <a:lnTo>
                      <a:pt x="21302" y="4930"/>
                    </a:lnTo>
                    <a:lnTo>
                      <a:pt x="18208" y="3757"/>
                    </a:lnTo>
                    <a:lnTo>
                      <a:pt x="10175" y="78"/>
                    </a:lnTo>
                    <a:lnTo>
                      <a:pt x="10175" y="78"/>
                    </a:lnTo>
                    <a:lnTo>
                      <a:pt x="10116" y="0"/>
                    </a:lnTo>
                    <a:lnTo>
                      <a:pt x="2559" y="4030"/>
                    </a:lnTo>
                    <a:lnTo>
                      <a:pt x="0" y="4930"/>
                    </a:lnTo>
                    <a:lnTo>
                      <a:pt x="3332" y="4930"/>
                    </a:lnTo>
                    <a:lnTo>
                      <a:pt x="1726" y="21600"/>
                    </a:lnTo>
                    <a:lnTo>
                      <a:pt x="7795" y="21600"/>
                    </a:lnTo>
                    <a:lnTo>
                      <a:pt x="21600" y="21600"/>
                    </a:lnTo>
                    <a:close/>
                  </a:path>
                </a:pathLst>
              </a:custGeom>
              <a:solidFill>
                <a:srgbClr val="EACA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6" name="Figura"/>
              <p:cNvSpPr/>
              <p:nvPr/>
            </p:nvSpPr>
            <p:spPr>
              <a:xfrm>
                <a:off x="419100" y="0"/>
                <a:ext cx="1949450" cy="2625090"/>
              </a:xfrm>
              <a:custGeom>
                <a:avLst/>
                <a:gdLst/>
                <a:ahLst/>
                <a:cxnLst>
                  <a:cxn ang="0">
                    <a:pos x="wd2" y="hd2"/>
                  </a:cxn>
                  <a:cxn ang="5400000">
                    <a:pos x="wd2" y="hd2"/>
                  </a:cxn>
                  <a:cxn ang="10800000">
                    <a:pos x="wd2" y="hd2"/>
                  </a:cxn>
                  <a:cxn ang="16200000">
                    <a:pos x="wd2" y="hd2"/>
                  </a:cxn>
                </a:cxnLst>
                <a:rect l="0" t="0" r="r" b="b"/>
                <a:pathLst>
                  <a:path w="21600" h="21600" extrusionOk="0">
                    <a:moveTo>
                      <a:pt x="84" y="9300"/>
                    </a:moveTo>
                    <a:lnTo>
                      <a:pt x="3377" y="8444"/>
                    </a:lnTo>
                    <a:lnTo>
                      <a:pt x="3307" y="5058"/>
                    </a:lnTo>
                    <a:lnTo>
                      <a:pt x="2153" y="4807"/>
                    </a:lnTo>
                    <a:lnTo>
                      <a:pt x="5966" y="0"/>
                    </a:lnTo>
                    <a:lnTo>
                      <a:pt x="9330" y="4807"/>
                    </a:lnTo>
                    <a:lnTo>
                      <a:pt x="8612" y="4995"/>
                    </a:lnTo>
                    <a:lnTo>
                      <a:pt x="8682" y="7597"/>
                    </a:lnTo>
                    <a:lnTo>
                      <a:pt x="17801" y="7116"/>
                    </a:lnTo>
                    <a:lnTo>
                      <a:pt x="21600" y="9520"/>
                    </a:lnTo>
                    <a:lnTo>
                      <a:pt x="20305" y="9854"/>
                    </a:lnTo>
                    <a:lnTo>
                      <a:pt x="20305" y="21600"/>
                    </a:lnTo>
                    <a:lnTo>
                      <a:pt x="0" y="17127"/>
                    </a:ln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95" name="Figura"/>
            <p:cNvSpPr/>
            <p:nvPr/>
          </p:nvSpPr>
          <p:spPr>
            <a:xfrm>
              <a:off x="4457700" y="1981199"/>
              <a:ext cx="648970" cy="2472691"/>
            </a:xfrm>
            <a:custGeom>
              <a:avLst/>
              <a:gdLst/>
              <a:ahLst/>
              <a:cxnLst>
                <a:cxn ang="0">
                  <a:pos x="wd2" y="hd2"/>
                </a:cxn>
                <a:cxn ang="5400000">
                  <a:pos x="wd2" y="hd2"/>
                </a:cxn>
                <a:cxn ang="10800000">
                  <a:pos x="wd2" y="hd2"/>
                </a:cxn>
                <a:cxn ang="16200000">
                  <a:pos x="wd2" y="hd2"/>
                </a:cxn>
              </a:cxnLst>
              <a:rect l="0" t="0" r="r" b="b"/>
              <a:pathLst>
                <a:path w="21600" h="21600" extrusionOk="0">
                  <a:moveTo>
                    <a:pt x="16866" y="0"/>
                  </a:moveTo>
                  <a:lnTo>
                    <a:pt x="1733" y="222"/>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6" name="Rectángulo"/>
            <p:cNvSpPr/>
            <p:nvPr/>
          </p:nvSpPr>
          <p:spPr>
            <a:xfrm>
              <a:off x="4483100" y="26416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7" name="Rectángulo"/>
            <p:cNvSpPr/>
            <p:nvPr/>
          </p:nvSpPr>
          <p:spPr>
            <a:xfrm>
              <a:off x="4483100" y="25273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8" name="Rectángulo"/>
            <p:cNvSpPr/>
            <p:nvPr/>
          </p:nvSpPr>
          <p:spPr>
            <a:xfrm>
              <a:off x="4483100" y="2413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9" name="Rectángulo"/>
            <p:cNvSpPr/>
            <p:nvPr/>
          </p:nvSpPr>
          <p:spPr>
            <a:xfrm>
              <a:off x="4495800" y="2286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0" name="Rectángulo"/>
            <p:cNvSpPr/>
            <p:nvPr/>
          </p:nvSpPr>
          <p:spPr>
            <a:xfrm>
              <a:off x="4495800" y="21209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1" name="Figura"/>
            <p:cNvSpPr/>
            <p:nvPr/>
          </p:nvSpPr>
          <p:spPr>
            <a:xfrm>
              <a:off x="4660900" y="1981199"/>
              <a:ext cx="450850" cy="2472691"/>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8214" y="222"/>
                  </a:lnTo>
                  <a:lnTo>
                    <a:pt x="12838" y="11516"/>
                  </a:lnTo>
                  <a:lnTo>
                    <a:pt x="5841" y="1024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2" name="Rectángulo"/>
            <p:cNvSpPr/>
            <p:nvPr/>
          </p:nvSpPr>
          <p:spPr>
            <a:xfrm>
              <a:off x="4826000" y="2260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3" name="Rectángulo"/>
            <p:cNvSpPr/>
            <p:nvPr/>
          </p:nvSpPr>
          <p:spPr>
            <a:xfrm>
              <a:off x="4826000" y="2362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4" name="Rectángulo"/>
            <p:cNvSpPr/>
            <p:nvPr/>
          </p:nvSpPr>
          <p:spPr>
            <a:xfrm>
              <a:off x="4864100" y="2768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5" name="Rectángulo"/>
            <p:cNvSpPr/>
            <p:nvPr/>
          </p:nvSpPr>
          <p:spPr>
            <a:xfrm>
              <a:off x="4851400" y="26797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6" name="Rectángulo"/>
            <p:cNvSpPr/>
            <p:nvPr/>
          </p:nvSpPr>
          <p:spPr>
            <a:xfrm>
              <a:off x="4851400" y="25781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7" name="Rectángulo"/>
            <p:cNvSpPr/>
            <p:nvPr/>
          </p:nvSpPr>
          <p:spPr>
            <a:xfrm>
              <a:off x="4838700" y="2463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8" name="Rectángulo"/>
            <p:cNvSpPr/>
            <p:nvPr/>
          </p:nvSpPr>
          <p:spPr>
            <a:xfrm>
              <a:off x="4864100" y="2870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9" name="Rectángulo"/>
            <p:cNvSpPr/>
            <p:nvPr/>
          </p:nvSpPr>
          <p:spPr>
            <a:xfrm>
              <a:off x="4876800" y="29845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0" name="Rectángulo"/>
            <p:cNvSpPr/>
            <p:nvPr/>
          </p:nvSpPr>
          <p:spPr>
            <a:xfrm>
              <a:off x="4889500" y="3098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1" name="Figura"/>
            <p:cNvSpPr/>
            <p:nvPr/>
          </p:nvSpPr>
          <p:spPr>
            <a:xfrm>
              <a:off x="4927599" y="205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2" name="Figura"/>
            <p:cNvSpPr/>
            <p:nvPr/>
          </p:nvSpPr>
          <p:spPr>
            <a:xfrm>
              <a:off x="4940299" y="21717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3" name="Figura"/>
            <p:cNvSpPr/>
            <p:nvPr/>
          </p:nvSpPr>
          <p:spPr>
            <a:xfrm>
              <a:off x="4940299" y="22860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4" name="Figura"/>
            <p:cNvSpPr/>
            <p:nvPr/>
          </p:nvSpPr>
          <p:spPr>
            <a:xfrm>
              <a:off x="4952999" y="24003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5" name="Figura"/>
            <p:cNvSpPr/>
            <p:nvPr/>
          </p:nvSpPr>
          <p:spPr>
            <a:xfrm>
              <a:off x="4952999" y="2514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6" name="Figura"/>
            <p:cNvSpPr/>
            <p:nvPr/>
          </p:nvSpPr>
          <p:spPr>
            <a:xfrm>
              <a:off x="4965699" y="2641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7" name="Figura"/>
            <p:cNvSpPr/>
            <p:nvPr/>
          </p:nvSpPr>
          <p:spPr>
            <a:xfrm>
              <a:off x="4978399" y="27559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8" name="Figura"/>
            <p:cNvSpPr/>
            <p:nvPr/>
          </p:nvSpPr>
          <p:spPr>
            <a:xfrm>
              <a:off x="4978399" y="28702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9" name="Figura"/>
            <p:cNvSpPr/>
            <p:nvPr/>
          </p:nvSpPr>
          <p:spPr>
            <a:xfrm>
              <a:off x="4991099" y="29845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0" name="Figura"/>
            <p:cNvSpPr/>
            <p:nvPr/>
          </p:nvSpPr>
          <p:spPr>
            <a:xfrm>
              <a:off x="4991099" y="30988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1" name="Figura"/>
            <p:cNvSpPr/>
            <p:nvPr/>
          </p:nvSpPr>
          <p:spPr>
            <a:xfrm>
              <a:off x="5003799" y="32131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2" name="Figura"/>
            <p:cNvSpPr/>
            <p:nvPr/>
          </p:nvSpPr>
          <p:spPr>
            <a:xfrm>
              <a:off x="5003799" y="332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3" name="Figura"/>
            <p:cNvSpPr/>
            <p:nvPr/>
          </p:nvSpPr>
          <p:spPr>
            <a:xfrm>
              <a:off x="5016499" y="3441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4" name="Figura"/>
            <p:cNvSpPr/>
            <p:nvPr/>
          </p:nvSpPr>
          <p:spPr>
            <a:xfrm>
              <a:off x="5041899" y="3568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5" name="Figura"/>
            <p:cNvSpPr/>
            <p:nvPr/>
          </p:nvSpPr>
          <p:spPr>
            <a:xfrm>
              <a:off x="5054599" y="36830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6" name="Figura"/>
            <p:cNvSpPr/>
            <p:nvPr/>
          </p:nvSpPr>
          <p:spPr>
            <a:xfrm>
              <a:off x="5067299" y="3797299"/>
              <a:ext cx="68582" cy="106681"/>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8" name="Figura"/>
            <p:cNvSpPr/>
            <p:nvPr/>
          </p:nvSpPr>
          <p:spPr>
            <a:xfrm>
              <a:off x="5080000" y="3911599"/>
              <a:ext cx="67310" cy="106681"/>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9" name="Figura"/>
            <p:cNvSpPr/>
            <p:nvPr/>
          </p:nvSpPr>
          <p:spPr>
            <a:xfrm>
              <a:off x="5105400" y="40259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0" name="Figura"/>
            <p:cNvSpPr/>
            <p:nvPr/>
          </p:nvSpPr>
          <p:spPr>
            <a:xfrm>
              <a:off x="5118100" y="41402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1" name="Figura"/>
            <p:cNvSpPr/>
            <p:nvPr/>
          </p:nvSpPr>
          <p:spPr>
            <a:xfrm>
              <a:off x="5130800" y="42545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2" name="Figura"/>
            <p:cNvSpPr/>
            <p:nvPr/>
          </p:nvSpPr>
          <p:spPr>
            <a:xfrm>
              <a:off x="5156200" y="4368799"/>
              <a:ext cx="66041" cy="81282"/>
            </a:xfrm>
            <a:custGeom>
              <a:avLst/>
              <a:gdLst/>
              <a:ahLst/>
              <a:cxnLst>
                <a:cxn ang="0">
                  <a:pos x="wd2" y="hd2"/>
                </a:cxn>
                <a:cxn ang="5400000">
                  <a:pos x="wd2" y="hd2"/>
                </a:cxn>
                <a:cxn ang="10800000">
                  <a:pos x="wd2" y="hd2"/>
                </a:cxn>
                <a:cxn ang="16200000">
                  <a:pos x="wd2" y="hd2"/>
                </a:cxn>
              </a:cxnLst>
              <a:rect l="0" t="0" r="r" b="b"/>
              <a:pathLst>
                <a:path w="21600" h="21600" extrusionOk="0">
                  <a:moveTo>
                    <a:pt x="17031" y="0"/>
                  </a:moveTo>
                  <a:lnTo>
                    <a:pt x="0" y="0"/>
                  </a:lnTo>
                  <a:lnTo>
                    <a:pt x="4154"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3" name="Figura"/>
            <p:cNvSpPr/>
            <p:nvPr/>
          </p:nvSpPr>
          <p:spPr>
            <a:xfrm>
              <a:off x="253999" y="3213099"/>
              <a:ext cx="276861" cy="1240791"/>
            </a:xfrm>
            <a:custGeom>
              <a:avLst/>
              <a:gdLst/>
              <a:ahLst/>
              <a:cxnLst>
                <a:cxn ang="0">
                  <a:pos x="wd2" y="hd2"/>
                </a:cxn>
                <a:cxn ang="5400000">
                  <a:pos x="wd2" y="hd2"/>
                </a:cxn>
                <a:cxn ang="10800000">
                  <a:pos x="wd2" y="hd2"/>
                </a:cxn>
                <a:cxn ang="16200000">
                  <a:pos x="wd2" y="hd2"/>
                </a:cxn>
              </a:cxnLst>
              <a:rect l="0" t="0" r="r" b="b"/>
              <a:pathLst>
                <a:path w="21600" h="21600" extrusionOk="0">
                  <a:moveTo>
                    <a:pt x="0" y="22"/>
                  </a:moveTo>
                  <a:lnTo>
                    <a:pt x="3864" y="21600"/>
                  </a:lnTo>
                  <a:lnTo>
                    <a:pt x="21600" y="16007"/>
                  </a:lnTo>
                  <a:lnTo>
                    <a:pt x="15556"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4" name="Figura"/>
            <p:cNvSpPr/>
            <p:nvPr/>
          </p:nvSpPr>
          <p:spPr>
            <a:xfrm>
              <a:off x="266700" y="39497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5" name="Figura"/>
            <p:cNvSpPr/>
            <p:nvPr/>
          </p:nvSpPr>
          <p:spPr>
            <a:xfrm>
              <a:off x="266699" y="38100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6" name="Figura"/>
            <p:cNvSpPr/>
            <p:nvPr/>
          </p:nvSpPr>
          <p:spPr>
            <a:xfrm>
              <a:off x="254000" y="36703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7" name="Figura"/>
            <p:cNvSpPr/>
            <p:nvPr/>
          </p:nvSpPr>
          <p:spPr>
            <a:xfrm>
              <a:off x="253999" y="35179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8" name="Figura"/>
            <p:cNvSpPr/>
            <p:nvPr/>
          </p:nvSpPr>
          <p:spPr>
            <a:xfrm>
              <a:off x="241300" y="33782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9" name="Figura"/>
            <p:cNvSpPr/>
            <p:nvPr/>
          </p:nvSpPr>
          <p:spPr>
            <a:xfrm>
              <a:off x="241300" y="3301999"/>
              <a:ext cx="54611" cy="5715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512"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0" name="Figura"/>
            <p:cNvSpPr/>
            <p:nvPr/>
          </p:nvSpPr>
          <p:spPr>
            <a:xfrm>
              <a:off x="241300" y="3213099"/>
              <a:ext cx="54611" cy="9271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1" name="Figura"/>
            <p:cNvSpPr/>
            <p:nvPr/>
          </p:nvSpPr>
          <p:spPr>
            <a:xfrm>
              <a:off x="368300" y="3251199"/>
              <a:ext cx="384811" cy="1113791"/>
            </a:xfrm>
            <a:custGeom>
              <a:avLst/>
              <a:gdLst/>
              <a:ahLst/>
              <a:cxnLst>
                <a:cxn ang="0">
                  <a:pos x="wd2" y="hd2"/>
                </a:cxn>
                <a:cxn ang="5400000">
                  <a:pos x="wd2" y="hd2"/>
                </a:cxn>
                <a:cxn ang="10800000">
                  <a:pos x="wd2" y="hd2"/>
                </a:cxn>
                <a:cxn ang="16200000">
                  <a:pos x="wd2" y="hd2"/>
                </a:cxn>
              </a:cxnLst>
              <a:rect l="0" t="0" r="r" b="b"/>
              <a:pathLst>
                <a:path w="21600" h="21600" extrusionOk="0">
                  <a:moveTo>
                    <a:pt x="15541" y="74"/>
                  </a:moveTo>
                  <a:lnTo>
                    <a:pt x="0" y="0"/>
                  </a:lnTo>
                  <a:lnTo>
                    <a:pt x="6059" y="21526"/>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2" name="Figura"/>
            <p:cNvSpPr/>
            <p:nvPr/>
          </p:nvSpPr>
          <p:spPr>
            <a:xfrm>
              <a:off x="253999" y="3213100"/>
              <a:ext cx="287022" cy="102871"/>
            </a:xfrm>
            <a:custGeom>
              <a:avLst/>
              <a:gdLst/>
              <a:ahLst/>
              <a:cxnLst>
                <a:cxn ang="0">
                  <a:pos x="wd2" y="hd2"/>
                </a:cxn>
                <a:cxn ang="5400000">
                  <a:pos x="wd2" y="hd2"/>
                </a:cxn>
                <a:cxn ang="10800000">
                  <a:pos x="wd2" y="hd2"/>
                </a:cxn>
                <a:cxn ang="16200000">
                  <a:pos x="wd2" y="hd2"/>
                </a:cxn>
              </a:cxnLst>
              <a:rect l="0" t="0" r="r" b="b"/>
              <a:pathLst>
                <a:path w="21600" h="21600" extrusionOk="0">
                  <a:moveTo>
                    <a:pt x="20931" y="0"/>
                  </a:moveTo>
                  <a:lnTo>
                    <a:pt x="0" y="0"/>
                  </a:lnTo>
                  <a:lnTo>
                    <a:pt x="7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3" name="Rectángulo"/>
            <p:cNvSpPr/>
            <p:nvPr/>
          </p:nvSpPr>
          <p:spPr>
            <a:xfrm>
              <a:off x="3302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4" name="Rectángulo"/>
            <p:cNvSpPr/>
            <p:nvPr/>
          </p:nvSpPr>
          <p:spPr>
            <a:xfrm>
              <a:off x="4064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5" name="Figura"/>
            <p:cNvSpPr/>
            <p:nvPr/>
          </p:nvSpPr>
          <p:spPr>
            <a:xfrm>
              <a:off x="1955800" y="10922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655"/>
                    <a:pt x="14475" y="2966"/>
                    <a:pt x="15267" y="8641"/>
                  </a:cubicBezTo>
                  <a:close/>
                </a:path>
              </a:pathLst>
            </a:custGeom>
            <a:solidFill>
              <a:srgbClr val="81CDE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6" name="Rectángulo"/>
            <p:cNvSpPr/>
            <p:nvPr/>
          </p:nvSpPr>
          <p:spPr>
            <a:xfrm>
              <a:off x="1955800" y="1092200"/>
              <a:ext cx="10161" cy="66167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7" name="Figura"/>
            <p:cNvSpPr/>
            <p:nvPr/>
          </p:nvSpPr>
          <p:spPr>
            <a:xfrm>
              <a:off x="1752600" y="1714499"/>
              <a:ext cx="542290" cy="774701"/>
            </a:xfrm>
            <a:custGeom>
              <a:avLst/>
              <a:gdLst/>
              <a:ahLst/>
              <a:cxnLst>
                <a:cxn ang="0">
                  <a:pos x="wd2" y="hd2"/>
                </a:cxn>
                <a:cxn ang="5400000">
                  <a:pos x="wd2" y="hd2"/>
                </a:cxn>
                <a:cxn ang="10800000">
                  <a:pos x="wd2" y="hd2"/>
                </a:cxn>
                <a:cxn ang="16200000">
                  <a:pos x="wd2" y="hd2"/>
                </a:cxn>
              </a:cxnLst>
              <a:rect l="0" t="0" r="r" b="b"/>
              <a:pathLst>
                <a:path w="21600" h="21600" extrusionOk="0">
                  <a:moveTo>
                    <a:pt x="16592" y="21600"/>
                  </a:moveTo>
                  <a:lnTo>
                    <a:pt x="21600" y="21069"/>
                  </a:lnTo>
                  <a:lnTo>
                    <a:pt x="9156" y="0"/>
                  </a:lnTo>
                  <a:lnTo>
                    <a:pt x="4957" y="142"/>
                  </a:lnTo>
                  <a:lnTo>
                    <a:pt x="0" y="4674"/>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8" name="Figura"/>
            <p:cNvSpPr/>
            <p:nvPr/>
          </p:nvSpPr>
          <p:spPr>
            <a:xfrm>
              <a:off x="2197100" y="2438400"/>
              <a:ext cx="49531" cy="99061"/>
            </a:xfrm>
            <a:custGeom>
              <a:avLst/>
              <a:gdLst/>
              <a:ahLst/>
              <a:cxnLst>
                <a:cxn ang="0">
                  <a:pos x="wd2" y="hd2"/>
                </a:cxn>
                <a:cxn ang="5400000">
                  <a:pos x="wd2" y="hd2"/>
                </a:cxn>
                <a:cxn ang="10800000">
                  <a:pos x="wd2" y="hd2"/>
                </a:cxn>
                <a:cxn ang="16200000">
                  <a:pos x="wd2" y="hd2"/>
                </a:cxn>
              </a:cxnLst>
              <a:rect l="0" t="0" r="r" b="b"/>
              <a:pathLst>
                <a:path w="21600" h="21600" extrusionOk="0">
                  <a:moveTo>
                    <a:pt x="21600" y="6092"/>
                  </a:moveTo>
                  <a:lnTo>
                    <a:pt x="2215" y="21600"/>
                  </a:lnTo>
                  <a:lnTo>
                    <a:pt x="0" y="12738"/>
                  </a:lnTo>
                  <a:lnTo>
                    <a:pt x="14400" y="0"/>
                  </a:lnTo>
                  <a:close/>
                </a:path>
              </a:pathLst>
            </a:custGeom>
            <a:solidFill>
              <a:srgbClr val="742D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9" name="Figura"/>
            <p:cNvSpPr/>
            <p:nvPr/>
          </p:nvSpPr>
          <p:spPr>
            <a:xfrm>
              <a:off x="190499" y="2933700"/>
              <a:ext cx="335281" cy="299721"/>
            </a:xfrm>
            <a:custGeom>
              <a:avLst/>
              <a:gdLst/>
              <a:ahLst/>
              <a:cxnLst>
                <a:cxn ang="0">
                  <a:pos x="wd2" y="hd2"/>
                </a:cxn>
                <a:cxn ang="5400000">
                  <a:pos x="wd2" y="hd2"/>
                </a:cxn>
                <a:cxn ang="10800000">
                  <a:pos x="wd2" y="hd2"/>
                </a:cxn>
                <a:cxn ang="16200000">
                  <a:pos x="wd2" y="hd2"/>
                </a:cxn>
              </a:cxnLst>
              <a:rect l="0" t="0" r="r" b="b"/>
              <a:pathLst>
                <a:path w="21600" h="21600" extrusionOk="0">
                  <a:moveTo>
                    <a:pt x="3355" y="13546"/>
                  </a:moveTo>
                  <a:lnTo>
                    <a:pt x="18982" y="0"/>
                  </a:lnTo>
                  <a:lnTo>
                    <a:pt x="21600" y="21600"/>
                  </a:lnTo>
                  <a:lnTo>
                    <a:pt x="0" y="21234"/>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0" name="Figura"/>
            <p:cNvSpPr/>
            <p:nvPr/>
          </p:nvSpPr>
          <p:spPr>
            <a:xfrm>
              <a:off x="304799" y="1854200"/>
              <a:ext cx="1901191" cy="260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456" y="21600"/>
                  </a:lnTo>
                  <a:lnTo>
                    <a:pt x="21600" y="4857"/>
                  </a:lnTo>
                  <a:lnTo>
                    <a:pt x="18570" y="0"/>
                  </a:lnTo>
                  <a:lnTo>
                    <a:pt x="4632" y="1781"/>
                  </a:lnTo>
                  <a:lnTo>
                    <a:pt x="1659" y="6037"/>
                  </a:lnTo>
                  <a:lnTo>
                    <a:pt x="1515" y="14857"/>
                  </a:lnTo>
                  <a:lnTo>
                    <a:pt x="577" y="1551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1" name="Figura"/>
            <p:cNvSpPr/>
            <p:nvPr/>
          </p:nvSpPr>
          <p:spPr>
            <a:xfrm>
              <a:off x="330200" y="3708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2" name="Figura"/>
            <p:cNvSpPr/>
            <p:nvPr/>
          </p:nvSpPr>
          <p:spPr>
            <a:xfrm>
              <a:off x="342899" y="3886200"/>
              <a:ext cx="172722" cy="1524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10800"/>
                  </a:lnTo>
                  <a:lnTo>
                    <a:pt x="0" y="14400"/>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3" name="Figura"/>
            <p:cNvSpPr/>
            <p:nvPr/>
          </p:nvSpPr>
          <p:spPr>
            <a:xfrm>
              <a:off x="584199" y="38608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4" name="Figura"/>
            <p:cNvSpPr/>
            <p:nvPr/>
          </p:nvSpPr>
          <p:spPr>
            <a:xfrm>
              <a:off x="774700" y="39878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5" name="Figura"/>
            <p:cNvSpPr/>
            <p:nvPr/>
          </p:nvSpPr>
          <p:spPr>
            <a:xfrm>
              <a:off x="965200" y="39243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6" name="Figura"/>
            <p:cNvSpPr/>
            <p:nvPr/>
          </p:nvSpPr>
          <p:spPr>
            <a:xfrm>
              <a:off x="1155699" y="38862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806" y="0"/>
                  </a:moveTo>
                  <a:lnTo>
                    <a:pt x="318" y="11631"/>
                  </a:lnTo>
                  <a:lnTo>
                    <a:pt x="0" y="14954"/>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7" name="Figura"/>
            <p:cNvSpPr/>
            <p:nvPr/>
          </p:nvSpPr>
          <p:spPr>
            <a:xfrm>
              <a:off x="1219200" y="38226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8" name="Figura"/>
            <p:cNvSpPr/>
            <p:nvPr/>
          </p:nvSpPr>
          <p:spPr>
            <a:xfrm>
              <a:off x="10287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9" name="Figura"/>
            <p:cNvSpPr/>
            <p:nvPr/>
          </p:nvSpPr>
          <p:spPr>
            <a:xfrm>
              <a:off x="825500" y="3949700"/>
              <a:ext cx="7621" cy="139700"/>
            </a:xfrm>
            <a:custGeom>
              <a:avLst/>
              <a:gdLst/>
              <a:ahLst/>
              <a:cxnLst>
                <a:cxn ang="0">
                  <a:pos x="wd2" y="hd2"/>
                </a:cxn>
                <a:cxn ang="5400000">
                  <a:pos x="wd2" y="hd2"/>
                </a:cxn>
                <a:cxn ang="10800000">
                  <a:pos x="wd2" y="hd2"/>
                </a:cxn>
                <a:cxn ang="16200000">
                  <a:pos x="wd2" y="hd2"/>
                </a:cxn>
              </a:cxnLst>
              <a:rect l="0" t="0" r="r" b="b"/>
              <a:pathLst>
                <a:path w="21600" h="21600" extrusionOk="0">
                  <a:moveTo>
                    <a:pt x="14400" y="21207"/>
                  </a:moveTo>
                  <a:lnTo>
                    <a:pt x="21600" y="393"/>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0" name="Figura"/>
            <p:cNvSpPr/>
            <p:nvPr/>
          </p:nvSpPr>
          <p:spPr>
            <a:xfrm>
              <a:off x="6350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1" name="Figura"/>
            <p:cNvSpPr/>
            <p:nvPr/>
          </p:nvSpPr>
          <p:spPr>
            <a:xfrm>
              <a:off x="304800" y="3898900"/>
              <a:ext cx="102871"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3" y="0"/>
                  </a:lnTo>
                  <a:lnTo>
                    <a:pt x="0" y="21600"/>
                  </a:lnTo>
                  <a:lnTo>
                    <a:pt x="18133"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2" name="Figura"/>
            <p:cNvSpPr/>
            <p:nvPr/>
          </p:nvSpPr>
          <p:spPr>
            <a:xfrm>
              <a:off x="292100" y="4089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3" name="Figura"/>
            <p:cNvSpPr/>
            <p:nvPr/>
          </p:nvSpPr>
          <p:spPr>
            <a:xfrm>
              <a:off x="279400" y="4292600"/>
              <a:ext cx="104140"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4" name="Figura"/>
            <p:cNvSpPr/>
            <p:nvPr/>
          </p:nvSpPr>
          <p:spPr>
            <a:xfrm>
              <a:off x="723900" y="3759200"/>
              <a:ext cx="128271" cy="695960"/>
            </a:xfrm>
            <a:custGeom>
              <a:avLst/>
              <a:gdLst/>
              <a:ahLst/>
              <a:cxnLst>
                <a:cxn ang="0">
                  <a:pos x="wd2" y="hd2"/>
                </a:cxn>
                <a:cxn ang="5400000">
                  <a:pos x="wd2" y="hd2"/>
                </a:cxn>
                <a:cxn ang="10800000">
                  <a:pos x="wd2" y="hd2"/>
                </a:cxn>
                <a:cxn ang="16200000">
                  <a:pos x="wd2" y="hd2"/>
                </a:cxn>
              </a:cxnLst>
              <a:rect l="0" t="0" r="r" b="b"/>
              <a:pathLst>
                <a:path w="21600" h="21600" extrusionOk="0">
                  <a:moveTo>
                    <a:pt x="7699" y="0"/>
                  </a:moveTo>
                  <a:lnTo>
                    <a:pt x="0" y="21600"/>
                  </a:lnTo>
                  <a:lnTo>
                    <a:pt x="1839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5" name="Figura"/>
            <p:cNvSpPr/>
            <p:nvPr/>
          </p:nvSpPr>
          <p:spPr>
            <a:xfrm>
              <a:off x="5207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6" name="Figura"/>
            <p:cNvSpPr/>
            <p:nvPr/>
          </p:nvSpPr>
          <p:spPr>
            <a:xfrm>
              <a:off x="9144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21600"/>
                  </a:lnTo>
                  <a:lnTo>
                    <a:pt x="1821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7" name="Figura"/>
            <p:cNvSpPr/>
            <p:nvPr/>
          </p:nvSpPr>
          <p:spPr>
            <a:xfrm>
              <a:off x="11176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8" name="Figura"/>
            <p:cNvSpPr/>
            <p:nvPr/>
          </p:nvSpPr>
          <p:spPr>
            <a:xfrm>
              <a:off x="1320800" y="3759200"/>
              <a:ext cx="170181" cy="695960"/>
            </a:xfrm>
            <a:custGeom>
              <a:avLst/>
              <a:gdLst/>
              <a:ahLst/>
              <a:cxnLst>
                <a:cxn ang="0">
                  <a:pos x="wd2" y="hd2"/>
                </a:cxn>
                <a:cxn ang="5400000">
                  <a:pos x="wd2" y="hd2"/>
                </a:cxn>
                <a:cxn ang="10800000">
                  <a:pos x="wd2" y="hd2"/>
                </a:cxn>
                <a:cxn ang="16200000">
                  <a:pos x="wd2" y="hd2"/>
                </a:cxn>
              </a:cxnLst>
              <a:rect l="0" t="0" r="r" b="b"/>
              <a:pathLst>
                <a:path w="21600" h="21600" extrusionOk="0">
                  <a:moveTo>
                    <a:pt x="5964" y="0"/>
                  </a:moveTo>
                  <a:lnTo>
                    <a:pt x="0" y="21600"/>
                  </a:lnTo>
                  <a:lnTo>
                    <a:pt x="21278" y="21600"/>
                  </a:lnTo>
                  <a:lnTo>
                    <a:pt x="21600" y="19038"/>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9" name="Figura"/>
            <p:cNvSpPr/>
            <p:nvPr/>
          </p:nvSpPr>
          <p:spPr>
            <a:xfrm>
              <a:off x="355600" y="3555999"/>
              <a:ext cx="1233170" cy="176531"/>
            </a:xfrm>
            <a:custGeom>
              <a:avLst/>
              <a:gdLst/>
              <a:ahLst/>
              <a:cxnLst>
                <a:cxn ang="0">
                  <a:pos x="wd2" y="hd2"/>
                </a:cxn>
                <a:cxn ang="5400000">
                  <a:pos x="wd2" y="hd2"/>
                </a:cxn>
                <a:cxn ang="10800000">
                  <a:pos x="wd2" y="hd2"/>
                </a:cxn>
                <a:cxn ang="16200000">
                  <a:pos x="wd2" y="hd2"/>
                </a:cxn>
              </a:cxnLst>
              <a:rect l="0" t="0" r="r" b="b"/>
              <a:pathLst>
                <a:path w="21600" h="21600" extrusionOk="0">
                  <a:moveTo>
                    <a:pt x="20243" y="21600"/>
                  </a:moveTo>
                  <a:lnTo>
                    <a:pt x="0" y="18958"/>
                  </a:lnTo>
                  <a:lnTo>
                    <a:pt x="1490" y="9324"/>
                  </a:lnTo>
                  <a:lnTo>
                    <a:pt x="2160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0" name="Figura"/>
            <p:cNvSpPr/>
            <p:nvPr/>
          </p:nvSpPr>
          <p:spPr>
            <a:xfrm>
              <a:off x="444499" y="2463800"/>
              <a:ext cx="1097282" cy="260350"/>
            </a:xfrm>
            <a:custGeom>
              <a:avLst/>
              <a:gdLst/>
              <a:ahLst/>
              <a:cxnLst>
                <a:cxn ang="0">
                  <a:pos x="wd2" y="hd2"/>
                </a:cxn>
                <a:cxn ang="5400000">
                  <a:pos x="wd2" y="hd2"/>
                </a:cxn>
                <a:cxn ang="10800000">
                  <a:pos x="wd2" y="hd2"/>
                </a:cxn>
                <a:cxn ang="16200000">
                  <a:pos x="wd2" y="hd2"/>
                </a:cxn>
              </a:cxnLst>
              <a:rect l="0" t="0" r="r" b="b"/>
              <a:pathLst>
                <a:path w="21600" h="21600" extrusionOk="0">
                  <a:moveTo>
                    <a:pt x="21325" y="18755"/>
                  </a:moveTo>
                  <a:lnTo>
                    <a:pt x="0" y="21600"/>
                  </a:lnTo>
                  <a:lnTo>
                    <a:pt x="75" y="13381"/>
                  </a:lnTo>
                  <a:lnTo>
                    <a:pt x="21600" y="0"/>
                  </a:lnTo>
                  <a:close/>
                </a:path>
              </a:pathLst>
            </a:custGeom>
            <a:solidFill>
              <a:srgbClr val="E0A9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1" name="Grupo"/>
            <p:cNvGrpSpPr/>
            <p:nvPr/>
          </p:nvGrpSpPr>
          <p:grpSpPr>
            <a:xfrm>
              <a:off x="431800" y="2552699"/>
              <a:ext cx="1055370" cy="133351"/>
              <a:chOff x="0" y="0"/>
              <a:chExt cx="1055369" cy="133349"/>
            </a:xfrm>
          </p:grpSpPr>
          <p:sp>
            <p:nvSpPr>
              <p:cNvPr id="1471" name="Figura"/>
              <p:cNvSpPr/>
              <p:nvPr/>
            </p:nvSpPr>
            <p:spPr>
              <a:xfrm>
                <a:off x="-1" y="761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2" name="Figura"/>
              <p:cNvSpPr/>
              <p:nvPr/>
            </p:nvSpPr>
            <p:spPr>
              <a:xfrm>
                <a:off x="88900" y="76199"/>
                <a:ext cx="76200"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440" y="21600"/>
                    </a:lnTo>
                    <a:lnTo>
                      <a:pt x="21600" y="20160"/>
                    </a:lnTo>
                    <a:lnTo>
                      <a:pt x="972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3" name="Figura"/>
              <p:cNvSpPr/>
              <p:nvPr/>
            </p:nvSpPr>
            <p:spPr>
              <a:xfrm>
                <a:off x="1904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4" name="Figura"/>
              <p:cNvSpPr/>
              <p:nvPr/>
            </p:nvSpPr>
            <p:spPr>
              <a:xfrm>
                <a:off x="2920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5" name="Figura"/>
              <p:cNvSpPr/>
              <p:nvPr/>
            </p:nvSpPr>
            <p:spPr>
              <a:xfrm>
                <a:off x="393699" y="507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6" name="Figura"/>
              <p:cNvSpPr/>
              <p:nvPr/>
            </p:nvSpPr>
            <p:spPr>
              <a:xfrm>
                <a:off x="4825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7" name="Figura"/>
              <p:cNvSpPr/>
              <p:nvPr/>
            </p:nvSpPr>
            <p:spPr>
              <a:xfrm>
                <a:off x="5841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8" name="Figura"/>
              <p:cNvSpPr/>
              <p:nvPr/>
            </p:nvSpPr>
            <p:spPr>
              <a:xfrm>
                <a:off x="6857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269" y="21600"/>
                    </a:lnTo>
                    <a:lnTo>
                      <a:pt x="21600" y="20191"/>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9" name="Figura"/>
              <p:cNvSpPr/>
              <p:nvPr/>
            </p:nvSpPr>
            <p:spPr>
              <a:xfrm>
                <a:off x="7873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0" name="Figura"/>
              <p:cNvSpPr/>
              <p:nvPr/>
            </p:nvSpPr>
            <p:spPr>
              <a:xfrm>
                <a:off x="876299" y="126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1" name="Figura"/>
              <p:cNvSpPr/>
              <p:nvPr/>
            </p:nvSpPr>
            <p:spPr>
              <a:xfrm>
                <a:off x="977899" y="-1"/>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470"/>
                    </a:moveTo>
                    <a:lnTo>
                      <a:pt x="10269"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2" name="Figura"/>
            <p:cNvSpPr/>
            <p:nvPr/>
          </p:nvSpPr>
          <p:spPr>
            <a:xfrm>
              <a:off x="1485899" y="1816100"/>
              <a:ext cx="941071" cy="2637790"/>
            </a:xfrm>
            <a:custGeom>
              <a:avLst/>
              <a:gdLst/>
              <a:ahLst/>
              <a:cxnLst>
                <a:cxn ang="0">
                  <a:pos x="wd2" y="hd2"/>
                </a:cxn>
                <a:cxn ang="5400000">
                  <a:pos x="wd2" y="hd2"/>
                </a:cxn>
                <a:cxn ang="10800000">
                  <a:pos x="wd2" y="hd2"/>
                </a:cxn>
                <a:cxn ang="16200000">
                  <a:pos x="wd2" y="hd2"/>
                </a:cxn>
              </a:cxnLst>
              <a:rect l="0" t="0" r="r" b="b"/>
              <a:pathLst>
                <a:path w="21600" h="21600" extrusionOk="0">
                  <a:moveTo>
                    <a:pt x="10261" y="0"/>
                  </a:moveTo>
                  <a:lnTo>
                    <a:pt x="641" y="2881"/>
                  </a:lnTo>
                  <a:lnTo>
                    <a:pt x="1749" y="14445"/>
                  </a:lnTo>
                  <a:lnTo>
                    <a:pt x="117" y="15766"/>
                  </a:lnTo>
                  <a:lnTo>
                    <a:pt x="0" y="21600"/>
                  </a:lnTo>
                  <a:lnTo>
                    <a:pt x="21600" y="21600"/>
                  </a:lnTo>
                  <a:lnTo>
                    <a:pt x="16557" y="507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3" name="Grupo"/>
            <p:cNvGrpSpPr/>
            <p:nvPr/>
          </p:nvGrpSpPr>
          <p:grpSpPr>
            <a:xfrm>
              <a:off x="1917699" y="2692399"/>
              <a:ext cx="104153" cy="312423"/>
              <a:chOff x="0" y="0"/>
              <a:chExt cx="104151" cy="312421"/>
            </a:xfrm>
          </p:grpSpPr>
          <p:sp>
            <p:nvSpPr>
              <p:cNvPr id="1469" name="Figura"/>
              <p:cNvSpPr/>
              <p:nvPr/>
            </p:nvSpPr>
            <p:spPr>
              <a:xfrm>
                <a:off x="0" y="-1"/>
                <a:ext cx="104152" cy="312423"/>
              </a:xfrm>
              <a:custGeom>
                <a:avLst/>
                <a:gdLst/>
                <a:ahLst/>
                <a:cxnLst>
                  <a:cxn ang="0">
                    <a:pos x="wd2" y="hd2"/>
                  </a:cxn>
                  <a:cxn ang="5400000">
                    <a:pos x="wd2" y="hd2"/>
                  </a:cxn>
                  <a:cxn ang="10800000">
                    <a:pos x="wd2" y="hd2"/>
                  </a:cxn>
                  <a:cxn ang="16200000">
                    <a:pos x="wd2" y="hd2"/>
                  </a:cxn>
                </a:cxnLst>
                <a:rect l="0" t="0" r="r" b="b"/>
                <a:pathLst>
                  <a:path w="21342" h="16151" extrusionOk="0">
                    <a:moveTo>
                      <a:pt x="0" y="16151"/>
                    </a:moveTo>
                    <a:lnTo>
                      <a:pt x="21340" y="16151"/>
                    </a:lnTo>
                    <a:cubicBezTo>
                      <a:pt x="21600" y="-5318"/>
                      <a:pt x="0" y="-5449"/>
                      <a:pt x="0" y="1615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0" name="Figura"/>
              <p:cNvSpPr/>
              <p:nvPr/>
            </p:nvSpPr>
            <p:spPr>
              <a:xfrm>
                <a:off x="0" y="38099"/>
                <a:ext cx="78756" cy="273370"/>
              </a:xfrm>
              <a:custGeom>
                <a:avLst/>
                <a:gdLst/>
                <a:ahLst/>
                <a:cxnLst>
                  <a:cxn ang="0">
                    <a:pos x="wd2" y="hd2"/>
                  </a:cxn>
                  <a:cxn ang="5400000">
                    <a:pos x="wd2" y="hd2"/>
                  </a:cxn>
                  <a:cxn ang="10800000">
                    <a:pos x="wd2" y="hd2"/>
                  </a:cxn>
                  <a:cxn ang="16200000">
                    <a:pos x="wd2" y="hd2"/>
                  </a:cxn>
                </a:cxnLst>
                <a:rect l="0" t="0" r="r" b="b"/>
                <a:pathLst>
                  <a:path w="21261" h="16144" extrusionOk="0">
                    <a:moveTo>
                      <a:pt x="0" y="16144"/>
                    </a:moveTo>
                    <a:lnTo>
                      <a:pt x="21257" y="16144"/>
                    </a:lnTo>
                    <a:cubicBezTo>
                      <a:pt x="21600" y="-5306"/>
                      <a:pt x="0" y="-5456"/>
                      <a:pt x="0" y="16144"/>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4" name="Figura"/>
            <p:cNvSpPr/>
            <p:nvPr/>
          </p:nvSpPr>
          <p:spPr>
            <a:xfrm>
              <a:off x="2133600" y="24511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5" name="Figura"/>
            <p:cNvSpPr/>
            <p:nvPr/>
          </p:nvSpPr>
          <p:spPr>
            <a:xfrm>
              <a:off x="2159000" y="26289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6" name="Figura"/>
            <p:cNvSpPr/>
            <p:nvPr/>
          </p:nvSpPr>
          <p:spPr>
            <a:xfrm>
              <a:off x="2184400" y="2819400"/>
              <a:ext cx="102871" cy="17018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7" name="Figura"/>
            <p:cNvSpPr/>
            <p:nvPr/>
          </p:nvSpPr>
          <p:spPr>
            <a:xfrm>
              <a:off x="1523999" y="1778000"/>
              <a:ext cx="693421" cy="909320"/>
            </a:xfrm>
            <a:custGeom>
              <a:avLst/>
              <a:gdLst/>
              <a:ahLst/>
              <a:cxnLst>
                <a:cxn ang="0">
                  <a:pos x="wd2" y="hd2"/>
                </a:cxn>
                <a:cxn ang="5400000">
                  <a:pos x="wd2" y="hd2"/>
                </a:cxn>
                <a:cxn ang="10800000">
                  <a:pos x="wd2" y="hd2"/>
                </a:cxn>
                <a:cxn ang="16200000">
                  <a:pos x="wd2" y="hd2"/>
                </a:cxn>
              </a:cxnLst>
              <a:rect l="0" t="0" r="r" b="b"/>
              <a:pathLst>
                <a:path w="21600" h="21600" extrusionOk="0">
                  <a:moveTo>
                    <a:pt x="475" y="21600"/>
                  </a:moveTo>
                  <a:lnTo>
                    <a:pt x="12897" y="3530"/>
                  </a:lnTo>
                  <a:lnTo>
                    <a:pt x="21600" y="15898"/>
                  </a:lnTo>
                  <a:lnTo>
                    <a:pt x="21521" y="15235"/>
                  </a:lnTo>
                  <a:lnTo>
                    <a:pt x="12818" y="0"/>
                  </a:lnTo>
                  <a:lnTo>
                    <a:pt x="0" y="16562"/>
                  </a:lnTo>
                  <a:close/>
                </a:path>
              </a:pathLst>
            </a:custGeom>
            <a:solidFill>
              <a:srgbClr val="D89B8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8" name="Grupo"/>
            <p:cNvGrpSpPr/>
            <p:nvPr/>
          </p:nvGrpSpPr>
          <p:grpSpPr>
            <a:xfrm>
              <a:off x="266700" y="1778000"/>
              <a:ext cx="27941" cy="150019"/>
              <a:chOff x="0" y="0"/>
              <a:chExt cx="27940" cy="150018"/>
            </a:xfrm>
          </p:grpSpPr>
          <p:sp>
            <p:nvSpPr>
              <p:cNvPr id="1467"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8" name="Figura"/>
              <p:cNvSpPr/>
              <p:nvPr/>
            </p:nvSpPr>
            <p:spPr>
              <a:xfrm>
                <a:off x="12700" y="38100"/>
                <a:ext cx="13971" cy="110014"/>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4"/>
                      <a:pt x="21600" y="-5470"/>
                      <a:pt x="21600" y="1613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79" name="Grupo"/>
            <p:cNvGrpSpPr/>
            <p:nvPr/>
          </p:nvGrpSpPr>
          <p:grpSpPr>
            <a:xfrm>
              <a:off x="381000" y="1054099"/>
              <a:ext cx="27941" cy="150498"/>
              <a:chOff x="0" y="0"/>
              <a:chExt cx="27940" cy="150496"/>
            </a:xfrm>
          </p:grpSpPr>
          <p:sp>
            <p:nvSpPr>
              <p:cNvPr id="1465" name="Figura"/>
              <p:cNvSpPr/>
              <p:nvPr/>
            </p:nvSpPr>
            <p:spPr>
              <a:xfrm>
                <a:off x="0" y="-1"/>
                <a:ext cx="27941" cy="150498"/>
              </a:xfrm>
              <a:custGeom>
                <a:avLst/>
                <a:gdLst/>
                <a:ahLst/>
                <a:cxnLst>
                  <a:cxn ang="0">
                    <a:pos x="wd2" y="hd2"/>
                  </a:cxn>
                  <a:cxn ang="5400000">
                    <a:pos x="wd2" y="hd2"/>
                  </a:cxn>
                  <a:cxn ang="10800000">
                    <a:pos x="wd2" y="hd2"/>
                  </a:cxn>
                  <a:cxn ang="16200000">
                    <a:pos x="wd2" y="hd2"/>
                  </a:cxn>
                </a:cxnLst>
                <a:rect l="0" t="0" r="r" b="b"/>
                <a:pathLst>
                  <a:path w="21600" h="16098" extrusionOk="0">
                    <a:moveTo>
                      <a:pt x="21600" y="16098"/>
                    </a:moveTo>
                    <a:lnTo>
                      <a:pt x="0" y="16098"/>
                    </a:lnTo>
                    <a:cubicBezTo>
                      <a:pt x="0" y="-5230"/>
                      <a:pt x="21600" y="-5502"/>
                      <a:pt x="21600" y="16098"/>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6"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80" name="Grupo"/>
            <p:cNvGrpSpPr/>
            <p:nvPr/>
          </p:nvGrpSpPr>
          <p:grpSpPr>
            <a:xfrm>
              <a:off x="266700" y="2171700"/>
              <a:ext cx="27941" cy="150019"/>
              <a:chOff x="0" y="0"/>
              <a:chExt cx="27940" cy="150018"/>
            </a:xfrm>
          </p:grpSpPr>
          <p:sp>
            <p:nvSpPr>
              <p:cNvPr id="1463"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4"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81" name="Figura"/>
            <p:cNvSpPr/>
            <p:nvPr/>
          </p:nvSpPr>
          <p:spPr>
            <a:xfrm>
              <a:off x="279400" y="1765299"/>
              <a:ext cx="1680210" cy="920751"/>
            </a:xfrm>
            <a:custGeom>
              <a:avLst/>
              <a:gdLst/>
              <a:ahLst/>
              <a:cxnLst>
                <a:cxn ang="0">
                  <a:pos x="wd2" y="hd2"/>
                </a:cxn>
                <a:cxn ang="5400000">
                  <a:pos x="wd2" y="hd2"/>
                </a:cxn>
                <a:cxn ang="10800000">
                  <a:pos x="wd2" y="hd2"/>
                </a:cxn>
                <a:cxn ang="16200000">
                  <a:pos x="wd2" y="hd2"/>
                </a:cxn>
              </a:cxnLst>
              <a:rect l="0" t="0" r="r" b="b"/>
              <a:pathLst>
                <a:path w="21600" h="21600" extrusionOk="0">
                  <a:moveTo>
                    <a:pt x="261" y="21600"/>
                  </a:moveTo>
                  <a:lnTo>
                    <a:pt x="16000" y="18710"/>
                  </a:lnTo>
                  <a:lnTo>
                    <a:pt x="21600" y="0"/>
                  </a:lnTo>
                  <a:lnTo>
                    <a:pt x="0" y="20498"/>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2" name="Rectángulo"/>
            <p:cNvSpPr/>
            <p:nvPr/>
          </p:nvSpPr>
          <p:spPr>
            <a:xfrm>
              <a:off x="774700" y="1130300"/>
              <a:ext cx="10161" cy="59055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3"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26" y="19449"/>
                  </a:lnTo>
                  <a:lnTo>
                    <a:pt x="21600" y="803"/>
                  </a:lnTo>
                  <a:lnTo>
                    <a:pt x="645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4"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803"/>
                  </a:lnTo>
                  <a:lnTo>
                    <a:pt x="6450" y="0"/>
                  </a:lnTo>
                  <a:lnTo>
                    <a:pt x="3490" y="9954"/>
                  </a:lnTo>
                  <a:close/>
                </a:path>
              </a:pathLst>
            </a:custGeom>
            <a:solidFill>
              <a:srgbClr val="EC7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5" name="Figura"/>
            <p:cNvSpPr/>
            <p:nvPr/>
          </p:nvSpPr>
          <p:spPr>
            <a:xfrm>
              <a:off x="1866899" y="2895599"/>
              <a:ext cx="1061722" cy="1554481"/>
            </a:xfrm>
            <a:custGeom>
              <a:avLst/>
              <a:gdLst/>
              <a:ahLst/>
              <a:cxnLst>
                <a:cxn ang="0">
                  <a:pos x="wd2" y="hd2"/>
                </a:cxn>
                <a:cxn ang="5400000">
                  <a:pos x="wd2" y="hd2"/>
                </a:cxn>
                <a:cxn ang="10800000">
                  <a:pos x="wd2" y="hd2"/>
                </a:cxn>
                <a:cxn ang="16200000">
                  <a:pos x="wd2" y="hd2"/>
                </a:cxn>
              </a:cxnLst>
              <a:rect l="0" t="0" r="r" b="b"/>
              <a:pathLst>
                <a:path w="21600" h="21600" extrusionOk="0">
                  <a:moveTo>
                    <a:pt x="20334" y="3829"/>
                  </a:moveTo>
                  <a:lnTo>
                    <a:pt x="12092" y="3353"/>
                  </a:lnTo>
                  <a:lnTo>
                    <a:pt x="12247" y="1606"/>
                  </a:lnTo>
                  <a:lnTo>
                    <a:pt x="9172" y="1729"/>
                  </a:lnTo>
                  <a:lnTo>
                    <a:pt x="8604" y="2771"/>
                  </a:lnTo>
                  <a:lnTo>
                    <a:pt x="6744" y="2418"/>
                  </a:lnTo>
                  <a:lnTo>
                    <a:pt x="6899" y="882"/>
                  </a:lnTo>
                  <a:lnTo>
                    <a:pt x="5943" y="688"/>
                  </a:lnTo>
                  <a:lnTo>
                    <a:pt x="4160" y="1924"/>
                  </a:lnTo>
                  <a:lnTo>
                    <a:pt x="2920" y="1712"/>
                  </a:lnTo>
                  <a:lnTo>
                    <a:pt x="2842" y="212"/>
                  </a:lnTo>
                  <a:lnTo>
                    <a:pt x="1834" y="0"/>
                  </a:lnTo>
                  <a:lnTo>
                    <a:pt x="801" y="1112"/>
                  </a:lnTo>
                  <a:lnTo>
                    <a:pt x="0" y="21600"/>
                  </a:lnTo>
                  <a:lnTo>
                    <a:pt x="21600" y="21600"/>
                  </a:lnTo>
                  <a:close/>
                </a:path>
              </a:pathLst>
            </a:cu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6" name="Figura"/>
            <p:cNvSpPr/>
            <p:nvPr/>
          </p:nvSpPr>
          <p:spPr>
            <a:xfrm>
              <a:off x="1828799" y="2882899"/>
              <a:ext cx="1061722" cy="1569721"/>
            </a:xfrm>
            <a:custGeom>
              <a:avLst/>
              <a:gdLst/>
              <a:ahLst/>
              <a:cxnLst>
                <a:cxn ang="0">
                  <a:pos x="wd2" y="hd2"/>
                </a:cxn>
                <a:cxn ang="5400000">
                  <a:pos x="wd2" y="hd2"/>
                </a:cxn>
                <a:cxn ang="10800000">
                  <a:pos x="wd2" y="hd2"/>
                </a:cxn>
                <a:cxn ang="16200000">
                  <a:pos x="wd2" y="hd2"/>
                </a:cxn>
              </a:cxnLst>
              <a:rect l="0" t="0" r="r" b="b"/>
              <a:pathLst>
                <a:path w="21600" h="21600" extrusionOk="0">
                  <a:moveTo>
                    <a:pt x="20334" y="4002"/>
                  </a:moveTo>
                  <a:lnTo>
                    <a:pt x="12092" y="3530"/>
                  </a:lnTo>
                  <a:lnTo>
                    <a:pt x="12247" y="1800"/>
                  </a:lnTo>
                  <a:lnTo>
                    <a:pt x="8811" y="1590"/>
                  </a:lnTo>
                  <a:lnTo>
                    <a:pt x="8526" y="2656"/>
                  </a:lnTo>
                  <a:lnTo>
                    <a:pt x="6433" y="2254"/>
                  </a:lnTo>
                  <a:lnTo>
                    <a:pt x="6718" y="891"/>
                  </a:lnTo>
                  <a:lnTo>
                    <a:pt x="4237" y="664"/>
                  </a:lnTo>
                  <a:lnTo>
                    <a:pt x="4056" y="1678"/>
                  </a:lnTo>
                  <a:lnTo>
                    <a:pt x="2429" y="1503"/>
                  </a:lnTo>
                  <a:lnTo>
                    <a:pt x="2610" y="210"/>
                  </a:lnTo>
                  <a:lnTo>
                    <a:pt x="388"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7" name="Figura"/>
            <p:cNvSpPr/>
            <p:nvPr/>
          </p:nvSpPr>
          <p:spPr>
            <a:xfrm>
              <a:off x="2159000" y="3149599"/>
              <a:ext cx="736600" cy="1300482"/>
            </a:xfrm>
            <a:custGeom>
              <a:avLst/>
              <a:gdLst/>
              <a:ahLst/>
              <a:cxnLst>
                <a:cxn ang="0">
                  <a:pos x="wd2" y="hd2"/>
                </a:cxn>
                <a:cxn ang="5400000">
                  <a:pos x="wd2" y="hd2"/>
                </a:cxn>
                <a:cxn ang="10800000">
                  <a:pos x="wd2" y="hd2"/>
                </a:cxn>
                <a:cxn ang="16200000">
                  <a:pos x="wd2" y="hd2"/>
                </a:cxn>
              </a:cxnLst>
              <a:rect l="0" t="0" r="r" b="b"/>
              <a:pathLst>
                <a:path w="21600" h="21600" extrusionOk="0">
                  <a:moveTo>
                    <a:pt x="7039" y="21600"/>
                  </a:moveTo>
                  <a:lnTo>
                    <a:pt x="21600" y="21600"/>
                  </a:lnTo>
                  <a:lnTo>
                    <a:pt x="19775" y="359"/>
                  </a:lnTo>
                  <a:lnTo>
                    <a:pt x="8007" y="485"/>
                  </a:lnTo>
                  <a:lnTo>
                    <a:pt x="0"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8" name="Figura"/>
            <p:cNvSpPr/>
            <p:nvPr/>
          </p:nvSpPr>
          <p:spPr>
            <a:xfrm>
              <a:off x="4445000" y="3136900"/>
              <a:ext cx="756921" cy="1311911"/>
            </a:xfrm>
            <a:custGeom>
              <a:avLst/>
              <a:gdLst/>
              <a:ahLst/>
              <a:cxnLst>
                <a:cxn ang="0">
                  <a:pos x="wd2" y="hd2"/>
                </a:cxn>
                <a:cxn ang="5400000">
                  <a:pos x="wd2" y="hd2"/>
                </a:cxn>
                <a:cxn ang="10800000">
                  <a:pos x="wd2" y="hd2"/>
                </a:cxn>
                <a:cxn ang="16200000">
                  <a:pos x="wd2" y="hd2"/>
                </a:cxn>
              </a:cxnLst>
              <a:rect l="0" t="0" r="r" b="b"/>
              <a:pathLst>
                <a:path w="21600" h="21600" extrusionOk="0">
                  <a:moveTo>
                    <a:pt x="16345" y="355"/>
                  </a:moveTo>
                  <a:lnTo>
                    <a:pt x="14678" y="3764"/>
                  </a:lnTo>
                  <a:lnTo>
                    <a:pt x="9350" y="146"/>
                  </a:lnTo>
                  <a:lnTo>
                    <a:pt x="689"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9" name="Figura"/>
            <p:cNvSpPr/>
            <p:nvPr/>
          </p:nvSpPr>
          <p:spPr>
            <a:xfrm>
              <a:off x="4737100" y="3136900"/>
              <a:ext cx="25400" cy="85091"/>
            </a:xfrm>
            <a:custGeom>
              <a:avLst/>
              <a:gdLst/>
              <a:ahLst/>
              <a:cxnLst>
                <a:cxn ang="0">
                  <a:pos x="wd2" y="hd2"/>
                </a:cxn>
                <a:cxn ang="5400000">
                  <a:pos x="wd2" y="hd2"/>
                </a:cxn>
                <a:cxn ang="10800000">
                  <a:pos x="wd2" y="hd2"/>
                </a:cxn>
                <a:cxn ang="16200000">
                  <a:pos x="wd2" y="hd2"/>
                </a:cxn>
              </a:cxnLst>
              <a:rect l="0" t="0" r="r" b="b"/>
              <a:pathLst>
                <a:path w="21600" h="21600" extrusionOk="0">
                  <a:moveTo>
                    <a:pt x="18360" y="0"/>
                  </a:moveTo>
                  <a:lnTo>
                    <a:pt x="0" y="0"/>
                  </a:lnTo>
                  <a:lnTo>
                    <a:pt x="4320" y="21600"/>
                  </a:lnTo>
                  <a:lnTo>
                    <a:pt x="21600" y="21600"/>
                  </a:ln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0" name="Figura"/>
            <p:cNvSpPr/>
            <p:nvPr/>
          </p:nvSpPr>
          <p:spPr>
            <a:xfrm>
              <a:off x="4470399" y="3086099"/>
              <a:ext cx="332741" cy="83821"/>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19374" y="0"/>
                  </a:lnTo>
                  <a:lnTo>
                    <a:pt x="21600" y="19964"/>
                  </a:lnTo>
                  <a:lnTo>
                    <a:pt x="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1" name="Figura"/>
            <p:cNvSpPr/>
            <p:nvPr/>
          </p:nvSpPr>
          <p:spPr>
            <a:xfrm>
              <a:off x="4470399" y="3086099"/>
              <a:ext cx="332741" cy="81282"/>
            </a:xfrm>
            <a:custGeom>
              <a:avLst/>
              <a:gdLst/>
              <a:ahLst/>
              <a:cxnLst>
                <a:cxn ang="0">
                  <a:pos x="wd2" y="hd2"/>
                </a:cxn>
                <a:cxn ang="5400000">
                  <a:pos x="wd2" y="hd2"/>
                </a:cxn>
                <a:cxn ang="10800000">
                  <a:pos x="wd2" y="hd2"/>
                </a:cxn>
                <a:cxn ang="16200000">
                  <a:pos x="wd2" y="hd2"/>
                </a:cxn>
              </a:cxnLst>
              <a:rect l="0" t="0" r="r" b="b"/>
              <a:pathLst>
                <a:path w="21600" h="21600" extrusionOk="0">
                  <a:moveTo>
                    <a:pt x="0" y="1350"/>
                  </a:moveTo>
                  <a:lnTo>
                    <a:pt x="15169" y="0"/>
                  </a:lnTo>
                  <a:lnTo>
                    <a:pt x="21600" y="19913"/>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2" name="Figura"/>
            <p:cNvSpPr/>
            <p:nvPr/>
          </p:nvSpPr>
          <p:spPr>
            <a:xfrm>
              <a:off x="3124200" y="3225800"/>
              <a:ext cx="601981" cy="1224281"/>
            </a:xfrm>
            <a:custGeom>
              <a:avLst/>
              <a:gdLst/>
              <a:ahLst/>
              <a:cxnLst>
                <a:cxn ang="0">
                  <a:pos x="wd2" y="hd2"/>
                </a:cxn>
                <a:cxn ang="5400000">
                  <a:pos x="wd2" y="hd2"/>
                </a:cxn>
                <a:cxn ang="10800000">
                  <a:pos x="wd2" y="hd2"/>
                </a:cxn>
                <a:cxn ang="16200000">
                  <a:pos x="wd2" y="hd2"/>
                </a:cxn>
              </a:cxnLst>
              <a:rect l="0" t="0" r="r" b="b"/>
              <a:pathLst>
                <a:path w="21600" h="21600" extrusionOk="0">
                  <a:moveTo>
                    <a:pt x="20871" y="0"/>
                  </a:moveTo>
                  <a:lnTo>
                    <a:pt x="866" y="784"/>
                  </a:lnTo>
                  <a:lnTo>
                    <a:pt x="0"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3" name="Figura"/>
            <p:cNvSpPr/>
            <p:nvPr/>
          </p:nvSpPr>
          <p:spPr>
            <a:xfrm>
              <a:off x="3213100" y="3187699"/>
              <a:ext cx="132081" cy="10668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4" name="Figura"/>
            <p:cNvSpPr/>
            <p:nvPr/>
          </p:nvSpPr>
          <p:spPr>
            <a:xfrm>
              <a:off x="3416300" y="3174999"/>
              <a:ext cx="132081" cy="10795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5" name="Figura"/>
            <p:cNvSpPr/>
            <p:nvPr/>
          </p:nvSpPr>
          <p:spPr>
            <a:xfrm>
              <a:off x="3111499" y="3086100"/>
              <a:ext cx="492762" cy="115570"/>
            </a:xfrm>
            <a:custGeom>
              <a:avLst/>
              <a:gdLst/>
              <a:ahLst/>
              <a:cxnLst>
                <a:cxn ang="0">
                  <a:pos x="wd2" y="hd2"/>
                </a:cxn>
                <a:cxn ang="5400000">
                  <a:pos x="wd2" y="hd2"/>
                </a:cxn>
                <a:cxn ang="10800000">
                  <a:pos x="wd2" y="hd2"/>
                </a:cxn>
                <a:cxn ang="16200000">
                  <a:pos x="wd2" y="hd2"/>
                </a:cxn>
              </a:cxnLst>
              <a:rect l="0" t="0" r="r" b="b"/>
              <a:pathLst>
                <a:path w="21600" h="21600" extrusionOk="0">
                  <a:moveTo>
                    <a:pt x="3062" y="3086"/>
                  </a:moveTo>
                  <a:lnTo>
                    <a:pt x="19095" y="0"/>
                  </a:lnTo>
                  <a:lnTo>
                    <a:pt x="21600" y="17802"/>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6" name="Figura"/>
            <p:cNvSpPr/>
            <p:nvPr/>
          </p:nvSpPr>
          <p:spPr>
            <a:xfrm>
              <a:off x="3289300" y="3187700"/>
              <a:ext cx="208280"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646"/>
                  </a:lnTo>
                  <a:lnTo>
                    <a:pt x="0" y="21600"/>
                  </a:lnTo>
                  <a:lnTo>
                    <a:pt x="21600" y="14954"/>
                  </a:lnTo>
                  <a:close/>
                </a:path>
              </a:pathLst>
            </a:custGeom>
            <a:solidFill>
              <a:srgbClr val="B5354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7" name="Figura"/>
            <p:cNvSpPr/>
            <p:nvPr/>
          </p:nvSpPr>
          <p:spPr>
            <a:xfrm>
              <a:off x="3454399" y="2755899"/>
              <a:ext cx="1404621"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31" y="0"/>
                  </a:moveTo>
                  <a:lnTo>
                    <a:pt x="703" y="0"/>
                  </a:lnTo>
                  <a:lnTo>
                    <a:pt x="0" y="21600"/>
                  </a:lnTo>
                  <a:lnTo>
                    <a:pt x="21600"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8" name="Cuadrado"/>
            <p:cNvSpPr/>
            <p:nvPr/>
          </p:nvSpPr>
          <p:spPr>
            <a:xfrm>
              <a:off x="3568700" y="2959100"/>
              <a:ext cx="194310" cy="1879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9" name="Figura"/>
            <p:cNvSpPr/>
            <p:nvPr/>
          </p:nvSpPr>
          <p:spPr>
            <a:xfrm>
              <a:off x="3454400" y="2959099"/>
              <a:ext cx="193040" cy="1488442"/>
            </a:xfrm>
            <a:custGeom>
              <a:avLst/>
              <a:gdLst/>
              <a:ahLst/>
              <a:cxnLst>
                <a:cxn ang="0">
                  <a:pos x="wd2" y="hd2"/>
                </a:cxn>
                <a:cxn ang="5400000">
                  <a:pos x="wd2" y="hd2"/>
                </a:cxn>
                <a:cxn ang="10800000">
                  <a:pos x="wd2" y="hd2"/>
                </a:cxn>
                <a:cxn ang="16200000">
                  <a:pos x="wd2" y="hd2"/>
                </a:cxn>
              </a:cxnLst>
              <a:rect l="0" t="0" r="r" b="b"/>
              <a:pathLst>
                <a:path w="21600" h="21600" extrusionOk="0">
                  <a:moveTo>
                    <a:pt x="3126" y="0"/>
                  </a:moveTo>
                  <a:lnTo>
                    <a:pt x="0" y="21600"/>
                  </a:lnTo>
                  <a:lnTo>
                    <a:pt x="8668" y="21600"/>
                  </a:lnTo>
                  <a:lnTo>
                    <a:pt x="21600" y="11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0" name="Figura"/>
            <p:cNvSpPr/>
            <p:nvPr/>
          </p:nvSpPr>
          <p:spPr>
            <a:xfrm>
              <a:off x="3695700" y="2755899"/>
              <a:ext cx="1160780"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19" y="0"/>
                  </a:moveTo>
                  <a:lnTo>
                    <a:pt x="709"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1" name="Figura"/>
            <p:cNvSpPr/>
            <p:nvPr/>
          </p:nvSpPr>
          <p:spPr>
            <a:xfrm>
              <a:off x="3797299" y="3543300"/>
              <a:ext cx="898863" cy="910590"/>
            </a:xfrm>
            <a:custGeom>
              <a:avLst/>
              <a:gdLst/>
              <a:ahLst/>
              <a:cxnLst>
                <a:cxn ang="0">
                  <a:pos x="wd2" y="hd2"/>
                </a:cxn>
                <a:cxn ang="5400000">
                  <a:pos x="wd2" y="hd2"/>
                </a:cxn>
                <a:cxn ang="10800000">
                  <a:pos x="wd2" y="hd2"/>
                </a:cxn>
                <a:cxn ang="16200000">
                  <a:pos x="wd2" y="hd2"/>
                </a:cxn>
              </a:cxnLst>
              <a:rect l="0" t="0" r="r" b="b"/>
              <a:pathLst>
                <a:path w="19701" h="21600" extrusionOk="0">
                  <a:moveTo>
                    <a:pt x="36" y="21600"/>
                  </a:moveTo>
                  <a:lnTo>
                    <a:pt x="19688" y="21600"/>
                  </a:lnTo>
                  <a:cubicBezTo>
                    <a:pt x="19688" y="21600"/>
                    <a:pt x="20495" y="0"/>
                    <a:pt x="9472" y="0"/>
                  </a:cubicBezTo>
                  <a:cubicBezTo>
                    <a:pt x="-1105" y="0"/>
                    <a:pt x="36" y="21600"/>
                    <a:pt x="36" y="2160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2" name="Figura"/>
            <p:cNvSpPr/>
            <p:nvPr/>
          </p:nvSpPr>
          <p:spPr>
            <a:xfrm>
              <a:off x="1790700" y="2806699"/>
              <a:ext cx="868681" cy="278131"/>
            </a:xfrm>
            <a:custGeom>
              <a:avLst/>
              <a:gdLst/>
              <a:ahLst/>
              <a:cxnLst>
                <a:cxn ang="0">
                  <a:pos x="wd2" y="hd2"/>
                </a:cxn>
                <a:cxn ang="5400000">
                  <a:pos x="wd2" y="hd2"/>
                </a:cxn>
                <a:cxn ang="10800000">
                  <a:pos x="wd2" y="hd2"/>
                </a:cxn>
                <a:cxn ang="16200000">
                  <a:pos x="wd2" y="hd2"/>
                </a:cxn>
              </a:cxnLst>
              <a:rect l="0" t="0" r="r" b="b"/>
              <a:pathLst>
                <a:path w="21600" h="21600" extrusionOk="0">
                  <a:moveTo>
                    <a:pt x="2305" y="0"/>
                  </a:moveTo>
                  <a:lnTo>
                    <a:pt x="21600" y="14301"/>
                  </a:lnTo>
                  <a:lnTo>
                    <a:pt x="19768" y="21600"/>
                  </a:lnTo>
                  <a:lnTo>
                    <a:pt x="0" y="680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3" name="Figura"/>
            <p:cNvSpPr/>
            <p:nvPr/>
          </p:nvSpPr>
          <p:spPr>
            <a:xfrm>
              <a:off x="1790700" y="2806700"/>
              <a:ext cx="482600" cy="203200"/>
            </a:xfrm>
            <a:custGeom>
              <a:avLst/>
              <a:gdLst/>
              <a:ahLst/>
              <a:cxnLst>
                <a:cxn ang="0">
                  <a:pos x="wd2" y="hd2"/>
                </a:cxn>
                <a:cxn ang="5400000">
                  <a:pos x="wd2" y="hd2"/>
                </a:cxn>
                <a:cxn ang="10800000">
                  <a:pos x="wd2" y="hd2"/>
                </a:cxn>
                <a:cxn ang="16200000">
                  <a:pos x="wd2" y="hd2"/>
                </a:cxn>
              </a:cxnLst>
              <a:rect l="0" t="0" r="r" b="b"/>
              <a:pathLst>
                <a:path w="21600" h="21600" extrusionOk="0">
                  <a:moveTo>
                    <a:pt x="4149" y="0"/>
                  </a:moveTo>
                  <a:lnTo>
                    <a:pt x="20179" y="9045"/>
                  </a:lnTo>
                  <a:lnTo>
                    <a:pt x="21600" y="21600"/>
                  </a:lnTo>
                  <a:lnTo>
                    <a:pt x="0" y="9315"/>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4" name="Figura"/>
            <p:cNvSpPr/>
            <p:nvPr/>
          </p:nvSpPr>
          <p:spPr>
            <a:xfrm>
              <a:off x="1777999" y="2870199"/>
              <a:ext cx="568962"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18639"/>
                  </a:moveTo>
                  <a:lnTo>
                    <a:pt x="0" y="0"/>
                  </a:lnTo>
                  <a:lnTo>
                    <a:pt x="0" y="2961"/>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5" name="Figura"/>
            <p:cNvSpPr/>
            <p:nvPr/>
          </p:nvSpPr>
          <p:spPr>
            <a:xfrm>
              <a:off x="2324099" y="1650999"/>
              <a:ext cx="1012191" cy="2802891"/>
            </a:xfrm>
            <a:custGeom>
              <a:avLst/>
              <a:gdLst/>
              <a:ahLst/>
              <a:cxnLst>
                <a:cxn ang="0">
                  <a:pos x="wd2" y="hd2"/>
                </a:cxn>
                <a:cxn ang="5400000">
                  <a:pos x="wd2" y="hd2"/>
                </a:cxn>
                <a:cxn ang="10800000">
                  <a:pos x="wd2" y="hd2"/>
                </a:cxn>
                <a:cxn ang="16200000">
                  <a:pos x="wd2" y="hd2"/>
                </a:cxn>
              </a:cxnLst>
              <a:rect l="0" t="0" r="r" b="b"/>
              <a:pathLst>
                <a:path w="21600" h="21600" extrusionOk="0">
                  <a:moveTo>
                    <a:pt x="17752" y="0"/>
                  </a:moveTo>
                  <a:lnTo>
                    <a:pt x="840" y="0"/>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6" name="Figura"/>
            <p:cNvSpPr/>
            <p:nvPr/>
          </p:nvSpPr>
          <p:spPr>
            <a:xfrm>
              <a:off x="3162299" y="2362200"/>
              <a:ext cx="166371" cy="337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87"/>
                  </a:lnTo>
                  <a:lnTo>
                    <a:pt x="19951" y="16647"/>
                  </a:lnTo>
                  <a:lnTo>
                    <a:pt x="1484"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7" name="Figura"/>
            <p:cNvSpPr/>
            <p:nvPr/>
          </p:nvSpPr>
          <p:spPr>
            <a:xfrm>
              <a:off x="3225800" y="2425699"/>
              <a:ext cx="134620" cy="71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08" y="21600"/>
                  </a:lnTo>
                  <a:lnTo>
                    <a:pt x="19155" y="12343"/>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8" name="Triángulo"/>
            <p:cNvSpPr/>
            <p:nvPr/>
          </p:nvSpPr>
          <p:spPr>
            <a:xfrm>
              <a:off x="3162299" y="1854199"/>
              <a:ext cx="213361" cy="594361"/>
            </a:xfrm>
            <a:custGeom>
              <a:avLst/>
              <a:gdLst/>
              <a:ahLst/>
              <a:cxnLst>
                <a:cxn ang="0">
                  <a:pos x="wd2" y="hd2"/>
                </a:cxn>
                <a:cxn ang="5400000">
                  <a:pos x="wd2" y="hd2"/>
                </a:cxn>
                <a:cxn ang="10800000">
                  <a:pos x="wd2" y="hd2"/>
                </a:cxn>
                <a:cxn ang="16200000">
                  <a:pos x="wd2" y="hd2"/>
                </a:cxn>
              </a:cxnLst>
              <a:rect l="0" t="0" r="r" b="b"/>
              <a:pathLst>
                <a:path w="21600" h="21600" extrusionOk="0">
                  <a:moveTo>
                    <a:pt x="0" y="21462"/>
                  </a:moveTo>
                  <a:lnTo>
                    <a:pt x="21600" y="21600"/>
                  </a:lnTo>
                  <a:lnTo>
                    <a:pt x="771"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9" name="Figura"/>
            <p:cNvSpPr/>
            <p:nvPr/>
          </p:nvSpPr>
          <p:spPr>
            <a:xfrm>
              <a:off x="2324099" y="1638299"/>
              <a:ext cx="236222" cy="2807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484" y="39"/>
                  </a:lnTo>
                  <a:lnTo>
                    <a:pt x="0" y="21600"/>
                  </a:lnTo>
                  <a:lnTo>
                    <a:pt x="18465"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0" name="Figura"/>
            <p:cNvSpPr/>
            <p:nvPr/>
          </p:nvSpPr>
          <p:spPr>
            <a:xfrm>
              <a:off x="2895599" y="1638299"/>
              <a:ext cx="469901" cy="2819401"/>
            </a:xfrm>
            <a:custGeom>
              <a:avLst/>
              <a:gdLst/>
              <a:ahLst/>
              <a:cxnLst>
                <a:cxn ang="0">
                  <a:pos x="wd2" y="hd2"/>
                </a:cxn>
                <a:cxn ang="5400000">
                  <a:pos x="wd2" y="hd2"/>
                </a:cxn>
                <a:cxn ang="10800000">
                  <a:pos x="wd2" y="hd2"/>
                </a:cxn>
                <a:cxn ang="16200000">
                  <a:pos x="wd2" y="hd2"/>
                </a:cxn>
              </a:cxnLst>
              <a:rect l="0" t="0" r="r" b="b"/>
              <a:pathLst>
                <a:path w="21600" h="21600" extrusionOk="0">
                  <a:moveTo>
                    <a:pt x="12726" y="0"/>
                  </a:moveTo>
                  <a:lnTo>
                    <a:pt x="0" y="126"/>
                  </a:lnTo>
                  <a:lnTo>
                    <a:pt x="542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1" name="Figura"/>
            <p:cNvSpPr/>
            <p:nvPr/>
          </p:nvSpPr>
          <p:spPr>
            <a:xfrm>
              <a:off x="2324099" y="1612900"/>
              <a:ext cx="789941" cy="321310"/>
            </a:xfrm>
            <a:custGeom>
              <a:avLst/>
              <a:gdLst/>
              <a:ahLst/>
              <a:cxnLst>
                <a:cxn ang="0">
                  <a:pos x="wd2" y="hd2"/>
                </a:cxn>
                <a:cxn ang="5400000">
                  <a:pos x="wd2" y="hd2"/>
                </a:cxn>
                <a:cxn ang="10800000">
                  <a:pos x="wd2" y="hd2"/>
                </a:cxn>
                <a:cxn ang="16200000">
                  <a:pos x="wd2" y="hd2"/>
                </a:cxn>
              </a:cxnLst>
              <a:rect l="0" t="0" r="r" b="b"/>
              <a:pathLst>
                <a:path w="21600" h="21600" extrusionOk="0">
                  <a:moveTo>
                    <a:pt x="0" y="5549"/>
                  </a:moveTo>
                  <a:lnTo>
                    <a:pt x="1077" y="12892"/>
                  </a:lnTo>
                  <a:lnTo>
                    <a:pt x="21600" y="21600"/>
                  </a:lnTo>
                  <a:lnTo>
                    <a:pt x="20454"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2" name="Figura"/>
            <p:cNvSpPr/>
            <p:nvPr/>
          </p:nvSpPr>
          <p:spPr>
            <a:xfrm>
              <a:off x="4495800" y="1968500"/>
              <a:ext cx="444500" cy="322581"/>
            </a:xfrm>
            <a:custGeom>
              <a:avLst/>
              <a:gdLst/>
              <a:ahLst/>
              <a:cxnLst>
                <a:cxn ang="0">
                  <a:pos x="wd2" y="hd2"/>
                </a:cxn>
                <a:cxn ang="5400000">
                  <a:pos x="wd2" y="hd2"/>
                </a:cxn>
                <a:cxn ang="10800000">
                  <a:pos x="wd2" y="hd2"/>
                </a:cxn>
                <a:cxn ang="16200000">
                  <a:pos x="wd2" y="hd2"/>
                </a:cxn>
              </a:cxnLst>
              <a:rect l="0" t="0" r="r" b="b"/>
              <a:pathLst>
                <a:path w="21600" h="21600" extrusionOk="0">
                  <a:moveTo>
                    <a:pt x="0" y="1020"/>
                  </a:moveTo>
                  <a:lnTo>
                    <a:pt x="432" y="8589"/>
                  </a:lnTo>
                  <a:lnTo>
                    <a:pt x="20921" y="21600"/>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3" name="Figura"/>
            <p:cNvSpPr/>
            <p:nvPr/>
          </p:nvSpPr>
          <p:spPr>
            <a:xfrm>
              <a:off x="2311399" y="1689099"/>
              <a:ext cx="932182"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4" y="21600"/>
                  </a:lnTo>
                  <a:lnTo>
                    <a:pt x="20953"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4" name="Figura"/>
            <p:cNvSpPr/>
            <p:nvPr/>
          </p:nvSpPr>
          <p:spPr>
            <a:xfrm>
              <a:off x="4495799" y="2006599"/>
              <a:ext cx="499111"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0" y="21600"/>
                  </a:lnTo>
                  <a:lnTo>
                    <a:pt x="20940"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5" name="Rectángulo"/>
            <p:cNvSpPr/>
            <p:nvPr/>
          </p:nvSpPr>
          <p:spPr>
            <a:xfrm>
              <a:off x="2717800" y="723900"/>
              <a:ext cx="10161" cy="5905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6" name="Rectángulo"/>
            <p:cNvSpPr/>
            <p:nvPr/>
          </p:nvSpPr>
          <p:spPr>
            <a:xfrm>
              <a:off x="4724400" y="1384300"/>
              <a:ext cx="7621" cy="31877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7" name="Figura"/>
            <p:cNvSpPr/>
            <p:nvPr/>
          </p:nvSpPr>
          <p:spPr>
            <a:xfrm>
              <a:off x="3683000" y="2451100"/>
              <a:ext cx="474981" cy="102088"/>
            </a:xfrm>
            <a:custGeom>
              <a:avLst/>
              <a:gdLst/>
              <a:ahLst/>
              <a:cxnLst>
                <a:cxn ang="0">
                  <a:pos x="wd2" y="hd2"/>
                </a:cxn>
                <a:cxn ang="5400000">
                  <a:pos x="wd2" y="hd2"/>
                </a:cxn>
                <a:cxn ang="10800000">
                  <a:pos x="wd2" y="hd2"/>
                </a:cxn>
                <a:cxn ang="16200000">
                  <a:pos x="wd2" y="hd2"/>
                </a:cxn>
              </a:cxnLst>
              <a:rect l="0" t="0" r="r" b="b"/>
              <a:pathLst>
                <a:path w="21600" h="16536" extrusionOk="0">
                  <a:moveTo>
                    <a:pt x="13745" y="9173"/>
                  </a:moveTo>
                  <a:cubicBezTo>
                    <a:pt x="11435" y="11642"/>
                    <a:pt x="7277" y="9790"/>
                    <a:pt x="7739" y="6293"/>
                  </a:cubicBezTo>
                  <a:cubicBezTo>
                    <a:pt x="8201" y="2796"/>
                    <a:pt x="3292" y="-1524"/>
                    <a:pt x="0" y="533"/>
                  </a:cubicBezTo>
                  <a:lnTo>
                    <a:pt x="0" y="8967"/>
                  </a:lnTo>
                  <a:cubicBezTo>
                    <a:pt x="2021" y="4853"/>
                    <a:pt x="7219" y="7322"/>
                    <a:pt x="5718" y="10819"/>
                  </a:cubicBezTo>
                  <a:cubicBezTo>
                    <a:pt x="4620" y="13493"/>
                    <a:pt x="9125" y="20076"/>
                    <a:pt x="12475" y="14110"/>
                  </a:cubicBezTo>
                  <a:cubicBezTo>
                    <a:pt x="15882" y="8350"/>
                    <a:pt x="21600" y="12053"/>
                    <a:pt x="21600" y="12053"/>
                  </a:cubicBezTo>
                  <a:cubicBezTo>
                    <a:pt x="21022" y="10613"/>
                    <a:pt x="16113" y="6499"/>
                    <a:pt x="13745" y="9173"/>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8" name="Figura"/>
            <p:cNvSpPr/>
            <p:nvPr/>
          </p:nvSpPr>
          <p:spPr>
            <a:xfrm>
              <a:off x="774700" y="1155699"/>
              <a:ext cx="474981" cy="102555"/>
            </a:xfrm>
            <a:custGeom>
              <a:avLst/>
              <a:gdLst/>
              <a:ahLst/>
              <a:cxnLst>
                <a:cxn ang="0">
                  <a:pos x="wd2" y="hd2"/>
                </a:cxn>
                <a:cxn ang="5400000">
                  <a:pos x="wd2" y="hd2"/>
                </a:cxn>
                <a:cxn ang="10800000">
                  <a:pos x="wd2" y="hd2"/>
                </a:cxn>
                <a:cxn ang="16200000">
                  <a:pos x="wd2" y="hd2"/>
                </a:cxn>
              </a:cxnLst>
              <a:rect l="0" t="0" r="r" b="b"/>
              <a:pathLst>
                <a:path w="21600" h="16455" extrusionOk="0">
                  <a:moveTo>
                    <a:pt x="13745" y="9161"/>
                  </a:moveTo>
                  <a:cubicBezTo>
                    <a:pt x="11435" y="11606"/>
                    <a:pt x="7277" y="9772"/>
                    <a:pt x="7739" y="6308"/>
                  </a:cubicBezTo>
                  <a:cubicBezTo>
                    <a:pt x="8201" y="2844"/>
                    <a:pt x="3292" y="-1639"/>
                    <a:pt x="0" y="603"/>
                  </a:cubicBezTo>
                  <a:lnTo>
                    <a:pt x="0" y="8957"/>
                  </a:lnTo>
                  <a:cubicBezTo>
                    <a:pt x="2021" y="4882"/>
                    <a:pt x="7219" y="7327"/>
                    <a:pt x="5718" y="10791"/>
                  </a:cubicBezTo>
                  <a:cubicBezTo>
                    <a:pt x="4620" y="13440"/>
                    <a:pt x="9125" y="19961"/>
                    <a:pt x="12475" y="14052"/>
                  </a:cubicBezTo>
                  <a:cubicBezTo>
                    <a:pt x="15882" y="8346"/>
                    <a:pt x="21600" y="12014"/>
                    <a:pt x="21600" y="12014"/>
                  </a:cubicBezTo>
                  <a:cubicBezTo>
                    <a:pt x="21022" y="10587"/>
                    <a:pt x="16056" y="6716"/>
                    <a:pt x="13745" y="9161"/>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9" name="Figura"/>
            <p:cNvSpPr/>
            <p:nvPr/>
          </p:nvSpPr>
          <p:spPr>
            <a:xfrm>
              <a:off x="3949700" y="1765299"/>
              <a:ext cx="180341" cy="124550"/>
            </a:xfrm>
            <a:custGeom>
              <a:avLst/>
              <a:gdLst/>
              <a:ahLst/>
              <a:cxnLst>
                <a:cxn ang="0">
                  <a:pos x="wd2" y="hd2"/>
                </a:cxn>
                <a:cxn ang="5400000">
                  <a:pos x="wd2" y="hd2"/>
                </a:cxn>
                <a:cxn ang="10800000">
                  <a:pos x="wd2" y="hd2"/>
                </a:cxn>
                <a:cxn ang="16200000">
                  <a:pos x="wd2" y="hd2"/>
                </a:cxn>
              </a:cxnLst>
              <a:rect l="0" t="0" r="r" b="b"/>
              <a:pathLst>
                <a:path w="21600" h="20973" extrusionOk="0">
                  <a:moveTo>
                    <a:pt x="13842" y="3650"/>
                  </a:moveTo>
                  <a:cubicBezTo>
                    <a:pt x="11561" y="4720"/>
                    <a:pt x="7454" y="3864"/>
                    <a:pt x="7910" y="2581"/>
                  </a:cubicBezTo>
                  <a:cubicBezTo>
                    <a:pt x="8366" y="1084"/>
                    <a:pt x="3499" y="-627"/>
                    <a:pt x="152" y="228"/>
                  </a:cubicBezTo>
                  <a:lnTo>
                    <a:pt x="152" y="656"/>
                  </a:lnTo>
                  <a:lnTo>
                    <a:pt x="0" y="656"/>
                  </a:lnTo>
                  <a:lnTo>
                    <a:pt x="0" y="20973"/>
                  </a:lnTo>
                  <a:lnTo>
                    <a:pt x="304" y="20973"/>
                  </a:lnTo>
                  <a:lnTo>
                    <a:pt x="304" y="3436"/>
                  </a:lnTo>
                  <a:cubicBezTo>
                    <a:pt x="2434" y="1939"/>
                    <a:pt x="7301" y="3009"/>
                    <a:pt x="5780" y="4292"/>
                  </a:cubicBezTo>
                  <a:cubicBezTo>
                    <a:pt x="4715" y="5361"/>
                    <a:pt x="9127" y="7927"/>
                    <a:pt x="12473" y="5575"/>
                  </a:cubicBezTo>
                  <a:cubicBezTo>
                    <a:pt x="15820" y="3223"/>
                    <a:pt x="21600" y="4720"/>
                    <a:pt x="21600" y="4720"/>
                  </a:cubicBezTo>
                  <a:cubicBezTo>
                    <a:pt x="21144" y="4078"/>
                    <a:pt x="16124" y="2581"/>
                    <a:pt x="13842" y="3650"/>
                  </a:cubicBez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0" name="Figura"/>
            <p:cNvSpPr/>
            <p:nvPr/>
          </p:nvSpPr>
          <p:spPr>
            <a:xfrm>
              <a:off x="4305300" y="1587500"/>
              <a:ext cx="180341" cy="156646"/>
            </a:xfrm>
            <a:custGeom>
              <a:avLst/>
              <a:gdLst/>
              <a:ahLst/>
              <a:cxnLst>
                <a:cxn ang="0">
                  <a:pos x="wd2" y="hd2"/>
                </a:cxn>
                <a:cxn ang="5400000">
                  <a:pos x="wd2" y="hd2"/>
                </a:cxn>
                <a:cxn ang="10800000">
                  <a:pos x="wd2" y="hd2"/>
                </a:cxn>
                <a:cxn ang="16200000">
                  <a:pos x="wd2" y="hd2"/>
                </a:cxn>
              </a:cxnLst>
              <a:rect l="0" t="0" r="r" b="b"/>
              <a:pathLst>
                <a:path w="21600" h="20978" extrusionOk="0">
                  <a:moveTo>
                    <a:pt x="13842" y="3630"/>
                  </a:moveTo>
                  <a:cubicBezTo>
                    <a:pt x="11561" y="4650"/>
                    <a:pt x="7454" y="3800"/>
                    <a:pt x="7910" y="2439"/>
                  </a:cubicBezTo>
                  <a:cubicBezTo>
                    <a:pt x="8366" y="1079"/>
                    <a:pt x="3499" y="-622"/>
                    <a:pt x="152" y="228"/>
                  </a:cubicBezTo>
                  <a:lnTo>
                    <a:pt x="152" y="739"/>
                  </a:lnTo>
                  <a:lnTo>
                    <a:pt x="0" y="739"/>
                  </a:lnTo>
                  <a:lnTo>
                    <a:pt x="0" y="20978"/>
                  </a:lnTo>
                  <a:lnTo>
                    <a:pt x="304" y="20978"/>
                  </a:lnTo>
                  <a:lnTo>
                    <a:pt x="304" y="3290"/>
                  </a:lnTo>
                  <a:cubicBezTo>
                    <a:pt x="2434" y="1759"/>
                    <a:pt x="7301" y="2780"/>
                    <a:pt x="5780" y="4140"/>
                  </a:cubicBezTo>
                  <a:cubicBezTo>
                    <a:pt x="4715" y="5161"/>
                    <a:pt x="9127" y="7712"/>
                    <a:pt x="12473" y="5501"/>
                  </a:cubicBezTo>
                  <a:cubicBezTo>
                    <a:pt x="15820" y="3120"/>
                    <a:pt x="21600" y="4650"/>
                    <a:pt x="21600" y="4650"/>
                  </a:cubicBezTo>
                  <a:cubicBezTo>
                    <a:pt x="20992" y="4140"/>
                    <a:pt x="16124" y="2609"/>
                    <a:pt x="13842" y="3630"/>
                  </a:cubicBez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1" name="Rectángulo"/>
            <p:cNvSpPr/>
            <p:nvPr/>
          </p:nvSpPr>
          <p:spPr>
            <a:xfrm>
              <a:off x="3670300" y="2451100"/>
              <a:ext cx="7621" cy="318770"/>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2" name="Figura"/>
            <p:cNvSpPr/>
            <p:nvPr/>
          </p:nvSpPr>
          <p:spPr>
            <a:xfrm>
              <a:off x="2171700" y="1295400"/>
              <a:ext cx="1159510" cy="400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53" y="16526"/>
                  </a:lnTo>
                  <a:lnTo>
                    <a:pt x="10268" y="0"/>
                  </a:lnTo>
                  <a:lnTo>
                    <a:pt x="2555" y="17623"/>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3" name="Figura"/>
            <p:cNvSpPr/>
            <p:nvPr/>
          </p:nvSpPr>
          <p:spPr>
            <a:xfrm>
              <a:off x="2501899" y="1308100"/>
              <a:ext cx="835662" cy="3962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4" y="16477"/>
                  </a:lnTo>
                  <a:lnTo>
                    <a:pt x="6007" y="0"/>
                  </a:lnTo>
                  <a:cubicBezTo>
                    <a:pt x="7189" y="7062"/>
                    <a:pt x="4629" y="16269"/>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4" name="Figura"/>
            <p:cNvSpPr/>
            <p:nvPr/>
          </p:nvSpPr>
          <p:spPr>
            <a:xfrm>
              <a:off x="4406900" y="1651000"/>
              <a:ext cx="695960" cy="3594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47" y="16563"/>
                  </a:lnTo>
                  <a:lnTo>
                    <a:pt x="10248" y="0"/>
                  </a:lnTo>
                  <a:lnTo>
                    <a:pt x="2562" y="17631"/>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5" name="Figura"/>
            <p:cNvSpPr/>
            <p:nvPr/>
          </p:nvSpPr>
          <p:spPr>
            <a:xfrm>
              <a:off x="4597399" y="1663699"/>
              <a:ext cx="501651" cy="355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25" y="16509"/>
                  </a:lnTo>
                  <a:lnTo>
                    <a:pt x="6015" y="0"/>
                  </a:lnTo>
                  <a:cubicBezTo>
                    <a:pt x="7164" y="7097"/>
                    <a:pt x="4648" y="16277"/>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6" name="Figura"/>
            <p:cNvSpPr/>
            <p:nvPr/>
          </p:nvSpPr>
          <p:spPr>
            <a:xfrm>
              <a:off x="3416299" y="2971799"/>
              <a:ext cx="1334771"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28" y="21600"/>
                  </a:lnTo>
                  <a:lnTo>
                    <a:pt x="20716" y="19749"/>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7" name="Figura"/>
            <p:cNvSpPr/>
            <p:nvPr/>
          </p:nvSpPr>
          <p:spPr>
            <a:xfrm>
              <a:off x="3733799" y="2971800"/>
              <a:ext cx="1014732"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11" y="0"/>
                  </a:lnTo>
                  <a:lnTo>
                    <a:pt x="0" y="20160"/>
                  </a:lnTo>
                  <a:lnTo>
                    <a:pt x="20492"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8" name="Figura"/>
            <p:cNvSpPr/>
            <p:nvPr/>
          </p:nvSpPr>
          <p:spPr>
            <a:xfrm>
              <a:off x="3682999" y="2654299"/>
              <a:ext cx="1099821" cy="335281"/>
            </a:xfrm>
            <a:custGeom>
              <a:avLst/>
              <a:gdLst/>
              <a:ahLst/>
              <a:cxnLst>
                <a:cxn ang="0">
                  <a:pos x="wd2" y="hd2"/>
                </a:cxn>
                <a:cxn ang="5400000">
                  <a:pos x="wd2" y="hd2"/>
                </a:cxn>
                <a:cxn ang="10800000">
                  <a:pos x="wd2" y="hd2"/>
                </a:cxn>
                <a:cxn ang="16200000">
                  <a:pos x="wd2" y="hd2"/>
                </a:cxn>
              </a:cxnLst>
              <a:rect l="0" t="0" r="r" b="b"/>
              <a:pathLst>
                <a:path w="21600" h="21600" extrusionOk="0">
                  <a:moveTo>
                    <a:pt x="1921" y="21600"/>
                  </a:moveTo>
                  <a:lnTo>
                    <a:pt x="21600" y="20455"/>
                  </a:lnTo>
                  <a:lnTo>
                    <a:pt x="19355" y="1964"/>
                  </a:lnTo>
                  <a:lnTo>
                    <a:pt x="9154" y="982"/>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9" name="Figura"/>
            <p:cNvSpPr/>
            <p:nvPr/>
          </p:nvSpPr>
          <p:spPr>
            <a:xfrm>
              <a:off x="3860800" y="3632199"/>
              <a:ext cx="771631" cy="820422"/>
            </a:xfrm>
            <a:custGeom>
              <a:avLst/>
              <a:gdLst/>
              <a:ahLst/>
              <a:cxnLst>
                <a:cxn ang="0">
                  <a:pos x="wd2" y="hd2"/>
                </a:cxn>
                <a:cxn ang="5400000">
                  <a:pos x="wd2" y="hd2"/>
                </a:cxn>
                <a:cxn ang="10800000">
                  <a:pos x="wd2" y="hd2"/>
                </a:cxn>
                <a:cxn ang="16200000">
                  <a:pos x="wd2" y="hd2"/>
                </a:cxn>
              </a:cxnLst>
              <a:rect l="0" t="0" r="r" b="b"/>
              <a:pathLst>
                <a:path w="19676" h="21600" extrusionOk="0">
                  <a:moveTo>
                    <a:pt x="38" y="21600"/>
                  </a:moveTo>
                  <a:lnTo>
                    <a:pt x="19662" y="21600"/>
                  </a:lnTo>
                  <a:cubicBezTo>
                    <a:pt x="19662" y="21600"/>
                    <a:pt x="20472" y="0"/>
                    <a:pt x="9462" y="0"/>
                  </a:cubicBezTo>
                  <a:cubicBezTo>
                    <a:pt x="-1128" y="0"/>
                    <a:pt x="38" y="21600"/>
                    <a:pt x="38" y="2160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0" name="Figura"/>
            <p:cNvSpPr/>
            <p:nvPr/>
          </p:nvSpPr>
          <p:spPr>
            <a:xfrm>
              <a:off x="3911600" y="3835400"/>
              <a:ext cx="425219" cy="613410"/>
            </a:xfrm>
            <a:custGeom>
              <a:avLst/>
              <a:gdLst/>
              <a:ahLst/>
              <a:cxnLst>
                <a:cxn ang="0">
                  <a:pos x="wd2" y="hd2"/>
                </a:cxn>
                <a:cxn ang="5400000">
                  <a:pos x="wd2" y="hd2"/>
                </a:cxn>
                <a:cxn ang="10800000">
                  <a:pos x="wd2" y="hd2"/>
                </a:cxn>
                <a:cxn ang="16200000">
                  <a:pos x="wd2" y="hd2"/>
                </a:cxn>
              </a:cxnLst>
              <a:rect l="0" t="0" r="r" b="b"/>
              <a:pathLst>
                <a:path w="19706" h="21600" extrusionOk="0">
                  <a:moveTo>
                    <a:pt x="34" y="21600"/>
                  </a:moveTo>
                  <a:lnTo>
                    <a:pt x="19692" y="21600"/>
                  </a:lnTo>
                  <a:cubicBezTo>
                    <a:pt x="19692" y="21600"/>
                    <a:pt x="20516" y="0"/>
                    <a:pt x="9451" y="0"/>
                  </a:cubicBezTo>
                  <a:cubicBezTo>
                    <a:pt x="-1084" y="0"/>
                    <a:pt x="34" y="21600"/>
                    <a:pt x="34" y="21600"/>
                  </a:cubicBez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1" name="Grupo"/>
            <p:cNvGrpSpPr/>
            <p:nvPr/>
          </p:nvGrpSpPr>
          <p:grpSpPr>
            <a:xfrm>
              <a:off x="3886199" y="3822699"/>
              <a:ext cx="473711" cy="622301"/>
              <a:chOff x="0" y="0"/>
              <a:chExt cx="473709" cy="622300"/>
            </a:xfrm>
          </p:grpSpPr>
          <p:sp>
            <p:nvSpPr>
              <p:cNvPr id="1453" name="Figura"/>
              <p:cNvSpPr/>
              <p:nvPr/>
            </p:nvSpPr>
            <p:spPr>
              <a:xfrm>
                <a:off x="12699" y="-1"/>
                <a:ext cx="461011" cy="585471"/>
              </a:xfrm>
              <a:custGeom>
                <a:avLst/>
                <a:gdLst/>
                <a:ahLst/>
                <a:cxnLst>
                  <a:cxn ang="0">
                    <a:pos x="wd2" y="hd2"/>
                  </a:cxn>
                  <a:cxn ang="5400000">
                    <a:pos x="wd2" y="hd2"/>
                  </a:cxn>
                  <a:cxn ang="10800000">
                    <a:pos x="wd2" y="hd2"/>
                  </a:cxn>
                  <a:cxn ang="16200000">
                    <a:pos x="wd2" y="hd2"/>
                  </a:cxn>
                </a:cxnLst>
                <a:rect l="0" t="0" r="r" b="b"/>
                <a:pathLst>
                  <a:path w="21600" h="21600" extrusionOk="0">
                    <a:moveTo>
                      <a:pt x="19696" y="20850"/>
                    </a:moveTo>
                    <a:lnTo>
                      <a:pt x="19696" y="17336"/>
                    </a:lnTo>
                    <a:lnTo>
                      <a:pt x="21540" y="17336"/>
                    </a:lnTo>
                    <a:cubicBezTo>
                      <a:pt x="21540" y="17149"/>
                      <a:pt x="21540" y="17008"/>
                      <a:pt x="21481" y="16821"/>
                    </a:cubicBezTo>
                    <a:lnTo>
                      <a:pt x="19696" y="16821"/>
                    </a:lnTo>
                    <a:lnTo>
                      <a:pt x="19696" y="13307"/>
                    </a:lnTo>
                    <a:lnTo>
                      <a:pt x="21064" y="13307"/>
                    </a:lnTo>
                    <a:cubicBezTo>
                      <a:pt x="21064" y="13119"/>
                      <a:pt x="21005" y="12979"/>
                      <a:pt x="21005" y="12791"/>
                    </a:cubicBezTo>
                    <a:lnTo>
                      <a:pt x="19755" y="12791"/>
                    </a:lnTo>
                    <a:lnTo>
                      <a:pt x="19755" y="9277"/>
                    </a:lnTo>
                    <a:lnTo>
                      <a:pt x="20172" y="9277"/>
                    </a:lnTo>
                    <a:cubicBezTo>
                      <a:pt x="20112" y="9090"/>
                      <a:pt x="20053" y="8949"/>
                      <a:pt x="19993" y="8762"/>
                    </a:cubicBezTo>
                    <a:lnTo>
                      <a:pt x="19696" y="8762"/>
                    </a:lnTo>
                    <a:lnTo>
                      <a:pt x="19696" y="7918"/>
                    </a:lnTo>
                    <a:cubicBezTo>
                      <a:pt x="19517" y="7497"/>
                      <a:pt x="19398" y="7075"/>
                      <a:pt x="19220" y="6700"/>
                    </a:cubicBezTo>
                    <a:lnTo>
                      <a:pt x="19220" y="8762"/>
                    </a:lnTo>
                    <a:lnTo>
                      <a:pt x="16185" y="8762"/>
                    </a:lnTo>
                    <a:lnTo>
                      <a:pt x="16185" y="5248"/>
                    </a:lnTo>
                    <a:lnTo>
                      <a:pt x="18506" y="5248"/>
                    </a:lnTo>
                    <a:cubicBezTo>
                      <a:pt x="18387" y="5060"/>
                      <a:pt x="18327" y="4920"/>
                      <a:pt x="18208" y="4732"/>
                    </a:cubicBezTo>
                    <a:lnTo>
                      <a:pt x="16185" y="4732"/>
                    </a:lnTo>
                    <a:lnTo>
                      <a:pt x="16185" y="2108"/>
                    </a:lnTo>
                    <a:cubicBezTo>
                      <a:pt x="16007" y="1968"/>
                      <a:pt x="15888" y="1827"/>
                      <a:pt x="15709" y="1687"/>
                    </a:cubicBezTo>
                    <a:lnTo>
                      <a:pt x="15709" y="4639"/>
                    </a:lnTo>
                    <a:lnTo>
                      <a:pt x="12674" y="4639"/>
                    </a:lnTo>
                    <a:lnTo>
                      <a:pt x="12674" y="1125"/>
                    </a:lnTo>
                    <a:lnTo>
                      <a:pt x="14876" y="1125"/>
                    </a:lnTo>
                    <a:cubicBezTo>
                      <a:pt x="14579" y="937"/>
                      <a:pt x="14221" y="750"/>
                      <a:pt x="13864" y="609"/>
                    </a:cubicBezTo>
                    <a:lnTo>
                      <a:pt x="12615" y="609"/>
                    </a:lnTo>
                    <a:lnTo>
                      <a:pt x="12615" y="187"/>
                    </a:lnTo>
                    <a:cubicBezTo>
                      <a:pt x="12436" y="141"/>
                      <a:pt x="12317" y="94"/>
                      <a:pt x="12139" y="94"/>
                    </a:cubicBezTo>
                    <a:lnTo>
                      <a:pt x="12139" y="609"/>
                    </a:lnTo>
                    <a:lnTo>
                      <a:pt x="9104" y="609"/>
                    </a:lnTo>
                    <a:lnTo>
                      <a:pt x="9104" y="0"/>
                    </a:lnTo>
                    <a:cubicBezTo>
                      <a:pt x="8926" y="47"/>
                      <a:pt x="8747" y="47"/>
                      <a:pt x="8628" y="94"/>
                    </a:cubicBezTo>
                    <a:lnTo>
                      <a:pt x="8628" y="609"/>
                    </a:lnTo>
                    <a:lnTo>
                      <a:pt x="7021" y="609"/>
                    </a:lnTo>
                    <a:cubicBezTo>
                      <a:pt x="6724" y="750"/>
                      <a:pt x="6367" y="937"/>
                      <a:pt x="6069" y="1125"/>
                    </a:cubicBezTo>
                    <a:lnTo>
                      <a:pt x="8628" y="1125"/>
                    </a:lnTo>
                    <a:lnTo>
                      <a:pt x="8628" y="4639"/>
                    </a:lnTo>
                    <a:lnTo>
                      <a:pt x="5593" y="4639"/>
                    </a:lnTo>
                    <a:lnTo>
                      <a:pt x="5593" y="1499"/>
                    </a:lnTo>
                    <a:cubicBezTo>
                      <a:pt x="5415" y="1640"/>
                      <a:pt x="5236" y="1780"/>
                      <a:pt x="5117" y="1921"/>
                    </a:cubicBezTo>
                    <a:lnTo>
                      <a:pt x="5117" y="4685"/>
                    </a:lnTo>
                    <a:lnTo>
                      <a:pt x="2975" y="4685"/>
                    </a:lnTo>
                    <a:cubicBezTo>
                      <a:pt x="2856" y="4873"/>
                      <a:pt x="2797" y="5013"/>
                      <a:pt x="2678" y="5201"/>
                    </a:cubicBezTo>
                    <a:lnTo>
                      <a:pt x="5117" y="5201"/>
                    </a:lnTo>
                    <a:lnTo>
                      <a:pt x="5117" y="8715"/>
                    </a:lnTo>
                    <a:lnTo>
                      <a:pt x="2083" y="8715"/>
                    </a:lnTo>
                    <a:lnTo>
                      <a:pt x="2083" y="6607"/>
                    </a:lnTo>
                    <a:cubicBezTo>
                      <a:pt x="1904" y="7028"/>
                      <a:pt x="1726" y="7497"/>
                      <a:pt x="1607" y="7965"/>
                    </a:cubicBezTo>
                    <a:lnTo>
                      <a:pt x="1607" y="8715"/>
                    </a:lnTo>
                    <a:lnTo>
                      <a:pt x="1369" y="8715"/>
                    </a:lnTo>
                    <a:cubicBezTo>
                      <a:pt x="1309" y="8902"/>
                      <a:pt x="1250" y="9043"/>
                      <a:pt x="1250" y="9230"/>
                    </a:cubicBezTo>
                    <a:lnTo>
                      <a:pt x="1607" y="9230"/>
                    </a:lnTo>
                    <a:lnTo>
                      <a:pt x="1607" y="12744"/>
                    </a:lnTo>
                    <a:lnTo>
                      <a:pt x="476" y="12744"/>
                    </a:lnTo>
                    <a:cubicBezTo>
                      <a:pt x="476" y="12932"/>
                      <a:pt x="417" y="13072"/>
                      <a:pt x="417" y="13260"/>
                    </a:cubicBezTo>
                    <a:lnTo>
                      <a:pt x="1607" y="13260"/>
                    </a:lnTo>
                    <a:lnTo>
                      <a:pt x="1607" y="16774"/>
                    </a:lnTo>
                    <a:lnTo>
                      <a:pt x="60" y="16774"/>
                    </a:lnTo>
                    <a:cubicBezTo>
                      <a:pt x="60" y="16961"/>
                      <a:pt x="60" y="17102"/>
                      <a:pt x="60" y="17289"/>
                    </a:cubicBezTo>
                    <a:lnTo>
                      <a:pt x="1607" y="17289"/>
                    </a:lnTo>
                    <a:lnTo>
                      <a:pt x="1607" y="20803"/>
                    </a:lnTo>
                    <a:lnTo>
                      <a:pt x="0" y="20803"/>
                    </a:lnTo>
                    <a:cubicBezTo>
                      <a:pt x="0" y="21038"/>
                      <a:pt x="0" y="21178"/>
                      <a:pt x="0" y="21319"/>
                    </a:cubicBezTo>
                    <a:lnTo>
                      <a:pt x="1607" y="21319"/>
                    </a:lnTo>
                    <a:lnTo>
                      <a:pt x="1607" y="21600"/>
                    </a:lnTo>
                    <a:lnTo>
                      <a:pt x="2083" y="21600"/>
                    </a:lnTo>
                    <a:lnTo>
                      <a:pt x="2083" y="21319"/>
                    </a:lnTo>
                    <a:lnTo>
                      <a:pt x="5117" y="21319"/>
                    </a:lnTo>
                    <a:lnTo>
                      <a:pt x="5117" y="21600"/>
                    </a:lnTo>
                    <a:lnTo>
                      <a:pt x="5593" y="21600"/>
                    </a:lnTo>
                    <a:lnTo>
                      <a:pt x="5593" y="21319"/>
                    </a:lnTo>
                    <a:lnTo>
                      <a:pt x="8628" y="21319"/>
                    </a:lnTo>
                    <a:lnTo>
                      <a:pt x="8628" y="21600"/>
                    </a:lnTo>
                    <a:lnTo>
                      <a:pt x="9104" y="21600"/>
                    </a:lnTo>
                    <a:lnTo>
                      <a:pt x="9104" y="21319"/>
                    </a:lnTo>
                    <a:lnTo>
                      <a:pt x="12139" y="21319"/>
                    </a:lnTo>
                    <a:lnTo>
                      <a:pt x="12139" y="21600"/>
                    </a:lnTo>
                    <a:lnTo>
                      <a:pt x="12615" y="21600"/>
                    </a:lnTo>
                    <a:lnTo>
                      <a:pt x="12615" y="21319"/>
                    </a:lnTo>
                    <a:lnTo>
                      <a:pt x="15650" y="21319"/>
                    </a:lnTo>
                    <a:lnTo>
                      <a:pt x="15650" y="21600"/>
                    </a:lnTo>
                    <a:lnTo>
                      <a:pt x="16126" y="21600"/>
                    </a:lnTo>
                    <a:lnTo>
                      <a:pt x="16126" y="21319"/>
                    </a:lnTo>
                    <a:lnTo>
                      <a:pt x="19160" y="21319"/>
                    </a:lnTo>
                    <a:lnTo>
                      <a:pt x="19160" y="21600"/>
                    </a:lnTo>
                    <a:lnTo>
                      <a:pt x="19636" y="21600"/>
                    </a:lnTo>
                    <a:lnTo>
                      <a:pt x="19636" y="21319"/>
                    </a:lnTo>
                    <a:lnTo>
                      <a:pt x="21600" y="21319"/>
                    </a:lnTo>
                    <a:cubicBezTo>
                      <a:pt x="21600" y="21178"/>
                      <a:pt x="21600" y="20991"/>
                      <a:pt x="21600" y="20803"/>
                    </a:cubicBezTo>
                    <a:lnTo>
                      <a:pt x="19696" y="20803"/>
                    </a:lnTo>
                    <a:close/>
                    <a:moveTo>
                      <a:pt x="19220" y="16821"/>
                    </a:moveTo>
                    <a:lnTo>
                      <a:pt x="16185" y="16821"/>
                    </a:lnTo>
                    <a:lnTo>
                      <a:pt x="16185" y="13307"/>
                    </a:lnTo>
                    <a:lnTo>
                      <a:pt x="19220" y="13307"/>
                    </a:lnTo>
                    <a:lnTo>
                      <a:pt x="19220" y="16821"/>
                    </a:lnTo>
                    <a:close/>
                    <a:moveTo>
                      <a:pt x="5474" y="13260"/>
                    </a:moveTo>
                    <a:lnTo>
                      <a:pt x="8509" y="13260"/>
                    </a:lnTo>
                    <a:lnTo>
                      <a:pt x="8509" y="16774"/>
                    </a:lnTo>
                    <a:lnTo>
                      <a:pt x="5474" y="16774"/>
                    </a:lnTo>
                    <a:lnTo>
                      <a:pt x="5474" y="13260"/>
                    </a:lnTo>
                    <a:close/>
                    <a:moveTo>
                      <a:pt x="5474" y="9230"/>
                    </a:moveTo>
                    <a:lnTo>
                      <a:pt x="8509" y="9230"/>
                    </a:lnTo>
                    <a:lnTo>
                      <a:pt x="8509" y="12744"/>
                    </a:lnTo>
                    <a:lnTo>
                      <a:pt x="5474" y="12744"/>
                    </a:lnTo>
                    <a:lnTo>
                      <a:pt x="5474" y="9230"/>
                    </a:lnTo>
                    <a:close/>
                    <a:moveTo>
                      <a:pt x="9045" y="5154"/>
                    </a:moveTo>
                    <a:lnTo>
                      <a:pt x="12079" y="5154"/>
                    </a:lnTo>
                    <a:lnTo>
                      <a:pt x="12079" y="8668"/>
                    </a:lnTo>
                    <a:lnTo>
                      <a:pt x="9045" y="8668"/>
                    </a:lnTo>
                    <a:lnTo>
                      <a:pt x="9045" y="5154"/>
                    </a:lnTo>
                    <a:close/>
                    <a:moveTo>
                      <a:pt x="15650" y="12744"/>
                    </a:moveTo>
                    <a:lnTo>
                      <a:pt x="12615" y="12744"/>
                    </a:lnTo>
                    <a:lnTo>
                      <a:pt x="12615" y="9230"/>
                    </a:lnTo>
                    <a:lnTo>
                      <a:pt x="15650" y="9230"/>
                    </a:lnTo>
                    <a:lnTo>
                      <a:pt x="15650" y="12744"/>
                    </a:lnTo>
                    <a:close/>
                    <a:moveTo>
                      <a:pt x="12079" y="9230"/>
                    </a:moveTo>
                    <a:lnTo>
                      <a:pt x="12079" y="12744"/>
                    </a:lnTo>
                    <a:lnTo>
                      <a:pt x="9045" y="12744"/>
                    </a:lnTo>
                    <a:lnTo>
                      <a:pt x="9045" y="9230"/>
                    </a:lnTo>
                    <a:lnTo>
                      <a:pt x="12079" y="9230"/>
                    </a:lnTo>
                    <a:close/>
                    <a:moveTo>
                      <a:pt x="9045" y="13260"/>
                    </a:moveTo>
                    <a:lnTo>
                      <a:pt x="12079" y="13260"/>
                    </a:lnTo>
                    <a:lnTo>
                      <a:pt x="12079" y="16774"/>
                    </a:lnTo>
                    <a:lnTo>
                      <a:pt x="9045" y="16774"/>
                    </a:lnTo>
                    <a:lnTo>
                      <a:pt x="9045" y="13260"/>
                    </a:lnTo>
                    <a:close/>
                    <a:moveTo>
                      <a:pt x="12555" y="13260"/>
                    </a:moveTo>
                    <a:lnTo>
                      <a:pt x="15590" y="13260"/>
                    </a:lnTo>
                    <a:lnTo>
                      <a:pt x="15590" y="16774"/>
                    </a:lnTo>
                    <a:lnTo>
                      <a:pt x="12555" y="16774"/>
                    </a:lnTo>
                    <a:lnTo>
                      <a:pt x="12555" y="13260"/>
                    </a:lnTo>
                    <a:close/>
                    <a:moveTo>
                      <a:pt x="19220" y="9230"/>
                    </a:moveTo>
                    <a:lnTo>
                      <a:pt x="19220" y="12744"/>
                    </a:lnTo>
                    <a:lnTo>
                      <a:pt x="16185" y="12744"/>
                    </a:lnTo>
                    <a:lnTo>
                      <a:pt x="16185" y="9230"/>
                    </a:lnTo>
                    <a:lnTo>
                      <a:pt x="19220" y="9230"/>
                    </a:lnTo>
                    <a:close/>
                    <a:moveTo>
                      <a:pt x="15650" y="5154"/>
                    </a:moveTo>
                    <a:lnTo>
                      <a:pt x="15650" y="8668"/>
                    </a:lnTo>
                    <a:lnTo>
                      <a:pt x="12615" y="8668"/>
                    </a:lnTo>
                    <a:lnTo>
                      <a:pt x="12615" y="5154"/>
                    </a:lnTo>
                    <a:lnTo>
                      <a:pt x="15650" y="5154"/>
                    </a:lnTo>
                    <a:close/>
                    <a:moveTo>
                      <a:pt x="9045" y="1125"/>
                    </a:moveTo>
                    <a:lnTo>
                      <a:pt x="12079" y="1125"/>
                    </a:lnTo>
                    <a:lnTo>
                      <a:pt x="12079" y="4639"/>
                    </a:lnTo>
                    <a:lnTo>
                      <a:pt x="9045" y="4639"/>
                    </a:lnTo>
                    <a:lnTo>
                      <a:pt x="9045" y="1125"/>
                    </a:lnTo>
                    <a:close/>
                    <a:moveTo>
                      <a:pt x="5474" y="5154"/>
                    </a:moveTo>
                    <a:lnTo>
                      <a:pt x="8509" y="5154"/>
                    </a:lnTo>
                    <a:lnTo>
                      <a:pt x="8509" y="8668"/>
                    </a:lnTo>
                    <a:lnTo>
                      <a:pt x="5474" y="8668"/>
                    </a:lnTo>
                    <a:lnTo>
                      <a:pt x="5474" y="5154"/>
                    </a:lnTo>
                    <a:close/>
                    <a:moveTo>
                      <a:pt x="1904" y="9230"/>
                    </a:moveTo>
                    <a:lnTo>
                      <a:pt x="4939" y="9230"/>
                    </a:lnTo>
                    <a:lnTo>
                      <a:pt x="4939" y="12744"/>
                    </a:lnTo>
                    <a:lnTo>
                      <a:pt x="1904" y="12744"/>
                    </a:lnTo>
                    <a:lnTo>
                      <a:pt x="1904" y="9230"/>
                    </a:lnTo>
                    <a:close/>
                    <a:moveTo>
                      <a:pt x="1904" y="13260"/>
                    </a:moveTo>
                    <a:lnTo>
                      <a:pt x="4939" y="13260"/>
                    </a:lnTo>
                    <a:lnTo>
                      <a:pt x="4939" y="16774"/>
                    </a:lnTo>
                    <a:lnTo>
                      <a:pt x="1904" y="16774"/>
                    </a:lnTo>
                    <a:lnTo>
                      <a:pt x="1904" y="13260"/>
                    </a:lnTo>
                    <a:close/>
                    <a:moveTo>
                      <a:pt x="1904" y="20850"/>
                    </a:moveTo>
                    <a:lnTo>
                      <a:pt x="1904" y="17336"/>
                    </a:lnTo>
                    <a:lnTo>
                      <a:pt x="4939" y="17336"/>
                    </a:lnTo>
                    <a:lnTo>
                      <a:pt x="4939" y="20850"/>
                    </a:lnTo>
                    <a:lnTo>
                      <a:pt x="1904" y="20850"/>
                    </a:lnTo>
                    <a:close/>
                    <a:moveTo>
                      <a:pt x="5474" y="20850"/>
                    </a:moveTo>
                    <a:lnTo>
                      <a:pt x="5474" y="17336"/>
                    </a:lnTo>
                    <a:lnTo>
                      <a:pt x="8509" y="17336"/>
                    </a:lnTo>
                    <a:lnTo>
                      <a:pt x="8509" y="20850"/>
                    </a:lnTo>
                    <a:lnTo>
                      <a:pt x="5474" y="20850"/>
                    </a:lnTo>
                    <a:close/>
                    <a:moveTo>
                      <a:pt x="9045" y="20850"/>
                    </a:moveTo>
                    <a:lnTo>
                      <a:pt x="9045" y="17336"/>
                    </a:lnTo>
                    <a:lnTo>
                      <a:pt x="12079" y="17336"/>
                    </a:lnTo>
                    <a:lnTo>
                      <a:pt x="12079" y="20850"/>
                    </a:lnTo>
                    <a:lnTo>
                      <a:pt x="9045" y="20850"/>
                    </a:lnTo>
                    <a:close/>
                    <a:moveTo>
                      <a:pt x="12555" y="20850"/>
                    </a:moveTo>
                    <a:lnTo>
                      <a:pt x="12555" y="17336"/>
                    </a:lnTo>
                    <a:lnTo>
                      <a:pt x="15590" y="17336"/>
                    </a:lnTo>
                    <a:lnTo>
                      <a:pt x="15590" y="20850"/>
                    </a:lnTo>
                    <a:lnTo>
                      <a:pt x="12555" y="20850"/>
                    </a:lnTo>
                    <a:close/>
                    <a:moveTo>
                      <a:pt x="16126" y="20850"/>
                    </a:moveTo>
                    <a:lnTo>
                      <a:pt x="16126" y="17336"/>
                    </a:lnTo>
                    <a:lnTo>
                      <a:pt x="19160" y="17336"/>
                    </a:lnTo>
                    <a:lnTo>
                      <a:pt x="19160" y="20850"/>
                    </a:lnTo>
                    <a:lnTo>
                      <a:pt x="16126" y="2085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4" name="Figura"/>
              <p:cNvSpPr/>
              <p:nvPr/>
            </p:nvSpPr>
            <p:spPr>
              <a:xfrm>
                <a:off x="0" y="0"/>
                <a:ext cx="470816" cy="595631"/>
              </a:xfrm>
              <a:custGeom>
                <a:avLst/>
                <a:gdLst/>
                <a:ahLst/>
                <a:cxnLst>
                  <a:cxn ang="0">
                    <a:pos x="wd2" y="hd2"/>
                  </a:cxn>
                  <a:cxn ang="5400000">
                    <a:pos x="wd2" y="hd2"/>
                  </a:cxn>
                  <a:cxn ang="10800000">
                    <a:pos x="wd2" y="hd2"/>
                  </a:cxn>
                  <a:cxn ang="16200000">
                    <a:pos x="wd2" y="hd2"/>
                  </a:cxn>
                </a:cxnLst>
                <a:rect l="0" t="0" r="r" b="b"/>
                <a:pathLst>
                  <a:path w="19675" h="21600" extrusionOk="0">
                    <a:moveTo>
                      <a:pt x="9432" y="0"/>
                    </a:moveTo>
                    <a:cubicBezTo>
                      <a:pt x="-1129" y="0"/>
                      <a:pt x="39" y="21600"/>
                      <a:pt x="39" y="21600"/>
                    </a:cubicBezTo>
                    <a:lnTo>
                      <a:pt x="675" y="21600"/>
                    </a:lnTo>
                    <a:cubicBezTo>
                      <a:pt x="569" y="19205"/>
                      <a:pt x="251" y="737"/>
                      <a:pt x="9432" y="737"/>
                    </a:cubicBezTo>
                    <a:cubicBezTo>
                      <a:pt x="19038" y="737"/>
                      <a:pt x="18985" y="19205"/>
                      <a:pt x="18985" y="21600"/>
                    </a:cubicBezTo>
                    <a:lnTo>
                      <a:pt x="19675" y="21600"/>
                    </a:lnTo>
                    <a:cubicBezTo>
                      <a:pt x="19622" y="21600"/>
                      <a:pt x="20471" y="0"/>
                      <a:pt x="9432" y="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5" name="Triángulo"/>
              <p:cNvSpPr/>
              <p:nvPr/>
            </p:nvSpPr>
            <p:spPr>
              <a:xfrm>
                <a:off x="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6" name="Triángulo"/>
              <p:cNvSpPr/>
              <p:nvPr/>
            </p:nvSpPr>
            <p:spPr>
              <a:xfrm>
                <a:off x="25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7" name="Triángulo"/>
              <p:cNvSpPr/>
              <p:nvPr/>
            </p:nvSpPr>
            <p:spPr>
              <a:xfrm>
                <a:off x="101599" y="596900"/>
                <a:ext cx="26671"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286"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8" name="Triángulo"/>
              <p:cNvSpPr/>
              <p:nvPr/>
            </p:nvSpPr>
            <p:spPr>
              <a:xfrm>
                <a:off x="1778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9" name="Triángulo"/>
              <p:cNvSpPr/>
              <p:nvPr/>
            </p:nvSpPr>
            <p:spPr>
              <a:xfrm>
                <a:off x="2540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0" name="Triángulo"/>
              <p:cNvSpPr/>
              <p:nvPr/>
            </p:nvSpPr>
            <p:spPr>
              <a:xfrm>
                <a:off x="3302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1" name="Triángulo"/>
              <p:cNvSpPr/>
              <p:nvPr/>
            </p:nvSpPr>
            <p:spPr>
              <a:xfrm>
                <a:off x="406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2" name="Triángulo"/>
              <p:cNvSpPr/>
              <p:nvPr/>
            </p:nvSpPr>
            <p:spPr>
              <a:xfrm>
                <a:off x="4445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2" name="Figura"/>
            <p:cNvSpPr/>
            <p:nvPr/>
          </p:nvSpPr>
          <p:spPr>
            <a:xfrm>
              <a:off x="4140200" y="3632199"/>
              <a:ext cx="497092" cy="820422"/>
            </a:xfrm>
            <a:custGeom>
              <a:avLst/>
              <a:gdLst/>
              <a:ahLst/>
              <a:cxnLst>
                <a:cxn ang="0">
                  <a:pos x="wd2" y="hd2"/>
                </a:cxn>
                <a:cxn ang="5400000">
                  <a:pos x="wd2" y="hd2"/>
                </a:cxn>
                <a:cxn ang="10800000">
                  <a:pos x="wd2" y="hd2"/>
                </a:cxn>
                <a:cxn ang="16200000">
                  <a:pos x="wd2" y="hd2"/>
                </a:cxn>
              </a:cxnLst>
              <a:rect l="0" t="0" r="r" b="b"/>
              <a:pathLst>
                <a:path w="20323" h="21600" extrusionOk="0">
                  <a:moveTo>
                    <a:pt x="3946" y="0"/>
                  </a:moveTo>
                  <a:cubicBezTo>
                    <a:pt x="2492" y="0"/>
                    <a:pt x="1194" y="167"/>
                    <a:pt x="0" y="468"/>
                  </a:cubicBezTo>
                  <a:cubicBezTo>
                    <a:pt x="13344" y="3544"/>
                    <a:pt x="12254" y="21600"/>
                    <a:pt x="12254" y="21600"/>
                  </a:cubicBezTo>
                  <a:lnTo>
                    <a:pt x="20302" y="21600"/>
                  </a:lnTo>
                  <a:cubicBezTo>
                    <a:pt x="20302" y="21600"/>
                    <a:pt x="21600" y="0"/>
                    <a:pt x="3946" y="0"/>
                  </a:cubicBez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3" name="Figura"/>
            <p:cNvSpPr/>
            <p:nvPr/>
          </p:nvSpPr>
          <p:spPr>
            <a:xfrm>
              <a:off x="3390900" y="2654299"/>
              <a:ext cx="440691"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171" y="1473"/>
                  </a:lnTo>
                  <a:lnTo>
                    <a:pt x="14815"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4" name="Figura"/>
            <p:cNvSpPr/>
            <p:nvPr/>
          </p:nvSpPr>
          <p:spPr>
            <a:xfrm>
              <a:off x="2578100" y="2755899"/>
              <a:ext cx="445771" cy="275591"/>
            </a:xfrm>
            <a:custGeom>
              <a:avLst/>
              <a:gdLst/>
              <a:ahLst/>
              <a:cxnLst>
                <a:cxn ang="0">
                  <a:pos x="wd2" y="hd2"/>
                </a:cxn>
                <a:cxn ang="5400000">
                  <a:pos x="wd2" y="hd2"/>
                </a:cxn>
                <a:cxn ang="10800000">
                  <a:pos x="wd2" y="hd2"/>
                </a:cxn>
                <a:cxn ang="16200000">
                  <a:pos x="wd2" y="hd2"/>
                </a:cxn>
              </a:cxnLst>
              <a:rect l="0" t="0" r="r" b="b"/>
              <a:pathLst>
                <a:path w="21600" h="21600" extrusionOk="0">
                  <a:moveTo>
                    <a:pt x="21600" y="1891"/>
                  </a:moveTo>
                  <a:lnTo>
                    <a:pt x="0" y="0"/>
                  </a:lnTo>
                  <a:lnTo>
                    <a:pt x="2462" y="16324"/>
                  </a:lnTo>
                  <a:lnTo>
                    <a:pt x="18769"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5" name="Grupo"/>
            <p:cNvGrpSpPr/>
            <p:nvPr/>
          </p:nvGrpSpPr>
          <p:grpSpPr>
            <a:xfrm>
              <a:off x="2705100" y="2463800"/>
              <a:ext cx="198121" cy="306231"/>
              <a:chOff x="0" y="0"/>
              <a:chExt cx="198120" cy="306230"/>
            </a:xfrm>
          </p:grpSpPr>
          <p:sp>
            <p:nvSpPr>
              <p:cNvPr id="1451" name="Figura"/>
              <p:cNvSpPr/>
              <p:nvPr/>
            </p:nvSpPr>
            <p:spPr>
              <a:xfrm>
                <a:off x="0" y="0"/>
                <a:ext cx="198121" cy="306231"/>
              </a:xfrm>
              <a:custGeom>
                <a:avLst/>
                <a:gdLst/>
                <a:ahLst/>
                <a:cxnLst>
                  <a:cxn ang="0">
                    <a:pos x="wd2" y="hd2"/>
                  </a:cxn>
                  <a:cxn ang="5400000">
                    <a:pos x="wd2" y="hd2"/>
                  </a:cxn>
                  <a:cxn ang="10800000">
                    <a:pos x="wd2" y="hd2"/>
                  </a:cxn>
                  <a:cxn ang="16200000">
                    <a:pos x="wd2" y="hd2"/>
                  </a:cxn>
                </a:cxnLst>
                <a:rect l="0" t="0" r="r" b="b"/>
                <a:pathLst>
                  <a:path w="21600" h="16125" extrusionOk="0">
                    <a:moveTo>
                      <a:pt x="0" y="16125"/>
                    </a:moveTo>
                    <a:lnTo>
                      <a:pt x="21600" y="16125"/>
                    </a:lnTo>
                    <a:cubicBezTo>
                      <a:pt x="21600" y="-5274"/>
                      <a:pt x="0" y="-5475"/>
                      <a:pt x="0" y="1612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2" name="Figura"/>
              <p:cNvSpPr/>
              <p:nvPr/>
            </p:nvSpPr>
            <p:spPr>
              <a:xfrm>
                <a:off x="25400" y="38099"/>
                <a:ext cx="138439" cy="250510"/>
              </a:xfrm>
              <a:custGeom>
                <a:avLst/>
                <a:gdLst/>
                <a:ahLst/>
                <a:cxnLst>
                  <a:cxn ang="0">
                    <a:pos x="wd2" y="hd2"/>
                  </a:cxn>
                  <a:cxn ang="5400000">
                    <a:pos x="wd2" y="hd2"/>
                  </a:cxn>
                  <a:cxn ang="10800000">
                    <a:pos x="wd2" y="hd2"/>
                  </a:cxn>
                  <a:cxn ang="16200000">
                    <a:pos x="wd2" y="hd2"/>
                  </a:cxn>
                </a:cxnLst>
                <a:rect l="0" t="0" r="r" b="b"/>
                <a:pathLst>
                  <a:path w="21405" h="16139" extrusionOk="0">
                    <a:moveTo>
                      <a:pt x="0" y="16139"/>
                    </a:moveTo>
                    <a:lnTo>
                      <a:pt x="21404" y="16139"/>
                    </a:lnTo>
                    <a:cubicBezTo>
                      <a:pt x="21600" y="-5297"/>
                      <a:pt x="0" y="-5461"/>
                      <a:pt x="0" y="16139"/>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6" name="Figura"/>
            <p:cNvSpPr/>
            <p:nvPr/>
          </p:nvSpPr>
          <p:spPr>
            <a:xfrm>
              <a:off x="3606800" y="2679699"/>
              <a:ext cx="223521" cy="318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68" y="430"/>
                  </a:lnTo>
                  <a:lnTo>
                    <a:pt x="8836"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7" name="Rectángulo"/>
            <p:cNvSpPr/>
            <p:nvPr/>
          </p:nvSpPr>
          <p:spPr>
            <a:xfrm>
              <a:off x="3378200" y="2971800"/>
              <a:ext cx="46355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8" name="Rectángulo"/>
            <p:cNvSpPr/>
            <p:nvPr/>
          </p:nvSpPr>
          <p:spPr>
            <a:xfrm>
              <a:off x="3822700" y="2971800"/>
              <a:ext cx="97790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9" name="Grupo"/>
            <p:cNvGrpSpPr/>
            <p:nvPr/>
          </p:nvGrpSpPr>
          <p:grpSpPr>
            <a:xfrm>
              <a:off x="3911600" y="3149600"/>
              <a:ext cx="48260" cy="148592"/>
              <a:chOff x="0" y="0"/>
              <a:chExt cx="48259" cy="148591"/>
            </a:xfrm>
          </p:grpSpPr>
          <p:sp>
            <p:nvSpPr>
              <p:cNvPr id="1449"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0"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0" name="Grupo"/>
            <p:cNvGrpSpPr/>
            <p:nvPr/>
          </p:nvGrpSpPr>
          <p:grpSpPr>
            <a:xfrm>
              <a:off x="3530600" y="3149600"/>
              <a:ext cx="49530" cy="148592"/>
              <a:chOff x="0" y="0"/>
              <a:chExt cx="49529" cy="148591"/>
            </a:xfrm>
          </p:grpSpPr>
          <p:sp>
            <p:nvSpPr>
              <p:cNvPr id="1447"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21600" y="16097"/>
                    </a:moveTo>
                    <a:lnTo>
                      <a:pt x="0" y="16097"/>
                    </a:lnTo>
                    <a:cubicBezTo>
                      <a:pt x="0" y="-5228"/>
                      <a:pt x="21600" y="-5503"/>
                      <a:pt x="2160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8" name="Figura"/>
              <p:cNvSpPr/>
              <p:nvPr/>
            </p:nvSpPr>
            <p:spPr>
              <a:xfrm>
                <a:off x="2540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2"/>
                      <a:pt x="21600" y="-5470"/>
                      <a:pt x="2160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1" name="Grupo"/>
            <p:cNvGrpSpPr/>
            <p:nvPr/>
          </p:nvGrpSpPr>
          <p:grpSpPr>
            <a:xfrm>
              <a:off x="4102100" y="3149600"/>
              <a:ext cx="48260" cy="148592"/>
              <a:chOff x="0" y="0"/>
              <a:chExt cx="48259" cy="148591"/>
            </a:xfrm>
          </p:grpSpPr>
          <p:sp>
            <p:nvSpPr>
              <p:cNvPr id="1445"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6"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2" name="Grupo"/>
            <p:cNvGrpSpPr/>
            <p:nvPr/>
          </p:nvGrpSpPr>
          <p:grpSpPr>
            <a:xfrm>
              <a:off x="4305300" y="3149600"/>
              <a:ext cx="48260" cy="148592"/>
              <a:chOff x="0" y="0"/>
              <a:chExt cx="48259" cy="148591"/>
            </a:xfrm>
          </p:grpSpPr>
          <p:sp>
            <p:nvSpPr>
              <p:cNvPr id="1443"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4"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3" name="Grupo"/>
            <p:cNvGrpSpPr/>
            <p:nvPr/>
          </p:nvGrpSpPr>
          <p:grpSpPr>
            <a:xfrm>
              <a:off x="4495800" y="3149600"/>
              <a:ext cx="48260" cy="148592"/>
              <a:chOff x="0" y="0"/>
              <a:chExt cx="48259" cy="148591"/>
            </a:xfrm>
          </p:grpSpPr>
          <p:sp>
            <p:nvSpPr>
              <p:cNvPr id="1441"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2"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44" name="Figura"/>
            <p:cNvSpPr/>
            <p:nvPr/>
          </p:nvSpPr>
          <p:spPr>
            <a:xfrm>
              <a:off x="11811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10130"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5" name="Figura"/>
            <p:cNvSpPr/>
            <p:nvPr/>
          </p:nvSpPr>
          <p:spPr>
            <a:xfrm>
              <a:off x="990600" y="3746499"/>
              <a:ext cx="180341" cy="701041"/>
            </a:xfrm>
            <a:custGeom>
              <a:avLst/>
              <a:gdLst/>
              <a:ahLst/>
              <a:cxnLst>
                <a:cxn ang="0">
                  <a:pos x="wd2" y="hd2"/>
                </a:cxn>
                <a:cxn ang="5400000">
                  <a:pos x="wd2" y="hd2"/>
                </a:cxn>
                <a:cxn ang="10800000">
                  <a:pos x="wd2" y="hd2"/>
                </a:cxn>
                <a:cxn ang="16200000">
                  <a:pos x="wd2" y="hd2"/>
                </a:cxn>
              </a:cxnLst>
              <a:rect l="0" t="0" r="r" b="b"/>
              <a:pathLst>
                <a:path w="21600" h="21600" extrusionOk="0">
                  <a:moveTo>
                    <a:pt x="13690" y="21600"/>
                  </a:moveTo>
                  <a:lnTo>
                    <a:pt x="0" y="21600"/>
                  </a:lnTo>
                  <a:lnTo>
                    <a:pt x="10344" y="1878"/>
                  </a:lnTo>
                  <a:lnTo>
                    <a:pt x="16428" y="0"/>
                  </a:lnTo>
                  <a:lnTo>
                    <a:pt x="21600" y="11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6" name="Figura"/>
            <p:cNvSpPr/>
            <p:nvPr/>
          </p:nvSpPr>
          <p:spPr>
            <a:xfrm>
              <a:off x="7874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35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7" name="Figura"/>
            <p:cNvSpPr/>
            <p:nvPr/>
          </p:nvSpPr>
          <p:spPr>
            <a:xfrm>
              <a:off x="5842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50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8" name="Figura"/>
            <p:cNvSpPr/>
            <p:nvPr/>
          </p:nvSpPr>
          <p:spPr>
            <a:xfrm>
              <a:off x="355599" y="4064000"/>
              <a:ext cx="2542" cy="105410"/>
            </a:xfrm>
            <a:custGeom>
              <a:avLst/>
              <a:gdLst/>
              <a:ahLst/>
              <a:cxnLst>
                <a:cxn ang="0">
                  <a:pos x="wd2" y="hd2"/>
                </a:cxn>
                <a:cxn ang="5400000">
                  <a:pos x="wd2" y="hd2"/>
                </a:cxn>
                <a:cxn ang="10800000">
                  <a:pos x="wd2" y="hd2"/>
                </a:cxn>
                <a:cxn ang="16200000">
                  <a:pos x="wd2" y="hd2"/>
                </a:cxn>
              </a:cxnLst>
              <a:rect l="0" t="0" r="r" b="b"/>
              <a:pathLst>
                <a:path w="21600" h="21600" extrusionOk="0">
                  <a:moveTo>
                    <a:pt x="21600" y="21340"/>
                  </a:moveTo>
                  <a:lnTo>
                    <a:pt x="10800" y="520"/>
                  </a:lnTo>
                  <a:lnTo>
                    <a:pt x="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9" name="Figura"/>
            <p:cNvSpPr/>
            <p:nvPr/>
          </p:nvSpPr>
          <p:spPr>
            <a:xfrm>
              <a:off x="342900" y="4089399"/>
              <a:ext cx="133350" cy="8892"/>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21189" y="21600"/>
                  </a:lnTo>
                  <a:lnTo>
                    <a:pt x="21600" y="9257"/>
                  </a:lnTo>
                  <a:lnTo>
                    <a:pt x="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0" name="Figura"/>
            <p:cNvSpPr/>
            <p:nvPr/>
          </p:nvSpPr>
          <p:spPr>
            <a:xfrm>
              <a:off x="3810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9981"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1" name="Figura"/>
            <p:cNvSpPr/>
            <p:nvPr/>
          </p:nvSpPr>
          <p:spPr>
            <a:xfrm>
              <a:off x="12318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2" name="Figura"/>
            <p:cNvSpPr/>
            <p:nvPr/>
          </p:nvSpPr>
          <p:spPr>
            <a:xfrm>
              <a:off x="10286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7966"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3" name="Figura"/>
            <p:cNvSpPr/>
            <p:nvPr/>
          </p:nvSpPr>
          <p:spPr>
            <a:xfrm>
              <a:off x="8381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4" name="Figura"/>
            <p:cNvSpPr/>
            <p:nvPr/>
          </p:nvSpPr>
          <p:spPr>
            <a:xfrm>
              <a:off x="6349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5" name="Figura"/>
            <p:cNvSpPr/>
            <p:nvPr/>
          </p:nvSpPr>
          <p:spPr>
            <a:xfrm>
              <a:off x="4317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6" name="Figura"/>
            <p:cNvSpPr/>
            <p:nvPr/>
          </p:nvSpPr>
          <p:spPr>
            <a:xfrm>
              <a:off x="37973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7" name="Figura"/>
            <p:cNvSpPr/>
            <p:nvPr/>
          </p:nvSpPr>
          <p:spPr>
            <a:xfrm>
              <a:off x="34924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8" name="Figura"/>
            <p:cNvSpPr/>
            <p:nvPr/>
          </p:nvSpPr>
          <p:spPr>
            <a:xfrm>
              <a:off x="36702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9" name="Figura"/>
            <p:cNvSpPr/>
            <p:nvPr/>
          </p:nvSpPr>
          <p:spPr>
            <a:xfrm>
              <a:off x="35559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0" name="Figura"/>
            <p:cNvSpPr/>
            <p:nvPr/>
          </p:nvSpPr>
          <p:spPr>
            <a:xfrm>
              <a:off x="38988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1" name="Figura"/>
            <p:cNvSpPr/>
            <p:nvPr/>
          </p:nvSpPr>
          <p:spPr>
            <a:xfrm>
              <a:off x="4000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2" name="Figura"/>
            <p:cNvSpPr/>
            <p:nvPr/>
          </p:nvSpPr>
          <p:spPr>
            <a:xfrm>
              <a:off x="41021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3" name="Figura"/>
            <p:cNvSpPr/>
            <p:nvPr/>
          </p:nvSpPr>
          <p:spPr>
            <a:xfrm>
              <a:off x="42037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7912"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4" name="Figura"/>
            <p:cNvSpPr/>
            <p:nvPr/>
          </p:nvSpPr>
          <p:spPr>
            <a:xfrm>
              <a:off x="43052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5" name="Figura"/>
            <p:cNvSpPr/>
            <p:nvPr/>
          </p:nvSpPr>
          <p:spPr>
            <a:xfrm>
              <a:off x="44069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6" name="Figura"/>
            <p:cNvSpPr/>
            <p:nvPr/>
          </p:nvSpPr>
          <p:spPr>
            <a:xfrm>
              <a:off x="4508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7" name="Figura"/>
            <p:cNvSpPr/>
            <p:nvPr/>
          </p:nvSpPr>
          <p:spPr>
            <a:xfrm>
              <a:off x="46100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8" name="Figura"/>
            <p:cNvSpPr/>
            <p:nvPr/>
          </p:nvSpPr>
          <p:spPr>
            <a:xfrm>
              <a:off x="3606799" y="2654299"/>
              <a:ext cx="1064262" cy="34292"/>
            </a:xfrm>
            <a:custGeom>
              <a:avLst/>
              <a:gdLst/>
              <a:ahLst/>
              <a:cxnLst>
                <a:cxn ang="0">
                  <a:pos x="wd2" y="hd2"/>
                </a:cxn>
                <a:cxn ang="5400000">
                  <a:pos x="wd2" y="hd2"/>
                </a:cxn>
                <a:cxn ang="10800000">
                  <a:pos x="wd2" y="hd2"/>
                </a:cxn>
                <a:cxn ang="16200000">
                  <a:pos x="wd2" y="hd2"/>
                </a:cxn>
              </a:cxnLst>
              <a:rect l="0" t="0" r="r" b="b"/>
              <a:pathLst>
                <a:path w="21600" h="21600" extrusionOk="0">
                  <a:moveTo>
                    <a:pt x="206" y="21600"/>
                  </a:moveTo>
                  <a:lnTo>
                    <a:pt x="1933" y="13600"/>
                  </a:lnTo>
                  <a:lnTo>
                    <a:pt x="21600" y="19200"/>
                  </a:lnTo>
                  <a:lnTo>
                    <a:pt x="1907" y="0"/>
                  </a:lnTo>
                  <a:lnTo>
                    <a:pt x="0" y="72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9" name="Triángulo"/>
            <p:cNvSpPr/>
            <p:nvPr/>
          </p:nvSpPr>
          <p:spPr>
            <a:xfrm>
              <a:off x="4419599" y="3644899"/>
              <a:ext cx="53341" cy="78741"/>
            </a:xfrm>
            <a:custGeom>
              <a:avLst/>
              <a:gdLst/>
              <a:ahLst/>
              <a:cxnLst>
                <a:cxn ang="0">
                  <a:pos x="wd2" y="hd2"/>
                </a:cxn>
                <a:cxn ang="5400000">
                  <a:pos x="wd2" y="hd2"/>
                </a:cxn>
                <a:cxn ang="10800000">
                  <a:pos x="wd2" y="hd2"/>
                </a:cxn>
                <a:cxn ang="16200000">
                  <a:pos x="wd2" y="hd2"/>
                </a:cxn>
              </a:cxnLst>
              <a:rect l="0" t="0" r="r" b="b"/>
              <a:pathLst>
                <a:path w="21600" h="21600" extrusionOk="0">
                  <a:moveTo>
                    <a:pt x="0" y="18465"/>
                  </a:moveTo>
                  <a:lnTo>
                    <a:pt x="21600" y="0"/>
                  </a:lnTo>
                  <a:lnTo>
                    <a:pt x="925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0" name="Triángulo"/>
            <p:cNvSpPr/>
            <p:nvPr/>
          </p:nvSpPr>
          <p:spPr>
            <a:xfrm>
              <a:off x="4330699" y="3581400"/>
              <a:ext cx="41911" cy="82550"/>
            </a:xfrm>
            <a:custGeom>
              <a:avLst/>
              <a:gdLst/>
              <a:ahLst/>
              <a:cxnLst>
                <a:cxn ang="0">
                  <a:pos x="wd2" y="hd2"/>
                </a:cxn>
                <a:cxn ang="5400000">
                  <a:pos x="wd2" y="hd2"/>
                </a:cxn>
                <a:cxn ang="10800000">
                  <a:pos x="wd2" y="hd2"/>
                </a:cxn>
                <a:cxn ang="16200000">
                  <a:pos x="wd2" y="hd2"/>
                </a:cxn>
              </a:cxnLst>
              <a:rect l="0" t="0" r="r" b="b"/>
              <a:pathLst>
                <a:path w="21600" h="21600" extrusionOk="0">
                  <a:moveTo>
                    <a:pt x="0" y="19606"/>
                  </a:moveTo>
                  <a:lnTo>
                    <a:pt x="21600" y="0"/>
                  </a:lnTo>
                  <a:lnTo>
                    <a:pt x="12436"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1" name="Triángulo"/>
            <p:cNvSpPr/>
            <p:nvPr/>
          </p:nvSpPr>
          <p:spPr>
            <a:xfrm>
              <a:off x="4229100" y="3555999"/>
              <a:ext cx="25400" cy="876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0661"/>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2" name="Triángulo"/>
            <p:cNvSpPr/>
            <p:nvPr/>
          </p:nvSpPr>
          <p:spPr>
            <a:xfrm>
              <a:off x="4495800" y="3759200"/>
              <a:ext cx="72390" cy="55881"/>
            </a:xfrm>
            <a:custGeom>
              <a:avLst/>
              <a:gdLst/>
              <a:ahLst/>
              <a:cxnLst>
                <a:cxn ang="0">
                  <a:pos x="wd2" y="hd2"/>
                </a:cxn>
                <a:cxn ang="5400000">
                  <a:pos x="wd2" y="hd2"/>
                </a:cxn>
                <a:cxn ang="10800000">
                  <a:pos x="wd2" y="hd2"/>
                </a:cxn>
                <a:cxn ang="16200000">
                  <a:pos x="wd2" y="hd2"/>
                </a:cxn>
              </a:cxnLst>
              <a:rect l="0" t="0" r="r" b="b"/>
              <a:pathLst>
                <a:path w="21600" h="21600" extrusionOk="0">
                  <a:moveTo>
                    <a:pt x="0" y="13255"/>
                  </a:moveTo>
                  <a:lnTo>
                    <a:pt x="21600" y="0"/>
                  </a:lnTo>
                  <a:lnTo>
                    <a:pt x="454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3" name="Triángulo"/>
            <p:cNvSpPr/>
            <p:nvPr/>
          </p:nvSpPr>
          <p:spPr>
            <a:xfrm>
              <a:off x="4546599" y="3911599"/>
              <a:ext cx="77471" cy="31751"/>
            </a:xfrm>
            <a:custGeom>
              <a:avLst/>
              <a:gdLst/>
              <a:ahLst/>
              <a:cxnLst>
                <a:cxn ang="0">
                  <a:pos x="wd2" y="hd2"/>
                </a:cxn>
                <a:cxn ang="5400000">
                  <a:pos x="wd2" y="hd2"/>
                </a:cxn>
                <a:cxn ang="10800000">
                  <a:pos x="wd2" y="hd2"/>
                </a:cxn>
                <a:cxn ang="16200000">
                  <a:pos x="wd2" y="hd2"/>
                </a:cxn>
              </a:cxnLst>
              <a:rect l="0" t="0" r="r" b="b"/>
              <a:pathLst>
                <a:path w="21600" h="21600" extrusionOk="0">
                  <a:moveTo>
                    <a:pt x="0" y="3456"/>
                  </a:moveTo>
                  <a:lnTo>
                    <a:pt x="21600" y="0"/>
                  </a:lnTo>
                  <a:lnTo>
                    <a:pt x="212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4" name="Triángulo"/>
            <p:cNvSpPr/>
            <p:nvPr/>
          </p:nvSpPr>
          <p:spPr>
            <a:xfrm>
              <a:off x="4597399" y="41148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6873"/>
                  </a:lnTo>
                  <a:lnTo>
                    <a:pt x="104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5" name="Triángulo"/>
            <p:cNvSpPr/>
            <p:nvPr/>
          </p:nvSpPr>
          <p:spPr>
            <a:xfrm>
              <a:off x="4610099" y="4292600"/>
              <a:ext cx="71122"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8640"/>
                  </a:lnTo>
                  <a:lnTo>
                    <a:pt x="1543"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6" name="Triángulo"/>
            <p:cNvSpPr/>
            <p:nvPr/>
          </p:nvSpPr>
          <p:spPr>
            <a:xfrm>
              <a:off x="3822699" y="43434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21600" y="20618"/>
                  </a:moveTo>
                  <a:lnTo>
                    <a:pt x="0" y="21600"/>
                  </a:lnTo>
                  <a:lnTo>
                    <a:pt x="1951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7" name="Triángulo"/>
            <p:cNvSpPr/>
            <p:nvPr/>
          </p:nvSpPr>
          <p:spPr>
            <a:xfrm>
              <a:off x="3822700" y="4203699"/>
              <a:ext cx="74931" cy="29211"/>
            </a:xfrm>
            <a:custGeom>
              <a:avLst/>
              <a:gdLst/>
              <a:ahLst/>
              <a:cxnLst>
                <a:cxn ang="0">
                  <a:pos x="wd2" y="hd2"/>
                </a:cxn>
                <a:cxn ang="5400000">
                  <a:pos x="wd2" y="hd2"/>
                </a:cxn>
                <a:cxn ang="10800000">
                  <a:pos x="wd2" y="hd2"/>
                </a:cxn>
                <a:cxn ang="16200000">
                  <a:pos x="wd2" y="hd2"/>
                </a:cxn>
              </a:cxnLst>
              <a:rect l="0" t="0" r="r" b="b"/>
              <a:pathLst>
                <a:path w="21600" h="21600" extrusionOk="0">
                  <a:moveTo>
                    <a:pt x="21234" y="21600"/>
                  </a:moveTo>
                  <a:lnTo>
                    <a:pt x="0" y="939"/>
                  </a:lnTo>
                  <a:lnTo>
                    <a:pt x="2160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8" name="Triángulo"/>
            <p:cNvSpPr/>
            <p:nvPr/>
          </p:nvSpPr>
          <p:spPr>
            <a:xfrm>
              <a:off x="3848100" y="3987799"/>
              <a:ext cx="74931" cy="40642"/>
            </a:xfrm>
            <a:custGeom>
              <a:avLst/>
              <a:gdLst/>
              <a:ahLst/>
              <a:cxnLst>
                <a:cxn ang="0">
                  <a:pos x="wd2" y="hd2"/>
                </a:cxn>
                <a:cxn ang="5400000">
                  <a:pos x="wd2" y="hd2"/>
                </a:cxn>
                <a:cxn ang="10800000">
                  <a:pos x="wd2" y="hd2"/>
                </a:cxn>
                <a:cxn ang="16200000">
                  <a:pos x="wd2" y="hd2"/>
                </a:cxn>
              </a:cxnLst>
              <a:rect l="0" t="0" r="r" b="b"/>
              <a:pathLst>
                <a:path w="21600" h="21600" extrusionOk="0">
                  <a:moveTo>
                    <a:pt x="20136" y="21600"/>
                  </a:moveTo>
                  <a:lnTo>
                    <a:pt x="0" y="0"/>
                  </a:lnTo>
                  <a:lnTo>
                    <a:pt x="21600" y="742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9" name="Triángulo"/>
            <p:cNvSpPr/>
            <p:nvPr/>
          </p:nvSpPr>
          <p:spPr>
            <a:xfrm>
              <a:off x="3898900" y="3822699"/>
              <a:ext cx="67310" cy="39371"/>
            </a:xfrm>
            <a:custGeom>
              <a:avLst/>
              <a:gdLst/>
              <a:ahLst/>
              <a:cxnLst>
                <a:cxn ang="0">
                  <a:pos x="wd2" y="hd2"/>
                </a:cxn>
                <a:cxn ang="5400000">
                  <a:pos x="wd2" y="hd2"/>
                </a:cxn>
                <a:cxn ang="10800000">
                  <a:pos x="wd2" y="hd2"/>
                </a:cxn>
                <a:cxn ang="16200000">
                  <a:pos x="wd2" y="hd2"/>
                </a:cxn>
              </a:cxnLst>
              <a:rect l="0" t="0" r="r" b="b"/>
              <a:pathLst>
                <a:path w="21600" h="21600" extrusionOk="0">
                  <a:moveTo>
                    <a:pt x="19970" y="21600"/>
                  </a:moveTo>
                  <a:lnTo>
                    <a:pt x="0" y="0"/>
                  </a:lnTo>
                  <a:lnTo>
                    <a:pt x="21600" y="766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0" name="Triángulo"/>
            <p:cNvSpPr/>
            <p:nvPr/>
          </p:nvSpPr>
          <p:spPr>
            <a:xfrm>
              <a:off x="4000500" y="3657599"/>
              <a:ext cx="48260" cy="73661"/>
            </a:xfrm>
            <a:custGeom>
              <a:avLst/>
              <a:gdLst/>
              <a:ahLst/>
              <a:cxnLst>
                <a:cxn ang="0">
                  <a:pos x="wd2" y="hd2"/>
                </a:cxn>
                <a:cxn ang="5400000">
                  <a:pos x="wd2" y="hd2"/>
                </a:cxn>
                <a:cxn ang="10800000">
                  <a:pos x="wd2" y="hd2"/>
                </a:cxn>
                <a:cxn ang="16200000">
                  <a:pos x="wd2" y="hd2"/>
                </a:cxn>
              </a:cxnLst>
              <a:rect l="0" t="0" r="r" b="b"/>
              <a:pathLst>
                <a:path w="21600" h="21600" extrusionOk="0">
                  <a:moveTo>
                    <a:pt x="14211" y="21600"/>
                  </a:moveTo>
                  <a:lnTo>
                    <a:pt x="0" y="0"/>
                  </a:lnTo>
                  <a:lnTo>
                    <a:pt x="21600" y="16014"/>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1" name="Triángulo"/>
            <p:cNvSpPr/>
            <p:nvPr/>
          </p:nvSpPr>
          <p:spPr>
            <a:xfrm>
              <a:off x="4127500" y="3594100"/>
              <a:ext cx="25400" cy="80011"/>
            </a:xfrm>
            <a:custGeom>
              <a:avLst/>
              <a:gdLst/>
              <a:ahLst/>
              <a:cxnLst>
                <a:cxn ang="0">
                  <a:pos x="wd2" y="hd2"/>
                </a:cxn>
                <a:cxn ang="5400000">
                  <a:pos x="wd2" y="hd2"/>
                </a:cxn>
                <a:cxn ang="10800000">
                  <a:pos x="wd2" y="hd2"/>
                </a:cxn>
                <a:cxn ang="16200000">
                  <a:pos x="wd2" y="hd2"/>
                </a:cxn>
              </a:cxnLst>
              <a:rect l="0" t="0" r="r" b="b"/>
              <a:pathLst>
                <a:path w="21600" h="21600" extrusionOk="0">
                  <a:moveTo>
                    <a:pt x="3240" y="21600"/>
                  </a:moveTo>
                  <a:lnTo>
                    <a:pt x="0" y="0"/>
                  </a:lnTo>
                  <a:lnTo>
                    <a:pt x="21600" y="18857"/>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2" name="Rectángulo"/>
            <p:cNvSpPr/>
            <p:nvPr/>
          </p:nvSpPr>
          <p:spPr>
            <a:xfrm>
              <a:off x="3670300" y="43180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3" name="Rectángulo"/>
            <p:cNvSpPr/>
            <p:nvPr/>
          </p:nvSpPr>
          <p:spPr>
            <a:xfrm>
              <a:off x="3657600" y="4152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4" name="Rectángulo"/>
            <p:cNvSpPr/>
            <p:nvPr/>
          </p:nvSpPr>
          <p:spPr>
            <a:xfrm>
              <a:off x="3657600" y="3898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5" name="Rectángulo"/>
            <p:cNvSpPr/>
            <p:nvPr/>
          </p:nvSpPr>
          <p:spPr>
            <a:xfrm>
              <a:off x="3695700" y="37592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6" name="Rectángulo"/>
            <p:cNvSpPr/>
            <p:nvPr/>
          </p:nvSpPr>
          <p:spPr>
            <a:xfrm>
              <a:off x="3670300" y="36322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7" name="Rectángulo"/>
            <p:cNvSpPr/>
            <p:nvPr/>
          </p:nvSpPr>
          <p:spPr>
            <a:xfrm>
              <a:off x="3670300" y="34925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8" name="Figura"/>
            <p:cNvSpPr/>
            <p:nvPr/>
          </p:nvSpPr>
          <p:spPr>
            <a:xfrm>
              <a:off x="4660899" y="31369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9" name="Figura"/>
            <p:cNvSpPr/>
            <p:nvPr/>
          </p:nvSpPr>
          <p:spPr>
            <a:xfrm>
              <a:off x="4686299" y="3276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0" name="Figura"/>
            <p:cNvSpPr/>
            <p:nvPr/>
          </p:nvSpPr>
          <p:spPr>
            <a:xfrm>
              <a:off x="4698999" y="3403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1" name="Figura"/>
            <p:cNvSpPr/>
            <p:nvPr/>
          </p:nvSpPr>
          <p:spPr>
            <a:xfrm>
              <a:off x="4711699" y="35560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2" name="Figura"/>
            <p:cNvSpPr/>
            <p:nvPr/>
          </p:nvSpPr>
          <p:spPr>
            <a:xfrm>
              <a:off x="4737099" y="36957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3" name="Figura"/>
            <p:cNvSpPr/>
            <p:nvPr/>
          </p:nvSpPr>
          <p:spPr>
            <a:xfrm>
              <a:off x="4749799" y="3835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4" name="Figura"/>
            <p:cNvSpPr/>
            <p:nvPr/>
          </p:nvSpPr>
          <p:spPr>
            <a:xfrm>
              <a:off x="4775199" y="3962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5" name="Figura"/>
            <p:cNvSpPr/>
            <p:nvPr/>
          </p:nvSpPr>
          <p:spPr>
            <a:xfrm>
              <a:off x="4787899" y="41021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6" name="Figura"/>
            <p:cNvSpPr/>
            <p:nvPr/>
          </p:nvSpPr>
          <p:spPr>
            <a:xfrm>
              <a:off x="4826000" y="4241800"/>
              <a:ext cx="74931" cy="130811"/>
            </a:xfrm>
            <a:custGeom>
              <a:avLst/>
              <a:gdLst/>
              <a:ahLst/>
              <a:cxnLst>
                <a:cxn ang="0">
                  <a:pos x="wd2" y="hd2"/>
                </a:cxn>
                <a:cxn ang="5400000">
                  <a:pos x="wd2" y="hd2"/>
                </a:cxn>
                <a:cxn ang="10800000">
                  <a:pos x="wd2" y="hd2"/>
                </a:cxn>
                <a:cxn ang="16200000">
                  <a:pos x="wd2" y="hd2"/>
                </a:cxn>
              </a:cxnLst>
              <a:rect l="0" t="0" r="r" b="b"/>
              <a:pathLst>
                <a:path w="21600" h="21600" extrusionOk="0">
                  <a:moveTo>
                    <a:pt x="16841" y="0"/>
                  </a:moveTo>
                  <a:lnTo>
                    <a:pt x="0" y="0"/>
                  </a:lnTo>
                  <a:lnTo>
                    <a:pt x="475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7" name="Figura"/>
            <p:cNvSpPr/>
            <p:nvPr/>
          </p:nvSpPr>
          <p:spPr>
            <a:xfrm>
              <a:off x="4813299" y="4381500"/>
              <a:ext cx="73661" cy="76200"/>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8" name="Rectángulo"/>
            <p:cNvSpPr/>
            <p:nvPr/>
          </p:nvSpPr>
          <p:spPr>
            <a:xfrm>
              <a:off x="3708400" y="33528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9" name="Rectángulo"/>
            <p:cNvSpPr/>
            <p:nvPr/>
          </p:nvSpPr>
          <p:spPr>
            <a:xfrm>
              <a:off x="3708400" y="32131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0" name="Rectángulo"/>
            <p:cNvSpPr/>
            <p:nvPr/>
          </p:nvSpPr>
          <p:spPr>
            <a:xfrm>
              <a:off x="3695700" y="40259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1" name="Rectángulo"/>
            <p:cNvSpPr/>
            <p:nvPr/>
          </p:nvSpPr>
          <p:spPr>
            <a:xfrm>
              <a:off x="3429000" y="43180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2" name="Rectángulo"/>
            <p:cNvSpPr/>
            <p:nvPr/>
          </p:nvSpPr>
          <p:spPr>
            <a:xfrm>
              <a:off x="3441700" y="41656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3" name="Rectángulo"/>
            <p:cNvSpPr/>
            <p:nvPr/>
          </p:nvSpPr>
          <p:spPr>
            <a:xfrm>
              <a:off x="3429000" y="4025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4" name="Rectángulo"/>
            <p:cNvSpPr/>
            <p:nvPr/>
          </p:nvSpPr>
          <p:spPr>
            <a:xfrm>
              <a:off x="3441700" y="3898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5" name="Rectángulo"/>
            <p:cNvSpPr/>
            <p:nvPr/>
          </p:nvSpPr>
          <p:spPr>
            <a:xfrm>
              <a:off x="3441700" y="37465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6" name="Rectángulo"/>
            <p:cNvSpPr/>
            <p:nvPr/>
          </p:nvSpPr>
          <p:spPr>
            <a:xfrm>
              <a:off x="3454400" y="36068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7" name="Rectángulo"/>
            <p:cNvSpPr/>
            <p:nvPr/>
          </p:nvSpPr>
          <p:spPr>
            <a:xfrm>
              <a:off x="3441700" y="34671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8" name="Rectángulo"/>
            <p:cNvSpPr/>
            <p:nvPr/>
          </p:nvSpPr>
          <p:spPr>
            <a:xfrm>
              <a:off x="3454400" y="3352800"/>
              <a:ext cx="58420" cy="11049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9" name="Rectángulo"/>
            <p:cNvSpPr/>
            <p:nvPr/>
          </p:nvSpPr>
          <p:spPr>
            <a:xfrm>
              <a:off x="3441700" y="3213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0" name="Rectángulo"/>
            <p:cNvSpPr/>
            <p:nvPr/>
          </p:nvSpPr>
          <p:spPr>
            <a:xfrm>
              <a:off x="3454400" y="3086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1" name="Figura"/>
            <p:cNvSpPr/>
            <p:nvPr/>
          </p:nvSpPr>
          <p:spPr>
            <a:xfrm>
              <a:off x="3530599" y="36195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2" name="Figura"/>
            <p:cNvSpPr/>
            <p:nvPr/>
          </p:nvSpPr>
          <p:spPr>
            <a:xfrm>
              <a:off x="3505199" y="3886200"/>
              <a:ext cx="138431" cy="13971"/>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374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3" name="Figura"/>
            <p:cNvSpPr/>
            <p:nvPr/>
          </p:nvSpPr>
          <p:spPr>
            <a:xfrm>
              <a:off x="3492499" y="41529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4" name="Figura"/>
            <p:cNvSpPr/>
            <p:nvPr/>
          </p:nvSpPr>
          <p:spPr>
            <a:xfrm>
              <a:off x="3581399" y="32004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5" name="Figura"/>
            <p:cNvSpPr/>
            <p:nvPr/>
          </p:nvSpPr>
          <p:spPr>
            <a:xfrm>
              <a:off x="3657599" y="33401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6" name="Figura"/>
            <p:cNvSpPr/>
            <p:nvPr/>
          </p:nvSpPr>
          <p:spPr>
            <a:xfrm>
              <a:off x="2476500" y="32130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2343"/>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7" name="Figura"/>
            <p:cNvSpPr/>
            <p:nvPr/>
          </p:nvSpPr>
          <p:spPr>
            <a:xfrm>
              <a:off x="2870200" y="32639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8" name="Figura"/>
            <p:cNvSpPr/>
            <p:nvPr/>
          </p:nvSpPr>
          <p:spPr>
            <a:xfrm>
              <a:off x="2857500" y="24130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9" name="Figura"/>
            <p:cNvSpPr/>
            <p:nvPr/>
          </p:nvSpPr>
          <p:spPr>
            <a:xfrm>
              <a:off x="2946400" y="39496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2343"/>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0" name="Figura"/>
            <p:cNvSpPr/>
            <p:nvPr/>
          </p:nvSpPr>
          <p:spPr>
            <a:xfrm>
              <a:off x="2476500" y="2209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1" name="Figura"/>
            <p:cNvSpPr/>
            <p:nvPr/>
          </p:nvSpPr>
          <p:spPr>
            <a:xfrm>
              <a:off x="2463800" y="39370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2" name="Figura"/>
            <p:cNvSpPr/>
            <p:nvPr/>
          </p:nvSpPr>
          <p:spPr>
            <a:xfrm>
              <a:off x="2527300" y="4127500"/>
              <a:ext cx="279400" cy="16511"/>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3" name="Figura"/>
            <p:cNvSpPr/>
            <p:nvPr/>
          </p:nvSpPr>
          <p:spPr>
            <a:xfrm>
              <a:off x="1752600" y="3873499"/>
              <a:ext cx="279400" cy="17782"/>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2343"/>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4" name="Figura"/>
            <p:cNvSpPr/>
            <p:nvPr/>
          </p:nvSpPr>
          <p:spPr>
            <a:xfrm>
              <a:off x="1752600" y="3492500"/>
              <a:ext cx="130811" cy="16511"/>
            </a:xfrm>
            <a:custGeom>
              <a:avLst/>
              <a:gdLst/>
              <a:ahLst/>
              <a:cxnLst>
                <a:cxn ang="0">
                  <a:pos x="wd2" y="hd2"/>
                </a:cxn>
                <a:cxn ang="5400000">
                  <a:pos x="wd2" y="hd2"/>
                </a:cxn>
                <a:cxn ang="10800000">
                  <a:pos x="wd2" y="hd2"/>
                </a:cxn>
                <a:cxn ang="16200000">
                  <a:pos x="wd2" y="hd2"/>
                </a:cxn>
              </a:cxnLst>
              <a:rect l="0" t="0" r="r" b="b"/>
              <a:pathLst>
                <a:path w="21600" h="21600" extrusionOk="0">
                  <a:moveTo>
                    <a:pt x="21390" y="0"/>
                  </a:moveTo>
                  <a:lnTo>
                    <a:pt x="0" y="0"/>
                  </a:lnTo>
                  <a:lnTo>
                    <a:pt x="629" y="21600"/>
                  </a:lnTo>
                  <a:lnTo>
                    <a:pt x="21600" y="13292"/>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5" name="Figura"/>
            <p:cNvSpPr/>
            <p:nvPr/>
          </p:nvSpPr>
          <p:spPr>
            <a:xfrm>
              <a:off x="2349500" y="2717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6" name="Figura"/>
            <p:cNvSpPr/>
            <p:nvPr/>
          </p:nvSpPr>
          <p:spPr>
            <a:xfrm>
              <a:off x="3644899" y="37592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7" name="Figura"/>
            <p:cNvSpPr/>
            <p:nvPr/>
          </p:nvSpPr>
          <p:spPr>
            <a:xfrm>
              <a:off x="3682999" y="34798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8" name="Rectángulo"/>
            <p:cNvSpPr/>
            <p:nvPr/>
          </p:nvSpPr>
          <p:spPr>
            <a:xfrm>
              <a:off x="2286000" y="42291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9" name="Rectángulo"/>
            <p:cNvSpPr/>
            <p:nvPr/>
          </p:nvSpPr>
          <p:spPr>
            <a:xfrm>
              <a:off x="2311400" y="3987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0" name="Rectángulo"/>
            <p:cNvSpPr/>
            <p:nvPr/>
          </p:nvSpPr>
          <p:spPr>
            <a:xfrm>
              <a:off x="2298700" y="3733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1" name="Rectángulo"/>
            <p:cNvSpPr/>
            <p:nvPr/>
          </p:nvSpPr>
          <p:spPr>
            <a:xfrm>
              <a:off x="1828800" y="30099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2" name="Rectángulo"/>
            <p:cNvSpPr/>
            <p:nvPr/>
          </p:nvSpPr>
          <p:spPr>
            <a:xfrm>
              <a:off x="1828800" y="3175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3" name="Rectángulo"/>
            <p:cNvSpPr/>
            <p:nvPr/>
          </p:nvSpPr>
          <p:spPr>
            <a:xfrm>
              <a:off x="1803400" y="33655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4" name="Rectángulo"/>
            <p:cNvSpPr/>
            <p:nvPr/>
          </p:nvSpPr>
          <p:spPr>
            <a:xfrm>
              <a:off x="1765300" y="3505200"/>
              <a:ext cx="86361"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5" name="Rectángulo"/>
            <p:cNvSpPr/>
            <p:nvPr/>
          </p:nvSpPr>
          <p:spPr>
            <a:xfrm>
              <a:off x="1498600" y="33909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6" name="Rectángulo"/>
            <p:cNvSpPr/>
            <p:nvPr/>
          </p:nvSpPr>
          <p:spPr>
            <a:xfrm>
              <a:off x="1498600" y="32004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7" name="Figura"/>
            <p:cNvSpPr/>
            <p:nvPr/>
          </p:nvSpPr>
          <p:spPr>
            <a:xfrm>
              <a:off x="431799" y="3454400"/>
              <a:ext cx="86362" cy="180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
                  </a:lnTo>
                  <a:lnTo>
                    <a:pt x="0" y="21600"/>
                  </a:lnTo>
                  <a:lnTo>
                    <a:pt x="21600" y="2068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8" name="Figura"/>
            <p:cNvSpPr/>
            <p:nvPr/>
          </p:nvSpPr>
          <p:spPr>
            <a:xfrm>
              <a:off x="419099" y="33147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9" name="Figura"/>
            <p:cNvSpPr/>
            <p:nvPr/>
          </p:nvSpPr>
          <p:spPr>
            <a:xfrm>
              <a:off x="431799" y="31750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0" name="Figura"/>
            <p:cNvSpPr/>
            <p:nvPr/>
          </p:nvSpPr>
          <p:spPr>
            <a:xfrm>
              <a:off x="419099" y="30353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1" name="Figura"/>
            <p:cNvSpPr/>
            <p:nvPr/>
          </p:nvSpPr>
          <p:spPr>
            <a:xfrm>
              <a:off x="431799" y="29083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2" name="Figura"/>
            <p:cNvSpPr/>
            <p:nvPr/>
          </p:nvSpPr>
          <p:spPr>
            <a:xfrm>
              <a:off x="431799" y="27559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3" name="Rectángulo"/>
            <p:cNvSpPr/>
            <p:nvPr/>
          </p:nvSpPr>
          <p:spPr>
            <a:xfrm>
              <a:off x="1460500" y="2692400"/>
              <a:ext cx="86361" cy="1600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4" name="Rectángulo"/>
            <p:cNvSpPr/>
            <p:nvPr/>
          </p:nvSpPr>
          <p:spPr>
            <a:xfrm>
              <a:off x="1473200" y="28702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5" name="Rectángulo"/>
            <p:cNvSpPr/>
            <p:nvPr/>
          </p:nvSpPr>
          <p:spPr>
            <a:xfrm>
              <a:off x="1485900" y="3060700"/>
              <a:ext cx="86361" cy="13589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6" name="Rectángulo"/>
            <p:cNvSpPr/>
            <p:nvPr/>
          </p:nvSpPr>
          <p:spPr>
            <a:xfrm>
              <a:off x="1727200" y="3721100"/>
              <a:ext cx="135890"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7" name="Rectángulo"/>
            <p:cNvSpPr/>
            <p:nvPr/>
          </p:nvSpPr>
          <p:spPr>
            <a:xfrm>
              <a:off x="1803400" y="3606800"/>
              <a:ext cx="71121" cy="15621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8" name="Rectángulo"/>
            <p:cNvSpPr/>
            <p:nvPr/>
          </p:nvSpPr>
          <p:spPr>
            <a:xfrm>
              <a:off x="1803400" y="38862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9" name="Rectángulo"/>
            <p:cNvSpPr/>
            <p:nvPr/>
          </p:nvSpPr>
          <p:spPr>
            <a:xfrm>
              <a:off x="1816100" y="4064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0" name="Rectángulo"/>
            <p:cNvSpPr/>
            <p:nvPr/>
          </p:nvSpPr>
          <p:spPr>
            <a:xfrm>
              <a:off x="1778000" y="3225800"/>
              <a:ext cx="67310" cy="15113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1" name="Rectángulo"/>
            <p:cNvSpPr/>
            <p:nvPr/>
          </p:nvSpPr>
          <p:spPr>
            <a:xfrm>
              <a:off x="2895600" y="37338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2" name="Rectángulo"/>
            <p:cNvSpPr/>
            <p:nvPr/>
          </p:nvSpPr>
          <p:spPr>
            <a:xfrm>
              <a:off x="2451100" y="32385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3" name="Rectángulo"/>
            <p:cNvSpPr/>
            <p:nvPr/>
          </p:nvSpPr>
          <p:spPr>
            <a:xfrm>
              <a:off x="2438400" y="288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4" name="Rectángulo"/>
            <p:cNvSpPr/>
            <p:nvPr/>
          </p:nvSpPr>
          <p:spPr>
            <a:xfrm>
              <a:off x="2425700" y="35560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5" name="Rectángulo"/>
            <p:cNvSpPr/>
            <p:nvPr/>
          </p:nvSpPr>
          <p:spPr>
            <a:xfrm>
              <a:off x="2425700" y="415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6" name="Rectángulo"/>
            <p:cNvSpPr/>
            <p:nvPr/>
          </p:nvSpPr>
          <p:spPr>
            <a:xfrm>
              <a:off x="2959100" y="4152900"/>
              <a:ext cx="142241" cy="2197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7" name="Rectángulo"/>
            <p:cNvSpPr/>
            <p:nvPr/>
          </p:nvSpPr>
          <p:spPr>
            <a:xfrm>
              <a:off x="2451100" y="24384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8" name="Rectángulo"/>
            <p:cNvSpPr/>
            <p:nvPr/>
          </p:nvSpPr>
          <p:spPr>
            <a:xfrm>
              <a:off x="2806700" y="19304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9" name="Rectángulo"/>
            <p:cNvSpPr/>
            <p:nvPr/>
          </p:nvSpPr>
          <p:spPr>
            <a:xfrm>
              <a:off x="2832100" y="22225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0" name="Figura"/>
            <p:cNvSpPr/>
            <p:nvPr/>
          </p:nvSpPr>
          <p:spPr>
            <a:xfrm>
              <a:off x="3136900" y="1828799"/>
              <a:ext cx="90171" cy="172722"/>
            </a:xfrm>
            <a:custGeom>
              <a:avLst/>
              <a:gdLst/>
              <a:ahLst/>
              <a:cxnLst>
                <a:cxn ang="0">
                  <a:pos x="wd2" y="hd2"/>
                </a:cxn>
                <a:cxn ang="5400000">
                  <a:pos x="wd2" y="hd2"/>
                </a:cxn>
                <a:cxn ang="10800000">
                  <a:pos x="wd2" y="hd2"/>
                </a:cxn>
                <a:cxn ang="16200000">
                  <a:pos x="wd2" y="hd2"/>
                </a:cxn>
              </a:cxnLst>
              <a:rect l="0" t="0" r="r" b="b"/>
              <a:pathLst>
                <a:path w="21600" h="21600" extrusionOk="0">
                  <a:moveTo>
                    <a:pt x="20992" y="0"/>
                  </a:moveTo>
                  <a:lnTo>
                    <a:pt x="0" y="159"/>
                  </a:lnTo>
                  <a:lnTo>
                    <a:pt x="304" y="21600"/>
                  </a:lnTo>
                  <a:lnTo>
                    <a:pt x="21600" y="2144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1" name="Figura"/>
            <p:cNvSpPr/>
            <p:nvPr/>
          </p:nvSpPr>
          <p:spPr>
            <a:xfrm>
              <a:off x="3136900" y="2082800"/>
              <a:ext cx="102871" cy="180341"/>
            </a:xfrm>
            <a:custGeom>
              <a:avLst/>
              <a:gdLst/>
              <a:ahLst/>
              <a:cxnLst>
                <a:cxn ang="0">
                  <a:pos x="wd2" y="hd2"/>
                </a:cxn>
                <a:cxn ang="5400000">
                  <a:pos x="wd2" y="hd2"/>
                </a:cxn>
                <a:cxn ang="10800000">
                  <a:pos x="wd2" y="hd2"/>
                </a:cxn>
                <a:cxn ang="16200000">
                  <a:pos x="wd2" y="hd2"/>
                </a:cxn>
              </a:cxnLst>
              <a:rect l="0" t="0" r="r" b="b"/>
              <a:pathLst>
                <a:path w="21600" h="21600" extrusionOk="0">
                  <a:moveTo>
                    <a:pt x="18667" y="0"/>
                  </a:moveTo>
                  <a:lnTo>
                    <a:pt x="0" y="152"/>
                  </a:lnTo>
                  <a:lnTo>
                    <a:pt x="3200" y="21600"/>
                  </a:lnTo>
                  <a:lnTo>
                    <a:pt x="21600" y="2144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2" name="Figura"/>
            <p:cNvSpPr/>
            <p:nvPr/>
          </p:nvSpPr>
          <p:spPr>
            <a:xfrm>
              <a:off x="3162299" y="2286000"/>
              <a:ext cx="88901" cy="13462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0" y="204"/>
                  </a:lnTo>
                  <a:lnTo>
                    <a:pt x="2777"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3" name="Figura"/>
            <p:cNvSpPr/>
            <p:nvPr/>
          </p:nvSpPr>
          <p:spPr>
            <a:xfrm>
              <a:off x="3213100" y="2705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4" name="Figura"/>
            <p:cNvSpPr/>
            <p:nvPr/>
          </p:nvSpPr>
          <p:spPr>
            <a:xfrm>
              <a:off x="3213100" y="2857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5" name="Figura"/>
            <p:cNvSpPr/>
            <p:nvPr/>
          </p:nvSpPr>
          <p:spPr>
            <a:xfrm>
              <a:off x="3225800" y="30226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6" name="Figura"/>
            <p:cNvSpPr/>
            <p:nvPr/>
          </p:nvSpPr>
          <p:spPr>
            <a:xfrm>
              <a:off x="3238500" y="31750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7" name="Figura"/>
            <p:cNvSpPr/>
            <p:nvPr/>
          </p:nvSpPr>
          <p:spPr>
            <a:xfrm>
              <a:off x="3251200" y="33528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8" name="Figura"/>
            <p:cNvSpPr/>
            <p:nvPr/>
          </p:nvSpPr>
          <p:spPr>
            <a:xfrm>
              <a:off x="3263900" y="3543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0"/>
                  </a:lnTo>
                  <a:lnTo>
                    <a:pt x="2908"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9" name="Figura"/>
            <p:cNvSpPr/>
            <p:nvPr/>
          </p:nvSpPr>
          <p:spPr>
            <a:xfrm>
              <a:off x="3276600" y="3721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0" name="Figura"/>
            <p:cNvSpPr/>
            <p:nvPr/>
          </p:nvSpPr>
          <p:spPr>
            <a:xfrm>
              <a:off x="3327400" y="4305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06"/>
                  </a:lnTo>
                  <a:lnTo>
                    <a:pt x="290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1" name="Figura"/>
            <p:cNvSpPr/>
            <p:nvPr/>
          </p:nvSpPr>
          <p:spPr>
            <a:xfrm>
              <a:off x="3302000" y="41529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2" name="Figura"/>
            <p:cNvSpPr/>
            <p:nvPr/>
          </p:nvSpPr>
          <p:spPr>
            <a:xfrm>
              <a:off x="3302000" y="4000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3" name="Figura"/>
            <p:cNvSpPr/>
            <p:nvPr/>
          </p:nvSpPr>
          <p:spPr>
            <a:xfrm>
              <a:off x="3289300" y="3873499"/>
              <a:ext cx="66041" cy="114301"/>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40"/>
                  </a:lnTo>
                  <a:lnTo>
                    <a:pt x="2908" y="21600"/>
                  </a:lnTo>
                  <a:lnTo>
                    <a:pt x="21600" y="213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4" name="Rectángulo"/>
            <p:cNvSpPr/>
            <p:nvPr/>
          </p:nvSpPr>
          <p:spPr>
            <a:xfrm>
              <a:off x="2870200" y="30734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5" name="Rectángulo"/>
            <p:cNvSpPr/>
            <p:nvPr/>
          </p:nvSpPr>
          <p:spPr>
            <a:xfrm>
              <a:off x="2870200" y="33020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6" name="Rectángulo"/>
            <p:cNvSpPr/>
            <p:nvPr/>
          </p:nvSpPr>
          <p:spPr>
            <a:xfrm>
              <a:off x="2882900" y="35306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7" name="Rectángulo"/>
            <p:cNvSpPr/>
            <p:nvPr/>
          </p:nvSpPr>
          <p:spPr>
            <a:xfrm>
              <a:off x="2311400" y="3479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8" name="Figura"/>
            <p:cNvSpPr/>
            <p:nvPr/>
          </p:nvSpPr>
          <p:spPr>
            <a:xfrm>
              <a:off x="2197099" y="3479800"/>
              <a:ext cx="92711" cy="149861"/>
            </a:xfrm>
            <a:custGeom>
              <a:avLst/>
              <a:gdLst/>
              <a:ahLst/>
              <a:cxnLst>
                <a:cxn ang="0">
                  <a:pos x="wd2" y="hd2"/>
                </a:cxn>
                <a:cxn ang="5400000">
                  <a:pos x="wd2" y="hd2"/>
                </a:cxn>
                <a:cxn ang="10800000">
                  <a:pos x="wd2" y="hd2"/>
                </a:cxn>
                <a:cxn ang="16200000">
                  <a:pos x="wd2" y="hd2"/>
                </a:cxn>
              </a:cxnLst>
              <a:rect l="0" t="0" r="r" b="b"/>
              <a:pathLst>
                <a:path w="21600" h="21600" extrusionOk="0">
                  <a:moveTo>
                    <a:pt x="16570" y="0"/>
                  </a:moveTo>
                  <a:lnTo>
                    <a:pt x="0" y="0"/>
                  </a:lnTo>
                  <a:lnTo>
                    <a:pt x="503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9" name="Figura"/>
            <p:cNvSpPr/>
            <p:nvPr/>
          </p:nvSpPr>
          <p:spPr>
            <a:xfrm>
              <a:off x="2159000" y="3340099"/>
              <a:ext cx="91440" cy="125731"/>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0" y="0"/>
                  </a:lnTo>
                  <a:lnTo>
                    <a:pt x="480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0" name="Rectángulo"/>
            <p:cNvSpPr/>
            <p:nvPr/>
          </p:nvSpPr>
          <p:spPr>
            <a:xfrm>
              <a:off x="2311400" y="3225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1" name="Rectángulo"/>
            <p:cNvSpPr/>
            <p:nvPr/>
          </p:nvSpPr>
          <p:spPr>
            <a:xfrm>
              <a:off x="2311400" y="2971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2" name="Rectángulo"/>
            <p:cNvSpPr/>
            <p:nvPr/>
          </p:nvSpPr>
          <p:spPr>
            <a:xfrm>
              <a:off x="2324100" y="27305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3" name="Rectángulo"/>
            <p:cNvSpPr/>
            <p:nvPr/>
          </p:nvSpPr>
          <p:spPr>
            <a:xfrm>
              <a:off x="2336800" y="25146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4" name="Rectángulo"/>
            <p:cNvSpPr/>
            <p:nvPr/>
          </p:nvSpPr>
          <p:spPr>
            <a:xfrm>
              <a:off x="2324100" y="22733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5" name="Figura"/>
            <p:cNvSpPr/>
            <p:nvPr/>
          </p:nvSpPr>
          <p:spPr>
            <a:xfrm>
              <a:off x="2336800" y="1790700"/>
              <a:ext cx="111761" cy="204471"/>
            </a:xfrm>
            <a:custGeom>
              <a:avLst/>
              <a:gdLst/>
              <a:ahLst/>
              <a:cxnLst>
                <a:cxn ang="0">
                  <a:pos x="wd2" y="hd2"/>
                </a:cxn>
                <a:cxn ang="5400000">
                  <a:pos x="wd2" y="hd2"/>
                </a:cxn>
                <a:cxn ang="10800000">
                  <a:pos x="wd2" y="hd2"/>
                </a:cxn>
                <a:cxn ang="16200000">
                  <a:pos x="wd2" y="hd2"/>
                </a:cxn>
              </a:cxnLst>
              <a:rect l="0" t="0" r="r" b="b"/>
              <a:pathLst>
                <a:path w="21600" h="21600" extrusionOk="0">
                  <a:moveTo>
                    <a:pt x="21600" y="2952"/>
                  </a:moveTo>
                  <a:lnTo>
                    <a:pt x="0" y="0"/>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6" name="Rectángulo"/>
            <p:cNvSpPr/>
            <p:nvPr/>
          </p:nvSpPr>
          <p:spPr>
            <a:xfrm>
              <a:off x="2324100" y="2032000"/>
              <a:ext cx="111761"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7" name="Figura"/>
            <p:cNvSpPr/>
            <p:nvPr/>
          </p:nvSpPr>
          <p:spPr>
            <a:xfrm>
              <a:off x="2463800" y="32131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90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8" name="Figura"/>
            <p:cNvSpPr/>
            <p:nvPr/>
          </p:nvSpPr>
          <p:spPr>
            <a:xfrm>
              <a:off x="2819400" y="2984500"/>
              <a:ext cx="1651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8308"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9" name="Figura"/>
            <p:cNvSpPr/>
            <p:nvPr/>
          </p:nvSpPr>
          <p:spPr>
            <a:xfrm>
              <a:off x="3632200" y="38354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7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0" name="Figura"/>
            <p:cNvSpPr/>
            <p:nvPr/>
          </p:nvSpPr>
          <p:spPr>
            <a:xfrm>
              <a:off x="2781300" y="3429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1" name="Figura"/>
            <p:cNvSpPr/>
            <p:nvPr/>
          </p:nvSpPr>
          <p:spPr>
            <a:xfrm>
              <a:off x="2730500" y="4064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2" name="Figura"/>
            <p:cNvSpPr/>
            <p:nvPr/>
          </p:nvSpPr>
          <p:spPr>
            <a:xfrm>
              <a:off x="2692400" y="1841499"/>
              <a:ext cx="15241" cy="148591"/>
            </a:xfrm>
            <a:custGeom>
              <a:avLst/>
              <a:gdLst/>
              <a:ahLst/>
              <a:cxnLst>
                <a:cxn ang="0">
                  <a:pos x="wd2" y="hd2"/>
                </a:cxn>
                <a:cxn ang="5400000">
                  <a:pos x="wd2" y="hd2"/>
                </a:cxn>
                <a:cxn ang="10800000">
                  <a:pos x="wd2" y="hd2"/>
                </a:cxn>
                <a:cxn ang="16200000">
                  <a:pos x="wd2" y="hd2"/>
                </a:cxn>
              </a:cxnLst>
              <a:rect l="0" t="0" r="r" b="b"/>
              <a:pathLst>
                <a:path w="21600" h="21600" extrusionOk="0">
                  <a:moveTo>
                    <a:pt x="21600" y="21415"/>
                  </a:moveTo>
                  <a:lnTo>
                    <a:pt x="21600" y="0"/>
                  </a:lnTo>
                  <a:lnTo>
                    <a:pt x="0" y="554"/>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3" name="Figura"/>
            <p:cNvSpPr/>
            <p:nvPr/>
          </p:nvSpPr>
          <p:spPr>
            <a:xfrm>
              <a:off x="2743200" y="3505200"/>
              <a:ext cx="269240" cy="16511"/>
            </a:xfrm>
            <a:custGeom>
              <a:avLst/>
              <a:gdLst/>
              <a:ahLst/>
              <a:cxnLst>
                <a:cxn ang="0">
                  <a:pos x="wd2" y="hd2"/>
                </a:cxn>
                <a:cxn ang="5400000">
                  <a:pos x="wd2" y="hd2"/>
                </a:cxn>
                <a:cxn ang="10800000">
                  <a:pos x="wd2" y="hd2"/>
                </a:cxn>
                <a:cxn ang="16200000">
                  <a:pos x="wd2" y="hd2"/>
                </a:cxn>
              </a:cxnLst>
              <a:rect l="0" t="0" r="r" b="b"/>
              <a:pathLst>
                <a:path w="21600" h="21600" extrusionOk="0">
                  <a:moveTo>
                    <a:pt x="102" y="21600"/>
                  </a:moveTo>
                  <a:lnTo>
                    <a:pt x="21600" y="21600"/>
                  </a:lnTo>
                  <a:lnTo>
                    <a:pt x="2098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4" name="Figura"/>
            <p:cNvSpPr/>
            <p:nvPr/>
          </p:nvSpPr>
          <p:spPr>
            <a:xfrm>
              <a:off x="4648200" y="2489200"/>
              <a:ext cx="6350"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800"/>
                  </a:lnTo>
                  <a:lnTo>
                    <a:pt x="864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5" name="Figura"/>
            <p:cNvSpPr/>
            <p:nvPr/>
          </p:nvSpPr>
          <p:spPr>
            <a:xfrm>
              <a:off x="4737099" y="2184400"/>
              <a:ext cx="5082"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333"/>
                  </a:moveTo>
                  <a:lnTo>
                    <a:pt x="21600" y="0"/>
                  </a:lnTo>
                  <a:lnTo>
                    <a:pt x="0" y="533"/>
                  </a:lnTo>
                  <a:lnTo>
                    <a:pt x="108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6" name="Figura"/>
            <p:cNvSpPr/>
            <p:nvPr/>
          </p:nvSpPr>
          <p:spPr>
            <a:xfrm>
              <a:off x="4622799" y="25273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03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7" name="Figura"/>
            <p:cNvSpPr/>
            <p:nvPr/>
          </p:nvSpPr>
          <p:spPr>
            <a:xfrm>
              <a:off x="4508499" y="24002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8" name="Figura"/>
            <p:cNvSpPr/>
            <p:nvPr/>
          </p:nvSpPr>
          <p:spPr>
            <a:xfrm>
              <a:off x="4826000" y="2755900"/>
              <a:ext cx="99061" cy="7621"/>
            </a:xfrm>
            <a:custGeom>
              <a:avLst/>
              <a:gdLst/>
              <a:ahLst/>
              <a:cxnLst>
                <a:cxn ang="0">
                  <a:pos x="wd2" y="hd2"/>
                </a:cxn>
                <a:cxn ang="5400000">
                  <a:pos x="wd2" y="hd2"/>
                </a:cxn>
                <a:cxn ang="10800000">
                  <a:pos x="wd2" y="hd2"/>
                </a:cxn>
                <a:cxn ang="16200000">
                  <a:pos x="wd2" y="hd2"/>
                </a:cxn>
              </a:cxnLst>
              <a:rect l="0" t="0" r="r" b="b"/>
              <a:pathLst>
                <a:path w="21600" h="21600" extrusionOk="0">
                  <a:moveTo>
                    <a:pt x="277" y="21600"/>
                  </a:moveTo>
                  <a:lnTo>
                    <a:pt x="21600" y="21600"/>
                  </a:lnTo>
                  <a:lnTo>
                    <a:pt x="21046"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9" name="Figura"/>
            <p:cNvSpPr/>
            <p:nvPr/>
          </p:nvSpPr>
          <p:spPr>
            <a:xfrm>
              <a:off x="4838699" y="30734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31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0" name="Figura"/>
            <p:cNvSpPr/>
            <p:nvPr/>
          </p:nvSpPr>
          <p:spPr>
            <a:xfrm>
              <a:off x="4787899" y="23494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1" name="Figura"/>
            <p:cNvSpPr/>
            <p:nvPr/>
          </p:nvSpPr>
          <p:spPr>
            <a:xfrm>
              <a:off x="1384299" y="3365500"/>
              <a:ext cx="236222" cy="16511"/>
            </a:xfrm>
            <a:custGeom>
              <a:avLst/>
              <a:gdLst/>
              <a:ahLst/>
              <a:cxnLst>
                <a:cxn ang="0">
                  <a:pos x="wd2" y="hd2"/>
                </a:cxn>
                <a:cxn ang="5400000">
                  <a:pos x="wd2" y="hd2"/>
                </a:cxn>
                <a:cxn ang="10800000">
                  <a:pos x="wd2" y="hd2"/>
                </a:cxn>
                <a:cxn ang="16200000">
                  <a:pos x="wd2" y="hd2"/>
                </a:cxn>
              </a:cxnLst>
              <a:rect l="0" t="0" r="r" b="b"/>
              <a:pathLst>
                <a:path w="21600" h="21600" extrusionOk="0">
                  <a:moveTo>
                    <a:pt x="116" y="21600"/>
                  </a:moveTo>
                  <a:lnTo>
                    <a:pt x="21600" y="21600"/>
                  </a:lnTo>
                  <a:lnTo>
                    <a:pt x="2101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2" name="Figura"/>
            <p:cNvSpPr/>
            <p:nvPr/>
          </p:nvSpPr>
          <p:spPr>
            <a:xfrm>
              <a:off x="546100" y="3136900"/>
              <a:ext cx="182880" cy="25400"/>
            </a:xfrm>
            <a:custGeom>
              <a:avLst/>
              <a:gdLst/>
              <a:ahLst/>
              <a:cxnLst>
                <a:cxn ang="0">
                  <a:pos x="wd2" y="hd2"/>
                </a:cxn>
                <a:cxn ang="5400000">
                  <a:pos x="wd2" y="hd2"/>
                </a:cxn>
                <a:cxn ang="10800000">
                  <a:pos x="wd2" y="hd2"/>
                </a:cxn>
                <a:cxn ang="16200000">
                  <a:pos x="wd2" y="hd2"/>
                </a:cxn>
              </a:cxnLst>
              <a:rect l="0" t="0" r="r" b="b"/>
              <a:pathLst>
                <a:path w="21600" h="21600" extrusionOk="0">
                  <a:moveTo>
                    <a:pt x="150" y="21600"/>
                  </a:moveTo>
                  <a:lnTo>
                    <a:pt x="21300" y="9720"/>
                  </a:lnTo>
                  <a:lnTo>
                    <a:pt x="21600" y="0"/>
                  </a:lnTo>
                  <a:lnTo>
                    <a:pt x="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3" name="Figura"/>
            <p:cNvSpPr/>
            <p:nvPr/>
          </p:nvSpPr>
          <p:spPr>
            <a:xfrm>
              <a:off x="673099" y="3086099"/>
              <a:ext cx="20322"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150" y="21384"/>
                  </a:lnTo>
                  <a:lnTo>
                    <a:pt x="21600" y="21600"/>
                  </a:lnTo>
                  <a:lnTo>
                    <a:pt x="945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4" name="Figura"/>
            <p:cNvSpPr/>
            <p:nvPr/>
          </p:nvSpPr>
          <p:spPr>
            <a:xfrm>
              <a:off x="939800" y="3276600"/>
              <a:ext cx="227330" cy="13971"/>
            </a:xfrm>
            <a:custGeom>
              <a:avLst/>
              <a:gdLst/>
              <a:ahLst/>
              <a:cxnLst>
                <a:cxn ang="0">
                  <a:pos x="wd2" y="hd2"/>
                </a:cxn>
                <a:cxn ang="5400000">
                  <a:pos x="wd2" y="hd2"/>
                </a:cxn>
                <a:cxn ang="10800000">
                  <a:pos x="wd2" y="hd2"/>
                </a:cxn>
                <a:cxn ang="16200000">
                  <a:pos x="wd2" y="hd2"/>
                </a:cxn>
              </a:cxnLst>
              <a:rect l="0" t="0" r="r" b="b"/>
              <a:pathLst>
                <a:path w="21600" h="21600" extrusionOk="0">
                  <a:moveTo>
                    <a:pt x="121" y="21600"/>
                  </a:moveTo>
                  <a:lnTo>
                    <a:pt x="21600" y="21600"/>
                  </a:lnTo>
                  <a:lnTo>
                    <a:pt x="21117" y="0"/>
                  </a:lnTo>
                  <a:lnTo>
                    <a:pt x="0" y="981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5" name="Figura"/>
            <p:cNvSpPr/>
            <p:nvPr/>
          </p:nvSpPr>
          <p:spPr>
            <a:xfrm>
              <a:off x="990600" y="3263900"/>
              <a:ext cx="12700" cy="140971"/>
            </a:xfrm>
            <a:custGeom>
              <a:avLst/>
              <a:gdLst/>
              <a:ahLst/>
              <a:cxnLst>
                <a:cxn ang="0">
                  <a:pos x="wd2" y="hd2"/>
                </a:cxn>
                <a:cxn ang="5400000">
                  <a:pos x="wd2" y="hd2"/>
                </a:cxn>
                <a:cxn ang="10800000">
                  <a:pos x="wd2" y="hd2"/>
                </a:cxn>
                <a:cxn ang="16200000">
                  <a:pos x="wd2" y="hd2"/>
                </a:cxn>
              </a:cxnLst>
              <a:rect l="0" t="0" r="r" b="b"/>
              <a:pathLst>
                <a:path w="21600" h="21600" extrusionOk="0">
                  <a:moveTo>
                    <a:pt x="0" y="195"/>
                  </a:moveTo>
                  <a:lnTo>
                    <a:pt x="0" y="21600"/>
                  </a:lnTo>
                  <a:lnTo>
                    <a:pt x="21600" y="21211"/>
                  </a:lnTo>
                  <a:lnTo>
                    <a:pt x="1296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6" name="Figura"/>
            <p:cNvSpPr/>
            <p:nvPr/>
          </p:nvSpPr>
          <p:spPr>
            <a:xfrm>
              <a:off x="1104900" y="3200400"/>
              <a:ext cx="11430" cy="130811"/>
            </a:xfrm>
            <a:custGeom>
              <a:avLst/>
              <a:gdLst/>
              <a:ahLst/>
              <a:cxnLst>
                <a:cxn ang="0">
                  <a:pos x="wd2" y="hd2"/>
                </a:cxn>
                <a:cxn ang="5400000">
                  <a:pos x="wd2" y="hd2"/>
                </a:cxn>
                <a:cxn ang="10800000">
                  <a:pos x="wd2" y="hd2"/>
                </a:cxn>
                <a:cxn ang="16200000">
                  <a:pos x="wd2" y="hd2"/>
                </a:cxn>
              </a:cxnLst>
              <a:rect l="0" t="0" r="r" b="b"/>
              <a:pathLst>
                <a:path w="21600" h="21600" extrusionOk="0">
                  <a:moveTo>
                    <a:pt x="21600" y="21390"/>
                  </a:moveTo>
                  <a:lnTo>
                    <a:pt x="21600" y="0"/>
                  </a:lnTo>
                  <a:lnTo>
                    <a:pt x="0" y="419"/>
                  </a:lnTo>
                  <a:lnTo>
                    <a:pt x="9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7" name="Figura"/>
            <p:cNvSpPr/>
            <p:nvPr/>
          </p:nvSpPr>
          <p:spPr>
            <a:xfrm>
              <a:off x="2247899" y="3187700"/>
              <a:ext cx="8892" cy="139700"/>
            </a:xfrm>
            <a:custGeom>
              <a:avLst/>
              <a:gdLst/>
              <a:ahLst/>
              <a:cxnLst>
                <a:cxn ang="0">
                  <a:pos x="wd2" y="hd2"/>
                </a:cxn>
                <a:cxn ang="5400000">
                  <a:pos x="wd2" y="hd2"/>
                </a:cxn>
                <a:cxn ang="10800000">
                  <a:pos x="wd2" y="hd2"/>
                </a:cxn>
                <a:cxn ang="16200000">
                  <a:pos x="wd2" y="hd2"/>
                </a:cxn>
              </a:cxnLst>
              <a:rect l="0" t="0" r="r" b="b"/>
              <a:pathLst>
                <a:path w="21600" h="21600" extrusionOk="0">
                  <a:moveTo>
                    <a:pt x="0" y="21207"/>
                  </a:moveTo>
                  <a:lnTo>
                    <a:pt x="0" y="0"/>
                  </a:lnTo>
                  <a:lnTo>
                    <a:pt x="21600" y="589"/>
                  </a:lnTo>
                  <a:lnTo>
                    <a:pt x="12343"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8" name="Figura"/>
            <p:cNvSpPr/>
            <p:nvPr/>
          </p:nvSpPr>
          <p:spPr>
            <a:xfrm>
              <a:off x="2133600" y="3213100"/>
              <a:ext cx="149861" cy="30481"/>
            </a:xfrm>
            <a:custGeom>
              <a:avLst/>
              <a:gdLst/>
              <a:ahLst/>
              <a:cxnLst>
                <a:cxn ang="0">
                  <a:pos x="wd2" y="hd2"/>
                </a:cxn>
                <a:cxn ang="5400000">
                  <a:pos x="wd2" y="hd2"/>
                </a:cxn>
                <a:cxn ang="10800000">
                  <a:pos x="wd2" y="hd2"/>
                </a:cxn>
                <a:cxn ang="16200000">
                  <a:pos x="wd2" y="hd2"/>
                </a:cxn>
              </a:cxnLst>
              <a:rect l="0" t="0" r="r" b="b"/>
              <a:pathLst>
                <a:path w="21600" h="21600" extrusionOk="0">
                  <a:moveTo>
                    <a:pt x="21417" y="21600"/>
                  </a:moveTo>
                  <a:lnTo>
                    <a:pt x="0" y="7200"/>
                  </a:lnTo>
                  <a:lnTo>
                    <a:pt x="549" y="0"/>
                  </a:lnTo>
                  <a:lnTo>
                    <a:pt x="21600" y="171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09" name="Grupo"/>
            <p:cNvGrpSpPr/>
            <p:nvPr/>
          </p:nvGrpSpPr>
          <p:grpSpPr>
            <a:xfrm>
              <a:off x="2768599" y="1943100"/>
              <a:ext cx="78741" cy="226697"/>
              <a:chOff x="0" y="0"/>
              <a:chExt cx="78739" cy="226696"/>
            </a:xfrm>
          </p:grpSpPr>
          <p:sp>
            <p:nvSpPr>
              <p:cNvPr id="1439" name="Figura"/>
              <p:cNvSpPr/>
              <p:nvPr/>
            </p:nvSpPr>
            <p:spPr>
              <a:xfrm>
                <a:off x="-1" y="0"/>
                <a:ext cx="78741" cy="226697"/>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7"/>
                      <a:pt x="0" y="-5468"/>
                      <a:pt x="0" y="16132"/>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0" name="Figura"/>
              <p:cNvSpPr/>
              <p:nvPr/>
            </p:nvSpPr>
            <p:spPr>
              <a:xfrm>
                <a:off x="12700" y="25400"/>
                <a:ext cx="55881" cy="186692"/>
              </a:xfrm>
              <a:custGeom>
                <a:avLst/>
                <a:gdLst/>
                <a:ahLst/>
                <a:cxnLst>
                  <a:cxn ang="0">
                    <a:pos x="wd2" y="hd2"/>
                  </a:cxn>
                  <a:cxn ang="5400000">
                    <a:pos x="wd2" y="hd2"/>
                  </a:cxn>
                  <a:cxn ang="10800000">
                    <a:pos x="wd2" y="hd2"/>
                  </a:cxn>
                  <a:cxn ang="16200000">
                    <a:pos x="wd2" y="hd2"/>
                  </a:cxn>
                </a:cxnLst>
                <a:rect l="0" t="0" r="r" b="b"/>
                <a:pathLst>
                  <a:path w="21600" h="16118" extrusionOk="0">
                    <a:moveTo>
                      <a:pt x="0" y="16118"/>
                    </a:moveTo>
                    <a:lnTo>
                      <a:pt x="21600" y="16118"/>
                    </a:lnTo>
                    <a:cubicBezTo>
                      <a:pt x="21600" y="-5263"/>
                      <a:pt x="0" y="-5482"/>
                      <a:pt x="0" y="16118"/>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0" name="Grupo"/>
            <p:cNvGrpSpPr/>
            <p:nvPr/>
          </p:nvGrpSpPr>
          <p:grpSpPr>
            <a:xfrm>
              <a:off x="533399" y="1790699"/>
              <a:ext cx="34292" cy="143830"/>
              <a:chOff x="0" y="0"/>
              <a:chExt cx="34290" cy="143828"/>
            </a:xfrm>
          </p:grpSpPr>
          <p:sp>
            <p:nvSpPr>
              <p:cNvPr id="1437" name="Figura"/>
              <p:cNvSpPr/>
              <p:nvPr/>
            </p:nvSpPr>
            <p:spPr>
              <a:xfrm>
                <a:off x="-1" y="-1"/>
                <a:ext cx="34292" cy="143830"/>
              </a:xfrm>
              <a:custGeom>
                <a:avLst/>
                <a:gdLst/>
                <a:ahLst/>
                <a:cxnLst>
                  <a:cxn ang="0">
                    <a:pos x="wd2" y="hd2"/>
                  </a:cxn>
                  <a:cxn ang="5400000">
                    <a:pos x="wd2" y="hd2"/>
                  </a:cxn>
                  <a:cxn ang="10800000">
                    <a:pos x="wd2" y="hd2"/>
                  </a:cxn>
                  <a:cxn ang="16200000">
                    <a:pos x="wd2" y="hd2"/>
                  </a:cxn>
                </a:cxnLst>
                <a:rect l="0" t="0" r="r" b="b"/>
                <a:pathLst>
                  <a:path w="21600" h="16094" extrusionOk="0">
                    <a:moveTo>
                      <a:pt x="0" y="16094"/>
                    </a:moveTo>
                    <a:lnTo>
                      <a:pt x="21600" y="16094"/>
                    </a:lnTo>
                    <a:cubicBezTo>
                      <a:pt x="21600" y="-5222"/>
                      <a:pt x="0" y="-5506"/>
                      <a:pt x="0" y="1609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8" name="Figura"/>
              <p:cNvSpPr/>
              <p:nvPr/>
            </p:nvSpPr>
            <p:spPr>
              <a:xfrm>
                <a:off x="0" y="12699"/>
                <a:ext cx="24130" cy="118588"/>
              </a:xfrm>
              <a:custGeom>
                <a:avLst/>
                <a:gdLst/>
                <a:ahLst/>
                <a:cxnLst>
                  <a:cxn ang="0">
                    <a:pos x="wd2" y="hd2"/>
                  </a:cxn>
                  <a:cxn ang="5400000">
                    <a:pos x="wd2" y="hd2"/>
                  </a:cxn>
                  <a:cxn ang="10800000">
                    <a:pos x="wd2" y="hd2"/>
                  </a:cxn>
                  <a:cxn ang="16200000">
                    <a:pos x="wd2" y="hd2"/>
                  </a:cxn>
                </a:cxnLst>
                <a:rect l="0" t="0" r="r" b="b"/>
                <a:pathLst>
                  <a:path w="21600" h="16135" extrusionOk="0">
                    <a:moveTo>
                      <a:pt x="0" y="16135"/>
                    </a:moveTo>
                    <a:lnTo>
                      <a:pt x="21600" y="16135"/>
                    </a:lnTo>
                    <a:cubicBezTo>
                      <a:pt x="21600" y="-5292"/>
                      <a:pt x="0" y="-5465"/>
                      <a:pt x="0" y="16135"/>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1" name="Grupo"/>
            <p:cNvGrpSpPr/>
            <p:nvPr/>
          </p:nvGrpSpPr>
          <p:grpSpPr>
            <a:xfrm>
              <a:off x="3086100" y="1955800"/>
              <a:ext cx="48260" cy="220504"/>
              <a:chOff x="0" y="0"/>
              <a:chExt cx="48259" cy="220503"/>
            </a:xfrm>
          </p:grpSpPr>
          <p:sp>
            <p:nvSpPr>
              <p:cNvPr id="1435"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032"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6" name="Figura"/>
              <p:cNvSpPr/>
              <p:nvPr/>
            </p:nvSpPr>
            <p:spPr>
              <a:xfrm>
                <a:off x="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0463"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2" name="Grupo"/>
            <p:cNvGrpSpPr/>
            <p:nvPr/>
          </p:nvGrpSpPr>
          <p:grpSpPr>
            <a:xfrm>
              <a:off x="1905000" y="2171700"/>
              <a:ext cx="66041" cy="225902"/>
              <a:chOff x="0" y="0"/>
              <a:chExt cx="66040" cy="225901"/>
            </a:xfrm>
          </p:grpSpPr>
          <p:sp>
            <p:nvSpPr>
              <p:cNvPr id="1433" name="Figura"/>
              <p:cNvSpPr/>
              <p:nvPr/>
            </p:nvSpPr>
            <p:spPr>
              <a:xfrm>
                <a:off x="0" y="0"/>
                <a:ext cx="66041"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600"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4" name="Figura"/>
              <p:cNvSpPr/>
              <p:nvPr/>
            </p:nvSpPr>
            <p:spPr>
              <a:xfrm>
                <a:off x="0" y="63500"/>
                <a:ext cx="33021"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1600"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3" name="Grupo"/>
            <p:cNvGrpSpPr/>
            <p:nvPr/>
          </p:nvGrpSpPr>
          <p:grpSpPr>
            <a:xfrm>
              <a:off x="635000" y="1054099"/>
              <a:ext cx="30481" cy="152878"/>
              <a:chOff x="0" y="0"/>
              <a:chExt cx="30480" cy="152876"/>
            </a:xfrm>
          </p:grpSpPr>
          <p:sp>
            <p:nvSpPr>
              <p:cNvPr id="1431" name="Figura"/>
              <p:cNvSpPr/>
              <p:nvPr/>
            </p:nvSpPr>
            <p:spPr>
              <a:xfrm>
                <a:off x="0" y="-1"/>
                <a:ext cx="30481" cy="152878"/>
              </a:xfrm>
              <a:custGeom>
                <a:avLst/>
                <a:gdLst/>
                <a:ahLst/>
                <a:cxnLst>
                  <a:cxn ang="0">
                    <a:pos x="wd2" y="hd2"/>
                  </a:cxn>
                  <a:cxn ang="5400000">
                    <a:pos x="wd2" y="hd2"/>
                  </a:cxn>
                  <a:cxn ang="10800000">
                    <a:pos x="wd2" y="hd2"/>
                  </a:cxn>
                  <a:cxn ang="16200000">
                    <a:pos x="wd2" y="hd2"/>
                  </a:cxn>
                </a:cxnLst>
                <a:rect l="0" t="0" r="r" b="b"/>
                <a:pathLst>
                  <a:path w="21600" h="16150" extrusionOk="0">
                    <a:moveTo>
                      <a:pt x="0" y="16150"/>
                    </a:moveTo>
                    <a:lnTo>
                      <a:pt x="21600" y="16150"/>
                    </a:lnTo>
                    <a:cubicBezTo>
                      <a:pt x="21600" y="-5316"/>
                      <a:pt x="0" y="-5450"/>
                      <a:pt x="0" y="1615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2" name="Figura"/>
              <p:cNvSpPr/>
              <p:nvPr/>
            </p:nvSpPr>
            <p:spPr>
              <a:xfrm>
                <a:off x="0" y="38100"/>
                <a:ext cx="15241" cy="112872"/>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6"/>
                      <a:pt x="0" y="-5468"/>
                      <a:pt x="0" y="16132"/>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4" name="Grupo"/>
            <p:cNvGrpSpPr/>
            <p:nvPr/>
          </p:nvGrpSpPr>
          <p:grpSpPr>
            <a:xfrm>
              <a:off x="3111500" y="2463799"/>
              <a:ext cx="50801" cy="260035"/>
              <a:chOff x="0" y="0"/>
              <a:chExt cx="50800" cy="260033"/>
            </a:xfrm>
          </p:grpSpPr>
          <p:sp>
            <p:nvSpPr>
              <p:cNvPr id="1429" name="Figura"/>
              <p:cNvSpPr/>
              <p:nvPr/>
            </p:nvSpPr>
            <p:spPr>
              <a:xfrm>
                <a:off x="0" y="-1"/>
                <a:ext cx="50800" cy="260035"/>
              </a:xfrm>
              <a:custGeom>
                <a:avLst/>
                <a:gdLst/>
                <a:ahLst/>
                <a:cxnLst>
                  <a:cxn ang="0">
                    <a:pos x="wd2" y="hd2"/>
                  </a:cxn>
                  <a:cxn ang="5400000">
                    <a:pos x="wd2" y="hd2"/>
                  </a:cxn>
                  <a:cxn ang="10800000">
                    <a:pos x="wd2" y="hd2"/>
                  </a:cxn>
                  <a:cxn ang="16200000">
                    <a:pos x="wd2" y="hd2"/>
                  </a:cxn>
                </a:cxnLst>
                <a:rect l="0" t="0" r="r" b="b"/>
                <a:pathLst>
                  <a:path w="21600" h="16141" extrusionOk="0">
                    <a:moveTo>
                      <a:pt x="0" y="16141"/>
                    </a:moveTo>
                    <a:lnTo>
                      <a:pt x="21600" y="16141"/>
                    </a:lnTo>
                    <a:cubicBezTo>
                      <a:pt x="21600" y="-5301"/>
                      <a:pt x="0" y="-5459"/>
                      <a:pt x="0" y="1614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0" name="Figura"/>
              <p:cNvSpPr/>
              <p:nvPr/>
            </p:nvSpPr>
            <p:spPr>
              <a:xfrm>
                <a:off x="0" y="63500"/>
                <a:ext cx="25400" cy="191929"/>
              </a:xfrm>
              <a:custGeom>
                <a:avLst/>
                <a:gdLst/>
                <a:ahLst/>
                <a:cxnLst>
                  <a:cxn ang="0">
                    <a:pos x="wd2" y="hd2"/>
                  </a:cxn>
                  <a:cxn ang="5400000">
                    <a:pos x="wd2" y="hd2"/>
                  </a:cxn>
                  <a:cxn ang="10800000">
                    <a:pos x="wd2" y="hd2"/>
                  </a:cxn>
                  <a:cxn ang="16200000">
                    <a:pos x="wd2" y="hd2"/>
                  </a:cxn>
                </a:cxnLst>
                <a:rect l="0" t="0" r="r" b="b"/>
                <a:pathLst>
                  <a:path w="21600" h="16160" extrusionOk="0">
                    <a:moveTo>
                      <a:pt x="0" y="16160"/>
                    </a:moveTo>
                    <a:lnTo>
                      <a:pt x="21600" y="16160"/>
                    </a:lnTo>
                    <a:cubicBezTo>
                      <a:pt x="21600" y="-5333"/>
                      <a:pt x="0" y="-5440"/>
                      <a:pt x="0" y="1616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5" name="Grupo"/>
            <p:cNvGrpSpPr/>
            <p:nvPr/>
          </p:nvGrpSpPr>
          <p:grpSpPr>
            <a:xfrm>
              <a:off x="2400300" y="1955800"/>
              <a:ext cx="49530" cy="220504"/>
              <a:chOff x="0" y="0"/>
              <a:chExt cx="49529" cy="220503"/>
            </a:xfrm>
          </p:grpSpPr>
          <p:sp>
            <p:nvSpPr>
              <p:cNvPr id="1427"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21600" y="16165"/>
                    </a:moveTo>
                    <a:lnTo>
                      <a:pt x="0" y="16165"/>
                    </a:lnTo>
                    <a:cubicBezTo>
                      <a:pt x="0" y="-5342"/>
                      <a:pt x="21600" y="-5435"/>
                      <a:pt x="21600" y="16165"/>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8" name="Figura"/>
              <p:cNvSpPr/>
              <p:nvPr/>
            </p:nvSpPr>
            <p:spPr>
              <a:xfrm>
                <a:off x="2540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6" name="Grupo"/>
            <p:cNvGrpSpPr/>
            <p:nvPr/>
          </p:nvGrpSpPr>
          <p:grpSpPr>
            <a:xfrm>
              <a:off x="558799" y="2793999"/>
              <a:ext cx="40642" cy="220983"/>
              <a:chOff x="0" y="0"/>
              <a:chExt cx="40640" cy="220981"/>
            </a:xfrm>
          </p:grpSpPr>
          <p:sp>
            <p:nvSpPr>
              <p:cNvPr id="1425"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6"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7" name="Grupo"/>
            <p:cNvGrpSpPr/>
            <p:nvPr/>
          </p:nvGrpSpPr>
          <p:grpSpPr>
            <a:xfrm>
              <a:off x="787399" y="2793999"/>
              <a:ext cx="45722" cy="220983"/>
              <a:chOff x="0" y="0"/>
              <a:chExt cx="45720" cy="220981"/>
            </a:xfrm>
          </p:grpSpPr>
          <p:sp>
            <p:nvSpPr>
              <p:cNvPr id="1423"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4"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8" name="Grupo"/>
            <p:cNvGrpSpPr/>
            <p:nvPr/>
          </p:nvGrpSpPr>
          <p:grpSpPr>
            <a:xfrm>
              <a:off x="1028699" y="2793999"/>
              <a:ext cx="45722" cy="220983"/>
              <a:chOff x="0" y="0"/>
              <a:chExt cx="45720" cy="220981"/>
            </a:xfrm>
          </p:grpSpPr>
          <p:sp>
            <p:nvSpPr>
              <p:cNvPr id="1421"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2"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9" name="Grupo"/>
            <p:cNvGrpSpPr/>
            <p:nvPr/>
          </p:nvGrpSpPr>
          <p:grpSpPr>
            <a:xfrm>
              <a:off x="1269999" y="2793999"/>
              <a:ext cx="40642" cy="220983"/>
              <a:chOff x="0" y="0"/>
              <a:chExt cx="40640" cy="220981"/>
            </a:xfrm>
          </p:grpSpPr>
          <p:sp>
            <p:nvSpPr>
              <p:cNvPr id="1419"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0"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0" name="Grupo"/>
            <p:cNvGrpSpPr/>
            <p:nvPr/>
          </p:nvGrpSpPr>
          <p:grpSpPr>
            <a:xfrm>
              <a:off x="2400300" y="2476500"/>
              <a:ext cx="49530" cy="248129"/>
              <a:chOff x="0" y="0"/>
              <a:chExt cx="49529" cy="248128"/>
            </a:xfrm>
          </p:grpSpPr>
          <p:sp>
            <p:nvSpPr>
              <p:cNvPr id="1417" name="Figura"/>
              <p:cNvSpPr/>
              <p:nvPr/>
            </p:nvSpPr>
            <p:spPr>
              <a:xfrm>
                <a:off x="0" y="0"/>
                <a:ext cx="48260" cy="248129"/>
              </a:xfrm>
              <a:custGeom>
                <a:avLst/>
                <a:gdLst/>
                <a:ahLst/>
                <a:cxnLst>
                  <a:cxn ang="0">
                    <a:pos x="wd2" y="hd2"/>
                  </a:cxn>
                  <a:cxn ang="5400000">
                    <a:pos x="wd2" y="hd2"/>
                  </a:cxn>
                  <a:cxn ang="10800000">
                    <a:pos x="wd2" y="hd2"/>
                  </a:cxn>
                  <a:cxn ang="16200000">
                    <a:pos x="wd2" y="hd2"/>
                  </a:cxn>
                </a:cxnLst>
                <a:rect l="0" t="0" r="r" b="b"/>
                <a:pathLst>
                  <a:path w="21600" h="16107" extrusionOk="0">
                    <a:moveTo>
                      <a:pt x="21600" y="16107"/>
                    </a:moveTo>
                    <a:lnTo>
                      <a:pt x="0" y="16107"/>
                    </a:lnTo>
                    <a:cubicBezTo>
                      <a:pt x="0" y="-5246"/>
                      <a:pt x="21600" y="-5493"/>
                      <a:pt x="21600" y="16107"/>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8" name="Figura"/>
              <p:cNvSpPr/>
              <p:nvPr/>
            </p:nvSpPr>
            <p:spPr>
              <a:xfrm>
                <a:off x="25400" y="63499"/>
                <a:ext cx="24130" cy="182883"/>
              </a:xfrm>
              <a:custGeom>
                <a:avLst/>
                <a:gdLst/>
                <a:ahLst/>
                <a:cxnLst>
                  <a:cxn ang="0">
                    <a:pos x="wd2" y="hd2"/>
                  </a:cxn>
                  <a:cxn ang="5400000">
                    <a:pos x="wd2" y="hd2"/>
                  </a:cxn>
                  <a:cxn ang="10800000">
                    <a:pos x="wd2" y="hd2"/>
                  </a:cxn>
                  <a:cxn ang="16200000">
                    <a:pos x="wd2" y="hd2"/>
                  </a:cxn>
                </a:cxnLst>
                <a:rect l="0" t="0" r="r" b="b"/>
                <a:pathLst>
                  <a:path w="21600" h="16116" extrusionOk="0">
                    <a:moveTo>
                      <a:pt x="21600" y="16116"/>
                    </a:moveTo>
                    <a:lnTo>
                      <a:pt x="0" y="16116"/>
                    </a:lnTo>
                    <a:cubicBezTo>
                      <a:pt x="0" y="-5260"/>
                      <a:pt x="21600" y="-5484"/>
                      <a:pt x="21600" y="16116"/>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1" name="Grupo"/>
            <p:cNvGrpSpPr/>
            <p:nvPr/>
          </p:nvGrpSpPr>
          <p:grpSpPr>
            <a:xfrm>
              <a:off x="4597399" y="2197099"/>
              <a:ext cx="77471" cy="158118"/>
              <a:chOff x="0" y="0"/>
              <a:chExt cx="77469" cy="158116"/>
            </a:xfrm>
          </p:grpSpPr>
          <p:sp>
            <p:nvSpPr>
              <p:cNvPr id="1415" name="Figura"/>
              <p:cNvSpPr/>
              <p:nvPr/>
            </p:nvSpPr>
            <p:spPr>
              <a:xfrm>
                <a:off x="-1" y="-1"/>
                <a:ext cx="77471" cy="158118"/>
              </a:xfrm>
              <a:custGeom>
                <a:avLst/>
                <a:gdLst/>
                <a:ahLst/>
                <a:cxnLst>
                  <a:cxn ang="0">
                    <a:pos x="wd2" y="hd2"/>
                  </a:cxn>
                  <a:cxn ang="5400000">
                    <a:pos x="wd2" y="hd2"/>
                  </a:cxn>
                  <a:cxn ang="10800000">
                    <a:pos x="wd2" y="hd2"/>
                  </a:cxn>
                  <a:cxn ang="16200000">
                    <a:pos x="wd2" y="hd2"/>
                  </a:cxn>
                </a:cxnLst>
                <a:rect l="0" t="0" r="r" b="b"/>
                <a:pathLst>
                  <a:path w="21600" h="16103" extrusionOk="0">
                    <a:moveTo>
                      <a:pt x="21600" y="16103"/>
                    </a:moveTo>
                    <a:lnTo>
                      <a:pt x="0" y="16103"/>
                    </a:lnTo>
                    <a:cubicBezTo>
                      <a:pt x="0" y="-5238"/>
                      <a:pt x="21600" y="-5497"/>
                      <a:pt x="21600" y="16103"/>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6" name="Figura"/>
              <p:cNvSpPr/>
              <p:nvPr/>
            </p:nvSpPr>
            <p:spPr>
              <a:xfrm>
                <a:off x="38099" y="38099"/>
                <a:ext cx="39371" cy="116683"/>
              </a:xfrm>
              <a:custGeom>
                <a:avLst/>
                <a:gdLst/>
                <a:ahLst/>
                <a:cxnLst>
                  <a:cxn ang="0">
                    <a:pos x="wd2" y="hd2"/>
                  </a:cxn>
                  <a:cxn ang="5400000">
                    <a:pos x="wd2" y="hd2"/>
                  </a:cxn>
                  <a:cxn ang="10800000">
                    <a:pos x="wd2" y="hd2"/>
                  </a:cxn>
                  <a:cxn ang="16200000">
                    <a:pos x="wd2" y="hd2"/>
                  </a:cxn>
                </a:cxnLst>
                <a:rect l="0" t="0" r="r" b="b"/>
                <a:pathLst>
                  <a:path w="21600" h="16134" extrusionOk="0">
                    <a:moveTo>
                      <a:pt x="21600" y="16134"/>
                    </a:moveTo>
                    <a:lnTo>
                      <a:pt x="0" y="16134"/>
                    </a:lnTo>
                    <a:cubicBezTo>
                      <a:pt x="697" y="-5290"/>
                      <a:pt x="21600" y="-5466"/>
                      <a:pt x="21600" y="1613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2" name="Figura"/>
            <p:cNvSpPr/>
            <p:nvPr/>
          </p:nvSpPr>
          <p:spPr>
            <a:xfrm>
              <a:off x="3873499" y="3467100"/>
              <a:ext cx="11430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3" name="Figura"/>
            <p:cNvSpPr/>
            <p:nvPr/>
          </p:nvSpPr>
          <p:spPr>
            <a:xfrm>
              <a:off x="4457700" y="3467100"/>
              <a:ext cx="8509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343"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4" name="Figura"/>
            <p:cNvSpPr/>
            <p:nvPr/>
          </p:nvSpPr>
          <p:spPr>
            <a:xfrm>
              <a:off x="3898899" y="3467100"/>
              <a:ext cx="113435" cy="198121"/>
            </a:xfrm>
            <a:custGeom>
              <a:avLst/>
              <a:gdLst/>
              <a:ahLst/>
              <a:cxnLst>
                <a:cxn ang="0">
                  <a:pos x="wd2" y="hd2"/>
                </a:cxn>
                <a:cxn ang="5400000">
                  <a:pos x="wd2" y="hd2"/>
                </a:cxn>
                <a:cxn ang="10800000">
                  <a:pos x="wd2" y="hd2"/>
                </a:cxn>
                <a:cxn ang="16200000">
                  <a:pos x="wd2" y="hd2"/>
                </a:cxn>
              </a:cxnLst>
              <a:rect l="0" t="0" r="r" b="b"/>
              <a:pathLst>
                <a:path w="20308" h="21600" extrusionOk="0">
                  <a:moveTo>
                    <a:pt x="18189" y="138"/>
                  </a:moveTo>
                  <a:lnTo>
                    <a:pt x="0" y="0"/>
                  </a:lnTo>
                  <a:cubicBezTo>
                    <a:pt x="3183" y="4154"/>
                    <a:pt x="4775" y="15231"/>
                    <a:pt x="5912" y="21600"/>
                  </a:cubicBezTo>
                  <a:lnTo>
                    <a:pt x="11596" y="7338"/>
                  </a:lnTo>
                  <a:lnTo>
                    <a:pt x="18417" y="18277"/>
                  </a:lnTo>
                  <a:cubicBezTo>
                    <a:pt x="21600" y="9692"/>
                    <a:pt x="20236" y="5400"/>
                    <a:pt x="18189" y="138"/>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5" name="Figura"/>
            <p:cNvSpPr/>
            <p:nvPr/>
          </p:nvSpPr>
          <p:spPr>
            <a:xfrm>
              <a:off x="2159000" y="1663699"/>
              <a:ext cx="1197611" cy="39371"/>
            </a:xfrm>
            <a:custGeom>
              <a:avLst/>
              <a:gdLst/>
              <a:ahLst/>
              <a:cxnLst>
                <a:cxn ang="0">
                  <a:pos x="wd2" y="hd2"/>
                </a:cxn>
                <a:cxn ang="5400000">
                  <a:pos x="wd2" y="hd2"/>
                </a:cxn>
                <a:cxn ang="10800000">
                  <a:pos x="wd2" y="hd2"/>
                </a:cxn>
                <a:cxn ang="16200000">
                  <a:pos x="wd2" y="hd2"/>
                </a:cxn>
              </a:cxnLst>
              <a:rect l="0" t="0" r="r" b="b"/>
              <a:pathLst>
                <a:path w="21600" h="21600" extrusionOk="0">
                  <a:moveTo>
                    <a:pt x="0" y="9058"/>
                  </a:moveTo>
                  <a:lnTo>
                    <a:pt x="275" y="18116"/>
                  </a:lnTo>
                  <a:lnTo>
                    <a:pt x="21234"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6" name="Figura"/>
            <p:cNvSpPr/>
            <p:nvPr/>
          </p:nvSpPr>
          <p:spPr>
            <a:xfrm>
              <a:off x="4394199" y="1993899"/>
              <a:ext cx="713741" cy="29211"/>
            </a:xfrm>
            <a:custGeom>
              <a:avLst/>
              <a:gdLst/>
              <a:ahLst/>
              <a:cxnLst>
                <a:cxn ang="0">
                  <a:pos x="wd2" y="hd2"/>
                </a:cxn>
                <a:cxn ang="5400000">
                  <a:pos x="wd2" y="hd2"/>
                </a:cxn>
                <a:cxn ang="10800000">
                  <a:pos x="wd2" y="hd2"/>
                </a:cxn>
                <a:cxn ang="16200000">
                  <a:pos x="wd2" y="hd2"/>
                </a:cxn>
              </a:cxnLst>
              <a:rect l="0" t="0" r="r" b="b"/>
              <a:pathLst>
                <a:path w="21600" h="21600" extrusionOk="0">
                  <a:moveTo>
                    <a:pt x="0" y="9391"/>
                  </a:moveTo>
                  <a:lnTo>
                    <a:pt x="269" y="18783"/>
                  </a:lnTo>
                  <a:lnTo>
                    <a:pt x="21216"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27" name="Grupo"/>
            <p:cNvGrpSpPr/>
            <p:nvPr/>
          </p:nvGrpSpPr>
          <p:grpSpPr>
            <a:xfrm>
              <a:off x="2362199" y="1714500"/>
              <a:ext cx="806451" cy="52070"/>
              <a:chOff x="0" y="0"/>
              <a:chExt cx="806450" cy="52069"/>
            </a:xfrm>
          </p:grpSpPr>
          <p:sp>
            <p:nvSpPr>
              <p:cNvPr id="1400" name="Figura"/>
              <p:cNvSpPr/>
              <p:nvPr/>
            </p:nvSpPr>
            <p:spPr>
              <a:xfrm>
                <a:off x="-1"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1" name="Figura"/>
              <p:cNvSpPr/>
              <p:nvPr/>
            </p:nvSpPr>
            <p:spPr>
              <a:xfrm>
                <a:off x="63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2" name="Figura"/>
              <p:cNvSpPr/>
              <p:nvPr/>
            </p:nvSpPr>
            <p:spPr>
              <a:xfrm>
                <a:off x="1142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3" name="Figura"/>
              <p:cNvSpPr/>
              <p:nvPr/>
            </p:nvSpPr>
            <p:spPr>
              <a:xfrm>
                <a:off x="1777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4" name="Figura"/>
              <p:cNvSpPr/>
              <p:nvPr/>
            </p:nvSpPr>
            <p:spPr>
              <a:xfrm>
                <a:off x="2285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5" name="Figura"/>
              <p:cNvSpPr/>
              <p:nvPr/>
            </p:nvSpPr>
            <p:spPr>
              <a:xfrm>
                <a:off x="2793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6" name="Figura"/>
              <p:cNvSpPr/>
              <p:nvPr/>
            </p:nvSpPr>
            <p:spPr>
              <a:xfrm>
                <a:off x="355599" y="0"/>
                <a:ext cx="21592"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082" y="21600"/>
                    </a:lnTo>
                    <a:lnTo>
                      <a:pt x="20329"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7" name="Figura"/>
              <p:cNvSpPr/>
              <p:nvPr/>
            </p:nvSpPr>
            <p:spPr>
              <a:xfrm>
                <a:off x="406399" y="0"/>
                <a:ext cx="20322"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400"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8" name="Figura"/>
              <p:cNvSpPr/>
              <p:nvPr/>
            </p:nvSpPr>
            <p:spPr>
              <a:xfrm>
                <a:off x="4571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9" name="Figura"/>
              <p:cNvSpPr/>
              <p:nvPr/>
            </p:nvSpPr>
            <p:spPr>
              <a:xfrm>
                <a:off x="5079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0" name="Figura"/>
              <p:cNvSpPr/>
              <p:nvPr/>
            </p:nvSpPr>
            <p:spPr>
              <a:xfrm>
                <a:off x="571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1" name="Figura"/>
              <p:cNvSpPr/>
              <p:nvPr/>
            </p:nvSpPr>
            <p:spPr>
              <a:xfrm>
                <a:off x="622300" y="0"/>
                <a:ext cx="30481" cy="49531"/>
              </a:xfrm>
              <a:custGeom>
                <a:avLst/>
                <a:gdLst/>
                <a:ahLst/>
                <a:cxnLst>
                  <a:cxn ang="0">
                    <a:pos x="wd2" y="hd2"/>
                  </a:cxn>
                  <a:cxn ang="5400000">
                    <a:pos x="wd2" y="hd2"/>
                  </a:cxn>
                  <a:cxn ang="10800000">
                    <a:pos x="wd2" y="hd2"/>
                  </a:cxn>
                  <a:cxn ang="16200000">
                    <a:pos x="wd2" y="hd2"/>
                  </a:cxn>
                </a:cxnLst>
                <a:rect l="0" t="0" r="r" b="b"/>
                <a:pathLst>
                  <a:path w="21600" h="21600" extrusionOk="0">
                    <a:moveTo>
                      <a:pt x="6300" y="0"/>
                    </a:moveTo>
                    <a:lnTo>
                      <a:pt x="21600" y="0"/>
                    </a:lnTo>
                    <a:lnTo>
                      <a:pt x="10800"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2" name="Figura"/>
              <p:cNvSpPr/>
              <p:nvPr/>
            </p:nvSpPr>
            <p:spPr>
              <a:xfrm>
                <a:off x="6730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3" name="Figura"/>
              <p:cNvSpPr/>
              <p:nvPr/>
            </p:nvSpPr>
            <p:spPr>
              <a:xfrm>
                <a:off x="7238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4" name="Figura"/>
              <p:cNvSpPr/>
              <p:nvPr/>
            </p:nvSpPr>
            <p:spPr>
              <a:xfrm>
                <a:off x="7746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8" name="Figura"/>
            <p:cNvSpPr/>
            <p:nvPr/>
          </p:nvSpPr>
          <p:spPr>
            <a:xfrm>
              <a:off x="3060699" y="2641600"/>
              <a:ext cx="138431"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8" y="21600"/>
                  </a:lnTo>
                  <a:lnTo>
                    <a:pt x="19222"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9" name="Figura"/>
            <p:cNvSpPr/>
            <p:nvPr/>
          </p:nvSpPr>
          <p:spPr>
            <a:xfrm>
              <a:off x="3086099" y="2641600"/>
              <a:ext cx="12319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365" y="0"/>
                  </a:lnTo>
                  <a:lnTo>
                    <a:pt x="0" y="21600"/>
                  </a:lnTo>
                  <a:lnTo>
                    <a:pt x="18928"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0" name="Rectángulo"/>
            <p:cNvSpPr/>
            <p:nvPr/>
          </p:nvSpPr>
          <p:spPr>
            <a:xfrm>
              <a:off x="2743200" y="2603500"/>
              <a:ext cx="133350" cy="1397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1" name="Rectángulo"/>
            <p:cNvSpPr/>
            <p:nvPr/>
          </p:nvSpPr>
          <p:spPr>
            <a:xfrm>
              <a:off x="2794000" y="2501900"/>
              <a:ext cx="12700" cy="232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2" name="Figura"/>
            <p:cNvSpPr/>
            <p:nvPr/>
          </p:nvSpPr>
          <p:spPr>
            <a:xfrm>
              <a:off x="2717800" y="2489199"/>
              <a:ext cx="165100" cy="252415"/>
            </a:xfrm>
            <a:custGeom>
              <a:avLst/>
              <a:gdLst/>
              <a:ahLst/>
              <a:cxnLst>
                <a:cxn ang="0">
                  <a:pos x="wd2" y="hd2"/>
                </a:cxn>
                <a:cxn ang="5400000">
                  <a:pos x="wd2" y="hd2"/>
                </a:cxn>
                <a:cxn ang="10800000">
                  <a:pos x="wd2" y="hd2"/>
                </a:cxn>
                <a:cxn ang="16200000">
                  <a:pos x="wd2" y="hd2"/>
                </a:cxn>
              </a:cxnLst>
              <a:rect l="0" t="0" r="r" b="b"/>
              <a:pathLst>
                <a:path w="21600" h="16139" extrusionOk="0">
                  <a:moveTo>
                    <a:pt x="0" y="16139"/>
                  </a:moveTo>
                  <a:lnTo>
                    <a:pt x="1994" y="16139"/>
                  </a:lnTo>
                  <a:cubicBezTo>
                    <a:pt x="1994" y="-3512"/>
                    <a:pt x="19606" y="-3350"/>
                    <a:pt x="19606" y="16139"/>
                  </a:cubicBezTo>
                  <a:lnTo>
                    <a:pt x="21600" y="16139"/>
                  </a:lnTo>
                  <a:cubicBezTo>
                    <a:pt x="21268" y="-5299"/>
                    <a:pt x="0" y="-5461"/>
                    <a:pt x="0" y="16139"/>
                  </a:cubicBez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3" name="Figura"/>
            <p:cNvSpPr/>
            <p:nvPr/>
          </p:nvSpPr>
          <p:spPr>
            <a:xfrm>
              <a:off x="2578099" y="2730499"/>
              <a:ext cx="439421"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2" y="21600"/>
                  </a:lnTo>
                  <a:lnTo>
                    <a:pt x="19228"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4" name="Figura"/>
            <p:cNvSpPr/>
            <p:nvPr/>
          </p:nvSpPr>
          <p:spPr>
            <a:xfrm>
              <a:off x="26669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5" name="Figura"/>
            <p:cNvSpPr/>
            <p:nvPr/>
          </p:nvSpPr>
          <p:spPr>
            <a:xfrm>
              <a:off x="28320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6" name="Triángulo"/>
            <p:cNvSpPr/>
            <p:nvPr/>
          </p:nvSpPr>
          <p:spPr>
            <a:xfrm>
              <a:off x="1295399" y="1739900"/>
              <a:ext cx="514351" cy="7658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20" y="32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7" name="Triángulo"/>
            <p:cNvSpPr/>
            <p:nvPr/>
          </p:nvSpPr>
          <p:spPr>
            <a:xfrm>
              <a:off x="9270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8" name="Triángulo"/>
            <p:cNvSpPr/>
            <p:nvPr/>
          </p:nvSpPr>
          <p:spPr>
            <a:xfrm>
              <a:off x="5079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9" name="Figura"/>
            <p:cNvSpPr/>
            <p:nvPr/>
          </p:nvSpPr>
          <p:spPr>
            <a:xfrm>
              <a:off x="2501899" y="1600200"/>
              <a:ext cx="15494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020"/>
                  </a:lnTo>
                  <a:lnTo>
                    <a:pt x="21600" y="0"/>
                  </a:lnTo>
                  <a:lnTo>
                    <a:pt x="15049" y="16332"/>
                  </a:lnTo>
                  <a:lnTo>
                    <a:pt x="2479" y="17385"/>
                  </a:lnTo>
                  <a:lnTo>
                    <a:pt x="4249"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0" name="Figura"/>
            <p:cNvSpPr/>
            <p:nvPr/>
          </p:nvSpPr>
          <p:spPr>
            <a:xfrm>
              <a:off x="2463799" y="15494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656"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1" name="Figura"/>
            <p:cNvSpPr/>
            <p:nvPr/>
          </p:nvSpPr>
          <p:spPr>
            <a:xfrm>
              <a:off x="2578099" y="15113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479"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2" name="Figura"/>
            <p:cNvSpPr/>
            <p:nvPr/>
          </p:nvSpPr>
          <p:spPr>
            <a:xfrm>
              <a:off x="2552699" y="14351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520"/>
                  </a:lnTo>
                  <a:lnTo>
                    <a:pt x="21600" y="0"/>
                  </a:lnTo>
                  <a:lnTo>
                    <a:pt x="15049" y="16200"/>
                  </a:lnTo>
                  <a:lnTo>
                    <a:pt x="2479" y="17280"/>
                  </a:lnTo>
                  <a:lnTo>
                    <a:pt x="4249"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3" name="Figura"/>
            <p:cNvSpPr/>
            <p:nvPr/>
          </p:nvSpPr>
          <p:spPr>
            <a:xfrm>
              <a:off x="2641600" y="1397000"/>
              <a:ext cx="12827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820" y="20546"/>
                  </a:lnTo>
                  <a:lnTo>
                    <a:pt x="21600" y="0"/>
                  </a:lnTo>
                  <a:lnTo>
                    <a:pt x="17323" y="16332"/>
                  </a:lnTo>
                  <a:lnTo>
                    <a:pt x="2139" y="17385"/>
                  </a:lnTo>
                  <a:lnTo>
                    <a:pt x="642"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4" name="Figura"/>
            <p:cNvSpPr/>
            <p:nvPr/>
          </p:nvSpPr>
          <p:spPr>
            <a:xfrm>
              <a:off x="2451100" y="1511299"/>
              <a:ext cx="133350" cy="431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06" y="20329"/>
                  </a:lnTo>
                  <a:lnTo>
                    <a:pt x="21600" y="0"/>
                  </a:lnTo>
                  <a:lnTo>
                    <a:pt x="14400" y="16518"/>
                  </a:lnTo>
                  <a:lnTo>
                    <a:pt x="2674" y="17153"/>
                  </a:lnTo>
                  <a:lnTo>
                    <a:pt x="5143" y="1906"/>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5" name="Figura"/>
            <p:cNvSpPr/>
            <p:nvPr/>
          </p:nvSpPr>
          <p:spPr>
            <a:xfrm>
              <a:off x="2362200" y="1600200"/>
              <a:ext cx="134620" cy="457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060" y="20400"/>
                  </a:lnTo>
                  <a:lnTo>
                    <a:pt x="21600" y="0"/>
                  </a:lnTo>
                  <a:lnTo>
                    <a:pt x="14060" y="16200"/>
                  </a:lnTo>
                  <a:lnTo>
                    <a:pt x="2853" y="16800"/>
                  </a:lnTo>
                  <a:lnTo>
                    <a:pt x="6113" y="12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6" name="Figura"/>
            <p:cNvSpPr/>
            <p:nvPr/>
          </p:nvSpPr>
          <p:spPr>
            <a:xfrm>
              <a:off x="2616199" y="1511299"/>
              <a:ext cx="8763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7" name="Figura"/>
            <p:cNvSpPr/>
            <p:nvPr/>
          </p:nvSpPr>
          <p:spPr>
            <a:xfrm>
              <a:off x="2552699" y="16002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8" name="Figura"/>
            <p:cNvSpPr/>
            <p:nvPr/>
          </p:nvSpPr>
          <p:spPr>
            <a:xfrm>
              <a:off x="2654299" y="15621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9" name="Figura"/>
            <p:cNvSpPr/>
            <p:nvPr/>
          </p:nvSpPr>
          <p:spPr>
            <a:xfrm>
              <a:off x="2755900" y="1397000"/>
              <a:ext cx="66041"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831"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0" name="Figura"/>
            <p:cNvSpPr/>
            <p:nvPr/>
          </p:nvSpPr>
          <p:spPr>
            <a:xfrm>
              <a:off x="2844800" y="1498599"/>
              <a:ext cx="66041" cy="31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1246"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1" name="Figura"/>
            <p:cNvSpPr/>
            <p:nvPr/>
          </p:nvSpPr>
          <p:spPr>
            <a:xfrm>
              <a:off x="2717799" y="1308100"/>
              <a:ext cx="62232" cy="74931"/>
            </a:xfrm>
            <a:custGeom>
              <a:avLst/>
              <a:gdLst/>
              <a:ahLst/>
              <a:cxnLst>
                <a:cxn ang="0">
                  <a:pos x="wd2" y="hd2"/>
                </a:cxn>
                <a:cxn ang="5400000">
                  <a:pos x="wd2" y="hd2"/>
                </a:cxn>
                <a:cxn ang="10800000">
                  <a:pos x="wd2" y="hd2"/>
                </a:cxn>
                <a:cxn ang="16200000">
                  <a:pos x="wd2" y="hd2"/>
                </a:cxn>
              </a:cxnLst>
              <a:rect l="0" t="0" r="r" b="b"/>
              <a:pathLst>
                <a:path w="21600" h="21600" extrusionOk="0">
                  <a:moveTo>
                    <a:pt x="3527" y="0"/>
                  </a:moveTo>
                  <a:lnTo>
                    <a:pt x="20718" y="12081"/>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2" name="Figura"/>
            <p:cNvSpPr/>
            <p:nvPr/>
          </p:nvSpPr>
          <p:spPr>
            <a:xfrm>
              <a:off x="4571999" y="1943100"/>
              <a:ext cx="11430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00" y="20160"/>
                  </a:lnTo>
                  <a:lnTo>
                    <a:pt x="21600" y="0"/>
                  </a:lnTo>
                  <a:lnTo>
                    <a:pt x="15120" y="16560"/>
                  </a:lnTo>
                  <a:lnTo>
                    <a:pt x="2400" y="17280"/>
                  </a:lnTo>
                  <a:lnTo>
                    <a:pt x="432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3" name="Figura"/>
            <p:cNvSpPr/>
            <p:nvPr/>
          </p:nvSpPr>
          <p:spPr>
            <a:xfrm>
              <a:off x="4546600" y="19050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66" y="20160"/>
                  </a:lnTo>
                  <a:lnTo>
                    <a:pt x="21600" y="0"/>
                  </a:lnTo>
                  <a:lnTo>
                    <a:pt x="15191" y="16560"/>
                  </a:lnTo>
                  <a:lnTo>
                    <a:pt x="2611" y="17280"/>
                  </a:lnTo>
                  <a:lnTo>
                    <a:pt x="451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4" name="Figura"/>
            <p:cNvSpPr/>
            <p:nvPr/>
          </p:nvSpPr>
          <p:spPr>
            <a:xfrm>
              <a:off x="4635500" y="18796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584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5" name="Figura"/>
            <p:cNvSpPr/>
            <p:nvPr/>
          </p:nvSpPr>
          <p:spPr>
            <a:xfrm>
              <a:off x="4610100" y="18288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656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6" name="Figura"/>
            <p:cNvSpPr/>
            <p:nvPr/>
          </p:nvSpPr>
          <p:spPr>
            <a:xfrm>
              <a:off x="4673600" y="1790700"/>
              <a:ext cx="9525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008" y="20160"/>
                  </a:lnTo>
                  <a:lnTo>
                    <a:pt x="21600" y="0"/>
                  </a:lnTo>
                  <a:lnTo>
                    <a:pt x="17280" y="16560"/>
                  </a:lnTo>
                  <a:lnTo>
                    <a:pt x="2016" y="17280"/>
                  </a:lnTo>
                  <a:lnTo>
                    <a:pt x="576"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7" name="Figura"/>
            <p:cNvSpPr/>
            <p:nvPr/>
          </p:nvSpPr>
          <p:spPr>
            <a:xfrm>
              <a:off x="4533900" y="1879600"/>
              <a:ext cx="99061" cy="330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77" y="19938"/>
                  </a:lnTo>
                  <a:lnTo>
                    <a:pt x="21600" y="0"/>
                  </a:lnTo>
                  <a:lnTo>
                    <a:pt x="14400" y="16615"/>
                  </a:lnTo>
                  <a:lnTo>
                    <a:pt x="2769" y="17446"/>
                  </a:lnTo>
                  <a:lnTo>
                    <a:pt x="5262" y="166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8" name="Figura"/>
            <p:cNvSpPr/>
            <p:nvPr/>
          </p:nvSpPr>
          <p:spPr>
            <a:xfrm>
              <a:off x="4470400" y="1943099"/>
              <a:ext cx="10033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44" y="20800"/>
                  </a:lnTo>
                  <a:lnTo>
                    <a:pt x="21600" y="0"/>
                  </a:lnTo>
                  <a:lnTo>
                    <a:pt x="13944" y="16800"/>
                  </a:lnTo>
                  <a:lnTo>
                    <a:pt x="2734" y="17600"/>
                  </a:lnTo>
                  <a:lnTo>
                    <a:pt x="6015"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9" name="Figura"/>
            <p:cNvSpPr/>
            <p:nvPr/>
          </p:nvSpPr>
          <p:spPr>
            <a:xfrm>
              <a:off x="4660900" y="1879599"/>
              <a:ext cx="66041" cy="292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8" y="0"/>
                  </a:lnTo>
                  <a:lnTo>
                    <a:pt x="0" y="21600"/>
                  </a:lnTo>
                  <a:lnTo>
                    <a:pt x="17862"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0" name="Figura"/>
            <p:cNvSpPr/>
            <p:nvPr/>
          </p:nvSpPr>
          <p:spPr>
            <a:xfrm>
              <a:off x="4610100" y="19558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812"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1" name="Figura"/>
            <p:cNvSpPr/>
            <p:nvPr/>
          </p:nvSpPr>
          <p:spPr>
            <a:xfrm>
              <a:off x="4686300" y="19177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88"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2" name="Figura"/>
            <p:cNvSpPr/>
            <p:nvPr/>
          </p:nvSpPr>
          <p:spPr>
            <a:xfrm>
              <a:off x="4762500" y="17907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3" name="Figura"/>
            <p:cNvSpPr/>
            <p:nvPr/>
          </p:nvSpPr>
          <p:spPr>
            <a:xfrm>
              <a:off x="4826000" y="18669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4" name="Figura"/>
            <p:cNvSpPr/>
            <p:nvPr/>
          </p:nvSpPr>
          <p:spPr>
            <a:xfrm>
              <a:off x="4724400" y="1676400"/>
              <a:ext cx="45720" cy="5588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21000" y="12273"/>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5" name="Figura"/>
            <p:cNvSpPr/>
            <p:nvPr/>
          </p:nvSpPr>
          <p:spPr>
            <a:xfrm>
              <a:off x="406400" y="3848099"/>
              <a:ext cx="13971" cy="138431"/>
            </a:xfrm>
            <a:custGeom>
              <a:avLst/>
              <a:gdLst/>
              <a:ahLst/>
              <a:cxnLst>
                <a:cxn ang="0">
                  <a:pos x="wd2" y="hd2"/>
                </a:cxn>
                <a:cxn ang="5400000">
                  <a:pos x="wd2" y="hd2"/>
                </a:cxn>
                <a:cxn ang="10800000">
                  <a:pos x="wd2" y="hd2"/>
                </a:cxn>
                <a:cxn ang="16200000">
                  <a:pos x="wd2" y="hd2"/>
                </a:cxn>
              </a:cxnLst>
              <a:rect l="0" t="0" r="r" b="b"/>
              <a:pathLst>
                <a:path w="21600" h="21600" extrusionOk="0">
                  <a:moveTo>
                    <a:pt x="15709" y="21402"/>
                  </a:moveTo>
                  <a:lnTo>
                    <a:pt x="21600" y="396"/>
                  </a:lnTo>
                  <a:lnTo>
                    <a:pt x="15709"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6" name="Figura"/>
            <p:cNvSpPr/>
            <p:nvPr/>
          </p:nvSpPr>
          <p:spPr>
            <a:xfrm>
              <a:off x="36703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7" name="Figura"/>
            <p:cNvSpPr/>
            <p:nvPr/>
          </p:nvSpPr>
          <p:spPr>
            <a:xfrm>
              <a:off x="3695700" y="27432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8" name="Figura"/>
            <p:cNvSpPr/>
            <p:nvPr/>
          </p:nvSpPr>
          <p:spPr>
            <a:xfrm>
              <a:off x="37084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9" name="Figura"/>
            <p:cNvSpPr/>
            <p:nvPr/>
          </p:nvSpPr>
          <p:spPr>
            <a:xfrm>
              <a:off x="37973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0" name="Figura"/>
            <p:cNvSpPr/>
            <p:nvPr/>
          </p:nvSpPr>
          <p:spPr>
            <a:xfrm>
              <a:off x="37465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1" name="Figura"/>
            <p:cNvSpPr/>
            <p:nvPr/>
          </p:nvSpPr>
          <p:spPr>
            <a:xfrm>
              <a:off x="3848100" y="27178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2" name="Figura"/>
            <p:cNvSpPr/>
            <p:nvPr/>
          </p:nvSpPr>
          <p:spPr>
            <a:xfrm>
              <a:off x="3924299" y="2895600"/>
              <a:ext cx="83821" cy="52070"/>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7200"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3" name="Figura"/>
            <p:cNvSpPr/>
            <p:nvPr/>
          </p:nvSpPr>
          <p:spPr>
            <a:xfrm>
              <a:off x="3746500" y="28575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4" name="Figura"/>
            <p:cNvSpPr/>
            <p:nvPr/>
          </p:nvSpPr>
          <p:spPr>
            <a:xfrm>
              <a:off x="3771900" y="29210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5" name="Figura"/>
            <p:cNvSpPr/>
            <p:nvPr/>
          </p:nvSpPr>
          <p:spPr>
            <a:xfrm>
              <a:off x="4635500" y="26924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6" name="Figura"/>
            <p:cNvSpPr/>
            <p:nvPr/>
          </p:nvSpPr>
          <p:spPr>
            <a:xfrm>
              <a:off x="4648200" y="27559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7" name="Figura"/>
            <p:cNvSpPr/>
            <p:nvPr/>
          </p:nvSpPr>
          <p:spPr>
            <a:xfrm>
              <a:off x="4660900" y="28067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8" name="Figura"/>
            <p:cNvSpPr/>
            <p:nvPr/>
          </p:nvSpPr>
          <p:spPr>
            <a:xfrm>
              <a:off x="4699000" y="28702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9" name="Figura"/>
            <p:cNvSpPr/>
            <p:nvPr/>
          </p:nvSpPr>
          <p:spPr>
            <a:xfrm>
              <a:off x="4724399" y="2921000"/>
              <a:ext cx="83821" cy="49531"/>
            </a:xfrm>
            <a:custGeom>
              <a:avLst/>
              <a:gdLst/>
              <a:ahLst/>
              <a:cxnLst>
                <a:cxn ang="0">
                  <a:pos x="wd2" y="hd2"/>
                </a:cxn>
                <a:cxn ang="5400000">
                  <a:pos x="wd2" y="hd2"/>
                </a:cxn>
                <a:cxn ang="10800000">
                  <a:pos x="wd2" y="hd2"/>
                </a:cxn>
                <a:cxn ang="16200000">
                  <a:pos x="wd2" y="hd2"/>
                </a:cxn>
              </a:cxnLst>
              <a:rect l="0" t="0" r="r" b="b"/>
              <a:pathLst>
                <a:path w="21600" h="21600" extrusionOk="0">
                  <a:moveTo>
                    <a:pt x="14073" y="0"/>
                  </a:moveTo>
                  <a:lnTo>
                    <a:pt x="0" y="0"/>
                  </a:lnTo>
                  <a:lnTo>
                    <a:pt x="7200"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80" name="Grupo"/>
            <p:cNvGrpSpPr/>
            <p:nvPr/>
          </p:nvGrpSpPr>
          <p:grpSpPr>
            <a:xfrm>
              <a:off x="177799" y="1346200"/>
              <a:ext cx="472442" cy="245110"/>
              <a:chOff x="0" y="0"/>
              <a:chExt cx="472439" cy="245109"/>
            </a:xfrm>
          </p:grpSpPr>
          <p:sp>
            <p:nvSpPr>
              <p:cNvPr id="1385" name="Figura"/>
              <p:cNvSpPr/>
              <p:nvPr/>
            </p:nvSpPr>
            <p:spPr>
              <a:xfrm>
                <a:off x="203199" y="203199"/>
                <a:ext cx="114301"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80" y="19636"/>
                    </a:lnTo>
                    <a:lnTo>
                      <a:pt x="21600" y="0"/>
                    </a:lnTo>
                    <a:lnTo>
                      <a:pt x="15360" y="16364"/>
                    </a:lnTo>
                    <a:lnTo>
                      <a:pt x="2400" y="17018"/>
                    </a:lnTo>
                    <a:lnTo>
                      <a:pt x="360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6" name="Figura"/>
              <p:cNvSpPr/>
              <p:nvPr/>
            </p:nvSpPr>
            <p:spPr>
              <a:xfrm>
                <a:off x="165099" y="165099"/>
                <a:ext cx="113032" cy="406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50"/>
                    </a:lnTo>
                    <a:lnTo>
                      <a:pt x="21600" y="0"/>
                    </a:lnTo>
                    <a:lnTo>
                      <a:pt x="15533" y="16200"/>
                    </a:lnTo>
                    <a:lnTo>
                      <a:pt x="2427" y="17550"/>
                    </a:lnTo>
                    <a:lnTo>
                      <a:pt x="3640" y="135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7" name="Figura"/>
              <p:cNvSpPr/>
              <p:nvPr/>
            </p:nvSpPr>
            <p:spPr>
              <a:xfrm>
                <a:off x="253999" y="1269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673"/>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8" name="Figura"/>
              <p:cNvSpPr/>
              <p:nvPr/>
            </p:nvSpPr>
            <p:spPr>
              <a:xfrm>
                <a:off x="228599" y="761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018"/>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9" name="Figura"/>
              <p:cNvSpPr/>
              <p:nvPr/>
            </p:nvSpPr>
            <p:spPr>
              <a:xfrm>
                <a:off x="0" y="177799"/>
                <a:ext cx="104140" cy="44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61" y="20983"/>
                    </a:lnTo>
                    <a:lnTo>
                      <a:pt x="21600" y="0"/>
                    </a:lnTo>
                    <a:lnTo>
                      <a:pt x="13961" y="16663"/>
                    </a:lnTo>
                    <a:lnTo>
                      <a:pt x="2634" y="17280"/>
                    </a:lnTo>
                    <a:lnTo>
                      <a:pt x="6059" y="617"/>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0" name="Figura"/>
              <p:cNvSpPr/>
              <p:nvPr/>
            </p:nvSpPr>
            <p:spPr>
              <a:xfrm>
                <a:off x="292100" y="38099"/>
                <a:ext cx="95251" cy="41911"/>
              </a:xfrm>
              <a:custGeom>
                <a:avLst/>
                <a:gdLst/>
                <a:ahLst/>
                <a:cxnLst>
                  <a:cxn ang="0">
                    <a:pos x="wd2" y="hd2"/>
                  </a:cxn>
                  <a:cxn ang="5400000">
                    <a:pos x="wd2" y="hd2"/>
                  </a:cxn>
                  <a:cxn ang="10800000">
                    <a:pos x="wd2" y="hd2"/>
                  </a:cxn>
                  <a:cxn ang="16200000">
                    <a:pos x="wd2" y="hd2"/>
                  </a:cxn>
                </a:cxnLst>
                <a:rect l="0" t="0" r="r" b="b"/>
                <a:pathLst>
                  <a:path w="21600" h="21600" extrusionOk="0">
                    <a:moveTo>
                      <a:pt x="576" y="21600"/>
                    </a:moveTo>
                    <a:lnTo>
                      <a:pt x="19872" y="20291"/>
                    </a:lnTo>
                    <a:lnTo>
                      <a:pt x="21600" y="0"/>
                    </a:lnTo>
                    <a:lnTo>
                      <a:pt x="18144" y="16364"/>
                    </a:lnTo>
                    <a:lnTo>
                      <a:pt x="2304" y="17018"/>
                    </a:lnTo>
                    <a:lnTo>
                      <a:pt x="0" y="1309"/>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1" name="Figura"/>
              <p:cNvSpPr/>
              <p:nvPr/>
            </p:nvSpPr>
            <p:spPr>
              <a:xfrm>
                <a:off x="152399" y="139699"/>
                <a:ext cx="97791" cy="355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057"/>
                    </a:lnTo>
                    <a:lnTo>
                      <a:pt x="21600" y="0"/>
                    </a:lnTo>
                    <a:lnTo>
                      <a:pt x="14868" y="16200"/>
                    </a:lnTo>
                    <a:lnTo>
                      <a:pt x="2805" y="16971"/>
                    </a:lnTo>
                    <a:lnTo>
                      <a:pt x="4769" y="1543"/>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2" name="Figura"/>
              <p:cNvSpPr/>
              <p:nvPr/>
            </p:nvSpPr>
            <p:spPr>
              <a:xfrm>
                <a:off x="114299" y="101599"/>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148" y="20000"/>
                    </a:lnTo>
                    <a:lnTo>
                      <a:pt x="21600" y="0"/>
                    </a:lnTo>
                    <a:lnTo>
                      <a:pt x="14868" y="160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3" name="Figura"/>
              <p:cNvSpPr/>
              <p:nvPr/>
            </p:nvSpPr>
            <p:spPr>
              <a:xfrm>
                <a:off x="114299" y="-1"/>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800"/>
                    </a:lnTo>
                    <a:lnTo>
                      <a:pt x="21600" y="0"/>
                    </a:lnTo>
                    <a:lnTo>
                      <a:pt x="14868" y="168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4" name="Figura"/>
              <p:cNvSpPr/>
              <p:nvPr/>
            </p:nvSpPr>
            <p:spPr>
              <a:xfrm>
                <a:off x="88899" y="203199"/>
                <a:ext cx="97791" cy="368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87" y="20855"/>
                    </a:lnTo>
                    <a:lnTo>
                      <a:pt x="21600" y="0"/>
                    </a:lnTo>
                    <a:lnTo>
                      <a:pt x="14306" y="17131"/>
                    </a:lnTo>
                    <a:lnTo>
                      <a:pt x="2525" y="17876"/>
                    </a:lnTo>
                    <a:lnTo>
                      <a:pt x="5330" y="149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5" name="Figura"/>
              <p:cNvSpPr/>
              <p:nvPr/>
            </p:nvSpPr>
            <p:spPr>
              <a:xfrm>
                <a:off x="279400" y="126999"/>
                <a:ext cx="74931" cy="355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492" y="0"/>
                    </a:lnTo>
                    <a:lnTo>
                      <a:pt x="0" y="21600"/>
                    </a:lnTo>
                    <a:lnTo>
                      <a:pt x="161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6" name="Figura"/>
              <p:cNvSpPr/>
              <p:nvPr/>
            </p:nvSpPr>
            <p:spPr>
              <a:xfrm>
                <a:off x="228599" y="2158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7" name="Figura"/>
              <p:cNvSpPr/>
              <p:nvPr/>
            </p:nvSpPr>
            <p:spPr>
              <a:xfrm>
                <a:off x="317499" y="1777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8" name="Figura"/>
              <p:cNvSpPr/>
              <p:nvPr/>
            </p:nvSpPr>
            <p:spPr>
              <a:xfrm>
                <a:off x="317500" y="38100"/>
                <a:ext cx="64770"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518" y="21600"/>
                    </a:lnTo>
                    <a:lnTo>
                      <a:pt x="424"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9" name="Figura"/>
              <p:cNvSpPr/>
              <p:nvPr/>
            </p:nvSpPr>
            <p:spPr>
              <a:xfrm>
                <a:off x="419099" y="101599"/>
                <a:ext cx="53341" cy="26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43" y="0"/>
                    </a:lnTo>
                    <a:lnTo>
                      <a:pt x="21600" y="21600"/>
                    </a:lnTo>
                    <a:lnTo>
                      <a:pt x="2057"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81" name="Rectángulo"/>
            <p:cNvSpPr/>
            <p:nvPr/>
          </p:nvSpPr>
          <p:spPr>
            <a:xfrm>
              <a:off x="45212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2" name="Rectángulo"/>
            <p:cNvSpPr/>
            <p:nvPr/>
          </p:nvSpPr>
          <p:spPr>
            <a:xfrm>
              <a:off x="46736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3" name="Rectángulo"/>
            <p:cNvSpPr/>
            <p:nvPr/>
          </p:nvSpPr>
          <p:spPr>
            <a:xfrm>
              <a:off x="48514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4" name="Figura"/>
            <p:cNvSpPr/>
            <p:nvPr/>
          </p:nvSpPr>
          <p:spPr>
            <a:xfrm>
              <a:off x="4457699" y="3467100"/>
              <a:ext cx="127516" cy="191770"/>
            </a:xfrm>
            <a:custGeom>
              <a:avLst/>
              <a:gdLst/>
              <a:ahLst/>
              <a:cxnLst>
                <a:cxn ang="0">
                  <a:pos x="wd2" y="hd2"/>
                </a:cxn>
                <a:cxn ang="5400000">
                  <a:pos x="wd2" y="hd2"/>
                </a:cxn>
                <a:cxn ang="10800000">
                  <a:pos x="wd2" y="hd2"/>
                </a:cxn>
                <a:cxn ang="16200000">
                  <a:pos x="wd2" y="hd2"/>
                </a:cxn>
              </a:cxnLst>
              <a:rect l="0" t="0" r="r" b="b"/>
              <a:pathLst>
                <a:path w="21056" h="21600" extrusionOk="0">
                  <a:moveTo>
                    <a:pt x="19922" y="0"/>
                  </a:moveTo>
                  <a:lnTo>
                    <a:pt x="0" y="0"/>
                  </a:lnTo>
                  <a:cubicBezTo>
                    <a:pt x="2936" y="4291"/>
                    <a:pt x="5243" y="10728"/>
                    <a:pt x="5243" y="16307"/>
                  </a:cubicBezTo>
                  <a:lnTo>
                    <a:pt x="11115" y="8011"/>
                  </a:lnTo>
                  <a:lnTo>
                    <a:pt x="18664" y="21600"/>
                  </a:lnTo>
                  <a:cubicBezTo>
                    <a:pt x="21600" y="12874"/>
                    <a:pt x="21600" y="5436"/>
                    <a:pt x="19922" y="0"/>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495" name="Grupo"/>
          <p:cNvGrpSpPr/>
          <p:nvPr/>
        </p:nvGrpSpPr>
        <p:grpSpPr>
          <a:xfrm>
            <a:off x="12395200" y="1591407"/>
            <a:ext cx="3446459" cy="5944894"/>
            <a:chOff x="0" y="0"/>
            <a:chExt cx="3446458" cy="5944892"/>
          </a:xfrm>
        </p:grpSpPr>
        <p:sp>
          <p:nvSpPr>
            <p:cNvPr id="1496" name="Figura"/>
            <p:cNvSpPr/>
            <p:nvPr/>
          </p:nvSpPr>
          <p:spPr>
            <a:xfrm>
              <a:off x="1511299" y="3073400"/>
              <a:ext cx="771934" cy="919480"/>
            </a:xfrm>
            <a:custGeom>
              <a:avLst/>
              <a:gdLst/>
              <a:ahLst/>
              <a:cxnLst>
                <a:cxn ang="0">
                  <a:pos x="wd2" y="hd2"/>
                </a:cxn>
                <a:cxn ang="5400000">
                  <a:pos x="wd2" y="hd2"/>
                </a:cxn>
                <a:cxn ang="10800000">
                  <a:pos x="wd2" y="hd2"/>
                </a:cxn>
                <a:cxn ang="16200000">
                  <a:pos x="wd2" y="hd2"/>
                </a:cxn>
              </a:cxnLst>
              <a:rect l="0" t="0" r="r" b="b"/>
              <a:pathLst>
                <a:path w="19832" h="21600" extrusionOk="0">
                  <a:moveTo>
                    <a:pt x="10059" y="21600"/>
                  </a:moveTo>
                  <a:cubicBezTo>
                    <a:pt x="3043" y="17811"/>
                    <a:pt x="-1133" y="6116"/>
                    <a:pt x="270" y="119"/>
                  </a:cubicBezTo>
                  <a:cubicBezTo>
                    <a:pt x="270" y="119"/>
                    <a:pt x="13387" y="985"/>
                    <a:pt x="19749" y="0"/>
                  </a:cubicBezTo>
                  <a:cubicBezTo>
                    <a:pt x="20467" y="6832"/>
                    <a:pt x="16454" y="18617"/>
                    <a:pt x="10059" y="21600"/>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7" name="Figura"/>
            <p:cNvSpPr/>
            <p:nvPr/>
          </p:nvSpPr>
          <p:spPr>
            <a:xfrm>
              <a:off x="1358899" y="2870200"/>
              <a:ext cx="657503" cy="768610"/>
            </a:xfrm>
            <a:custGeom>
              <a:avLst/>
              <a:gdLst/>
              <a:ahLst/>
              <a:cxnLst>
                <a:cxn ang="0">
                  <a:pos x="wd2" y="hd2"/>
                </a:cxn>
                <a:cxn ang="5400000">
                  <a:pos x="wd2" y="hd2"/>
                </a:cxn>
                <a:cxn ang="10800000">
                  <a:pos x="wd2" y="hd2"/>
                </a:cxn>
                <a:cxn ang="16200000">
                  <a:pos x="wd2" y="hd2"/>
                </a:cxn>
              </a:cxnLst>
              <a:rect l="0" t="0" r="r" b="b"/>
              <a:pathLst>
                <a:path w="19347" h="21501" extrusionOk="0">
                  <a:moveTo>
                    <a:pt x="9644" y="14388"/>
                  </a:moveTo>
                  <a:cubicBezTo>
                    <a:pt x="9644" y="14388"/>
                    <a:pt x="9270" y="14637"/>
                    <a:pt x="8784" y="15099"/>
                  </a:cubicBezTo>
                  <a:cubicBezTo>
                    <a:pt x="8672" y="14957"/>
                    <a:pt x="8523" y="14850"/>
                    <a:pt x="8411" y="14708"/>
                  </a:cubicBezTo>
                  <a:cubicBezTo>
                    <a:pt x="9046" y="14388"/>
                    <a:pt x="9719" y="13997"/>
                    <a:pt x="10503" y="13500"/>
                  </a:cubicBezTo>
                  <a:cubicBezTo>
                    <a:pt x="10503" y="13500"/>
                    <a:pt x="10429" y="13003"/>
                    <a:pt x="10242" y="12328"/>
                  </a:cubicBezTo>
                  <a:cubicBezTo>
                    <a:pt x="10466" y="12114"/>
                    <a:pt x="10728" y="11866"/>
                    <a:pt x="10952" y="11582"/>
                  </a:cubicBezTo>
                  <a:lnTo>
                    <a:pt x="10503" y="10018"/>
                  </a:lnTo>
                  <a:cubicBezTo>
                    <a:pt x="11213" y="9379"/>
                    <a:pt x="11923" y="8526"/>
                    <a:pt x="12521" y="7461"/>
                  </a:cubicBezTo>
                  <a:cubicBezTo>
                    <a:pt x="12521" y="7461"/>
                    <a:pt x="9345" y="639"/>
                    <a:pt x="3067" y="0"/>
                  </a:cubicBezTo>
                  <a:cubicBezTo>
                    <a:pt x="3067" y="0"/>
                    <a:pt x="-2053" y="1989"/>
                    <a:pt x="937" y="11439"/>
                  </a:cubicBezTo>
                  <a:cubicBezTo>
                    <a:pt x="937" y="11439"/>
                    <a:pt x="1236" y="11546"/>
                    <a:pt x="1721" y="11688"/>
                  </a:cubicBezTo>
                  <a:lnTo>
                    <a:pt x="2020" y="14459"/>
                  </a:lnTo>
                  <a:cubicBezTo>
                    <a:pt x="2020" y="14459"/>
                    <a:pt x="2170" y="14495"/>
                    <a:pt x="2431" y="14495"/>
                  </a:cubicBezTo>
                  <a:cubicBezTo>
                    <a:pt x="2618" y="15276"/>
                    <a:pt x="2805" y="15809"/>
                    <a:pt x="2805" y="15809"/>
                  </a:cubicBezTo>
                  <a:cubicBezTo>
                    <a:pt x="3478" y="15951"/>
                    <a:pt x="4150" y="15987"/>
                    <a:pt x="4973" y="15880"/>
                  </a:cubicBezTo>
                  <a:cubicBezTo>
                    <a:pt x="5533" y="16804"/>
                    <a:pt x="6206" y="17657"/>
                    <a:pt x="6916" y="18332"/>
                  </a:cubicBezTo>
                  <a:cubicBezTo>
                    <a:pt x="6729" y="19255"/>
                    <a:pt x="6766" y="20321"/>
                    <a:pt x="7215" y="21493"/>
                  </a:cubicBezTo>
                  <a:cubicBezTo>
                    <a:pt x="7215" y="21493"/>
                    <a:pt x="11550" y="21600"/>
                    <a:pt x="18127" y="20996"/>
                  </a:cubicBezTo>
                  <a:cubicBezTo>
                    <a:pt x="18127" y="20996"/>
                    <a:pt x="19547" y="19575"/>
                    <a:pt x="19323" y="17266"/>
                  </a:cubicBezTo>
                  <a:lnTo>
                    <a:pt x="9644" y="14388"/>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8" name="Figura"/>
            <p:cNvSpPr/>
            <p:nvPr/>
          </p:nvSpPr>
          <p:spPr>
            <a:xfrm>
              <a:off x="1358899" y="2870200"/>
              <a:ext cx="810391" cy="778778"/>
            </a:xfrm>
            <a:custGeom>
              <a:avLst/>
              <a:gdLst/>
              <a:ahLst/>
              <a:cxnLst>
                <a:cxn ang="0">
                  <a:pos x="wd2" y="hd2"/>
                </a:cxn>
                <a:cxn ang="5400000">
                  <a:pos x="wd2" y="hd2"/>
                </a:cxn>
                <a:cxn ang="10800000">
                  <a:pos x="wd2" y="hd2"/>
                </a:cxn>
                <a:cxn ang="16200000">
                  <a:pos x="wd2" y="hd2"/>
                </a:cxn>
              </a:cxnLst>
              <a:rect l="0" t="0" r="r" b="b"/>
              <a:pathLst>
                <a:path w="19860" h="21502" extrusionOk="0">
                  <a:moveTo>
                    <a:pt x="19518" y="18094"/>
                  </a:moveTo>
                  <a:lnTo>
                    <a:pt x="16903" y="18164"/>
                  </a:lnTo>
                  <a:lnTo>
                    <a:pt x="16841" y="18409"/>
                  </a:lnTo>
                  <a:lnTo>
                    <a:pt x="16125" y="18269"/>
                  </a:lnTo>
                  <a:cubicBezTo>
                    <a:pt x="16156" y="17918"/>
                    <a:pt x="16187" y="17532"/>
                    <a:pt x="16156" y="17147"/>
                  </a:cubicBezTo>
                  <a:lnTo>
                    <a:pt x="8064" y="14236"/>
                  </a:lnTo>
                  <a:cubicBezTo>
                    <a:pt x="8064" y="14236"/>
                    <a:pt x="7753" y="14482"/>
                    <a:pt x="7348" y="14938"/>
                  </a:cubicBezTo>
                  <a:cubicBezTo>
                    <a:pt x="7255" y="14797"/>
                    <a:pt x="7130" y="14692"/>
                    <a:pt x="7037" y="14552"/>
                  </a:cubicBezTo>
                  <a:cubicBezTo>
                    <a:pt x="7566" y="14236"/>
                    <a:pt x="8126" y="13851"/>
                    <a:pt x="8780" y="13360"/>
                  </a:cubicBezTo>
                  <a:cubicBezTo>
                    <a:pt x="8780" y="13360"/>
                    <a:pt x="8718" y="12869"/>
                    <a:pt x="8562" y="12203"/>
                  </a:cubicBezTo>
                  <a:cubicBezTo>
                    <a:pt x="8749" y="11992"/>
                    <a:pt x="8967" y="11747"/>
                    <a:pt x="9153" y="11466"/>
                  </a:cubicBezTo>
                  <a:lnTo>
                    <a:pt x="8780" y="9923"/>
                  </a:lnTo>
                  <a:cubicBezTo>
                    <a:pt x="9309" y="9362"/>
                    <a:pt x="9776" y="8696"/>
                    <a:pt x="10211" y="7855"/>
                  </a:cubicBezTo>
                  <a:cubicBezTo>
                    <a:pt x="10149" y="7890"/>
                    <a:pt x="10118" y="7925"/>
                    <a:pt x="10056" y="7960"/>
                  </a:cubicBezTo>
                  <a:cubicBezTo>
                    <a:pt x="8375" y="9012"/>
                    <a:pt x="5916" y="7644"/>
                    <a:pt x="4547" y="4874"/>
                  </a:cubicBezTo>
                  <a:cubicBezTo>
                    <a:pt x="3769" y="3296"/>
                    <a:pt x="3520" y="1613"/>
                    <a:pt x="3769" y="281"/>
                  </a:cubicBezTo>
                  <a:cubicBezTo>
                    <a:pt x="3395" y="175"/>
                    <a:pt x="2991" y="70"/>
                    <a:pt x="2555" y="0"/>
                  </a:cubicBezTo>
                  <a:cubicBezTo>
                    <a:pt x="2555" y="0"/>
                    <a:pt x="-1709" y="1964"/>
                    <a:pt x="781" y="11291"/>
                  </a:cubicBezTo>
                  <a:cubicBezTo>
                    <a:pt x="781" y="11291"/>
                    <a:pt x="1030" y="11396"/>
                    <a:pt x="1435" y="11536"/>
                  </a:cubicBezTo>
                  <a:lnTo>
                    <a:pt x="1684" y="14271"/>
                  </a:lnTo>
                  <a:cubicBezTo>
                    <a:pt x="1684" y="14271"/>
                    <a:pt x="1808" y="14306"/>
                    <a:pt x="2026" y="14306"/>
                  </a:cubicBezTo>
                  <a:cubicBezTo>
                    <a:pt x="2181" y="15078"/>
                    <a:pt x="2337" y="15604"/>
                    <a:pt x="2337" y="15604"/>
                  </a:cubicBezTo>
                  <a:cubicBezTo>
                    <a:pt x="2897" y="15744"/>
                    <a:pt x="3458" y="15779"/>
                    <a:pt x="4142" y="15674"/>
                  </a:cubicBezTo>
                  <a:cubicBezTo>
                    <a:pt x="4609" y="16586"/>
                    <a:pt x="5169" y="17427"/>
                    <a:pt x="5761" y="18094"/>
                  </a:cubicBezTo>
                  <a:cubicBezTo>
                    <a:pt x="5605" y="19005"/>
                    <a:pt x="5636" y="20057"/>
                    <a:pt x="6010" y="21214"/>
                  </a:cubicBezTo>
                  <a:cubicBezTo>
                    <a:pt x="6010" y="21214"/>
                    <a:pt x="9620" y="21319"/>
                    <a:pt x="15098" y="20723"/>
                  </a:cubicBezTo>
                  <a:cubicBezTo>
                    <a:pt x="15098" y="20723"/>
                    <a:pt x="15316" y="20478"/>
                    <a:pt x="15534" y="19987"/>
                  </a:cubicBezTo>
                  <a:lnTo>
                    <a:pt x="16343" y="20162"/>
                  </a:lnTo>
                  <a:lnTo>
                    <a:pt x="16250" y="20548"/>
                  </a:lnTo>
                  <a:cubicBezTo>
                    <a:pt x="16250" y="20548"/>
                    <a:pt x="18397" y="21600"/>
                    <a:pt x="18708" y="21495"/>
                  </a:cubicBezTo>
                  <a:cubicBezTo>
                    <a:pt x="19020" y="21355"/>
                    <a:pt x="19891" y="19286"/>
                    <a:pt x="19860" y="18970"/>
                  </a:cubicBezTo>
                  <a:cubicBezTo>
                    <a:pt x="19860" y="18760"/>
                    <a:pt x="19518" y="18094"/>
                    <a:pt x="19518" y="18094"/>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9" name="Figura"/>
            <p:cNvSpPr/>
            <p:nvPr/>
          </p:nvSpPr>
          <p:spPr>
            <a:xfrm>
              <a:off x="19430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813" y="13671"/>
                    <a:pt x="11489"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0" name="Figura"/>
            <p:cNvSpPr/>
            <p:nvPr/>
          </p:nvSpPr>
          <p:spPr>
            <a:xfrm>
              <a:off x="18414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353" y="13671"/>
                    <a:pt x="11030"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01" name="Grupo"/>
            <p:cNvGrpSpPr/>
            <p:nvPr/>
          </p:nvGrpSpPr>
          <p:grpSpPr>
            <a:xfrm>
              <a:off x="0" y="2539999"/>
              <a:ext cx="3446459" cy="3404894"/>
              <a:chOff x="0" y="0"/>
              <a:chExt cx="3446458" cy="3404892"/>
            </a:xfrm>
          </p:grpSpPr>
          <p:sp>
            <p:nvSpPr>
              <p:cNvPr id="1593" name="Figura"/>
              <p:cNvSpPr/>
              <p:nvPr/>
            </p:nvSpPr>
            <p:spPr>
              <a:xfrm>
                <a:off x="1295399" y="2133599"/>
                <a:ext cx="490222" cy="415292"/>
              </a:xfrm>
              <a:custGeom>
                <a:avLst/>
                <a:gdLst/>
                <a:ahLst/>
                <a:cxnLst>
                  <a:cxn ang="0">
                    <a:pos x="wd2" y="hd2"/>
                  </a:cxn>
                  <a:cxn ang="5400000">
                    <a:pos x="wd2" y="hd2"/>
                  </a:cxn>
                  <a:cxn ang="10800000">
                    <a:pos x="wd2" y="hd2"/>
                  </a:cxn>
                  <a:cxn ang="16200000">
                    <a:pos x="wd2" y="hd2"/>
                  </a:cxn>
                </a:cxnLst>
                <a:rect l="0" t="0" r="r" b="b"/>
                <a:pathLst>
                  <a:path w="21600" h="21600" extrusionOk="0">
                    <a:moveTo>
                      <a:pt x="0" y="19090"/>
                    </a:moveTo>
                    <a:lnTo>
                      <a:pt x="16899" y="21600"/>
                    </a:lnTo>
                    <a:lnTo>
                      <a:pt x="21600" y="4161"/>
                    </a:lnTo>
                    <a:lnTo>
                      <a:pt x="5036" y="0"/>
                    </a:ln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4" name="Figura"/>
              <p:cNvSpPr/>
              <p:nvPr/>
            </p:nvSpPr>
            <p:spPr>
              <a:xfrm>
                <a:off x="2552700" y="1828800"/>
                <a:ext cx="444735" cy="901703"/>
              </a:xfrm>
              <a:custGeom>
                <a:avLst/>
                <a:gdLst/>
                <a:ahLst/>
                <a:cxnLst>
                  <a:cxn ang="0">
                    <a:pos x="wd2" y="hd2"/>
                  </a:cxn>
                  <a:cxn ang="5400000">
                    <a:pos x="wd2" y="hd2"/>
                  </a:cxn>
                  <a:cxn ang="10800000">
                    <a:pos x="wd2" y="hd2"/>
                  </a:cxn>
                  <a:cxn ang="16200000">
                    <a:pos x="wd2" y="hd2"/>
                  </a:cxn>
                </a:cxnLst>
                <a:rect l="0" t="0" r="r" b="b"/>
                <a:pathLst>
                  <a:path w="19005" h="21570" extrusionOk="0">
                    <a:moveTo>
                      <a:pt x="16933" y="911"/>
                    </a:moveTo>
                    <a:lnTo>
                      <a:pt x="7544" y="0"/>
                    </a:lnTo>
                    <a:lnTo>
                      <a:pt x="0" y="19777"/>
                    </a:lnTo>
                    <a:cubicBezTo>
                      <a:pt x="0" y="19777"/>
                      <a:pt x="12048" y="19868"/>
                      <a:pt x="16878" y="21570"/>
                    </a:cubicBezTo>
                    <a:cubicBezTo>
                      <a:pt x="16933" y="21600"/>
                      <a:pt x="21600" y="10116"/>
                      <a:pt x="16933" y="911"/>
                    </a:cubicBez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95" name="Grupo"/>
              <p:cNvGrpSpPr/>
              <p:nvPr/>
            </p:nvGrpSpPr>
            <p:grpSpPr>
              <a:xfrm>
                <a:off x="0" y="-1"/>
                <a:ext cx="3446459" cy="3404894"/>
                <a:chOff x="0" y="0"/>
                <a:chExt cx="3446458" cy="3404892"/>
              </a:xfrm>
            </p:grpSpPr>
            <p:sp>
              <p:nvSpPr>
                <p:cNvPr id="1607" name="Figura"/>
                <p:cNvSpPr/>
                <p:nvPr/>
              </p:nvSpPr>
              <p:spPr>
                <a:xfrm>
                  <a:off x="2489200" y="3200400"/>
                  <a:ext cx="211166" cy="199415"/>
                </a:xfrm>
                <a:custGeom>
                  <a:avLst/>
                  <a:gdLst/>
                  <a:ahLst/>
                  <a:cxnLst>
                    <a:cxn ang="0">
                      <a:pos x="wd2" y="hd2"/>
                    </a:cxn>
                    <a:cxn ang="5400000">
                      <a:pos x="wd2" y="hd2"/>
                    </a:cxn>
                    <a:cxn ang="10800000">
                      <a:pos x="wd2" y="hd2"/>
                    </a:cxn>
                    <a:cxn ang="16200000">
                      <a:pos x="wd2" y="hd2"/>
                    </a:cxn>
                  </a:cxnLst>
                  <a:rect l="0" t="0" r="r" b="b"/>
                  <a:pathLst>
                    <a:path w="19842" h="21331" extrusionOk="0">
                      <a:moveTo>
                        <a:pt x="271" y="21331"/>
                      </a:moveTo>
                      <a:lnTo>
                        <a:pt x="19842" y="21331"/>
                      </a:lnTo>
                      <a:cubicBezTo>
                        <a:pt x="19842" y="21331"/>
                        <a:pt x="12204" y="-269"/>
                        <a:pt x="5283" y="3"/>
                      </a:cubicBezTo>
                      <a:cubicBezTo>
                        <a:pt x="-1758" y="139"/>
                        <a:pt x="271" y="21331"/>
                        <a:pt x="271" y="21331"/>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8" name="Figura"/>
                <p:cNvSpPr/>
                <p:nvPr/>
              </p:nvSpPr>
              <p:spPr>
                <a:xfrm>
                  <a:off x="1981199" y="342900"/>
                  <a:ext cx="748031" cy="970281"/>
                </a:xfrm>
                <a:custGeom>
                  <a:avLst/>
                  <a:gdLst/>
                  <a:ahLst/>
                  <a:cxnLst>
                    <a:cxn ang="0">
                      <a:pos x="wd2" y="hd2"/>
                    </a:cxn>
                    <a:cxn ang="5400000">
                      <a:pos x="wd2" y="hd2"/>
                    </a:cxn>
                    <a:cxn ang="10800000">
                      <a:pos x="wd2" y="hd2"/>
                    </a:cxn>
                    <a:cxn ang="16200000">
                      <a:pos x="wd2" y="hd2"/>
                    </a:cxn>
                  </a:cxnLst>
                  <a:rect l="0" t="0" r="r" b="b"/>
                  <a:pathLst>
                    <a:path w="21600" h="21432" extrusionOk="0">
                      <a:moveTo>
                        <a:pt x="8581" y="5751"/>
                      </a:moveTo>
                      <a:cubicBezTo>
                        <a:pt x="6344" y="6116"/>
                        <a:pt x="1797" y="13409"/>
                        <a:pt x="73" y="14615"/>
                      </a:cubicBezTo>
                      <a:cubicBezTo>
                        <a:pt x="1174" y="14307"/>
                        <a:pt x="2310" y="13690"/>
                        <a:pt x="3301" y="12960"/>
                      </a:cubicBezTo>
                      <a:cubicBezTo>
                        <a:pt x="3080" y="13718"/>
                        <a:pt x="2897" y="14447"/>
                        <a:pt x="2677" y="15176"/>
                      </a:cubicBezTo>
                      <a:cubicBezTo>
                        <a:pt x="1980" y="17028"/>
                        <a:pt x="1027" y="19048"/>
                        <a:pt x="0" y="20057"/>
                      </a:cubicBezTo>
                      <a:cubicBezTo>
                        <a:pt x="513" y="19833"/>
                        <a:pt x="1027" y="19524"/>
                        <a:pt x="1504" y="19188"/>
                      </a:cubicBezTo>
                      <a:cubicBezTo>
                        <a:pt x="1210" y="20029"/>
                        <a:pt x="917" y="20787"/>
                        <a:pt x="587" y="21432"/>
                      </a:cubicBezTo>
                      <a:cubicBezTo>
                        <a:pt x="3667" y="19609"/>
                        <a:pt x="7114" y="18739"/>
                        <a:pt x="9681" y="19020"/>
                      </a:cubicBezTo>
                      <a:cubicBezTo>
                        <a:pt x="10195" y="13381"/>
                        <a:pt x="10488" y="4825"/>
                        <a:pt x="21600" y="0"/>
                      </a:cubicBezTo>
                      <a:cubicBezTo>
                        <a:pt x="21600" y="28"/>
                        <a:pt x="14412" y="-168"/>
                        <a:pt x="8581" y="5751"/>
                      </a:cubicBezTo>
                      <a:close/>
                    </a:path>
                  </a:pathLst>
                </a:custGeom>
                <a:solidFill>
                  <a:srgbClr val="9056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9" name="Figura"/>
                <p:cNvSpPr/>
                <p:nvPr/>
              </p:nvSpPr>
              <p:spPr>
                <a:xfrm>
                  <a:off x="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0" y="17415"/>
                      </a:moveTo>
                      <a:cubicBezTo>
                        <a:pt x="4297" y="20096"/>
                        <a:pt x="19112" y="18611"/>
                        <a:pt x="15832" y="7715"/>
                      </a:cubicBezTo>
                      <a:cubicBezTo>
                        <a:pt x="14560" y="3491"/>
                        <a:pt x="18264" y="155"/>
                        <a:pt x="21600" y="560"/>
                      </a:cubicBezTo>
                      <a:cubicBezTo>
                        <a:pt x="21600" y="560"/>
                        <a:pt x="16172" y="-1504"/>
                        <a:pt x="10263" y="2295"/>
                      </a:cubicBezTo>
                      <a:cubicBezTo>
                        <a:pt x="5372" y="5439"/>
                        <a:pt x="12496" y="17685"/>
                        <a:pt x="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0" name="Figura"/>
                <p:cNvSpPr/>
                <p:nvPr/>
              </p:nvSpPr>
              <p:spPr>
                <a:xfrm>
                  <a:off x="50800" y="135890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0382" y="2470"/>
                      </a:moveTo>
                      <a:cubicBezTo>
                        <a:pt x="14350" y="-644"/>
                        <a:pt x="17543" y="527"/>
                        <a:pt x="19810" y="747"/>
                      </a:cubicBezTo>
                      <a:cubicBezTo>
                        <a:pt x="20407" y="593"/>
                        <a:pt x="21003" y="549"/>
                        <a:pt x="21600" y="615"/>
                      </a:cubicBezTo>
                      <a:cubicBezTo>
                        <a:pt x="21600" y="615"/>
                        <a:pt x="13962" y="-1682"/>
                        <a:pt x="9010" y="2603"/>
                      </a:cubicBezTo>
                      <a:cubicBezTo>
                        <a:pt x="4505" y="6512"/>
                        <a:pt x="11546" y="19366"/>
                        <a:pt x="0" y="19918"/>
                      </a:cubicBezTo>
                      <a:cubicBezTo>
                        <a:pt x="13276" y="19300"/>
                        <a:pt x="5937" y="5960"/>
                        <a:pt x="10382"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1" name="Figura"/>
                <p:cNvSpPr/>
                <p:nvPr/>
              </p:nvSpPr>
              <p:spPr>
                <a:xfrm>
                  <a:off x="127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17668" y="9"/>
                      </a:moveTo>
                      <a:cubicBezTo>
                        <a:pt x="13764" y="-197"/>
                        <a:pt x="9660" y="3218"/>
                        <a:pt x="11028" y="7024"/>
                      </a:cubicBezTo>
                      <a:cubicBezTo>
                        <a:pt x="14248" y="16034"/>
                        <a:pt x="5357" y="20025"/>
                        <a:pt x="0" y="18688"/>
                      </a:cubicBezTo>
                      <a:cubicBezTo>
                        <a:pt x="4531" y="21403"/>
                        <a:pt x="19064" y="19737"/>
                        <a:pt x="15787" y="8237"/>
                      </a:cubicBezTo>
                      <a:cubicBezTo>
                        <a:pt x="14504" y="3732"/>
                        <a:pt x="18237" y="173"/>
                        <a:pt x="21600" y="605"/>
                      </a:cubicBezTo>
                      <a:cubicBezTo>
                        <a:pt x="21600" y="605"/>
                        <a:pt x="20033" y="-32"/>
                        <a:pt x="17668"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2" name="Figura"/>
                <p:cNvSpPr/>
                <p:nvPr/>
              </p:nvSpPr>
              <p:spPr>
                <a:xfrm>
                  <a:off x="7620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7531" y="2"/>
                      </a:moveTo>
                      <a:cubicBezTo>
                        <a:pt x="-9076" y="5863"/>
                        <a:pt x="7965" y="14867"/>
                        <a:pt x="1308" y="21552"/>
                      </a:cubicBezTo>
                      <a:cubicBezTo>
                        <a:pt x="4745" y="19382"/>
                        <a:pt x="6844" y="15691"/>
                        <a:pt x="5143" y="9979"/>
                      </a:cubicBezTo>
                      <a:cubicBezTo>
                        <a:pt x="3515" y="4516"/>
                        <a:pt x="8255" y="201"/>
                        <a:pt x="12524" y="725"/>
                      </a:cubicBezTo>
                      <a:cubicBezTo>
                        <a:pt x="12524" y="725"/>
                        <a:pt x="10534" y="-48"/>
                        <a:pt x="7531"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3" name="Figura"/>
                <p:cNvSpPr/>
                <p:nvPr/>
              </p:nvSpPr>
              <p:spPr>
                <a:xfrm>
                  <a:off x="1092199" y="3200400"/>
                  <a:ext cx="225274" cy="194335"/>
                </a:xfrm>
                <a:custGeom>
                  <a:avLst/>
                  <a:gdLst/>
                  <a:ahLst/>
                  <a:cxnLst>
                    <a:cxn ang="0">
                      <a:pos x="wd2" y="hd2"/>
                    </a:cxn>
                    <a:cxn ang="5400000">
                      <a:pos x="wd2" y="hd2"/>
                    </a:cxn>
                    <a:cxn ang="10800000">
                      <a:pos x="wd2" y="hd2"/>
                    </a:cxn>
                    <a:cxn ang="16200000">
                      <a:pos x="wd2" y="hd2"/>
                    </a:cxn>
                  </a:cxnLst>
                  <a:rect l="0" t="0" r="r" b="b"/>
                  <a:pathLst>
                    <a:path w="19852" h="21324" extrusionOk="0">
                      <a:moveTo>
                        <a:pt x="267" y="21324"/>
                      </a:moveTo>
                      <a:lnTo>
                        <a:pt x="19852" y="21324"/>
                      </a:lnTo>
                      <a:cubicBezTo>
                        <a:pt x="19852" y="21324"/>
                        <a:pt x="12242" y="-276"/>
                        <a:pt x="5303" y="3"/>
                      </a:cubicBezTo>
                      <a:cubicBezTo>
                        <a:pt x="-1748" y="142"/>
                        <a:pt x="267" y="21324"/>
                        <a:pt x="267" y="21324"/>
                      </a:cubicBezTo>
                      <a:close/>
                    </a:path>
                  </a:pathLst>
                </a:custGeom>
                <a:solidFill>
                  <a:srgbClr val="AA55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4" name="Figura"/>
                <p:cNvSpPr/>
                <p:nvPr/>
              </p:nvSpPr>
              <p:spPr>
                <a:xfrm>
                  <a:off x="901699" y="1358899"/>
                  <a:ext cx="938154" cy="1380017"/>
                </a:xfrm>
                <a:custGeom>
                  <a:avLst/>
                  <a:gdLst/>
                  <a:ahLst/>
                  <a:cxnLst>
                    <a:cxn ang="0">
                      <a:pos x="wd2" y="hd2"/>
                    </a:cxn>
                    <a:cxn ang="5400000">
                      <a:pos x="wd2" y="hd2"/>
                    </a:cxn>
                    <a:cxn ang="10800000">
                      <a:pos x="wd2" y="hd2"/>
                    </a:cxn>
                    <a:cxn ang="16200000">
                      <a:pos x="wd2" y="hd2"/>
                    </a:cxn>
                  </a:cxnLst>
                  <a:rect l="0" t="0" r="r" b="b"/>
                  <a:pathLst>
                    <a:path w="19388" h="17634" extrusionOk="0">
                      <a:moveTo>
                        <a:pt x="1980" y="17634"/>
                      </a:moveTo>
                      <a:cubicBezTo>
                        <a:pt x="7229" y="16677"/>
                        <a:pt x="20903" y="11808"/>
                        <a:pt x="19250" y="6550"/>
                      </a:cubicBezTo>
                      <a:cubicBezTo>
                        <a:pt x="17596" y="1308"/>
                        <a:pt x="4841" y="-3966"/>
                        <a:pt x="248" y="4310"/>
                      </a:cubicBezTo>
                      <a:cubicBezTo>
                        <a:pt x="-697" y="5966"/>
                        <a:pt x="1245" y="10234"/>
                        <a:pt x="2899" y="11905"/>
                      </a:cubicBezTo>
                      <a:cubicBezTo>
                        <a:pt x="4657" y="13674"/>
                        <a:pt x="1980" y="17634"/>
                        <a:pt x="1980" y="176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5" name="Figura"/>
                <p:cNvSpPr/>
                <p:nvPr/>
              </p:nvSpPr>
              <p:spPr>
                <a:xfrm>
                  <a:off x="977899" y="2209799"/>
                  <a:ext cx="545326" cy="1075148"/>
                </a:xfrm>
                <a:custGeom>
                  <a:avLst/>
                  <a:gdLst/>
                  <a:ahLst/>
                  <a:cxnLst>
                    <a:cxn ang="0">
                      <a:pos x="wd2" y="hd2"/>
                    </a:cxn>
                    <a:cxn ang="5400000">
                      <a:pos x="wd2" y="hd2"/>
                    </a:cxn>
                    <a:cxn ang="10800000">
                      <a:pos x="wd2" y="hd2"/>
                    </a:cxn>
                    <a:cxn ang="16200000">
                      <a:pos x="wd2" y="hd2"/>
                    </a:cxn>
                  </a:cxnLst>
                  <a:rect l="0" t="0" r="r" b="b"/>
                  <a:pathLst>
                    <a:path w="20703" h="21288" extrusionOk="0">
                      <a:moveTo>
                        <a:pt x="8842" y="19362"/>
                      </a:moveTo>
                      <a:cubicBezTo>
                        <a:pt x="6287" y="15892"/>
                        <a:pt x="2526" y="11743"/>
                        <a:pt x="11832" y="5356"/>
                      </a:cubicBezTo>
                      <a:lnTo>
                        <a:pt x="20703" y="0"/>
                      </a:lnTo>
                      <a:lnTo>
                        <a:pt x="2767" y="7267"/>
                      </a:lnTo>
                      <a:cubicBezTo>
                        <a:pt x="1755" y="10008"/>
                        <a:pt x="-897" y="9983"/>
                        <a:pt x="308" y="11693"/>
                      </a:cubicBezTo>
                      <a:cubicBezTo>
                        <a:pt x="5516" y="19111"/>
                        <a:pt x="1128" y="20997"/>
                        <a:pt x="3876" y="21223"/>
                      </a:cubicBezTo>
                      <a:cubicBezTo>
                        <a:pt x="8119" y="21600"/>
                        <a:pt x="9469" y="20242"/>
                        <a:pt x="8842" y="1936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6" name="Figura"/>
                <p:cNvSpPr/>
                <p:nvPr/>
              </p:nvSpPr>
              <p:spPr>
                <a:xfrm>
                  <a:off x="2311399" y="19684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0" y="4775"/>
                      </a:moveTo>
                      <a:cubicBezTo>
                        <a:pt x="316" y="8328"/>
                        <a:pt x="3878" y="16363"/>
                        <a:pt x="7080" y="17877"/>
                      </a:cubicBezTo>
                      <a:cubicBezTo>
                        <a:pt x="10417" y="19422"/>
                        <a:pt x="19300" y="3662"/>
                        <a:pt x="20428" y="696"/>
                      </a:cubicBezTo>
                      <a:cubicBezTo>
                        <a:pt x="21600" y="-2178"/>
                        <a:pt x="0" y="4775"/>
                        <a:pt x="0" y="4775"/>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7" name="Figura"/>
                <p:cNvSpPr/>
                <p:nvPr/>
              </p:nvSpPr>
              <p:spPr>
                <a:xfrm>
                  <a:off x="2463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8497" y="21192"/>
                      </a:moveTo>
                      <a:cubicBezTo>
                        <a:pt x="2128" y="21313"/>
                        <a:pt x="-2026" y="20140"/>
                        <a:pt x="1020" y="17673"/>
                      </a:cubicBezTo>
                      <a:cubicBezTo>
                        <a:pt x="4343" y="15084"/>
                        <a:pt x="5174" y="7803"/>
                        <a:pt x="1712" y="4850"/>
                      </a:cubicBezTo>
                      <a:cubicBezTo>
                        <a:pt x="328" y="3717"/>
                        <a:pt x="1851" y="1695"/>
                        <a:pt x="9051" y="482"/>
                      </a:cubicBezTo>
                      <a:cubicBezTo>
                        <a:pt x="13620" y="-287"/>
                        <a:pt x="14589" y="-287"/>
                        <a:pt x="17082" y="1614"/>
                      </a:cubicBezTo>
                      <a:cubicBezTo>
                        <a:pt x="19574" y="3515"/>
                        <a:pt x="19159" y="4931"/>
                        <a:pt x="16112" y="6104"/>
                      </a:cubicBezTo>
                      <a:cubicBezTo>
                        <a:pt x="13066" y="7317"/>
                        <a:pt x="5728" y="14032"/>
                        <a:pt x="15282" y="18077"/>
                      </a:cubicBezTo>
                      <a:cubicBezTo>
                        <a:pt x="17774" y="19088"/>
                        <a:pt x="15282" y="21070"/>
                        <a:pt x="8497" y="2119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8" name="Figura"/>
                <p:cNvSpPr/>
                <p:nvPr/>
              </p:nvSpPr>
              <p:spPr>
                <a:xfrm>
                  <a:off x="787400" y="380999"/>
                  <a:ext cx="2206441" cy="2043294"/>
                </a:xfrm>
                <a:custGeom>
                  <a:avLst/>
                  <a:gdLst/>
                  <a:ahLst/>
                  <a:cxnLst>
                    <a:cxn ang="0">
                      <a:pos x="wd2" y="hd2"/>
                    </a:cxn>
                    <a:cxn ang="5400000">
                      <a:pos x="wd2" y="hd2"/>
                    </a:cxn>
                    <a:cxn ang="10800000">
                      <a:pos x="wd2" y="hd2"/>
                    </a:cxn>
                    <a:cxn ang="16200000">
                      <a:pos x="wd2" y="hd2"/>
                    </a:cxn>
                  </a:cxnLst>
                  <a:rect l="0" t="0" r="r" b="b"/>
                  <a:pathLst>
                    <a:path w="18495" h="18969" extrusionOk="0">
                      <a:moveTo>
                        <a:pt x="3" y="11071"/>
                      </a:moveTo>
                      <a:cubicBezTo>
                        <a:pt x="131" y="15610"/>
                        <a:pt x="7040" y="21600"/>
                        <a:pt x="14502" y="17721"/>
                      </a:cubicBezTo>
                      <a:cubicBezTo>
                        <a:pt x="21454" y="14113"/>
                        <a:pt x="17217" y="7180"/>
                        <a:pt x="17217" y="7180"/>
                      </a:cubicBezTo>
                      <a:lnTo>
                        <a:pt x="13598" y="0"/>
                      </a:lnTo>
                      <a:cubicBezTo>
                        <a:pt x="9254" y="5824"/>
                        <a:pt x="12469" y="9939"/>
                        <a:pt x="9818" y="9255"/>
                      </a:cubicBezTo>
                      <a:cubicBezTo>
                        <a:pt x="6082" y="8289"/>
                        <a:pt x="-146" y="6096"/>
                        <a:pt x="3" y="11071"/>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9" name="Figura"/>
                <p:cNvSpPr/>
                <p:nvPr/>
              </p:nvSpPr>
              <p:spPr>
                <a:xfrm>
                  <a:off x="787399" y="241299"/>
                  <a:ext cx="2173292" cy="2119837"/>
                </a:xfrm>
                <a:custGeom>
                  <a:avLst/>
                  <a:gdLst/>
                  <a:ahLst/>
                  <a:cxnLst>
                    <a:cxn ang="0">
                      <a:pos x="wd2" y="hd2"/>
                    </a:cxn>
                    <a:cxn ang="5400000">
                      <a:pos x="wd2" y="hd2"/>
                    </a:cxn>
                    <a:cxn ang="10800000">
                      <a:pos x="wd2" y="hd2"/>
                    </a:cxn>
                    <a:cxn ang="16200000">
                      <a:pos x="wd2" y="hd2"/>
                    </a:cxn>
                  </a:cxnLst>
                  <a:rect l="0" t="0" r="r" b="b"/>
                  <a:pathLst>
                    <a:path w="20012" h="19167" extrusionOk="0">
                      <a:moveTo>
                        <a:pt x="2" y="12092"/>
                      </a:moveTo>
                      <a:cubicBezTo>
                        <a:pt x="142" y="16513"/>
                        <a:pt x="7358" y="21600"/>
                        <a:pt x="15462" y="17879"/>
                      </a:cubicBezTo>
                      <a:cubicBezTo>
                        <a:pt x="21450" y="15135"/>
                        <a:pt x="20503" y="11334"/>
                        <a:pt x="18398" y="7992"/>
                      </a:cubicBezTo>
                      <a:cubicBezTo>
                        <a:pt x="16304" y="4674"/>
                        <a:pt x="15661" y="3123"/>
                        <a:pt x="16316" y="0"/>
                      </a:cubicBezTo>
                      <a:cubicBezTo>
                        <a:pt x="16316" y="0"/>
                        <a:pt x="15685" y="299"/>
                        <a:pt x="14843" y="1298"/>
                      </a:cubicBezTo>
                      <a:cubicBezTo>
                        <a:pt x="10083" y="6959"/>
                        <a:pt x="13615" y="10978"/>
                        <a:pt x="10726" y="10312"/>
                      </a:cubicBezTo>
                      <a:cubicBezTo>
                        <a:pt x="6645" y="9382"/>
                        <a:pt x="-150" y="7246"/>
                        <a:pt x="2"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0" name="Figura"/>
                <p:cNvSpPr/>
                <p:nvPr/>
              </p:nvSpPr>
              <p:spPr>
                <a:xfrm>
                  <a:off x="2235200" y="32004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258" y="21337"/>
                      </a:moveTo>
                      <a:lnTo>
                        <a:pt x="19884" y="21337"/>
                      </a:lnTo>
                      <a:cubicBezTo>
                        <a:pt x="19884" y="21337"/>
                        <a:pt x="12219" y="-263"/>
                        <a:pt x="5252" y="2"/>
                      </a:cubicBezTo>
                      <a:cubicBezTo>
                        <a:pt x="-1716" y="135"/>
                        <a:pt x="258" y="21337"/>
                        <a:pt x="258"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1" name="Figura"/>
                <p:cNvSpPr/>
                <p:nvPr/>
              </p:nvSpPr>
              <p:spPr>
                <a:xfrm>
                  <a:off x="774699" y="32004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267" y="21337"/>
                      </a:moveTo>
                      <a:lnTo>
                        <a:pt x="19852" y="21337"/>
                      </a:lnTo>
                      <a:cubicBezTo>
                        <a:pt x="19852" y="21337"/>
                        <a:pt x="12242" y="-263"/>
                        <a:pt x="5303" y="2"/>
                      </a:cubicBezTo>
                      <a:cubicBezTo>
                        <a:pt x="-1748" y="135"/>
                        <a:pt x="267" y="21337"/>
                        <a:pt x="267"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2" name="Figura"/>
                <p:cNvSpPr/>
                <p:nvPr/>
              </p:nvSpPr>
              <p:spPr>
                <a:xfrm>
                  <a:off x="647700" y="901700"/>
                  <a:ext cx="2141707" cy="1363753"/>
                </a:xfrm>
                <a:custGeom>
                  <a:avLst/>
                  <a:gdLst/>
                  <a:ahLst/>
                  <a:cxnLst>
                    <a:cxn ang="0">
                      <a:pos x="wd2" y="hd2"/>
                    </a:cxn>
                    <a:cxn ang="5400000">
                      <a:pos x="wd2" y="hd2"/>
                    </a:cxn>
                    <a:cxn ang="10800000">
                      <a:pos x="wd2" y="hd2"/>
                    </a:cxn>
                    <a:cxn ang="16200000">
                      <a:pos x="wd2" y="hd2"/>
                    </a:cxn>
                  </a:cxnLst>
                  <a:rect l="0" t="0" r="r" b="b"/>
                  <a:pathLst>
                    <a:path w="17979" h="18735" extrusionOk="0">
                      <a:moveTo>
                        <a:pt x="16756" y="15895"/>
                      </a:moveTo>
                      <a:cubicBezTo>
                        <a:pt x="20669" y="6246"/>
                        <a:pt x="14080" y="436"/>
                        <a:pt x="12502" y="0"/>
                      </a:cubicBezTo>
                      <a:cubicBezTo>
                        <a:pt x="11831" y="4589"/>
                        <a:pt x="12812" y="7311"/>
                        <a:pt x="10988" y="6613"/>
                      </a:cubicBezTo>
                      <a:cubicBezTo>
                        <a:pt x="8472" y="5653"/>
                        <a:pt x="4879" y="3664"/>
                        <a:pt x="2843" y="4868"/>
                      </a:cubicBezTo>
                      <a:cubicBezTo>
                        <a:pt x="1574" y="5391"/>
                        <a:pt x="-931" y="8410"/>
                        <a:pt x="359" y="14220"/>
                      </a:cubicBezTo>
                      <a:cubicBezTo>
                        <a:pt x="3813" y="17482"/>
                        <a:pt x="14443" y="21600"/>
                        <a:pt x="16756" y="1589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3" name="Figura"/>
                <p:cNvSpPr/>
                <p:nvPr/>
              </p:nvSpPr>
              <p:spPr>
                <a:xfrm>
                  <a:off x="12064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16349" y="0"/>
                      </a:moveTo>
                      <a:cubicBezTo>
                        <a:pt x="13079" y="4842"/>
                        <a:pt x="5350" y="16248"/>
                        <a:pt x="0" y="20517"/>
                      </a:cubicBezTo>
                      <a:lnTo>
                        <a:pt x="13872" y="21600"/>
                      </a:lnTo>
                      <a:cubicBezTo>
                        <a:pt x="21600" y="13763"/>
                        <a:pt x="18231" y="4142"/>
                        <a:pt x="16349"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4" name="Figura"/>
                <p:cNvSpPr/>
                <p:nvPr/>
              </p:nvSpPr>
              <p:spPr>
                <a:xfrm>
                  <a:off x="2527299" y="1943100"/>
                  <a:ext cx="102234" cy="365760"/>
                </a:xfrm>
                <a:custGeom>
                  <a:avLst/>
                  <a:gdLst/>
                  <a:ahLst/>
                  <a:cxnLst>
                    <a:cxn ang="0">
                      <a:pos x="wd2" y="hd2"/>
                    </a:cxn>
                    <a:cxn ang="5400000">
                      <a:pos x="wd2" y="hd2"/>
                    </a:cxn>
                    <a:cxn ang="10800000">
                      <a:pos x="wd2" y="hd2"/>
                    </a:cxn>
                    <a:cxn ang="16200000">
                      <a:pos x="wd2" y="hd2"/>
                    </a:cxn>
                  </a:cxnLst>
                  <a:rect l="0" t="0" r="r" b="b"/>
                  <a:pathLst>
                    <a:path w="15525" h="21600" extrusionOk="0">
                      <a:moveTo>
                        <a:pt x="3086" y="0"/>
                      </a:moveTo>
                      <a:cubicBezTo>
                        <a:pt x="9836" y="7650"/>
                        <a:pt x="9257" y="15975"/>
                        <a:pt x="0" y="21600"/>
                      </a:cubicBezTo>
                      <a:cubicBezTo>
                        <a:pt x="18514" y="14400"/>
                        <a:pt x="21600" y="8100"/>
                        <a:pt x="3086"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5" name="Figura"/>
                <p:cNvSpPr/>
                <p:nvPr/>
              </p:nvSpPr>
              <p:spPr>
                <a:xfrm>
                  <a:off x="609600" y="952499"/>
                  <a:ext cx="1653620" cy="1071882"/>
                </a:xfrm>
                <a:custGeom>
                  <a:avLst/>
                  <a:gdLst/>
                  <a:ahLst/>
                  <a:cxnLst>
                    <a:cxn ang="0">
                      <a:pos x="wd2" y="hd2"/>
                    </a:cxn>
                    <a:cxn ang="5400000">
                      <a:pos x="wd2" y="hd2"/>
                    </a:cxn>
                    <a:cxn ang="10800000">
                      <a:pos x="wd2" y="hd2"/>
                    </a:cxn>
                    <a:cxn ang="16200000">
                      <a:pos x="wd2" y="hd2"/>
                    </a:cxn>
                  </a:cxnLst>
                  <a:rect l="0" t="0" r="r" b="b"/>
                  <a:pathLst>
                    <a:path w="20248" h="21600" extrusionOk="0">
                      <a:moveTo>
                        <a:pt x="16687" y="9469"/>
                      </a:moveTo>
                      <a:cubicBezTo>
                        <a:pt x="12924" y="7703"/>
                        <a:pt x="7388" y="4172"/>
                        <a:pt x="4246" y="5912"/>
                      </a:cubicBezTo>
                      <a:cubicBezTo>
                        <a:pt x="2318" y="6654"/>
                        <a:pt x="-1352" y="11133"/>
                        <a:pt x="514" y="20090"/>
                      </a:cubicBezTo>
                      <a:cubicBezTo>
                        <a:pt x="2334" y="21063"/>
                        <a:pt x="4386" y="21600"/>
                        <a:pt x="6563" y="21600"/>
                      </a:cubicBezTo>
                      <a:cubicBezTo>
                        <a:pt x="14121" y="21600"/>
                        <a:pt x="20248" y="14997"/>
                        <a:pt x="20248" y="6859"/>
                      </a:cubicBezTo>
                      <a:cubicBezTo>
                        <a:pt x="20248" y="4376"/>
                        <a:pt x="19673" y="2047"/>
                        <a:pt x="18677" y="0"/>
                      </a:cubicBezTo>
                      <a:cubicBezTo>
                        <a:pt x="18009" y="6705"/>
                        <a:pt x="19237" y="10672"/>
                        <a:pt x="16687" y="9469"/>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6" name="Figura"/>
                <p:cNvSpPr/>
                <p:nvPr/>
              </p:nvSpPr>
              <p:spPr>
                <a:xfrm>
                  <a:off x="380999" y="21716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0" y="21600"/>
                      </a:moveTo>
                      <a:cubicBezTo>
                        <a:pt x="12203" y="18394"/>
                        <a:pt x="21600" y="9113"/>
                        <a:pt x="15864" y="0"/>
                      </a:cubicBezTo>
                      <a:cubicBezTo>
                        <a:pt x="13790" y="8691"/>
                        <a:pt x="10373" y="14091"/>
                        <a:pt x="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7" name="Figura"/>
                <p:cNvSpPr/>
                <p:nvPr/>
              </p:nvSpPr>
              <p:spPr>
                <a:xfrm>
                  <a:off x="2057399" y="1714499"/>
                  <a:ext cx="677505" cy="1548521"/>
                </a:xfrm>
                <a:custGeom>
                  <a:avLst/>
                  <a:gdLst/>
                  <a:ahLst/>
                  <a:cxnLst>
                    <a:cxn ang="0">
                      <a:pos x="wd2" y="hd2"/>
                    </a:cxn>
                    <a:cxn ang="5400000">
                      <a:pos x="wd2" y="hd2"/>
                    </a:cxn>
                    <a:cxn ang="10800000">
                      <a:pos x="wd2" y="hd2"/>
                    </a:cxn>
                    <a:cxn ang="16200000">
                      <a:pos x="wd2" y="hd2"/>
                    </a:cxn>
                  </a:cxnLst>
                  <a:rect l="0" t="0" r="r" b="b"/>
                  <a:pathLst>
                    <a:path w="20323" h="20656" extrusionOk="0">
                      <a:moveTo>
                        <a:pt x="502" y="3815"/>
                      </a:moveTo>
                      <a:cubicBezTo>
                        <a:pt x="236" y="3865"/>
                        <a:pt x="121" y="3899"/>
                        <a:pt x="121" y="3899"/>
                      </a:cubicBezTo>
                      <a:cubicBezTo>
                        <a:pt x="121" y="4035"/>
                        <a:pt x="159" y="4170"/>
                        <a:pt x="197" y="4323"/>
                      </a:cubicBezTo>
                      <a:cubicBezTo>
                        <a:pt x="197" y="4340"/>
                        <a:pt x="159" y="4374"/>
                        <a:pt x="159" y="4391"/>
                      </a:cubicBezTo>
                      <a:cubicBezTo>
                        <a:pt x="-793" y="6610"/>
                        <a:pt x="2712" y="10964"/>
                        <a:pt x="5493" y="12624"/>
                      </a:cubicBezTo>
                      <a:cubicBezTo>
                        <a:pt x="4655" y="13081"/>
                        <a:pt x="4540" y="13641"/>
                        <a:pt x="4845" y="13979"/>
                      </a:cubicBezTo>
                      <a:cubicBezTo>
                        <a:pt x="5874" y="15216"/>
                        <a:pt x="6407" y="17944"/>
                        <a:pt x="5302" y="18943"/>
                      </a:cubicBezTo>
                      <a:cubicBezTo>
                        <a:pt x="4236" y="19909"/>
                        <a:pt x="5417" y="20705"/>
                        <a:pt x="7131" y="20654"/>
                      </a:cubicBezTo>
                      <a:cubicBezTo>
                        <a:pt x="8959" y="20603"/>
                        <a:pt x="10217" y="19943"/>
                        <a:pt x="9683" y="19502"/>
                      </a:cubicBezTo>
                      <a:cubicBezTo>
                        <a:pt x="7588" y="17740"/>
                        <a:pt x="8045" y="14996"/>
                        <a:pt x="8845" y="14505"/>
                      </a:cubicBezTo>
                      <a:cubicBezTo>
                        <a:pt x="9645" y="13996"/>
                        <a:pt x="9683" y="13420"/>
                        <a:pt x="8959" y="12624"/>
                      </a:cubicBezTo>
                      <a:cubicBezTo>
                        <a:pt x="8921" y="12590"/>
                        <a:pt x="8883" y="12539"/>
                        <a:pt x="8845" y="12505"/>
                      </a:cubicBezTo>
                      <a:cubicBezTo>
                        <a:pt x="12769" y="10252"/>
                        <a:pt x="19055" y="3069"/>
                        <a:pt x="20236" y="1290"/>
                      </a:cubicBezTo>
                      <a:cubicBezTo>
                        <a:pt x="20312" y="1206"/>
                        <a:pt x="20312" y="1121"/>
                        <a:pt x="20312" y="1070"/>
                      </a:cubicBezTo>
                      <a:cubicBezTo>
                        <a:pt x="20807" y="-895"/>
                        <a:pt x="3702" y="-251"/>
                        <a:pt x="502" y="381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8" name="Figura"/>
                <p:cNvSpPr/>
                <p:nvPr/>
              </p:nvSpPr>
              <p:spPr>
                <a:xfrm>
                  <a:off x="2082800" y="1917700"/>
                  <a:ext cx="272080" cy="556689"/>
                </a:xfrm>
                <a:custGeom>
                  <a:avLst/>
                  <a:gdLst/>
                  <a:ahLst/>
                  <a:cxnLst>
                    <a:cxn ang="0">
                      <a:pos x="wd2" y="hd2"/>
                    </a:cxn>
                    <a:cxn ang="5400000">
                      <a:pos x="wd2" y="hd2"/>
                    </a:cxn>
                    <a:cxn ang="10800000">
                      <a:pos x="wd2" y="hd2"/>
                    </a:cxn>
                    <a:cxn ang="16200000">
                      <a:pos x="wd2" y="hd2"/>
                    </a:cxn>
                  </a:cxnLst>
                  <a:rect l="0" t="0" r="r" b="b"/>
                  <a:pathLst>
                    <a:path w="16706" h="18385" extrusionOk="0">
                      <a:moveTo>
                        <a:pt x="1598" y="2908"/>
                      </a:moveTo>
                      <a:cubicBezTo>
                        <a:pt x="6823" y="-3132"/>
                        <a:pt x="15713" y="1524"/>
                        <a:pt x="16492" y="5298"/>
                      </a:cubicBezTo>
                      <a:cubicBezTo>
                        <a:pt x="17662" y="11380"/>
                        <a:pt x="13841" y="18258"/>
                        <a:pt x="9630" y="18384"/>
                      </a:cubicBezTo>
                      <a:cubicBezTo>
                        <a:pt x="6433" y="18468"/>
                        <a:pt x="-3938" y="9325"/>
                        <a:pt x="15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9" name="Figura"/>
                <p:cNvSpPr/>
                <p:nvPr/>
              </p:nvSpPr>
              <p:spPr>
                <a:xfrm>
                  <a:off x="2044699" y="317499"/>
                  <a:ext cx="942341" cy="1259841"/>
                </a:xfrm>
                <a:custGeom>
                  <a:avLst/>
                  <a:gdLst/>
                  <a:ahLst/>
                  <a:cxnLst>
                    <a:cxn ang="0">
                      <a:pos x="wd2" y="hd2"/>
                    </a:cxn>
                    <a:cxn ang="5400000">
                      <a:pos x="wd2" y="hd2"/>
                    </a:cxn>
                    <a:cxn ang="10800000">
                      <a:pos x="wd2" y="hd2"/>
                    </a:cxn>
                    <a:cxn ang="16200000">
                      <a:pos x="wd2" y="hd2"/>
                    </a:cxn>
                  </a:cxnLst>
                  <a:rect l="0" t="0" r="r" b="b"/>
                  <a:pathLst>
                    <a:path w="21600" h="21600" extrusionOk="0">
                      <a:moveTo>
                        <a:pt x="2533" y="13282"/>
                      </a:moveTo>
                      <a:cubicBezTo>
                        <a:pt x="2911" y="13478"/>
                        <a:pt x="6113" y="15242"/>
                        <a:pt x="6113" y="15242"/>
                      </a:cubicBezTo>
                      <a:lnTo>
                        <a:pt x="6637" y="14523"/>
                      </a:lnTo>
                      <a:lnTo>
                        <a:pt x="9927" y="15699"/>
                      </a:lnTo>
                      <a:lnTo>
                        <a:pt x="9636" y="16635"/>
                      </a:lnTo>
                      <a:lnTo>
                        <a:pt x="13362" y="18181"/>
                      </a:lnTo>
                      <a:lnTo>
                        <a:pt x="13740" y="17615"/>
                      </a:lnTo>
                      <a:lnTo>
                        <a:pt x="16797" y="18965"/>
                      </a:lnTo>
                      <a:lnTo>
                        <a:pt x="16651" y="19727"/>
                      </a:lnTo>
                      <a:cubicBezTo>
                        <a:pt x="17001" y="20010"/>
                        <a:pt x="19533" y="21077"/>
                        <a:pt x="21600" y="21600"/>
                      </a:cubicBezTo>
                      <a:cubicBezTo>
                        <a:pt x="21338" y="19553"/>
                        <a:pt x="20465" y="17702"/>
                        <a:pt x="19650" y="16396"/>
                      </a:cubicBezTo>
                      <a:cubicBezTo>
                        <a:pt x="17845" y="13783"/>
                        <a:pt x="15487" y="11105"/>
                        <a:pt x="14351" y="9842"/>
                      </a:cubicBezTo>
                      <a:cubicBezTo>
                        <a:pt x="14526" y="9864"/>
                        <a:pt x="14672" y="9864"/>
                        <a:pt x="14846" y="9885"/>
                      </a:cubicBezTo>
                      <a:lnTo>
                        <a:pt x="11615" y="5552"/>
                      </a:lnTo>
                      <a:cubicBezTo>
                        <a:pt x="11353" y="4769"/>
                        <a:pt x="11237" y="3985"/>
                        <a:pt x="11178" y="3157"/>
                      </a:cubicBezTo>
                      <a:cubicBezTo>
                        <a:pt x="12343" y="2177"/>
                        <a:pt x="13798" y="1263"/>
                        <a:pt x="15632" y="501"/>
                      </a:cubicBezTo>
                      <a:cubicBezTo>
                        <a:pt x="15632" y="501"/>
                        <a:pt x="13740" y="457"/>
                        <a:pt x="11237" y="1285"/>
                      </a:cubicBezTo>
                      <a:cubicBezTo>
                        <a:pt x="11295" y="871"/>
                        <a:pt x="11353" y="435"/>
                        <a:pt x="11440" y="0"/>
                      </a:cubicBezTo>
                      <a:cubicBezTo>
                        <a:pt x="9694" y="653"/>
                        <a:pt x="8180" y="1437"/>
                        <a:pt x="6870" y="2308"/>
                      </a:cubicBezTo>
                      <a:cubicBezTo>
                        <a:pt x="5735" y="3462"/>
                        <a:pt x="4832" y="4573"/>
                        <a:pt x="4105" y="5618"/>
                      </a:cubicBezTo>
                      <a:cubicBezTo>
                        <a:pt x="2824" y="6685"/>
                        <a:pt x="1252" y="8797"/>
                        <a:pt x="0" y="10277"/>
                      </a:cubicBezTo>
                      <a:lnTo>
                        <a:pt x="699" y="10800"/>
                      </a:lnTo>
                      <a:cubicBezTo>
                        <a:pt x="844" y="10713"/>
                        <a:pt x="961" y="10626"/>
                        <a:pt x="1077" y="10539"/>
                      </a:cubicBezTo>
                      <a:cubicBezTo>
                        <a:pt x="1019" y="10691"/>
                        <a:pt x="990" y="10844"/>
                        <a:pt x="932" y="10996"/>
                      </a:cubicBezTo>
                      <a:lnTo>
                        <a:pt x="2765" y="12390"/>
                      </a:lnTo>
                      <a:lnTo>
                        <a:pt x="2533" y="13282"/>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30" name="Grupo"/>
                <p:cNvGrpSpPr/>
                <p:nvPr/>
              </p:nvGrpSpPr>
              <p:grpSpPr>
                <a:xfrm>
                  <a:off x="2070099" y="-1"/>
                  <a:ext cx="1376360" cy="1501142"/>
                  <a:chOff x="0" y="0"/>
                  <a:chExt cx="1376358" cy="1501140"/>
                </a:xfrm>
              </p:grpSpPr>
              <p:sp>
                <p:nvSpPr>
                  <p:cNvPr id="1635" name="Figura"/>
                  <p:cNvSpPr/>
                  <p:nvPr/>
                </p:nvSpPr>
                <p:spPr>
                  <a:xfrm>
                    <a:off x="609600" y="2540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40" y="19200"/>
                          <a:pt x="12960" y="16800"/>
                          <a:pt x="21600" y="14400"/>
                        </a:cubicBezTo>
                        <a:cubicBezTo>
                          <a:pt x="21600" y="14400"/>
                          <a:pt x="17280" y="9600"/>
                          <a:pt x="8640" y="0"/>
                        </a:cubicBezTo>
                        <a:cubicBezTo>
                          <a:pt x="4320" y="7200"/>
                          <a:pt x="0" y="14400"/>
                          <a:pt x="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6" name="Figura"/>
                  <p:cNvSpPr/>
                  <p:nvPr/>
                </p:nvSpPr>
                <p:spPr>
                  <a:xfrm>
                    <a:off x="368299" y="203199"/>
                    <a:ext cx="937693" cy="825241"/>
                  </a:xfrm>
                  <a:custGeom>
                    <a:avLst/>
                    <a:gdLst/>
                    <a:ahLst/>
                    <a:cxnLst>
                      <a:cxn ang="0">
                        <a:pos x="wd2" y="hd2"/>
                      </a:cxn>
                      <a:cxn ang="5400000">
                        <a:pos x="wd2" y="hd2"/>
                      </a:cxn>
                      <a:cxn ang="10800000">
                        <a:pos x="wd2" y="hd2"/>
                      </a:cxn>
                      <a:cxn ang="16200000">
                        <a:pos x="wd2" y="hd2"/>
                      </a:cxn>
                    </a:cxnLst>
                    <a:rect l="0" t="0" r="r" b="b"/>
                    <a:pathLst>
                      <a:path w="18021" h="17789" extrusionOk="0">
                        <a:moveTo>
                          <a:pt x="17671" y="13736"/>
                        </a:moveTo>
                        <a:cubicBezTo>
                          <a:pt x="14864" y="11436"/>
                          <a:pt x="12082" y="5167"/>
                          <a:pt x="11667" y="2922"/>
                        </a:cubicBezTo>
                        <a:cubicBezTo>
                          <a:pt x="9763" y="1143"/>
                          <a:pt x="3100" y="-2416"/>
                          <a:pt x="879" y="2484"/>
                        </a:cubicBezTo>
                        <a:cubicBezTo>
                          <a:pt x="587" y="3114"/>
                          <a:pt x="-2684" y="12422"/>
                          <a:pt x="5614" y="12805"/>
                        </a:cubicBezTo>
                        <a:cubicBezTo>
                          <a:pt x="8421" y="12942"/>
                          <a:pt x="12326" y="15406"/>
                          <a:pt x="14498" y="17350"/>
                        </a:cubicBezTo>
                        <a:cubicBezTo>
                          <a:pt x="16597" y="19184"/>
                          <a:pt x="18916" y="14749"/>
                          <a:pt x="1767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7" name="Figura"/>
                  <p:cNvSpPr/>
                  <p:nvPr/>
                </p:nvSpPr>
                <p:spPr>
                  <a:xfrm>
                    <a:off x="342900" y="3048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7757" y="11019"/>
                        </a:moveTo>
                        <a:cubicBezTo>
                          <a:pt x="1832" y="7954"/>
                          <a:pt x="3032" y="2955"/>
                          <a:pt x="1532" y="0"/>
                        </a:cubicBezTo>
                        <a:cubicBezTo>
                          <a:pt x="1457" y="182"/>
                          <a:pt x="1382" y="365"/>
                          <a:pt x="1307" y="547"/>
                        </a:cubicBezTo>
                        <a:cubicBezTo>
                          <a:pt x="1007" y="1386"/>
                          <a:pt x="-3443" y="13646"/>
                          <a:pt x="6007" y="14266"/>
                        </a:cubicBezTo>
                        <a:cubicBezTo>
                          <a:pt x="8882" y="14449"/>
                          <a:pt x="13032" y="17805"/>
                          <a:pt x="15257" y="20359"/>
                        </a:cubicBezTo>
                        <a:cubicBezTo>
                          <a:pt x="16332" y="21600"/>
                          <a:pt x="17457" y="20761"/>
                          <a:pt x="18157" y="19447"/>
                        </a:cubicBezTo>
                        <a:cubicBezTo>
                          <a:pt x="15482" y="17185"/>
                          <a:pt x="11432" y="12953"/>
                          <a:pt x="7757"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8" name="Figura"/>
                  <p:cNvSpPr/>
                  <p:nvPr/>
                </p:nvSpPr>
                <p:spPr>
                  <a:xfrm>
                    <a:off x="482599" y="203200"/>
                    <a:ext cx="125827" cy="604599"/>
                  </a:xfrm>
                  <a:custGeom>
                    <a:avLst/>
                    <a:gdLst/>
                    <a:ahLst/>
                    <a:cxnLst>
                      <a:cxn ang="0">
                        <a:pos x="wd2" y="hd2"/>
                      </a:cxn>
                      <a:cxn ang="5400000">
                        <a:pos x="wd2" y="hd2"/>
                      </a:cxn>
                      <a:cxn ang="10800000">
                        <a:pos x="wd2" y="hd2"/>
                      </a:cxn>
                      <a:cxn ang="16200000">
                        <a:pos x="wd2" y="hd2"/>
                      </a:cxn>
                    </a:cxnLst>
                    <a:rect l="0" t="0" r="r" b="b"/>
                    <a:pathLst>
                      <a:path w="13129" h="20986" extrusionOk="0">
                        <a:moveTo>
                          <a:pt x="5973" y="20630"/>
                        </a:moveTo>
                        <a:cubicBezTo>
                          <a:pt x="5973" y="20630"/>
                          <a:pt x="-8471" y="9566"/>
                          <a:pt x="7563" y="44"/>
                        </a:cubicBezTo>
                        <a:lnTo>
                          <a:pt x="11671" y="0"/>
                        </a:lnTo>
                        <a:lnTo>
                          <a:pt x="13129" y="20278"/>
                        </a:lnTo>
                        <a:cubicBezTo>
                          <a:pt x="13129" y="20278"/>
                          <a:pt x="10214" y="21600"/>
                          <a:pt x="5973" y="2063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9" name="Figura"/>
                  <p:cNvSpPr/>
                  <p:nvPr/>
                </p:nvSpPr>
                <p:spPr>
                  <a:xfrm>
                    <a:off x="1079500" y="927100"/>
                    <a:ext cx="186737" cy="193448"/>
                  </a:xfrm>
                  <a:custGeom>
                    <a:avLst/>
                    <a:gdLst/>
                    <a:ahLst/>
                    <a:cxnLst>
                      <a:cxn ang="0">
                        <a:pos x="wd2" y="hd2"/>
                      </a:cxn>
                      <a:cxn ang="5400000">
                        <a:pos x="wd2" y="hd2"/>
                      </a:cxn>
                      <a:cxn ang="10800000">
                        <a:pos x="wd2" y="hd2"/>
                      </a:cxn>
                      <a:cxn ang="16200000">
                        <a:pos x="wd2" y="hd2"/>
                      </a:cxn>
                    </a:cxnLst>
                    <a:rect l="0" t="0" r="r" b="b"/>
                    <a:pathLst>
                      <a:path w="17355" h="18909" extrusionOk="0">
                        <a:moveTo>
                          <a:pt x="16877" y="16759"/>
                        </a:moveTo>
                        <a:cubicBezTo>
                          <a:pt x="12038" y="18869"/>
                          <a:pt x="-946" y="21600"/>
                          <a:pt x="234" y="13034"/>
                        </a:cubicBezTo>
                        <a:cubicBezTo>
                          <a:pt x="2241" y="6207"/>
                          <a:pt x="-592" y="0"/>
                          <a:pt x="116" y="0"/>
                        </a:cubicBezTo>
                        <a:cubicBezTo>
                          <a:pt x="824" y="0"/>
                          <a:pt x="20654" y="15145"/>
                          <a:pt x="16877"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0" name="Figura"/>
                  <p:cNvSpPr/>
                  <p:nvPr/>
                </p:nvSpPr>
                <p:spPr>
                  <a:xfrm>
                    <a:off x="1104900" y="8001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11015" y="17512"/>
                        </a:moveTo>
                        <a:cubicBezTo>
                          <a:pt x="9190" y="18778"/>
                          <a:pt x="5250" y="20417"/>
                          <a:pt x="4082" y="15650"/>
                        </a:cubicBezTo>
                        <a:cubicBezTo>
                          <a:pt x="2915" y="10809"/>
                          <a:pt x="-1099" y="8574"/>
                          <a:pt x="287" y="8202"/>
                        </a:cubicBezTo>
                        <a:cubicBezTo>
                          <a:pt x="6563" y="6414"/>
                          <a:pt x="4301" y="-1183"/>
                          <a:pt x="7147" y="158"/>
                        </a:cubicBezTo>
                        <a:cubicBezTo>
                          <a:pt x="13277" y="2988"/>
                          <a:pt x="20501" y="10883"/>
                          <a:pt x="11015"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1" name="Figura"/>
                  <p:cNvSpPr/>
                  <p:nvPr/>
                </p:nvSpPr>
                <p:spPr>
                  <a:xfrm>
                    <a:off x="520699" y="203199"/>
                    <a:ext cx="637787" cy="685700"/>
                  </a:xfrm>
                  <a:custGeom>
                    <a:avLst/>
                    <a:gdLst/>
                    <a:ahLst/>
                    <a:cxnLst>
                      <a:cxn ang="0">
                        <a:pos x="wd2" y="hd2"/>
                      </a:cxn>
                      <a:cxn ang="5400000">
                        <a:pos x="wd2" y="hd2"/>
                      </a:cxn>
                      <a:cxn ang="10800000">
                        <a:pos x="wd2" y="hd2"/>
                      </a:cxn>
                      <a:cxn ang="16200000">
                        <a:pos x="wd2" y="hd2"/>
                      </a:cxn>
                    </a:cxnLst>
                    <a:rect l="0" t="0" r="r" b="b"/>
                    <a:pathLst>
                      <a:path w="21022" h="20825" extrusionOk="0">
                        <a:moveTo>
                          <a:pt x="15245" y="4008"/>
                        </a:moveTo>
                        <a:cubicBezTo>
                          <a:pt x="12943" y="2156"/>
                          <a:pt x="6078" y="-775"/>
                          <a:pt x="1138" y="189"/>
                        </a:cubicBezTo>
                        <a:cubicBezTo>
                          <a:pt x="-578" y="6168"/>
                          <a:pt x="-118" y="13149"/>
                          <a:pt x="971" y="18125"/>
                        </a:cubicBezTo>
                        <a:cubicBezTo>
                          <a:pt x="1934" y="18356"/>
                          <a:pt x="3064" y="18511"/>
                          <a:pt x="4362" y="18549"/>
                        </a:cubicBezTo>
                        <a:cubicBezTo>
                          <a:pt x="6789" y="18626"/>
                          <a:pt x="9636" y="19591"/>
                          <a:pt x="12399" y="20825"/>
                        </a:cubicBezTo>
                        <a:lnTo>
                          <a:pt x="21022" y="14384"/>
                        </a:lnTo>
                        <a:cubicBezTo>
                          <a:pt x="18259" y="10565"/>
                          <a:pt x="15706" y="6129"/>
                          <a:pt x="15245" y="4008"/>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2" name="Figura"/>
                  <p:cNvSpPr/>
                  <p:nvPr/>
                </p:nvSpPr>
                <p:spPr>
                  <a:xfrm>
                    <a:off x="0" y="177799"/>
                    <a:ext cx="915037" cy="1323342"/>
                  </a:xfrm>
                  <a:custGeom>
                    <a:avLst/>
                    <a:gdLst/>
                    <a:ahLst/>
                    <a:cxnLst>
                      <a:cxn ang="0">
                        <a:pos x="wd2" y="hd2"/>
                      </a:cxn>
                      <a:cxn ang="5400000">
                        <a:pos x="wd2" y="hd2"/>
                      </a:cxn>
                      <a:cxn ang="10800000">
                        <a:pos x="wd2" y="hd2"/>
                      </a:cxn>
                      <a:cxn ang="16200000">
                        <a:pos x="wd2" y="hd2"/>
                      </a:cxn>
                    </a:cxnLst>
                    <a:rect l="0" t="0" r="r" b="b"/>
                    <a:pathLst>
                      <a:path w="21203" h="21600" extrusionOk="0">
                        <a:moveTo>
                          <a:pt x="21188" y="21600"/>
                        </a:moveTo>
                        <a:cubicBezTo>
                          <a:pt x="19157" y="21165"/>
                          <a:pt x="16450" y="20025"/>
                          <a:pt x="16097" y="19734"/>
                        </a:cubicBezTo>
                        <a:lnTo>
                          <a:pt x="16244" y="19009"/>
                        </a:lnTo>
                        <a:lnTo>
                          <a:pt x="13331" y="17724"/>
                        </a:lnTo>
                        <a:lnTo>
                          <a:pt x="12978" y="18263"/>
                        </a:lnTo>
                        <a:lnTo>
                          <a:pt x="9417" y="16791"/>
                        </a:lnTo>
                        <a:lnTo>
                          <a:pt x="9682" y="15899"/>
                        </a:lnTo>
                        <a:lnTo>
                          <a:pt x="6562" y="14780"/>
                        </a:lnTo>
                        <a:lnTo>
                          <a:pt x="6062" y="15464"/>
                        </a:lnTo>
                        <a:cubicBezTo>
                          <a:pt x="6062" y="15464"/>
                          <a:pt x="3002" y="13806"/>
                          <a:pt x="2649" y="13598"/>
                        </a:cubicBezTo>
                        <a:lnTo>
                          <a:pt x="2854" y="12769"/>
                        </a:lnTo>
                        <a:lnTo>
                          <a:pt x="0" y="10572"/>
                        </a:lnTo>
                        <a:cubicBezTo>
                          <a:pt x="0" y="10572"/>
                          <a:pt x="3561" y="2322"/>
                          <a:pt x="14361" y="0"/>
                        </a:cubicBezTo>
                        <a:lnTo>
                          <a:pt x="13243" y="9618"/>
                        </a:lnTo>
                        <a:cubicBezTo>
                          <a:pt x="13243" y="9618"/>
                          <a:pt x="21600" y="18408"/>
                          <a:pt x="21188" y="21600"/>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3" name="Figura"/>
                  <p:cNvSpPr/>
                  <p:nvPr/>
                </p:nvSpPr>
                <p:spPr>
                  <a:xfrm>
                    <a:off x="5206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360" y="1046"/>
                        </a:moveTo>
                        <a:cubicBezTo>
                          <a:pt x="7433" y="424"/>
                          <a:pt x="4401" y="-277"/>
                          <a:pt x="1741" y="112"/>
                        </a:cubicBezTo>
                        <a:cubicBezTo>
                          <a:pt x="-440" y="6145"/>
                          <a:pt x="-600" y="13539"/>
                          <a:pt x="1422" y="18599"/>
                        </a:cubicBezTo>
                        <a:cubicBezTo>
                          <a:pt x="2645" y="18832"/>
                          <a:pt x="4082" y="18988"/>
                          <a:pt x="5731" y="19027"/>
                        </a:cubicBezTo>
                        <a:cubicBezTo>
                          <a:pt x="8817" y="19105"/>
                          <a:pt x="12434" y="20078"/>
                          <a:pt x="15946" y="21323"/>
                        </a:cubicBezTo>
                        <a:lnTo>
                          <a:pt x="21000" y="18443"/>
                        </a:lnTo>
                        <a:cubicBezTo>
                          <a:pt x="20362" y="17781"/>
                          <a:pt x="9349" y="13851"/>
                          <a:pt x="10360" y="1046"/>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4" name="Figura"/>
                  <p:cNvSpPr/>
                  <p:nvPr/>
                </p:nvSpPr>
                <p:spPr>
                  <a:xfrm>
                    <a:off x="622300" y="3175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15384" y="3049"/>
                        </a:moveTo>
                        <a:cubicBezTo>
                          <a:pt x="15384" y="3049"/>
                          <a:pt x="864" y="-4004"/>
                          <a:pt x="24" y="3343"/>
                        </a:cubicBezTo>
                        <a:cubicBezTo>
                          <a:pt x="-816" y="10837"/>
                          <a:pt x="20784" y="17596"/>
                          <a:pt x="20784" y="17596"/>
                        </a:cubicBezTo>
                        <a:lnTo>
                          <a:pt x="15384" y="3049"/>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5" name="Figura"/>
                  <p:cNvSpPr/>
                  <p:nvPr/>
                </p:nvSpPr>
                <p:spPr>
                  <a:xfrm>
                    <a:off x="1282700" y="914400"/>
                    <a:ext cx="61373" cy="98192"/>
                  </a:xfrm>
                  <a:custGeom>
                    <a:avLst/>
                    <a:gdLst/>
                    <a:ahLst/>
                    <a:cxnLst>
                      <a:cxn ang="0">
                        <a:pos x="wd2" y="hd2"/>
                      </a:cxn>
                      <a:cxn ang="5400000">
                        <a:pos x="wd2" y="hd2"/>
                      </a:cxn>
                      <a:cxn ang="10800000">
                        <a:pos x="wd2" y="hd2"/>
                      </a:cxn>
                      <a:cxn ang="16200000">
                        <a:pos x="wd2" y="hd2"/>
                      </a:cxn>
                    </a:cxnLst>
                    <a:rect l="0" t="0" r="r" b="b"/>
                    <a:pathLst>
                      <a:path w="9576" h="15608" extrusionOk="0">
                        <a:moveTo>
                          <a:pt x="5646" y="15384"/>
                        </a:moveTo>
                        <a:cubicBezTo>
                          <a:pt x="2871" y="17201"/>
                          <a:pt x="4457" y="7511"/>
                          <a:pt x="493" y="1657"/>
                        </a:cubicBezTo>
                        <a:cubicBezTo>
                          <a:pt x="-3470" y="-4399"/>
                          <a:pt x="18130" y="7511"/>
                          <a:pt x="5646" y="15384"/>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6" name="Figura"/>
                  <p:cNvSpPr/>
                  <p:nvPr/>
                </p:nvSpPr>
                <p:spPr>
                  <a:xfrm>
                    <a:off x="812800" y="4063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19324" y="9138"/>
                        </a:moveTo>
                        <a:cubicBezTo>
                          <a:pt x="17942" y="3532"/>
                          <a:pt x="12758" y="-590"/>
                          <a:pt x="7401" y="70"/>
                        </a:cubicBezTo>
                        <a:cubicBezTo>
                          <a:pt x="2217" y="564"/>
                          <a:pt x="-1066" y="5676"/>
                          <a:pt x="316" y="11282"/>
                        </a:cubicBezTo>
                        <a:cubicBezTo>
                          <a:pt x="1699" y="16888"/>
                          <a:pt x="6883" y="21010"/>
                          <a:pt x="12240" y="20350"/>
                        </a:cubicBezTo>
                        <a:cubicBezTo>
                          <a:pt x="17424" y="19691"/>
                          <a:pt x="20534" y="14744"/>
                          <a:pt x="19324" y="9138"/>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7" name="Figura"/>
                  <p:cNvSpPr/>
                  <p:nvPr/>
                </p:nvSpPr>
                <p:spPr>
                  <a:xfrm>
                    <a:off x="825500" y="4317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19338" y="9230"/>
                        </a:moveTo>
                        <a:cubicBezTo>
                          <a:pt x="18068" y="3524"/>
                          <a:pt x="12774" y="-551"/>
                          <a:pt x="7480" y="60"/>
                        </a:cubicBezTo>
                        <a:cubicBezTo>
                          <a:pt x="2185" y="672"/>
                          <a:pt x="-991" y="5766"/>
                          <a:pt x="280" y="11268"/>
                        </a:cubicBezTo>
                        <a:cubicBezTo>
                          <a:pt x="1550" y="16974"/>
                          <a:pt x="6844" y="21049"/>
                          <a:pt x="12138" y="20438"/>
                        </a:cubicBezTo>
                        <a:cubicBezTo>
                          <a:pt x="17433" y="20030"/>
                          <a:pt x="20609" y="14936"/>
                          <a:pt x="19338"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8" name="Figura"/>
                  <p:cNvSpPr/>
                  <p:nvPr/>
                </p:nvSpPr>
                <p:spPr>
                  <a:xfrm>
                    <a:off x="850900" y="457199"/>
                    <a:ext cx="75680" cy="60351"/>
                  </a:xfrm>
                  <a:custGeom>
                    <a:avLst/>
                    <a:gdLst/>
                    <a:ahLst/>
                    <a:cxnLst>
                      <a:cxn ang="0">
                        <a:pos x="wd2" y="hd2"/>
                      </a:cxn>
                      <a:cxn ang="5400000">
                        <a:pos x="wd2" y="hd2"/>
                      </a:cxn>
                      <a:cxn ang="10800000">
                        <a:pos x="wd2" y="hd2"/>
                      </a:cxn>
                      <a:cxn ang="16200000">
                        <a:pos x="wd2" y="hd2"/>
                      </a:cxn>
                    </a:cxnLst>
                    <a:rect l="0" t="0" r="r" b="b"/>
                    <a:pathLst>
                      <a:path w="18129" h="11935" extrusionOk="0">
                        <a:moveTo>
                          <a:pt x="484" y="0"/>
                        </a:moveTo>
                        <a:lnTo>
                          <a:pt x="18129" y="7284"/>
                        </a:lnTo>
                        <a:cubicBezTo>
                          <a:pt x="18129" y="7284"/>
                          <a:pt x="-3471" y="21600"/>
                          <a:pt x="484"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9" name="Figura"/>
                  <p:cNvSpPr/>
                  <p:nvPr/>
                </p:nvSpPr>
                <p:spPr>
                  <a:xfrm>
                    <a:off x="1028700" y="876299"/>
                    <a:ext cx="118922" cy="117691"/>
                  </a:xfrm>
                  <a:custGeom>
                    <a:avLst/>
                    <a:gdLst/>
                    <a:ahLst/>
                    <a:cxnLst>
                      <a:cxn ang="0">
                        <a:pos x="wd2" y="hd2"/>
                      </a:cxn>
                      <a:cxn ang="5400000">
                        <a:pos x="wd2" y="hd2"/>
                      </a:cxn>
                      <a:cxn ang="10800000">
                        <a:pos x="wd2" y="hd2"/>
                      </a:cxn>
                      <a:cxn ang="16200000">
                        <a:pos x="wd2" y="hd2"/>
                      </a:cxn>
                    </a:cxnLst>
                    <a:rect l="0" t="0" r="r" b="b"/>
                    <a:pathLst>
                      <a:path w="19637" h="20425" extrusionOk="0">
                        <a:moveTo>
                          <a:pt x="19361" y="11536"/>
                        </a:moveTo>
                        <a:cubicBezTo>
                          <a:pt x="20619" y="6026"/>
                          <a:pt x="17473" y="736"/>
                          <a:pt x="12231" y="75"/>
                        </a:cubicBezTo>
                        <a:cubicBezTo>
                          <a:pt x="6988" y="-586"/>
                          <a:pt x="1536" y="3161"/>
                          <a:pt x="277" y="8892"/>
                        </a:cubicBezTo>
                        <a:cubicBezTo>
                          <a:pt x="-981" y="14402"/>
                          <a:pt x="2165" y="19692"/>
                          <a:pt x="7407" y="20353"/>
                        </a:cubicBezTo>
                        <a:cubicBezTo>
                          <a:pt x="12860" y="21014"/>
                          <a:pt x="18102" y="17047"/>
                          <a:pt x="19361" y="1153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0" name="Figura"/>
                  <p:cNvSpPr/>
                  <p:nvPr/>
                </p:nvSpPr>
                <p:spPr>
                  <a:xfrm>
                    <a:off x="-1" y="177799"/>
                    <a:ext cx="916364" cy="1323342"/>
                  </a:xfrm>
                  <a:custGeom>
                    <a:avLst/>
                    <a:gdLst/>
                    <a:ahLst/>
                    <a:cxnLst>
                      <a:cxn ang="0">
                        <a:pos x="wd2" y="hd2"/>
                      </a:cxn>
                      <a:cxn ang="5400000">
                        <a:pos x="wd2" y="hd2"/>
                      </a:cxn>
                      <a:cxn ang="10800000">
                        <a:pos x="wd2" y="hd2"/>
                      </a:cxn>
                      <a:cxn ang="16200000">
                        <a:pos x="wd2" y="hd2"/>
                      </a:cxn>
                    </a:cxnLst>
                    <a:rect l="0" t="0" r="r" b="b"/>
                    <a:pathLst>
                      <a:path w="21467" h="21600" extrusionOk="0">
                        <a:moveTo>
                          <a:pt x="7914" y="7753"/>
                        </a:moveTo>
                        <a:cubicBezTo>
                          <a:pt x="6545" y="3814"/>
                          <a:pt x="10860" y="1078"/>
                          <a:pt x="14460" y="622"/>
                        </a:cubicBezTo>
                        <a:lnTo>
                          <a:pt x="14519" y="0"/>
                        </a:lnTo>
                        <a:cubicBezTo>
                          <a:pt x="3600" y="2301"/>
                          <a:pt x="0" y="10572"/>
                          <a:pt x="0" y="10572"/>
                        </a:cubicBezTo>
                        <a:lnTo>
                          <a:pt x="2916" y="12769"/>
                        </a:lnTo>
                        <a:lnTo>
                          <a:pt x="2707" y="13598"/>
                        </a:lnTo>
                        <a:cubicBezTo>
                          <a:pt x="3064" y="13785"/>
                          <a:pt x="6159" y="15464"/>
                          <a:pt x="6159" y="15464"/>
                        </a:cubicBezTo>
                        <a:lnTo>
                          <a:pt x="6664" y="14780"/>
                        </a:lnTo>
                        <a:lnTo>
                          <a:pt x="9818" y="15899"/>
                        </a:lnTo>
                        <a:lnTo>
                          <a:pt x="9550" y="16791"/>
                        </a:lnTo>
                        <a:lnTo>
                          <a:pt x="13150" y="18263"/>
                        </a:lnTo>
                        <a:lnTo>
                          <a:pt x="13507" y="17724"/>
                        </a:lnTo>
                        <a:lnTo>
                          <a:pt x="16453" y="19009"/>
                        </a:lnTo>
                        <a:lnTo>
                          <a:pt x="16304" y="19734"/>
                        </a:lnTo>
                        <a:cubicBezTo>
                          <a:pt x="16661" y="20025"/>
                          <a:pt x="19398" y="21165"/>
                          <a:pt x="21451" y="21600"/>
                        </a:cubicBezTo>
                        <a:cubicBezTo>
                          <a:pt x="21600" y="20522"/>
                          <a:pt x="20707" y="18802"/>
                          <a:pt x="19488" y="16998"/>
                        </a:cubicBezTo>
                        <a:cubicBezTo>
                          <a:pt x="17256" y="14013"/>
                          <a:pt x="9193" y="11443"/>
                          <a:pt x="7914" y="7753"/>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1" name="Figura"/>
                  <p:cNvSpPr/>
                  <p:nvPr/>
                </p:nvSpPr>
                <p:spPr>
                  <a:xfrm>
                    <a:off x="457200" y="12699"/>
                    <a:ext cx="410109" cy="330837"/>
                  </a:xfrm>
                  <a:custGeom>
                    <a:avLst/>
                    <a:gdLst/>
                    <a:ahLst/>
                    <a:cxnLst>
                      <a:cxn ang="0">
                        <a:pos x="wd2" y="hd2"/>
                      </a:cxn>
                      <a:cxn ang="5400000">
                        <a:pos x="wd2" y="hd2"/>
                      </a:cxn>
                      <a:cxn ang="10800000">
                        <a:pos x="wd2" y="hd2"/>
                      </a:cxn>
                      <a:cxn ang="16200000">
                        <a:pos x="wd2" y="hd2"/>
                      </a:cxn>
                    </a:cxnLst>
                    <a:rect l="0" t="0" r="r" b="b"/>
                    <a:pathLst>
                      <a:path w="21009" h="20024" extrusionOk="0">
                        <a:moveTo>
                          <a:pt x="14248" y="19217"/>
                        </a:moveTo>
                        <a:cubicBezTo>
                          <a:pt x="9824" y="14989"/>
                          <a:pt x="651" y="10070"/>
                          <a:pt x="0" y="0"/>
                        </a:cubicBezTo>
                        <a:cubicBezTo>
                          <a:pt x="7092" y="6380"/>
                          <a:pt x="17046" y="3613"/>
                          <a:pt x="20949" y="16142"/>
                        </a:cubicBezTo>
                        <a:cubicBezTo>
                          <a:pt x="21600" y="18141"/>
                          <a:pt x="16786" y="21600"/>
                          <a:pt x="14248" y="19217"/>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2" name="Figura"/>
                  <p:cNvSpPr/>
                  <p:nvPr/>
                </p:nvSpPr>
                <p:spPr>
                  <a:xfrm>
                    <a:off x="4572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7050" y="3817"/>
                        </a:moveTo>
                        <a:cubicBezTo>
                          <a:pt x="4575" y="2923"/>
                          <a:pt x="2175" y="1786"/>
                          <a:pt x="0" y="0"/>
                        </a:cubicBezTo>
                        <a:cubicBezTo>
                          <a:pt x="750" y="10638"/>
                          <a:pt x="11325" y="15835"/>
                          <a:pt x="16425" y="20301"/>
                        </a:cubicBezTo>
                        <a:cubicBezTo>
                          <a:pt x="17850" y="21600"/>
                          <a:pt x="19950" y="21275"/>
                          <a:pt x="21600" y="20463"/>
                        </a:cubicBezTo>
                        <a:cubicBezTo>
                          <a:pt x="16800" y="16647"/>
                          <a:pt x="9000" y="11937"/>
                          <a:pt x="70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3" name="Figura"/>
                  <p:cNvSpPr/>
                  <p:nvPr/>
                </p:nvSpPr>
                <p:spPr>
                  <a:xfrm>
                    <a:off x="546100" y="1016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14155" y="19035"/>
                        </a:moveTo>
                        <a:cubicBezTo>
                          <a:pt x="9751" y="14310"/>
                          <a:pt x="105" y="12150"/>
                          <a:pt x="0" y="0"/>
                        </a:cubicBezTo>
                        <a:cubicBezTo>
                          <a:pt x="7969" y="8370"/>
                          <a:pt x="13421" y="4860"/>
                          <a:pt x="21076" y="15795"/>
                        </a:cubicBezTo>
                        <a:cubicBezTo>
                          <a:pt x="21600" y="17955"/>
                          <a:pt x="16567" y="21600"/>
                          <a:pt x="14155"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31" name="Figura"/>
                <p:cNvSpPr/>
                <p:nvPr/>
              </p:nvSpPr>
              <p:spPr>
                <a:xfrm>
                  <a:off x="2057399" y="1714499"/>
                  <a:ext cx="677505" cy="1185129"/>
                </a:xfrm>
                <a:custGeom>
                  <a:avLst/>
                  <a:gdLst/>
                  <a:ahLst/>
                  <a:cxnLst>
                    <a:cxn ang="0">
                      <a:pos x="wd2" y="hd2"/>
                    </a:cxn>
                    <a:cxn ang="5400000">
                      <a:pos x="wd2" y="hd2"/>
                    </a:cxn>
                    <a:cxn ang="10800000">
                      <a:pos x="wd2" y="hd2"/>
                    </a:cxn>
                    <a:cxn ang="16200000">
                      <a:pos x="wd2" y="hd2"/>
                    </a:cxn>
                  </a:cxnLst>
                  <a:rect l="0" t="0" r="r" b="b"/>
                  <a:pathLst>
                    <a:path w="20323" h="20443" extrusionOk="0">
                      <a:moveTo>
                        <a:pt x="502" y="4933"/>
                      </a:moveTo>
                      <a:cubicBezTo>
                        <a:pt x="236" y="4999"/>
                        <a:pt x="121" y="5043"/>
                        <a:pt x="121" y="5043"/>
                      </a:cubicBezTo>
                      <a:cubicBezTo>
                        <a:pt x="121" y="5218"/>
                        <a:pt x="159" y="5393"/>
                        <a:pt x="197" y="5590"/>
                      </a:cubicBezTo>
                      <a:cubicBezTo>
                        <a:pt x="197" y="5612"/>
                        <a:pt x="159" y="5656"/>
                        <a:pt x="159" y="5678"/>
                      </a:cubicBezTo>
                      <a:cubicBezTo>
                        <a:pt x="-793" y="8548"/>
                        <a:pt x="2712" y="14178"/>
                        <a:pt x="5493" y="16325"/>
                      </a:cubicBezTo>
                      <a:cubicBezTo>
                        <a:pt x="4655" y="16916"/>
                        <a:pt x="4540" y="17639"/>
                        <a:pt x="4845" y="18077"/>
                      </a:cubicBezTo>
                      <a:cubicBezTo>
                        <a:pt x="5226" y="18669"/>
                        <a:pt x="5531" y="19523"/>
                        <a:pt x="5721" y="20443"/>
                      </a:cubicBezTo>
                      <a:cubicBezTo>
                        <a:pt x="6483" y="19917"/>
                        <a:pt x="7397" y="19589"/>
                        <a:pt x="8426" y="19523"/>
                      </a:cubicBezTo>
                      <a:cubicBezTo>
                        <a:pt x="8540" y="19172"/>
                        <a:pt x="8693" y="18888"/>
                        <a:pt x="8845" y="18756"/>
                      </a:cubicBezTo>
                      <a:cubicBezTo>
                        <a:pt x="9645" y="18099"/>
                        <a:pt x="9683" y="17354"/>
                        <a:pt x="8959" y="16325"/>
                      </a:cubicBezTo>
                      <a:cubicBezTo>
                        <a:pt x="8921" y="16281"/>
                        <a:pt x="8883" y="16215"/>
                        <a:pt x="8845" y="16171"/>
                      </a:cubicBezTo>
                      <a:cubicBezTo>
                        <a:pt x="12769" y="13258"/>
                        <a:pt x="19055" y="3969"/>
                        <a:pt x="20236" y="1669"/>
                      </a:cubicBezTo>
                      <a:cubicBezTo>
                        <a:pt x="20312" y="1559"/>
                        <a:pt x="20312" y="1450"/>
                        <a:pt x="20312" y="1384"/>
                      </a:cubicBezTo>
                      <a:cubicBezTo>
                        <a:pt x="20807" y="-1157"/>
                        <a:pt x="3702" y="-325"/>
                        <a:pt x="502" y="4933"/>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2" name="Figura"/>
                <p:cNvSpPr/>
                <p:nvPr/>
              </p:nvSpPr>
              <p:spPr>
                <a:xfrm>
                  <a:off x="609599" y="1206500"/>
                  <a:ext cx="803974" cy="2060752"/>
                </a:xfrm>
                <a:custGeom>
                  <a:avLst/>
                  <a:gdLst/>
                  <a:ahLst/>
                  <a:cxnLst>
                    <a:cxn ang="0">
                      <a:pos x="wd2" y="hd2"/>
                    </a:cxn>
                    <a:cxn ang="5400000">
                      <a:pos x="wd2" y="hd2"/>
                    </a:cxn>
                    <a:cxn ang="10800000">
                      <a:pos x="wd2" y="hd2"/>
                    </a:cxn>
                    <a:cxn ang="16200000">
                      <a:pos x="wd2" y="hd2"/>
                    </a:cxn>
                  </a:cxnLst>
                  <a:rect l="0" t="0" r="r" b="b"/>
                  <a:pathLst>
                    <a:path w="19018" h="21306" extrusionOk="0">
                      <a:moveTo>
                        <a:pt x="18884" y="5934"/>
                      </a:moveTo>
                      <a:cubicBezTo>
                        <a:pt x="17983" y="3466"/>
                        <a:pt x="13837" y="997"/>
                        <a:pt x="9541" y="459"/>
                      </a:cubicBezTo>
                      <a:cubicBezTo>
                        <a:pt x="10503" y="209"/>
                        <a:pt x="11494" y="78"/>
                        <a:pt x="12425" y="78"/>
                      </a:cubicBezTo>
                      <a:cubicBezTo>
                        <a:pt x="10022" y="-119"/>
                        <a:pt x="7649" y="65"/>
                        <a:pt x="5666" y="564"/>
                      </a:cubicBezTo>
                      <a:cubicBezTo>
                        <a:pt x="4975" y="708"/>
                        <a:pt x="4314" y="918"/>
                        <a:pt x="3683" y="1207"/>
                      </a:cubicBezTo>
                      <a:cubicBezTo>
                        <a:pt x="78" y="2704"/>
                        <a:pt x="-1484" y="5475"/>
                        <a:pt x="1791" y="8915"/>
                      </a:cubicBezTo>
                      <a:cubicBezTo>
                        <a:pt x="2211" y="9545"/>
                        <a:pt x="2662" y="10097"/>
                        <a:pt x="3112" y="10491"/>
                      </a:cubicBezTo>
                      <a:cubicBezTo>
                        <a:pt x="4254" y="11515"/>
                        <a:pt x="3443" y="13392"/>
                        <a:pt x="2782" y="14495"/>
                      </a:cubicBezTo>
                      <a:cubicBezTo>
                        <a:pt x="2091" y="15152"/>
                        <a:pt x="1340" y="15323"/>
                        <a:pt x="1911" y="16032"/>
                      </a:cubicBezTo>
                      <a:cubicBezTo>
                        <a:pt x="5155" y="20115"/>
                        <a:pt x="2421" y="21140"/>
                        <a:pt x="4134" y="21271"/>
                      </a:cubicBezTo>
                      <a:cubicBezTo>
                        <a:pt x="6777" y="21481"/>
                        <a:pt x="7619" y="20719"/>
                        <a:pt x="7228" y="20247"/>
                      </a:cubicBezTo>
                      <a:cubicBezTo>
                        <a:pt x="5906" y="18671"/>
                        <a:pt x="4104" y="16859"/>
                        <a:pt x="6717" y="14325"/>
                      </a:cubicBezTo>
                      <a:cubicBezTo>
                        <a:pt x="12545" y="12644"/>
                        <a:pt x="20116" y="9388"/>
                        <a:pt x="18884" y="5934"/>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3" name="Figura"/>
                <p:cNvSpPr/>
                <p:nvPr/>
              </p:nvSpPr>
              <p:spPr>
                <a:xfrm>
                  <a:off x="609600" y="1206499"/>
                  <a:ext cx="803974" cy="1570875"/>
                </a:xfrm>
                <a:custGeom>
                  <a:avLst/>
                  <a:gdLst/>
                  <a:ahLst/>
                  <a:cxnLst>
                    <a:cxn ang="0">
                      <a:pos x="wd2" y="hd2"/>
                    </a:cxn>
                    <a:cxn ang="5400000">
                      <a:pos x="wd2" y="hd2"/>
                    </a:cxn>
                    <a:cxn ang="10800000">
                      <a:pos x="wd2" y="hd2"/>
                    </a:cxn>
                    <a:cxn ang="16200000">
                      <a:pos x="wd2" y="hd2"/>
                    </a:cxn>
                  </a:cxnLst>
                  <a:rect l="0" t="0" r="r" b="b"/>
                  <a:pathLst>
                    <a:path w="19018" h="21442" extrusionOk="0">
                      <a:moveTo>
                        <a:pt x="18884" y="7834"/>
                      </a:moveTo>
                      <a:cubicBezTo>
                        <a:pt x="17983" y="4575"/>
                        <a:pt x="13837" y="1316"/>
                        <a:pt x="9541" y="605"/>
                      </a:cubicBezTo>
                      <a:cubicBezTo>
                        <a:pt x="10503" y="275"/>
                        <a:pt x="11494" y="102"/>
                        <a:pt x="12425" y="102"/>
                      </a:cubicBezTo>
                      <a:cubicBezTo>
                        <a:pt x="10022" y="-158"/>
                        <a:pt x="7649" y="85"/>
                        <a:pt x="5666" y="743"/>
                      </a:cubicBezTo>
                      <a:cubicBezTo>
                        <a:pt x="4975" y="934"/>
                        <a:pt x="4314" y="1212"/>
                        <a:pt x="3683" y="1593"/>
                      </a:cubicBezTo>
                      <a:cubicBezTo>
                        <a:pt x="78" y="3569"/>
                        <a:pt x="-1484" y="7227"/>
                        <a:pt x="1791" y="11769"/>
                      </a:cubicBezTo>
                      <a:cubicBezTo>
                        <a:pt x="2211" y="12601"/>
                        <a:pt x="2662" y="13329"/>
                        <a:pt x="3112" y="13849"/>
                      </a:cubicBezTo>
                      <a:cubicBezTo>
                        <a:pt x="4254" y="15201"/>
                        <a:pt x="3443" y="17680"/>
                        <a:pt x="2782" y="19136"/>
                      </a:cubicBezTo>
                      <a:cubicBezTo>
                        <a:pt x="2091" y="20003"/>
                        <a:pt x="1340" y="20229"/>
                        <a:pt x="1911" y="21165"/>
                      </a:cubicBezTo>
                      <a:cubicBezTo>
                        <a:pt x="1971" y="21269"/>
                        <a:pt x="2031" y="21355"/>
                        <a:pt x="2091" y="21442"/>
                      </a:cubicBezTo>
                      <a:cubicBezTo>
                        <a:pt x="2722" y="21147"/>
                        <a:pt x="3413" y="20991"/>
                        <a:pt x="4134" y="20991"/>
                      </a:cubicBezTo>
                      <a:cubicBezTo>
                        <a:pt x="4614" y="20991"/>
                        <a:pt x="5095" y="21061"/>
                        <a:pt x="5546" y="21199"/>
                      </a:cubicBezTo>
                      <a:cubicBezTo>
                        <a:pt x="5726" y="20489"/>
                        <a:pt x="6087" y="19726"/>
                        <a:pt x="6747" y="18894"/>
                      </a:cubicBezTo>
                      <a:cubicBezTo>
                        <a:pt x="12545" y="16692"/>
                        <a:pt x="20116" y="12393"/>
                        <a:pt x="18884" y="78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4" name="Figura"/>
                <p:cNvSpPr/>
                <p:nvPr/>
              </p:nvSpPr>
              <p:spPr>
                <a:xfrm>
                  <a:off x="2082800" y="761999"/>
                  <a:ext cx="901700" cy="699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158" y="19052"/>
                      </a:lnTo>
                      <a:lnTo>
                        <a:pt x="17371" y="16582"/>
                      </a:lnTo>
                      <a:lnTo>
                        <a:pt x="13568" y="13446"/>
                      </a:lnTo>
                      <a:lnTo>
                        <a:pt x="12625" y="15053"/>
                      </a:lnTo>
                      <a:lnTo>
                        <a:pt x="10161" y="13289"/>
                      </a:lnTo>
                      <a:lnTo>
                        <a:pt x="10405" y="10898"/>
                      </a:lnTo>
                      <a:lnTo>
                        <a:pt x="6358" y="7683"/>
                      </a:lnTo>
                      <a:lnTo>
                        <a:pt x="5233" y="9408"/>
                      </a:lnTo>
                      <a:lnTo>
                        <a:pt x="3042" y="6899"/>
                      </a:lnTo>
                      <a:lnTo>
                        <a:pt x="3438" y="5175"/>
                      </a:lnTo>
                      <a:lnTo>
                        <a:pt x="0" y="510"/>
                      </a:lnTo>
                      <a:lnTo>
                        <a:pt x="395" y="0"/>
                      </a:lnTo>
                      <a:lnTo>
                        <a:pt x="4077" y="4979"/>
                      </a:lnTo>
                      <a:lnTo>
                        <a:pt x="3681" y="6625"/>
                      </a:lnTo>
                      <a:lnTo>
                        <a:pt x="5172" y="8350"/>
                      </a:lnTo>
                      <a:lnTo>
                        <a:pt x="6237" y="6703"/>
                      </a:lnTo>
                      <a:lnTo>
                        <a:pt x="11013" y="10545"/>
                      </a:lnTo>
                      <a:lnTo>
                        <a:pt x="10770" y="12858"/>
                      </a:lnTo>
                      <a:lnTo>
                        <a:pt x="12473" y="14073"/>
                      </a:lnTo>
                      <a:lnTo>
                        <a:pt x="13416" y="12466"/>
                      </a:lnTo>
                      <a:lnTo>
                        <a:pt x="17980" y="16229"/>
                      </a:lnTo>
                      <a:lnTo>
                        <a:pt x="17797" y="18581"/>
                      </a:lnTo>
                      <a:lnTo>
                        <a:pt x="21539" y="20855"/>
                      </a:ln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96" name="Figura"/>
              <p:cNvSpPr/>
              <p:nvPr/>
            </p:nvSpPr>
            <p:spPr>
              <a:xfrm>
                <a:off x="1346199" y="1854199"/>
                <a:ext cx="753111" cy="568962"/>
              </a:xfrm>
              <a:custGeom>
                <a:avLst/>
                <a:gdLst/>
                <a:ahLst/>
                <a:cxnLst>
                  <a:cxn ang="0">
                    <a:pos x="wd2" y="hd2"/>
                  </a:cxn>
                  <a:cxn ang="5400000">
                    <a:pos x="wd2" y="hd2"/>
                  </a:cxn>
                  <a:cxn ang="10800000">
                    <a:pos x="wd2" y="hd2"/>
                  </a:cxn>
                  <a:cxn ang="16200000">
                    <a:pos x="wd2" y="hd2"/>
                  </a:cxn>
                </a:cxnLst>
                <a:rect l="0" t="0" r="r" b="b"/>
                <a:pathLst>
                  <a:path w="21600" h="21600" extrusionOk="0">
                    <a:moveTo>
                      <a:pt x="4954" y="19479"/>
                    </a:moveTo>
                    <a:lnTo>
                      <a:pt x="7576" y="7618"/>
                    </a:lnTo>
                    <a:lnTo>
                      <a:pt x="15991" y="6846"/>
                    </a:lnTo>
                    <a:lnTo>
                      <a:pt x="17593" y="21600"/>
                    </a:lnTo>
                    <a:lnTo>
                      <a:pt x="21600" y="21455"/>
                    </a:lnTo>
                    <a:lnTo>
                      <a:pt x="19415" y="0"/>
                    </a:lnTo>
                    <a:lnTo>
                      <a:pt x="2878" y="2411"/>
                    </a:lnTo>
                    <a:lnTo>
                      <a:pt x="0" y="16441"/>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7" name="Figura"/>
              <p:cNvSpPr/>
              <p:nvPr/>
            </p:nvSpPr>
            <p:spPr>
              <a:xfrm>
                <a:off x="1841499" y="1270000"/>
                <a:ext cx="1080771" cy="1486232"/>
              </a:xfrm>
              <a:custGeom>
                <a:avLst/>
                <a:gdLst/>
                <a:ahLst/>
                <a:cxnLst>
                  <a:cxn ang="0">
                    <a:pos x="wd2" y="hd2"/>
                  </a:cxn>
                  <a:cxn ang="5400000">
                    <a:pos x="wd2" y="hd2"/>
                  </a:cxn>
                  <a:cxn ang="10800000">
                    <a:pos x="wd2" y="hd2"/>
                  </a:cxn>
                  <a:cxn ang="16200000">
                    <a:pos x="wd2" y="hd2"/>
                  </a:cxn>
                </a:cxnLst>
                <a:rect l="0" t="0" r="r" b="b"/>
                <a:pathLst>
                  <a:path w="21600" h="21135" extrusionOk="0">
                    <a:moveTo>
                      <a:pt x="21067" y="8705"/>
                    </a:moveTo>
                    <a:cubicBezTo>
                      <a:pt x="19417" y="8868"/>
                      <a:pt x="15280" y="14394"/>
                      <a:pt x="13478" y="20841"/>
                    </a:cubicBezTo>
                    <a:cubicBezTo>
                      <a:pt x="13478" y="20841"/>
                      <a:pt x="6523" y="21600"/>
                      <a:pt x="2513" y="20679"/>
                    </a:cubicBezTo>
                    <a:cubicBezTo>
                      <a:pt x="2513" y="20679"/>
                      <a:pt x="3147" y="6086"/>
                      <a:pt x="0" y="867"/>
                    </a:cubicBezTo>
                    <a:cubicBezTo>
                      <a:pt x="0" y="867"/>
                      <a:pt x="3452" y="1355"/>
                      <a:pt x="4543" y="0"/>
                    </a:cubicBezTo>
                    <a:lnTo>
                      <a:pt x="21600" y="6863"/>
                    </a:lnTo>
                    <a:lnTo>
                      <a:pt x="21067" y="8705"/>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8" name="Figura"/>
              <p:cNvSpPr/>
              <p:nvPr/>
            </p:nvSpPr>
            <p:spPr>
              <a:xfrm>
                <a:off x="28320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0" y="10341"/>
                    </a:moveTo>
                    <a:cubicBezTo>
                      <a:pt x="0" y="10341"/>
                      <a:pt x="14632" y="10425"/>
                      <a:pt x="21600" y="21600"/>
                    </a:cubicBezTo>
                    <a:lnTo>
                      <a:pt x="21600" y="0"/>
                    </a:lnTo>
                    <a:lnTo>
                      <a:pt x="2787" y="751"/>
                    </a:lnTo>
                    <a:lnTo>
                      <a:pt x="0" y="10341"/>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9" name="Figura"/>
              <p:cNvSpPr/>
              <p:nvPr/>
            </p:nvSpPr>
            <p:spPr>
              <a:xfrm>
                <a:off x="2070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347" y="0"/>
                    </a:moveTo>
                    <a:lnTo>
                      <a:pt x="0" y="2531"/>
                    </a:lnTo>
                    <a:cubicBezTo>
                      <a:pt x="0" y="2531"/>
                      <a:pt x="8947" y="18844"/>
                      <a:pt x="21137" y="21600"/>
                    </a:cubicBezTo>
                    <a:lnTo>
                      <a:pt x="21600" y="18166"/>
                    </a:lnTo>
                    <a:cubicBezTo>
                      <a:pt x="21600" y="18211"/>
                      <a:pt x="11003" y="16177"/>
                      <a:pt x="347" y="0"/>
                    </a:cubicBez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0" name="Figura"/>
              <p:cNvSpPr/>
              <p:nvPr/>
            </p:nvSpPr>
            <p:spPr>
              <a:xfrm>
                <a:off x="558800" y="1181100"/>
                <a:ext cx="1421837" cy="1496675"/>
              </a:xfrm>
              <a:custGeom>
                <a:avLst/>
                <a:gdLst/>
                <a:ahLst/>
                <a:cxnLst>
                  <a:cxn ang="0">
                    <a:pos x="wd2" y="hd2"/>
                  </a:cxn>
                  <a:cxn ang="5400000">
                    <a:pos x="wd2" y="hd2"/>
                  </a:cxn>
                  <a:cxn ang="10800000">
                    <a:pos x="wd2" y="hd2"/>
                  </a:cxn>
                  <a:cxn ang="16200000">
                    <a:pos x="wd2" y="hd2"/>
                  </a:cxn>
                </a:cxnLst>
                <a:rect l="0" t="0" r="r" b="b"/>
                <a:pathLst>
                  <a:path w="21028" h="21142" extrusionOk="0">
                    <a:moveTo>
                      <a:pt x="11994" y="21142"/>
                    </a:moveTo>
                    <a:cubicBezTo>
                      <a:pt x="11994" y="21142"/>
                      <a:pt x="3297" y="21034"/>
                      <a:pt x="179" y="19958"/>
                    </a:cubicBezTo>
                    <a:cubicBezTo>
                      <a:pt x="179" y="19958"/>
                      <a:pt x="818" y="10629"/>
                      <a:pt x="123" y="7956"/>
                    </a:cubicBezTo>
                    <a:cubicBezTo>
                      <a:pt x="-572" y="5283"/>
                      <a:pt x="1682" y="1049"/>
                      <a:pt x="6697" y="134"/>
                    </a:cubicBezTo>
                    <a:cubicBezTo>
                      <a:pt x="9890" y="-458"/>
                      <a:pt x="16858" y="1031"/>
                      <a:pt x="19751" y="2197"/>
                    </a:cubicBezTo>
                    <a:lnTo>
                      <a:pt x="21028" y="10629"/>
                    </a:lnTo>
                    <a:cubicBezTo>
                      <a:pt x="21028" y="10629"/>
                      <a:pt x="15637" y="11221"/>
                      <a:pt x="14942" y="11634"/>
                    </a:cubicBezTo>
                    <a:cubicBezTo>
                      <a:pt x="13722" y="12405"/>
                      <a:pt x="11994" y="21142"/>
                      <a:pt x="11994" y="21142"/>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1" name="Figura"/>
              <p:cNvSpPr/>
              <p:nvPr/>
            </p:nvSpPr>
            <p:spPr>
              <a:xfrm>
                <a:off x="571499" y="1193800"/>
                <a:ext cx="1409701" cy="1497940"/>
              </a:xfrm>
              <a:custGeom>
                <a:avLst/>
                <a:gdLst/>
                <a:ahLst/>
                <a:cxnLst>
                  <a:cxn ang="0">
                    <a:pos x="wd2" y="hd2"/>
                  </a:cxn>
                  <a:cxn ang="5400000">
                    <a:pos x="wd2" y="hd2"/>
                  </a:cxn>
                  <a:cxn ang="10800000">
                    <a:pos x="wd2" y="hd2"/>
                  </a:cxn>
                  <a:cxn ang="16200000">
                    <a:pos x="wd2" y="hd2"/>
                  </a:cxn>
                </a:cxnLst>
                <a:rect l="0" t="0" r="r" b="b"/>
                <a:pathLst>
                  <a:path w="21600" h="21481" extrusionOk="0">
                    <a:moveTo>
                      <a:pt x="20296" y="2230"/>
                    </a:moveTo>
                    <a:cubicBezTo>
                      <a:pt x="17630" y="1174"/>
                      <a:pt x="11656" y="-119"/>
                      <a:pt x="8037" y="8"/>
                    </a:cubicBezTo>
                    <a:cubicBezTo>
                      <a:pt x="8095" y="1393"/>
                      <a:pt x="8017" y="2886"/>
                      <a:pt x="7823" y="4416"/>
                    </a:cubicBezTo>
                    <a:cubicBezTo>
                      <a:pt x="6947" y="11209"/>
                      <a:pt x="3853" y="16454"/>
                      <a:pt x="876" y="16127"/>
                    </a:cubicBezTo>
                    <a:cubicBezTo>
                      <a:pt x="642" y="16108"/>
                      <a:pt x="428" y="16035"/>
                      <a:pt x="214" y="15963"/>
                    </a:cubicBezTo>
                    <a:cubicBezTo>
                      <a:pt x="136" y="18330"/>
                      <a:pt x="0" y="20279"/>
                      <a:pt x="0" y="20279"/>
                    </a:cubicBezTo>
                    <a:cubicBezTo>
                      <a:pt x="3250" y="21354"/>
                      <a:pt x="12240" y="21481"/>
                      <a:pt x="12240" y="21481"/>
                    </a:cubicBezTo>
                    <a:cubicBezTo>
                      <a:pt x="12240" y="21481"/>
                      <a:pt x="14050" y="12593"/>
                      <a:pt x="15295" y="11847"/>
                    </a:cubicBezTo>
                    <a:cubicBezTo>
                      <a:pt x="16015" y="11409"/>
                      <a:pt x="21600" y="10827"/>
                      <a:pt x="21600" y="10827"/>
                    </a:cubicBezTo>
                    <a:lnTo>
                      <a:pt x="20296" y="2230"/>
                    </a:ln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2" name="Figura"/>
              <p:cNvSpPr/>
              <p:nvPr/>
            </p:nvSpPr>
            <p:spPr>
              <a:xfrm>
                <a:off x="1841500" y="1282700"/>
                <a:ext cx="263691" cy="1441450"/>
              </a:xfrm>
              <a:custGeom>
                <a:avLst/>
                <a:gdLst/>
                <a:ahLst/>
                <a:cxnLst>
                  <a:cxn ang="0">
                    <a:pos x="wd2" y="hd2"/>
                  </a:cxn>
                  <a:cxn ang="5400000">
                    <a:pos x="wd2" y="hd2"/>
                  </a:cxn>
                  <a:cxn ang="10800000">
                    <a:pos x="wd2" y="hd2"/>
                  </a:cxn>
                  <a:cxn ang="16200000">
                    <a:pos x="wd2" y="hd2"/>
                  </a:cxn>
                </a:cxnLst>
                <a:rect l="0" t="0" r="r" b="b"/>
                <a:pathLst>
                  <a:path w="17316" h="21600" extrusionOk="0">
                    <a:moveTo>
                      <a:pt x="8173" y="21581"/>
                    </a:moveTo>
                    <a:cubicBezTo>
                      <a:pt x="8340" y="21600"/>
                      <a:pt x="8423" y="21600"/>
                      <a:pt x="8590" y="21600"/>
                    </a:cubicBezTo>
                    <a:cubicBezTo>
                      <a:pt x="8757" y="21410"/>
                      <a:pt x="9007" y="21238"/>
                      <a:pt x="9174" y="21048"/>
                    </a:cubicBezTo>
                    <a:cubicBezTo>
                      <a:pt x="21600" y="10810"/>
                      <a:pt x="16763" y="3996"/>
                      <a:pt x="14261" y="0"/>
                    </a:cubicBezTo>
                    <a:cubicBezTo>
                      <a:pt x="10175" y="1161"/>
                      <a:pt x="0" y="704"/>
                      <a:pt x="0" y="704"/>
                    </a:cubicBezTo>
                    <a:cubicBezTo>
                      <a:pt x="10175" y="6204"/>
                      <a:pt x="8173" y="21581"/>
                      <a:pt x="8173" y="21581"/>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3" name="Figura"/>
              <p:cNvSpPr/>
              <p:nvPr/>
            </p:nvSpPr>
            <p:spPr>
              <a:xfrm>
                <a:off x="571500" y="1511300"/>
                <a:ext cx="2413000" cy="1212850"/>
              </a:xfrm>
              <a:custGeom>
                <a:avLst/>
                <a:gdLst/>
                <a:ahLst/>
                <a:cxnLst>
                  <a:cxn ang="0">
                    <a:pos x="wd2" y="hd2"/>
                  </a:cxn>
                  <a:cxn ang="5400000">
                    <a:pos x="wd2" y="hd2"/>
                  </a:cxn>
                  <a:cxn ang="10800000">
                    <a:pos x="wd2" y="hd2"/>
                  </a:cxn>
                  <a:cxn ang="16200000">
                    <a:pos x="wd2" y="hd2"/>
                  </a:cxn>
                </a:cxnLst>
                <a:rect l="0" t="0" r="r" b="b"/>
                <a:pathLst>
                  <a:path w="21600" h="21600" extrusionOk="0">
                    <a:moveTo>
                      <a:pt x="432" y="18139"/>
                    </a:moveTo>
                    <a:lnTo>
                      <a:pt x="432" y="18298"/>
                    </a:lnTo>
                    <a:lnTo>
                      <a:pt x="500" y="18343"/>
                    </a:lnTo>
                    <a:cubicBezTo>
                      <a:pt x="2581" y="19949"/>
                      <a:pt x="6605" y="19474"/>
                      <a:pt x="6764" y="19474"/>
                    </a:cubicBezTo>
                    <a:lnTo>
                      <a:pt x="6844" y="19474"/>
                    </a:lnTo>
                    <a:lnTo>
                      <a:pt x="6855" y="19316"/>
                    </a:lnTo>
                    <a:cubicBezTo>
                      <a:pt x="7026" y="17370"/>
                      <a:pt x="8265" y="8866"/>
                      <a:pt x="8469" y="8233"/>
                    </a:cubicBezTo>
                    <a:cubicBezTo>
                      <a:pt x="8617" y="7848"/>
                      <a:pt x="10550" y="7215"/>
                      <a:pt x="12369" y="6785"/>
                    </a:cubicBezTo>
                    <a:cubicBezTo>
                      <a:pt x="12448" y="8210"/>
                      <a:pt x="12846" y="16421"/>
                      <a:pt x="12608" y="20944"/>
                    </a:cubicBezTo>
                    <a:lnTo>
                      <a:pt x="12596" y="21148"/>
                    </a:lnTo>
                    <a:lnTo>
                      <a:pt x="12699" y="21170"/>
                    </a:lnTo>
                    <a:cubicBezTo>
                      <a:pt x="12778" y="21193"/>
                      <a:pt x="14131" y="21600"/>
                      <a:pt x="15427" y="21600"/>
                    </a:cubicBezTo>
                    <a:cubicBezTo>
                      <a:pt x="15984" y="21600"/>
                      <a:pt x="16541" y="21532"/>
                      <a:pt x="16973" y="21306"/>
                    </a:cubicBezTo>
                    <a:lnTo>
                      <a:pt x="17041" y="21283"/>
                    </a:lnTo>
                    <a:lnTo>
                      <a:pt x="17053" y="21148"/>
                    </a:lnTo>
                    <a:cubicBezTo>
                      <a:pt x="17064" y="21012"/>
                      <a:pt x="18417" y="6627"/>
                      <a:pt x="20747" y="6627"/>
                    </a:cubicBezTo>
                    <a:cubicBezTo>
                      <a:pt x="21009" y="6627"/>
                      <a:pt x="21384" y="7690"/>
                      <a:pt x="21486" y="8391"/>
                    </a:cubicBezTo>
                    <a:lnTo>
                      <a:pt x="21600" y="8323"/>
                    </a:lnTo>
                    <a:lnTo>
                      <a:pt x="21600" y="7781"/>
                    </a:lnTo>
                    <a:cubicBezTo>
                      <a:pt x="21429" y="7057"/>
                      <a:pt x="21088" y="6175"/>
                      <a:pt x="20747" y="6175"/>
                    </a:cubicBezTo>
                    <a:cubicBezTo>
                      <a:pt x="18337" y="6175"/>
                      <a:pt x="17007" y="19316"/>
                      <a:pt x="16848" y="20921"/>
                    </a:cubicBezTo>
                    <a:cubicBezTo>
                      <a:pt x="15586" y="21487"/>
                      <a:pt x="13324" y="20921"/>
                      <a:pt x="12824" y="20763"/>
                    </a:cubicBezTo>
                    <a:cubicBezTo>
                      <a:pt x="13062" y="15719"/>
                      <a:pt x="12562" y="6604"/>
                      <a:pt x="12562" y="6514"/>
                    </a:cubicBezTo>
                    <a:lnTo>
                      <a:pt x="12551" y="6310"/>
                    </a:lnTo>
                    <a:lnTo>
                      <a:pt x="12483" y="6310"/>
                    </a:lnTo>
                    <a:cubicBezTo>
                      <a:pt x="11562" y="6514"/>
                      <a:pt x="8538" y="7260"/>
                      <a:pt x="8310" y="7984"/>
                    </a:cubicBezTo>
                    <a:cubicBezTo>
                      <a:pt x="8083" y="8708"/>
                      <a:pt x="6901" y="16918"/>
                      <a:pt x="6685" y="19067"/>
                    </a:cubicBezTo>
                    <a:cubicBezTo>
                      <a:pt x="6093" y="19135"/>
                      <a:pt x="2558" y="19406"/>
                      <a:pt x="659" y="18026"/>
                    </a:cubicBezTo>
                    <a:cubicBezTo>
                      <a:pt x="693" y="16556"/>
                      <a:pt x="921" y="5948"/>
                      <a:pt x="546" y="3755"/>
                    </a:cubicBezTo>
                    <a:cubicBezTo>
                      <a:pt x="273" y="2171"/>
                      <a:pt x="171" y="1040"/>
                      <a:pt x="216" y="0"/>
                    </a:cubicBezTo>
                    <a:cubicBezTo>
                      <a:pt x="125" y="407"/>
                      <a:pt x="57" y="814"/>
                      <a:pt x="0" y="1199"/>
                    </a:cubicBezTo>
                    <a:cubicBezTo>
                      <a:pt x="45" y="1968"/>
                      <a:pt x="148" y="2827"/>
                      <a:pt x="330" y="3890"/>
                    </a:cubicBezTo>
                    <a:cubicBezTo>
                      <a:pt x="716" y="6107"/>
                      <a:pt x="443" y="18026"/>
                      <a:pt x="432" y="18139"/>
                    </a:cubicBez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4" name="Figura"/>
              <p:cNvSpPr/>
              <p:nvPr/>
            </p:nvSpPr>
            <p:spPr>
              <a:xfrm>
                <a:off x="2705100" y="17525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15882" y="386"/>
                    </a:moveTo>
                    <a:cubicBezTo>
                      <a:pt x="15882" y="386"/>
                      <a:pt x="10800" y="15621"/>
                      <a:pt x="0" y="21600"/>
                    </a:cubicBezTo>
                    <a:cubicBezTo>
                      <a:pt x="0" y="21600"/>
                      <a:pt x="16412" y="18064"/>
                      <a:pt x="21600" y="0"/>
                    </a:cubicBezTo>
                    <a:lnTo>
                      <a:pt x="15882" y="386"/>
                    </a:ln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5" name="Figura"/>
              <p:cNvSpPr/>
              <p:nvPr/>
            </p:nvSpPr>
            <p:spPr>
              <a:xfrm>
                <a:off x="2921000" y="1727199"/>
                <a:ext cx="50173" cy="55969"/>
              </a:xfrm>
              <a:custGeom>
                <a:avLst/>
                <a:gdLst/>
                <a:ahLst/>
                <a:cxnLst>
                  <a:cxn ang="0">
                    <a:pos x="wd2" y="hd2"/>
                  </a:cxn>
                  <a:cxn ang="5400000">
                    <a:pos x="wd2" y="hd2"/>
                  </a:cxn>
                  <a:cxn ang="10800000">
                    <a:pos x="wd2" y="hd2"/>
                  </a:cxn>
                  <a:cxn ang="16200000">
                    <a:pos x="wd2" y="hd2"/>
                  </a:cxn>
                </a:cxnLst>
                <a:rect l="0" t="0" r="r" b="b"/>
                <a:pathLst>
                  <a:path w="18963" h="21153" extrusionOk="0">
                    <a:moveTo>
                      <a:pt x="18361" y="10560"/>
                    </a:moveTo>
                    <a:cubicBezTo>
                      <a:pt x="20281" y="4800"/>
                      <a:pt x="17401" y="0"/>
                      <a:pt x="12601" y="0"/>
                    </a:cubicBezTo>
                    <a:cubicBezTo>
                      <a:pt x="7801" y="0"/>
                      <a:pt x="2041" y="4800"/>
                      <a:pt x="601" y="10560"/>
                    </a:cubicBezTo>
                    <a:cubicBezTo>
                      <a:pt x="-1319" y="16320"/>
                      <a:pt x="1561" y="21120"/>
                      <a:pt x="6361" y="21120"/>
                    </a:cubicBezTo>
                    <a:cubicBezTo>
                      <a:pt x="11161" y="21600"/>
                      <a:pt x="16441" y="16800"/>
                      <a:pt x="18361" y="10560"/>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6" name="Figura"/>
              <p:cNvSpPr/>
              <p:nvPr/>
            </p:nvSpPr>
            <p:spPr>
              <a:xfrm>
                <a:off x="1117599" y="1181100"/>
                <a:ext cx="836528" cy="805181"/>
              </a:xfrm>
              <a:custGeom>
                <a:avLst/>
                <a:gdLst/>
                <a:ahLst/>
                <a:cxnLst>
                  <a:cxn ang="0">
                    <a:pos x="wd2" y="hd2"/>
                  </a:cxn>
                  <a:cxn ang="5400000">
                    <a:pos x="wd2" y="hd2"/>
                  </a:cxn>
                  <a:cxn ang="10800000">
                    <a:pos x="wd2" y="hd2"/>
                  </a:cxn>
                  <a:cxn ang="16200000">
                    <a:pos x="wd2" y="hd2"/>
                  </a:cxn>
                </a:cxnLst>
                <a:rect l="0" t="0" r="r" b="b"/>
                <a:pathLst>
                  <a:path w="20954" h="21600" extrusionOk="0">
                    <a:moveTo>
                      <a:pt x="22" y="0"/>
                    </a:moveTo>
                    <a:cubicBezTo>
                      <a:pt x="22" y="0"/>
                      <a:pt x="-646" y="10732"/>
                      <a:pt x="5430" y="15059"/>
                    </a:cubicBezTo>
                    <a:cubicBezTo>
                      <a:pt x="9502" y="17955"/>
                      <a:pt x="13574" y="16694"/>
                      <a:pt x="13574" y="16694"/>
                    </a:cubicBezTo>
                    <a:lnTo>
                      <a:pt x="13287" y="21600"/>
                    </a:lnTo>
                    <a:lnTo>
                      <a:pt x="16310" y="21191"/>
                    </a:lnTo>
                    <a:cubicBezTo>
                      <a:pt x="16310" y="21191"/>
                      <a:pt x="18505" y="13219"/>
                      <a:pt x="18027" y="11822"/>
                    </a:cubicBezTo>
                    <a:cubicBezTo>
                      <a:pt x="18027" y="11822"/>
                      <a:pt x="20572" y="8347"/>
                      <a:pt x="20954" y="3918"/>
                    </a:cubicBezTo>
                    <a:lnTo>
                      <a:pt x="12079" y="2180"/>
                    </a:lnTo>
                    <a:lnTo>
                      <a:pt x="22" y="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02" name="Figura"/>
            <p:cNvSpPr/>
            <p:nvPr/>
          </p:nvSpPr>
          <p:spPr>
            <a:xfrm>
              <a:off x="1523999" y="3797299"/>
              <a:ext cx="356630" cy="485152"/>
            </a:xfrm>
            <a:custGeom>
              <a:avLst/>
              <a:gdLst/>
              <a:ahLst/>
              <a:cxnLst>
                <a:cxn ang="0">
                  <a:pos x="wd2" y="hd2"/>
                </a:cxn>
                <a:cxn ang="5400000">
                  <a:pos x="wd2" y="hd2"/>
                </a:cxn>
                <a:cxn ang="10800000">
                  <a:pos x="wd2" y="hd2"/>
                </a:cxn>
                <a:cxn ang="16200000">
                  <a:pos x="wd2" y="hd2"/>
                </a:cxn>
              </a:cxnLst>
              <a:rect l="0" t="0" r="r" b="b"/>
              <a:pathLst>
                <a:path w="19757" h="21544" extrusionOk="0">
                  <a:moveTo>
                    <a:pt x="197" y="9362"/>
                  </a:moveTo>
                  <a:lnTo>
                    <a:pt x="10821" y="21544"/>
                  </a:lnTo>
                  <a:lnTo>
                    <a:pt x="19757" y="18837"/>
                  </a:lnTo>
                  <a:lnTo>
                    <a:pt x="12580" y="0"/>
                  </a:lnTo>
                  <a:cubicBezTo>
                    <a:pt x="12580" y="-56"/>
                    <a:pt x="-1843" y="5076"/>
                    <a:pt x="197" y="9362"/>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3" name="Figura"/>
            <p:cNvSpPr/>
            <p:nvPr/>
          </p:nvSpPr>
          <p:spPr>
            <a:xfrm>
              <a:off x="1117599" y="3619500"/>
              <a:ext cx="818722" cy="660039"/>
            </a:xfrm>
            <a:custGeom>
              <a:avLst/>
              <a:gdLst/>
              <a:ahLst/>
              <a:cxnLst>
                <a:cxn ang="0">
                  <a:pos x="wd2" y="hd2"/>
                </a:cxn>
                <a:cxn ang="5400000">
                  <a:pos x="wd2" y="hd2"/>
                </a:cxn>
                <a:cxn ang="10800000">
                  <a:pos x="wd2" y="hd2"/>
                </a:cxn>
                <a:cxn ang="16200000">
                  <a:pos x="wd2" y="hd2"/>
                </a:cxn>
              </a:cxnLst>
              <a:rect l="0" t="0" r="r" b="b"/>
              <a:pathLst>
                <a:path w="21066" h="20560" extrusionOk="0">
                  <a:moveTo>
                    <a:pt x="21066" y="5934"/>
                  </a:moveTo>
                  <a:cubicBezTo>
                    <a:pt x="20314" y="8822"/>
                    <a:pt x="18158" y="21600"/>
                    <a:pt x="9988" y="20492"/>
                  </a:cubicBezTo>
                  <a:cubicBezTo>
                    <a:pt x="3714" y="19622"/>
                    <a:pt x="-534" y="7754"/>
                    <a:pt x="54" y="3402"/>
                  </a:cubicBezTo>
                  <a:cubicBezTo>
                    <a:pt x="381" y="910"/>
                    <a:pt x="5969" y="4589"/>
                    <a:pt x="5675" y="0"/>
                  </a:cubicBezTo>
                  <a:lnTo>
                    <a:pt x="15936" y="633"/>
                  </a:lnTo>
                  <a:cubicBezTo>
                    <a:pt x="15968" y="593"/>
                    <a:pt x="17864" y="4431"/>
                    <a:pt x="21066" y="593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4" name="Figura"/>
            <p:cNvSpPr/>
            <p:nvPr/>
          </p:nvSpPr>
          <p:spPr>
            <a:xfrm>
              <a:off x="1117600" y="3746500"/>
              <a:ext cx="818062" cy="530499"/>
            </a:xfrm>
            <a:custGeom>
              <a:avLst/>
              <a:gdLst/>
              <a:ahLst/>
              <a:cxnLst>
                <a:cxn ang="0">
                  <a:pos x="wd2" y="hd2"/>
                </a:cxn>
                <a:cxn ang="5400000">
                  <a:pos x="wd2" y="hd2"/>
                </a:cxn>
                <a:cxn ang="10800000">
                  <a:pos x="wd2" y="hd2"/>
                </a:cxn>
                <a:cxn ang="16200000">
                  <a:pos x="wd2" y="hd2"/>
                </a:cxn>
              </a:cxnLst>
              <a:rect l="0" t="0" r="r" b="b"/>
              <a:pathLst>
                <a:path w="21438" h="20321" extrusionOk="0">
                  <a:moveTo>
                    <a:pt x="10155" y="19557"/>
                  </a:moveTo>
                  <a:cubicBezTo>
                    <a:pt x="4298" y="18584"/>
                    <a:pt x="138" y="6130"/>
                    <a:pt x="4" y="0"/>
                  </a:cubicBezTo>
                  <a:cubicBezTo>
                    <a:pt x="-162" y="5838"/>
                    <a:pt x="4065" y="19265"/>
                    <a:pt x="10155" y="20238"/>
                  </a:cubicBezTo>
                  <a:cubicBezTo>
                    <a:pt x="18476" y="21600"/>
                    <a:pt x="20673" y="5886"/>
                    <a:pt x="21438" y="2335"/>
                  </a:cubicBezTo>
                  <a:cubicBezTo>
                    <a:pt x="21405" y="2335"/>
                    <a:pt x="21338" y="2286"/>
                    <a:pt x="21305" y="2238"/>
                  </a:cubicBezTo>
                  <a:cubicBezTo>
                    <a:pt x="20440" y="6714"/>
                    <a:pt x="18077" y="20870"/>
                    <a:pt x="10155" y="195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5" name="Figura"/>
            <p:cNvSpPr/>
            <p:nvPr/>
          </p:nvSpPr>
          <p:spPr>
            <a:xfrm>
              <a:off x="1181100" y="3619500"/>
              <a:ext cx="596900" cy="657392"/>
            </a:xfrm>
            <a:custGeom>
              <a:avLst/>
              <a:gdLst/>
              <a:ahLst/>
              <a:cxnLst>
                <a:cxn ang="0">
                  <a:pos x="wd2" y="hd2"/>
                </a:cxn>
                <a:cxn ang="5400000">
                  <a:pos x="wd2" y="hd2"/>
                </a:cxn>
                <a:cxn ang="10800000">
                  <a:pos x="wd2" y="hd2"/>
                </a:cxn>
                <a:cxn ang="16200000">
                  <a:pos x="wd2" y="hd2"/>
                </a:cxn>
              </a:cxnLst>
              <a:rect l="0" t="0" r="r" b="b"/>
              <a:pathLst>
                <a:path w="21600" h="21256" extrusionOk="0">
                  <a:moveTo>
                    <a:pt x="11811" y="9157"/>
                  </a:moveTo>
                  <a:cubicBezTo>
                    <a:pt x="10294" y="6037"/>
                    <a:pt x="9835" y="2875"/>
                    <a:pt x="10249" y="123"/>
                  </a:cubicBezTo>
                  <a:lnTo>
                    <a:pt x="7721" y="0"/>
                  </a:lnTo>
                  <a:cubicBezTo>
                    <a:pt x="7905" y="329"/>
                    <a:pt x="3079" y="41"/>
                    <a:pt x="3125" y="493"/>
                  </a:cubicBezTo>
                  <a:cubicBezTo>
                    <a:pt x="3814" y="4394"/>
                    <a:pt x="4274" y="10102"/>
                    <a:pt x="0" y="11334"/>
                  </a:cubicBezTo>
                  <a:cubicBezTo>
                    <a:pt x="2390" y="15974"/>
                    <a:pt x="6664" y="20656"/>
                    <a:pt x="11995" y="21189"/>
                  </a:cubicBezTo>
                  <a:cubicBezTo>
                    <a:pt x="16269" y="21600"/>
                    <a:pt x="19348" y="20081"/>
                    <a:pt x="21600" y="17781"/>
                  </a:cubicBezTo>
                  <a:cubicBezTo>
                    <a:pt x="17740" y="16795"/>
                    <a:pt x="13971" y="13633"/>
                    <a:pt x="11811" y="91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6" name="Figura"/>
            <p:cNvSpPr/>
            <p:nvPr/>
          </p:nvSpPr>
          <p:spPr>
            <a:xfrm>
              <a:off x="1206499" y="3632199"/>
              <a:ext cx="692806" cy="478809"/>
            </a:xfrm>
            <a:custGeom>
              <a:avLst/>
              <a:gdLst/>
              <a:ahLst/>
              <a:cxnLst>
                <a:cxn ang="0">
                  <a:pos x="wd2" y="hd2"/>
                </a:cxn>
                <a:cxn ang="5400000">
                  <a:pos x="wd2" y="hd2"/>
                </a:cxn>
                <a:cxn ang="10800000">
                  <a:pos x="wd2" y="hd2"/>
                </a:cxn>
                <a:cxn ang="16200000">
                  <a:pos x="wd2" y="hd2"/>
                </a:cxn>
              </a:cxnLst>
              <a:rect l="0" t="0" r="r" b="b"/>
              <a:pathLst>
                <a:path w="20246" h="21487" extrusionOk="0">
                  <a:moveTo>
                    <a:pt x="427" y="3705"/>
                  </a:moveTo>
                  <a:cubicBezTo>
                    <a:pt x="427" y="3705"/>
                    <a:pt x="-1354" y="10431"/>
                    <a:pt x="2357" y="15560"/>
                  </a:cubicBezTo>
                  <a:cubicBezTo>
                    <a:pt x="2988" y="16415"/>
                    <a:pt x="8555" y="8664"/>
                    <a:pt x="9372" y="9234"/>
                  </a:cubicBezTo>
                  <a:cubicBezTo>
                    <a:pt x="10411" y="9975"/>
                    <a:pt x="9186" y="21544"/>
                    <a:pt x="10522" y="21487"/>
                  </a:cubicBezTo>
                  <a:cubicBezTo>
                    <a:pt x="19244" y="21430"/>
                    <a:pt x="20246" y="7581"/>
                    <a:pt x="20246" y="7581"/>
                  </a:cubicBezTo>
                  <a:cubicBezTo>
                    <a:pt x="20246" y="7581"/>
                    <a:pt x="16832" y="4218"/>
                    <a:pt x="16757" y="2224"/>
                  </a:cubicBezTo>
                  <a:lnTo>
                    <a:pt x="2914" y="1"/>
                  </a:lnTo>
                  <a:cubicBezTo>
                    <a:pt x="2914" y="-56"/>
                    <a:pt x="3100" y="4047"/>
                    <a:pt x="427" y="37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7" name="Figura"/>
            <p:cNvSpPr/>
            <p:nvPr/>
          </p:nvSpPr>
          <p:spPr>
            <a:xfrm>
              <a:off x="1206499" y="3606799"/>
              <a:ext cx="692806" cy="478797"/>
            </a:xfrm>
            <a:custGeom>
              <a:avLst/>
              <a:gdLst/>
              <a:ahLst/>
              <a:cxnLst>
                <a:cxn ang="0">
                  <a:pos x="wd2" y="hd2"/>
                </a:cxn>
                <a:cxn ang="5400000">
                  <a:pos x="wd2" y="hd2"/>
                </a:cxn>
                <a:cxn ang="10800000">
                  <a:pos x="wd2" y="hd2"/>
                </a:cxn>
                <a:cxn ang="16200000">
                  <a:pos x="wd2" y="hd2"/>
                </a:cxn>
              </a:cxnLst>
              <a:rect l="0" t="0" r="r" b="b"/>
              <a:pathLst>
                <a:path w="20246" h="21543" extrusionOk="0">
                  <a:moveTo>
                    <a:pt x="427" y="3714"/>
                  </a:moveTo>
                  <a:cubicBezTo>
                    <a:pt x="427" y="3714"/>
                    <a:pt x="-1354" y="10457"/>
                    <a:pt x="2357" y="15600"/>
                  </a:cubicBezTo>
                  <a:cubicBezTo>
                    <a:pt x="2988" y="16457"/>
                    <a:pt x="8555" y="8686"/>
                    <a:pt x="9372" y="9257"/>
                  </a:cubicBezTo>
                  <a:cubicBezTo>
                    <a:pt x="10411" y="10000"/>
                    <a:pt x="9186" y="21600"/>
                    <a:pt x="10522" y="21543"/>
                  </a:cubicBezTo>
                  <a:cubicBezTo>
                    <a:pt x="19244" y="21486"/>
                    <a:pt x="20246" y="7600"/>
                    <a:pt x="20246" y="7600"/>
                  </a:cubicBezTo>
                  <a:cubicBezTo>
                    <a:pt x="20246" y="7600"/>
                    <a:pt x="16832" y="4229"/>
                    <a:pt x="16757" y="2229"/>
                  </a:cubicBezTo>
                  <a:lnTo>
                    <a:pt x="2914" y="0"/>
                  </a:lnTo>
                  <a:cubicBezTo>
                    <a:pt x="2914" y="0"/>
                    <a:pt x="3062" y="4057"/>
                    <a:pt x="427" y="3714"/>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8" name="Figura"/>
            <p:cNvSpPr/>
            <p:nvPr/>
          </p:nvSpPr>
          <p:spPr>
            <a:xfrm>
              <a:off x="1244599" y="3632199"/>
              <a:ext cx="556261" cy="461017"/>
            </a:xfrm>
            <a:custGeom>
              <a:avLst/>
              <a:gdLst/>
              <a:ahLst/>
              <a:cxnLst>
                <a:cxn ang="0">
                  <a:pos x="wd2" y="hd2"/>
                </a:cxn>
                <a:cxn ang="5400000">
                  <a:pos x="wd2" y="hd2"/>
                </a:cxn>
                <a:cxn ang="10800000">
                  <a:pos x="wd2" y="hd2"/>
                </a:cxn>
                <a:cxn ang="16200000">
                  <a:pos x="wd2" y="hd2"/>
                </a:cxn>
              </a:cxnLst>
              <a:rect l="0" t="0" r="r" b="b"/>
              <a:pathLst>
                <a:path w="21600" h="21541" extrusionOk="0">
                  <a:moveTo>
                    <a:pt x="18444" y="11512"/>
                  </a:moveTo>
                  <a:cubicBezTo>
                    <a:pt x="17063" y="7655"/>
                    <a:pt x="16915" y="3738"/>
                    <a:pt x="17852" y="1187"/>
                  </a:cubicBezTo>
                  <a:lnTo>
                    <a:pt x="8729" y="0"/>
                  </a:lnTo>
                  <a:cubicBezTo>
                    <a:pt x="9025" y="712"/>
                    <a:pt x="9123" y="1484"/>
                    <a:pt x="9025" y="2374"/>
                  </a:cubicBezTo>
                  <a:lnTo>
                    <a:pt x="247" y="0"/>
                  </a:lnTo>
                  <a:cubicBezTo>
                    <a:pt x="838" y="2018"/>
                    <a:pt x="2910" y="6290"/>
                    <a:pt x="0" y="13411"/>
                  </a:cubicBezTo>
                  <a:cubicBezTo>
                    <a:pt x="395" y="14064"/>
                    <a:pt x="888" y="14716"/>
                    <a:pt x="1479" y="15369"/>
                  </a:cubicBezTo>
                  <a:cubicBezTo>
                    <a:pt x="2318" y="16259"/>
                    <a:pt x="9715" y="8189"/>
                    <a:pt x="10800" y="8782"/>
                  </a:cubicBezTo>
                  <a:cubicBezTo>
                    <a:pt x="12181" y="9554"/>
                    <a:pt x="10553" y="21600"/>
                    <a:pt x="12329" y="21541"/>
                  </a:cubicBezTo>
                  <a:cubicBezTo>
                    <a:pt x="16718" y="21481"/>
                    <a:pt x="19627" y="19404"/>
                    <a:pt x="21600" y="16793"/>
                  </a:cubicBezTo>
                  <a:cubicBezTo>
                    <a:pt x="20318" y="15488"/>
                    <a:pt x="19233" y="13648"/>
                    <a:pt x="18444" y="11512"/>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9" name="Figura"/>
            <p:cNvSpPr/>
            <p:nvPr/>
          </p:nvSpPr>
          <p:spPr>
            <a:xfrm>
              <a:off x="1206499" y="3695700"/>
              <a:ext cx="692806" cy="396246"/>
            </a:xfrm>
            <a:custGeom>
              <a:avLst/>
              <a:gdLst/>
              <a:ahLst/>
              <a:cxnLst>
                <a:cxn ang="0">
                  <a:pos x="wd2" y="hd2"/>
                </a:cxn>
                <a:cxn ang="5400000">
                  <a:pos x="wd2" y="hd2"/>
                </a:cxn>
                <a:cxn ang="10800000">
                  <a:pos x="wd2" y="hd2"/>
                </a:cxn>
                <a:cxn ang="16200000">
                  <a:pos x="wd2" y="hd2"/>
                </a:cxn>
              </a:cxnLst>
              <a:rect l="0" t="0" r="r" b="b"/>
              <a:pathLst>
                <a:path w="20246" h="21531" extrusionOk="0">
                  <a:moveTo>
                    <a:pt x="19392" y="3588"/>
                  </a:moveTo>
                  <a:cubicBezTo>
                    <a:pt x="18984" y="7453"/>
                    <a:pt x="17240" y="19047"/>
                    <a:pt x="10597" y="19185"/>
                  </a:cubicBezTo>
                  <a:cubicBezTo>
                    <a:pt x="9372" y="19185"/>
                    <a:pt x="10485" y="5176"/>
                    <a:pt x="9520" y="4348"/>
                  </a:cubicBezTo>
                  <a:cubicBezTo>
                    <a:pt x="8778" y="3658"/>
                    <a:pt x="3656" y="13043"/>
                    <a:pt x="3100" y="12008"/>
                  </a:cubicBezTo>
                  <a:cubicBezTo>
                    <a:pt x="836" y="7867"/>
                    <a:pt x="799" y="2898"/>
                    <a:pt x="1021" y="0"/>
                  </a:cubicBezTo>
                  <a:cubicBezTo>
                    <a:pt x="836" y="69"/>
                    <a:pt x="650" y="69"/>
                    <a:pt x="427" y="0"/>
                  </a:cubicBezTo>
                  <a:cubicBezTo>
                    <a:pt x="427" y="0"/>
                    <a:pt x="-1354" y="8143"/>
                    <a:pt x="2357" y="14354"/>
                  </a:cubicBezTo>
                  <a:cubicBezTo>
                    <a:pt x="2988" y="15389"/>
                    <a:pt x="8555" y="6004"/>
                    <a:pt x="9372" y="6694"/>
                  </a:cubicBezTo>
                  <a:cubicBezTo>
                    <a:pt x="10411" y="7591"/>
                    <a:pt x="9186" y="21600"/>
                    <a:pt x="10522" y="21531"/>
                  </a:cubicBezTo>
                  <a:cubicBezTo>
                    <a:pt x="19244" y="21462"/>
                    <a:pt x="20246" y="4693"/>
                    <a:pt x="20246" y="4693"/>
                  </a:cubicBezTo>
                  <a:cubicBezTo>
                    <a:pt x="20246" y="4693"/>
                    <a:pt x="19875" y="4279"/>
                    <a:pt x="19392" y="3588"/>
                  </a:cubicBezTo>
                  <a:close/>
                </a:path>
              </a:pathLst>
            </a:custGeom>
            <a:solidFill>
              <a:srgbClr val="FFFC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0" name="Figura"/>
            <p:cNvSpPr/>
            <p:nvPr/>
          </p:nvSpPr>
          <p:spPr>
            <a:xfrm>
              <a:off x="1422400" y="3695700"/>
              <a:ext cx="451254" cy="537210"/>
            </a:xfrm>
            <a:custGeom>
              <a:avLst/>
              <a:gdLst/>
              <a:ahLst/>
              <a:cxnLst>
                <a:cxn ang="0">
                  <a:pos x="wd2" y="hd2"/>
                </a:cxn>
                <a:cxn ang="5400000">
                  <a:pos x="wd2" y="hd2"/>
                </a:cxn>
                <a:cxn ang="10800000">
                  <a:pos x="wd2" y="hd2"/>
                </a:cxn>
                <a:cxn ang="16200000">
                  <a:pos x="wd2" y="hd2"/>
                </a:cxn>
              </a:cxnLst>
              <a:rect l="0" t="0" r="r" b="b"/>
              <a:pathLst>
                <a:path w="20743" h="21600" extrusionOk="0">
                  <a:moveTo>
                    <a:pt x="14497" y="715"/>
                  </a:moveTo>
                  <a:cubicBezTo>
                    <a:pt x="14497" y="715"/>
                    <a:pt x="17766" y="3523"/>
                    <a:pt x="20743" y="9191"/>
                  </a:cubicBezTo>
                  <a:cubicBezTo>
                    <a:pt x="20743" y="9191"/>
                    <a:pt x="16073" y="19404"/>
                    <a:pt x="7024" y="21600"/>
                  </a:cubicBezTo>
                  <a:cubicBezTo>
                    <a:pt x="7024" y="21600"/>
                    <a:pt x="-857" y="13532"/>
                    <a:pt x="77" y="0"/>
                  </a:cubicBezTo>
                  <a:lnTo>
                    <a:pt x="14497" y="715"/>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1"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14498" y="771"/>
                  </a:moveTo>
                  <a:cubicBezTo>
                    <a:pt x="14498" y="771"/>
                    <a:pt x="17767" y="3802"/>
                    <a:pt x="20744" y="9918"/>
                  </a:cubicBezTo>
                  <a:cubicBezTo>
                    <a:pt x="20744" y="9918"/>
                    <a:pt x="15957" y="19231"/>
                    <a:pt x="6908" y="21600"/>
                  </a:cubicBezTo>
                  <a:cubicBezTo>
                    <a:pt x="6908" y="21600"/>
                    <a:pt x="-856" y="14602"/>
                    <a:pt x="78" y="0"/>
                  </a:cubicBezTo>
                  <a:lnTo>
                    <a:pt x="14498" y="77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2" name="Figura"/>
            <p:cNvSpPr/>
            <p:nvPr/>
          </p:nvSpPr>
          <p:spPr>
            <a:xfrm>
              <a:off x="1562099" y="3873499"/>
              <a:ext cx="246382" cy="186691"/>
            </a:xfrm>
            <a:custGeom>
              <a:avLst/>
              <a:gdLst/>
              <a:ahLst/>
              <a:cxnLst>
                <a:cxn ang="0">
                  <a:pos x="wd2" y="hd2"/>
                </a:cxn>
                <a:cxn ang="5400000">
                  <a:pos x="wd2" y="hd2"/>
                </a:cxn>
                <a:cxn ang="10800000">
                  <a:pos x="wd2" y="hd2"/>
                </a:cxn>
                <a:cxn ang="16200000">
                  <a:pos x="wd2" y="hd2"/>
                </a:cxn>
              </a:cxnLst>
              <a:rect l="0" t="0" r="r" b="b"/>
              <a:pathLst>
                <a:path w="21600" h="21600" extrusionOk="0">
                  <a:moveTo>
                    <a:pt x="0" y="17045"/>
                  </a:moveTo>
                  <a:lnTo>
                    <a:pt x="1670" y="21600"/>
                  </a:lnTo>
                  <a:cubicBezTo>
                    <a:pt x="1670" y="21600"/>
                    <a:pt x="16812" y="10873"/>
                    <a:pt x="21600" y="0"/>
                  </a:cubicBezTo>
                  <a:cubicBezTo>
                    <a:pt x="21600" y="0"/>
                    <a:pt x="8462" y="14841"/>
                    <a:pt x="0" y="17045"/>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3" name="Figura"/>
            <p:cNvSpPr/>
            <p:nvPr/>
          </p:nvSpPr>
          <p:spPr>
            <a:xfrm>
              <a:off x="1524000" y="3771899"/>
              <a:ext cx="228609" cy="135891"/>
            </a:xfrm>
            <a:custGeom>
              <a:avLst/>
              <a:gdLst/>
              <a:ahLst/>
              <a:cxnLst>
                <a:cxn ang="0">
                  <a:pos x="wd2" y="hd2"/>
                </a:cxn>
                <a:cxn ang="5400000">
                  <a:pos x="wd2" y="hd2"/>
                </a:cxn>
                <a:cxn ang="10800000">
                  <a:pos x="wd2" y="hd2"/>
                </a:cxn>
                <a:cxn ang="16200000">
                  <a:pos x="wd2" y="hd2"/>
                </a:cxn>
              </a:cxnLst>
              <a:rect l="0" t="0" r="r" b="b"/>
              <a:pathLst>
                <a:path w="21481" h="21600" extrusionOk="0">
                  <a:moveTo>
                    <a:pt x="0" y="15948"/>
                  </a:moveTo>
                  <a:lnTo>
                    <a:pt x="1193" y="21600"/>
                  </a:lnTo>
                  <a:cubicBezTo>
                    <a:pt x="1193" y="21600"/>
                    <a:pt x="16230" y="11708"/>
                    <a:pt x="21481" y="0"/>
                  </a:cubicBezTo>
                  <a:cubicBezTo>
                    <a:pt x="21600" y="0"/>
                    <a:pt x="8115" y="14938"/>
                    <a:pt x="0" y="15948"/>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4" name="Figura"/>
            <p:cNvSpPr/>
            <p:nvPr/>
          </p:nvSpPr>
          <p:spPr>
            <a:xfrm>
              <a:off x="1422400" y="3670299"/>
              <a:ext cx="330627" cy="497842"/>
            </a:xfrm>
            <a:custGeom>
              <a:avLst/>
              <a:gdLst/>
              <a:ahLst/>
              <a:cxnLst>
                <a:cxn ang="0">
                  <a:pos x="wd2" y="hd2"/>
                </a:cxn>
                <a:cxn ang="5400000">
                  <a:pos x="wd2" y="hd2"/>
                </a:cxn>
                <a:cxn ang="10800000">
                  <a:pos x="wd2" y="hd2"/>
                </a:cxn>
                <a:cxn ang="16200000">
                  <a:pos x="wd2" y="hd2"/>
                </a:cxn>
              </a:cxnLst>
              <a:rect l="0" t="0" r="r" b="b"/>
              <a:pathLst>
                <a:path w="20448" h="21600" extrusionOk="0">
                  <a:moveTo>
                    <a:pt x="10316" y="13500"/>
                  </a:moveTo>
                  <a:cubicBezTo>
                    <a:pt x="10316" y="7659"/>
                    <a:pt x="14636" y="2755"/>
                    <a:pt x="20448" y="1488"/>
                  </a:cubicBezTo>
                  <a:cubicBezTo>
                    <a:pt x="19898" y="1047"/>
                    <a:pt x="19505" y="771"/>
                    <a:pt x="19505" y="771"/>
                  </a:cubicBezTo>
                  <a:lnTo>
                    <a:pt x="105" y="0"/>
                  </a:lnTo>
                  <a:cubicBezTo>
                    <a:pt x="-1152" y="14602"/>
                    <a:pt x="9295" y="21600"/>
                    <a:pt x="9295" y="21600"/>
                  </a:cubicBezTo>
                  <a:cubicBezTo>
                    <a:pt x="10551" y="21380"/>
                    <a:pt x="11651" y="21049"/>
                    <a:pt x="12751" y="20718"/>
                  </a:cubicBezTo>
                  <a:cubicBezTo>
                    <a:pt x="11180" y="18680"/>
                    <a:pt x="10316" y="16145"/>
                    <a:pt x="10316" y="13500"/>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5"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6967" y="21214"/>
                  </a:moveTo>
                  <a:cubicBezTo>
                    <a:pt x="6967" y="21214"/>
                    <a:pt x="-681" y="14327"/>
                    <a:pt x="136" y="0"/>
                  </a:cubicBezTo>
                  <a:lnTo>
                    <a:pt x="78" y="0"/>
                  </a:lnTo>
                  <a:cubicBezTo>
                    <a:pt x="-856" y="14602"/>
                    <a:pt x="6908" y="21600"/>
                    <a:pt x="6908" y="21600"/>
                  </a:cubicBezTo>
                  <a:cubicBezTo>
                    <a:pt x="15957" y="19231"/>
                    <a:pt x="20744" y="9918"/>
                    <a:pt x="20744" y="9918"/>
                  </a:cubicBezTo>
                  <a:cubicBezTo>
                    <a:pt x="20744" y="9863"/>
                    <a:pt x="20686" y="9863"/>
                    <a:pt x="20686" y="9808"/>
                  </a:cubicBezTo>
                  <a:cubicBezTo>
                    <a:pt x="19810" y="11351"/>
                    <a:pt x="15140" y="19120"/>
                    <a:pt x="6967" y="2121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6" name="Figura"/>
            <p:cNvSpPr/>
            <p:nvPr/>
          </p:nvSpPr>
          <p:spPr>
            <a:xfrm>
              <a:off x="1257300" y="3517900"/>
              <a:ext cx="563881" cy="299721"/>
            </a:xfrm>
            <a:custGeom>
              <a:avLst/>
              <a:gdLst/>
              <a:ahLst/>
              <a:cxnLst>
                <a:cxn ang="0">
                  <a:pos x="wd2" y="hd2"/>
                </a:cxn>
                <a:cxn ang="5400000">
                  <a:pos x="wd2" y="hd2"/>
                </a:cxn>
                <a:cxn ang="10800000">
                  <a:pos x="wd2" y="hd2"/>
                </a:cxn>
                <a:cxn ang="16200000">
                  <a:pos x="wd2" y="hd2"/>
                </a:cxn>
              </a:cxnLst>
              <a:rect l="0" t="0" r="r" b="b"/>
              <a:pathLst>
                <a:path w="21600" h="21600" extrusionOk="0">
                  <a:moveTo>
                    <a:pt x="5984" y="8329"/>
                  </a:moveTo>
                  <a:cubicBezTo>
                    <a:pt x="3892" y="8329"/>
                    <a:pt x="1897" y="7780"/>
                    <a:pt x="0" y="6681"/>
                  </a:cubicBezTo>
                  <a:cubicBezTo>
                    <a:pt x="97" y="7505"/>
                    <a:pt x="243" y="8420"/>
                    <a:pt x="341" y="9244"/>
                  </a:cubicBezTo>
                  <a:cubicBezTo>
                    <a:pt x="341" y="9244"/>
                    <a:pt x="4816" y="16566"/>
                    <a:pt x="6908" y="21600"/>
                  </a:cubicBezTo>
                  <a:cubicBezTo>
                    <a:pt x="7881" y="15193"/>
                    <a:pt x="18681" y="15651"/>
                    <a:pt x="21600" y="14186"/>
                  </a:cubicBezTo>
                  <a:cubicBezTo>
                    <a:pt x="21600" y="14186"/>
                    <a:pt x="18778" y="10159"/>
                    <a:pt x="18000" y="0"/>
                  </a:cubicBezTo>
                  <a:cubicBezTo>
                    <a:pt x="14449" y="7047"/>
                    <a:pt x="11870" y="8329"/>
                    <a:pt x="5984" y="832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7" name="Figura"/>
            <p:cNvSpPr/>
            <p:nvPr/>
          </p:nvSpPr>
          <p:spPr>
            <a:xfrm>
              <a:off x="1231900" y="2895600"/>
              <a:ext cx="578163" cy="796839"/>
            </a:xfrm>
            <a:custGeom>
              <a:avLst/>
              <a:gdLst/>
              <a:ahLst/>
              <a:cxnLst>
                <a:cxn ang="0">
                  <a:pos x="wd2" y="hd2"/>
                </a:cxn>
                <a:cxn ang="5400000">
                  <a:pos x="wd2" y="hd2"/>
                </a:cxn>
                <a:cxn ang="10800000">
                  <a:pos x="wd2" y="hd2"/>
                </a:cxn>
                <a:cxn ang="16200000">
                  <a:pos x="wd2" y="hd2"/>
                </a:cxn>
              </a:cxnLst>
              <a:rect l="0" t="0" r="r" b="b"/>
              <a:pathLst>
                <a:path w="19319" h="20818" extrusionOk="0">
                  <a:moveTo>
                    <a:pt x="1609" y="199"/>
                  </a:moveTo>
                  <a:cubicBezTo>
                    <a:pt x="-3" y="2920"/>
                    <a:pt x="-1064" y="11281"/>
                    <a:pt x="1737" y="19078"/>
                  </a:cubicBezTo>
                  <a:cubicBezTo>
                    <a:pt x="1737" y="19078"/>
                    <a:pt x="14171" y="21600"/>
                    <a:pt x="19263" y="20571"/>
                  </a:cubicBezTo>
                  <a:cubicBezTo>
                    <a:pt x="19263" y="20571"/>
                    <a:pt x="20536" y="6304"/>
                    <a:pt x="10945" y="0"/>
                  </a:cubicBezTo>
                  <a:lnTo>
                    <a:pt x="1609" y="199"/>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8" name="Figura"/>
            <p:cNvSpPr/>
            <p:nvPr/>
          </p:nvSpPr>
          <p:spPr>
            <a:xfrm>
              <a:off x="1231899" y="2908300"/>
              <a:ext cx="518066" cy="791360"/>
            </a:xfrm>
            <a:custGeom>
              <a:avLst/>
              <a:gdLst/>
              <a:ahLst/>
              <a:cxnLst>
                <a:cxn ang="0">
                  <a:pos x="wd2" y="hd2"/>
                </a:cxn>
                <a:cxn ang="5400000">
                  <a:pos x="wd2" y="hd2"/>
                </a:cxn>
                <a:cxn ang="10800000">
                  <a:pos x="wd2" y="hd2"/>
                </a:cxn>
                <a:cxn ang="16200000">
                  <a:pos x="wd2" y="hd2"/>
                </a:cxn>
              </a:cxnLst>
              <a:rect l="0" t="0" r="r" b="b"/>
              <a:pathLst>
                <a:path w="20349" h="21501" extrusionOk="0">
                  <a:moveTo>
                    <a:pt x="4785" y="0"/>
                  </a:moveTo>
                  <a:lnTo>
                    <a:pt x="1892" y="69"/>
                  </a:lnTo>
                  <a:cubicBezTo>
                    <a:pt x="-4" y="2898"/>
                    <a:pt x="-1251" y="11594"/>
                    <a:pt x="2041" y="19702"/>
                  </a:cubicBezTo>
                  <a:cubicBezTo>
                    <a:pt x="2041" y="19702"/>
                    <a:pt x="12567" y="21600"/>
                    <a:pt x="20349" y="21496"/>
                  </a:cubicBezTo>
                  <a:cubicBezTo>
                    <a:pt x="10123" y="16631"/>
                    <a:pt x="7728" y="9489"/>
                    <a:pt x="4785"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9" name="Figura"/>
            <p:cNvSpPr/>
            <p:nvPr/>
          </p:nvSpPr>
          <p:spPr>
            <a:xfrm>
              <a:off x="1574800" y="2920999"/>
              <a:ext cx="228942" cy="777241"/>
            </a:xfrm>
            <a:custGeom>
              <a:avLst/>
              <a:gdLst/>
              <a:ahLst/>
              <a:cxnLst>
                <a:cxn ang="0">
                  <a:pos x="wd2" y="hd2"/>
                </a:cxn>
                <a:cxn ang="5400000">
                  <a:pos x="wd2" y="hd2"/>
                </a:cxn>
                <a:cxn ang="10800000">
                  <a:pos x="wd2" y="hd2"/>
                </a:cxn>
                <a:cxn ang="16200000">
                  <a:pos x="wd2" y="hd2"/>
                </a:cxn>
              </a:cxnLst>
              <a:rect l="0" t="0" r="r" b="b"/>
              <a:pathLst>
                <a:path w="18811" h="21600" extrusionOk="0">
                  <a:moveTo>
                    <a:pt x="0" y="0"/>
                  </a:moveTo>
                  <a:cubicBezTo>
                    <a:pt x="16904" y="6882"/>
                    <a:pt x="14087" y="19059"/>
                    <a:pt x="13357" y="21600"/>
                  </a:cubicBezTo>
                  <a:cubicBezTo>
                    <a:pt x="15339" y="21565"/>
                    <a:pt x="17113" y="21494"/>
                    <a:pt x="18678" y="21353"/>
                  </a:cubicBezTo>
                  <a:cubicBezTo>
                    <a:pt x="18678" y="21353"/>
                    <a:pt x="21600" y="6953"/>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0" name="Figura"/>
            <p:cNvSpPr/>
            <p:nvPr/>
          </p:nvSpPr>
          <p:spPr>
            <a:xfrm>
              <a:off x="1574800" y="2920999"/>
              <a:ext cx="215888" cy="777241"/>
            </a:xfrm>
            <a:custGeom>
              <a:avLst/>
              <a:gdLst/>
              <a:ahLst/>
              <a:cxnLst>
                <a:cxn ang="0">
                  <a:pos x="wd2" y="hd2"/>
                </a:cxn>
                <a:cxn ang="5400000">
                  <a:pos x="wd2" y="hd2"/>
                </a:cxn>
                <a:cxn ang="10800000">
                  <a:pos x="wd2" y="hd2"/>
                </a:cxn>
                <a:cxn ang="16200000">
                  <a:pos x="wd2" y="hd2"/>
                </a:cxn>
              </a:cxnLst>
              <a:rect l="0" t="0" r="r" b="b"/>
              <a:pathLst>
                <a:path w="20982" h="21600" extrusionOk="0">
                  <a:moveTo>
                    <a:pt x="20859" y="21424"/>
                  </a:moveTo>
                  <a:cubicBezTo>
                    <a:pt x="21600" y="17682"/>
                    <a:pt x="19378" y="7588"/>
                    <a:pt x="2839" y="812"/>
                  </a:cubicBezTo>
                  <a:cubicBezTo>
                    <a:pt x="1975" y="529"/>
                    <a:pt x="987" y="247"/>
                    <a:pt x="0" y="0"/>
                  </a:cubicBezTo>
                  <a:cubicBezTo>
                    <a:pt x="19995" y="6882"/>
                    <a:pt x="16663" y="19059"/>
                    <a:pt x="15799" y="21600"/>
                  </a:cubicBezTo>
                  <a:cubicBezTo>
                    <a:pt x="16786" y="21565"/>
                    <a:pt x="19255" y="21600"/>
                    <a:pt x="20859" y="2142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1" name="Figura"/>
            <p:cNvSpPr/>
            <p:nvPr/>
          </p:nvSpPr>
          <p:spPr>
            <a:xfrm>
              <a:off x="1193799" y="3238499"/>
              <a:ext cx="227192" cy="325122"/>
            </a:xfrm>
            <a:custGeom>
              <a:avLst/>
              <a:gdLst/>
              <a:ahLst/>
              <a:cxnLst>
                <a:cxn ang="0">
                  <a:pos x="wd2" y="hd2"/>
                </a:cxn>
                <a:cxn ang="5400000">
                  <a:pos x="wd2" y="hd2"/>
                </a:cxn>
                <a:cxn ang="10800000">
                  <a:pos x="wd2" y="hd2"/>
                </a:cxn>
                <a:cxn ang="16200000">
                  <a:pos x="wd2" y="hd2"/>
                </a:cxn>
              </a:cxnLst>
              <a:rect l="0" t="0" r="r" b="b"/>
              <a:pathLst>
                <a:path w="17097" h="21600" extrusionOk="0">
                  <a:moveTo>
                    <a:pt x="16810" y="3628"/>
                  </a:moveTo>
                  <a:lnTo>
                    <a:pt x="17097" y="7931"/>
                  </a:lnTo>
                  <a:lnTo>
                    <a:pt x="15377" y="8522"/>
                  </a:lnTo>
                  <a:lnTo>
                    <a:pt x="15377" y="21600"/>
                  </a:lnTo>
                  <a:cubicBezTo>
                    <a:pt x="15377" y="21600"/>
                    <a:pt x="-4503" y="21094"/>
                    <a:pt x="945" y="0"/>
                  </a:cubicBezTo>
                  <a:lnTo>
                    <a:pt x="16810" y="3628"/>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2" name="Figura"/>
            <p:cNvSpPr/>
            <p:nvPr/>
          </p:nvSpPr>
          <p:spPr>
            <a:xfrm>
              <a:off x="1549400" y="4203700"/>
              <a:ext cx="330968" cy="613525"/>
            </a:xfrm>
            <a:custGeom>
              <a:avLst/>
              <a:gdLst/>
              <a:ahLst/>
              <a:cxnLst>
                <a:cxn ang="0">
                  <a:pos x="wd2" y="hd2"/>
                </a:cxn>
                <a:cxn ang="5400000">
                  <a:pos x="wd2" y="hd2"/>
                </a:cxn>
                <a:cxn ang="10800000">
                  <a:pos x="wd2" y="hd2"/>
                </a:cxn>
                <a:cxn ang="16200000">
                  <a:pos x="wd2" y="hd2"/>
                </a:cxn>
              </a:cxnLst>
              <a:rect l="0" t="0" r="r" b="b"/>
              <a:pathLst>
                <a:path w="21083" h="21471" extrusionOk="0">
                  <a:moveTo>
                    <a:pt x="0" y="21471"/>
                  </a:moveTo>
                  <a:cubicBezTo>
                    <a:pt x="0" y="21471"/>
                    <a:pt x="10112" y="11160"/>
                    <a:pt x="10031" y="3115"/>
                  </a:cubicBezTo>
                  <a:cubicBezTo>
                    <a:pt x="10031" y="3115"/>
                    <a:pt x="13753" y="-129"/>
                    <a:pt x="17636" y="4"/>
                  </a:cubicBezTo>
                  <a:cubicBezTo>
                    <a:pt x="21600" y="138"/>
                    <a:pt x="21357" y="1693"/>
                    <a:pt x="20710" y="2627"/>
                  </a:cubicBezTo>
                  <a:cubicBezTo>
                    <a:pt x="19497" y="4271"/>
                    <a:pt x="4611" y="17204"/>
                    <a:pt x="7038" y="20760"/>
                  </a:cubicBezTo>
                  <a:lnTo>
                    <a:pt x="0" y="21471"/>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3" name="Figura"/>
            <p:cNvSpPr/>
            <p:nvPr/>
          </p:nvSpPr>
          <p:spPr>
            <a:xfrm>
              <a:off x="1549399" y="4762499"/>
              <a:ext cx="259824" cy="140808"/>
            </a:xfrm>
            <a:custGeom>
              <a:avLst/>
              <a:gdLst/>
              <a:ahLst/>
              <a:cxnLst>
                <a:cxn ang="0">
                  <a:pos x="wd2" y="hd2"/>
                </a:cxn>
                <a:cxn ang="5400000">
                  <a:pos x="wd2" y="hd2"/>
                </a:cxn>
                <a:cxn ang="10800000">
                  <a:pos x="wd2" y="hd2"/>
                </a:cxn>
                <a:cxn ang="16200000">
                  <a:pos x="wd2" y="hd2"/>
                </a:cxn>
              </a:cxnLst>
              <a:rect l="0" t="0" r="r" b="b"/>
              <a:pathLst>
                <a:path w="19728" h="18857" extrusionOk="0">
                  <a:moveTo>
                    <a:pt x="19479" y="18857"/>
                  </a:moveTo>
                  <a:cubicBezTo>
                    <a:pt x="19479" y="18857"/>
                    <a:pt x="2604" y="17326"/>
                    <a:pt x="0" y="8142"/>
                  </a:cubicBezTo>
                  <a:cubicBezTo>
                    <a:pt x="0" y="8142"/>
                    <a:pt x="6461" y="-2743"/>
                    <a:pt x="7329" y="659"/>
                  </a:cubicBezTo>
                  <a:cubicBezTo>
                    <a:pt x="9546" y="10353"/>
                    <a:pt x="21600" y="15626"/>
                    <a:pt x="19479" y="1885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4" name="Figura"/>
            <p:cNvSpPr/>
            <p:nvPr/>
          </p:nvSpPr>
          <p:spPr>
            <a:xfrm>
              <a:off x="1625599" y="4279900"/>
              <a:ext cx="288292" cy="467378"/>
            </a:xfrm>
            <a:custGeom>
              <a:avLst/>
              <a:gdLst/>
              <a:ahLst/>
              <a:cxnLst>
                <a:cxn ang="0">
                  <a:pos x="wd2" y="hd2"/>
                </a:cxn>
                <a:cxn ang="5400000">
                  <a:pos x="wd2" y="hd2"/>
                </a:cxn>
                <a:cxn ang="10800000">
                  <a:pos x="wd2" y="hd2"/>
                </a:cxn>
                <a:cxn ang="16200000">
                  <a:pos x="wd2" y="hd2"/>
                </a:cxn>
              </a:cxnLst>
              <a:rect l="0" t="0" r="r" b="b"/>
              <a:pathLst>
                <a:path w="21600" h="21029" extrusionOk="0">
                  <a:moveTo>
                    <a:pt x="3426" y="21029"/>
                  </a:moveTo>
                  <a:lnTo>
                    <a:pt x="0" y="20115"/>
                  </a:lnTo>
                  <a:lnTo>
                    <a:pt x="10467" y="172"/>
                  </a:lnTo>
                  <a:cubicBezTo>
                    <a:pt x="10467" y="172"/>
                    <a:pt x="18270" y="-571"/>
                    <a:pt x="21600" y="1029"/>
                  </a:cubicBezTo>
                  <a:lnTo>
                    <a:pt x="3426" y="21029"/>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5" name="Figura"/>
            <p:cNvSpPr/>
            <p:nvPr/>
          </p:nvSpPr>
          <p:spPr>
            <a:xfrm>
              <a:off x="1765300" y="4114800"/>
              <a:ext cx="158142" cy="161291"/>
            </a:xfrm>
            <a:custGeom>
              <a:avLst/>
              <a:gdLst/>
              <a:ahLst/>
              <a:cxnLst>
                <a:cxn ang="0">
                  <a:pos x="wd2" y="hd2"/>
                </a:cxn>
                <a:cxn ang="5400000">
                  <a:pos x="wd2" y="hd2"/>
                </a:cxn>
                <a:cxn ang="10800000">
                  <a:pos x="wd2" y="hd2"/>
                </a:cxn>
                <a:cxn ang="16200000">
                  <a:pos x="wd2" y="hd2"/>
                </a:cxn>
              </a:cxnLst>
              <a:rect l="0" t="0" r="r" b="b"/>
              <a:pathLst>
                <a:path w="17579" h="21600" extrusionOk="0">
                  <a:moveTo>
                    <a:pt x="10729" y="0"/>
                  </a:moveTo>
                  <a:cubicBezTo>
                    <a:pt x="10729" y="0"/>
                    <a:pt x="21600" y="7483"/>
                    <a:pt x="15953" y="21600"/>
                  </a:cubicBezTo>
                  <a:lnTo>
                    <a:pt x="0" y="17518"/>
                  </a:lnTo>
                  <a:lnTo>
                    <a:pt x="10729"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6" name="Figura"/>
            <p:cNvSpPr/>
            <p:nvPr/>
          </p:nvSpPr>
          <p:spPr>
            <a:xfrm>
              <a:off x="1104899" y="3175000"/>
              <a:ext cx="192418" cy="493695"/>
            </a:xfrm>
            <a:custGeom>
              <a:avLst/>
              <a:gdLst/>
              <a:ahLst/>
              <a:cxnLst>
                <a:cxn ang="0">
                  <a:pos x="wd2" y="hd2"/>
                </a:cxn>
                <a:cxn ang="5400000">
                  <a:pos x="wd2" y="hd2"/>
                </a:cxn>
                <a:cxn ang="10800000">
                  <a:pos x="wd2" y="hd2"/>
                </a:cxn>
                <a:cxn ang="16200000">
                  <a:pos x="wd2" y="hd2"/>
                </a:cxn>
              </a:cxnLst>
              <a:rect l="0" t="0" r="r" b="b"/>
              <a:pathLst>
                <a:path w="18081" h="19083" extrusionOk="0">
                  <a:moveTo>
                    <a:pt x="18081" y="14064"/>
                  </a:moveTo>
                  <a:cubicBezTo>
                    <a:pt x="18081" y="14064"/>
                    <a:pt x="10443" y="9891"/>
                    <a:pt x="12472" y="7142"/>
                  </a:cubicBezTo>
                  <a:cubicBezTo>
                    <a:pt x="14501" y="4393"/>
                    <a:pt x="9131" y="-2234"/>
                    <a:pt x="2806" y="761"/>
                  </a:cubicBezTo>
                  <a:cubicBezTo>
                    <a:pt x="-3519" y="3755"/>
                    <a:pt x="1254" y="16371"/>
                    <a:pt x="13069" y="19071"/>
                  </a:cubicBezTo>
                  <a:cubicBezTo>
                    <a:pt x="17842" y="19366"/>
                    <a:pt x="18081" y="14064"/>
                    <a:pt x="18081" y="14064"/>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7" name="Figura"/>
            <p:cNvSpPr/>
            <p:nvPr/>
          </p:nvSpPr>
          <p:spPr>
            <a:xfrm>
              <a:off x="1028699" y="3124199"/>
              <a:ext cx="325001" cy="458508"/>
            </a:xfrm>
            <a:custGeom>
              <a:avLst/>
              <a:gdLst/>
              <a:ahLst/>
              <a:cxnLst>
                <a:cxn ang="0">
                  <a:pos x="wd2" y="hd2"/>
                </a:cxn>
                <a:cxn ang="5400000">
                  <a:pos x="wd2" y="hd2"/>
                </a:cxn>
                <a:cxn ang="10800000">
                  <a:pos x="wd2" y="hd2"/>
                </a:cxn>
                <a:cxn ang="16200000">
                  <a:pos x="wd2" y="hd2"/>
                </a:cxn>
              </a:cxnLst>
              <a:rect l="0" t="0" r="r" b="b"/>
              <a:pathLst>
                <a:path w="18737" h="19350" extrusionOk="0">
                  <a:moveTo>
                    <a:pt x="318" y="19120"/>
                  </a:moveTo>
                  <a:cubicBezTo>
                    <a:pt x="3832" y="20460"/>
                    <a:pt x="8152" y="15636"/>
                    <a:pt x="18330" y="13117"/>
                  </a:cubicBezTo>
                  <a:cubicBezTo>
                    <a:pt x="18330" y="13117"/>
                    <a:pt x="20307" y="5131"/>
                    <a:pt x="15548" y="2451"/>
                  </a:cubicBezTo>
                  <a:cubicBezTo>
                    <a:pt x="13790" y="1433"/>
                    <a:pt x="5150" y="-1140"/>
                    <a:pt x="2734" y="575"/>
                  </a:cubicBezTo>
                  <a:cubicBezTo>
                    <a:pt x="-1293" y="3523"/>
                    <a:pt x="318" y="19120"/>
                    <a:pt x="318" y="19120"/>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8" name="Figura"/>
            <p:cNvSpPr/>
            <p:nvPr/>
          </p:nvSpPr>
          <p:spPr>
            <a:xfrm>
              <a:off x="1028699" y="3124200"/>
              <a:ext cx="182051" cy="458502"/>
            </a:xfrm>
            <a:custGeom>
              <a:avLst/>
              <a:gdLst/>
              <a:ahLst/>
              <a:cxnLst>
                <a:cxn ang="0">
                  <a:pos x="wd2" y="hd2"/>
                </a:cxn>
                <a:cxn ang="5400000">
                  <a:pos x="wd2" y="hd2"/>
                </a:cxn>
                <a:cxn ang="10800000">
                  <a:pos x="wd2" y="hd2"/>
                </a:cxn>
                <a:cxn ang="16200000">
                  <a:pos x="wd2" y="hd2"/>
                </a:cxn>
              </a:cxnLst>
              <a:rect l="0" t="0" r="r" b="b"/>
              <a:pathLst>
                <a:path w="19231" h="20468" extrusionOk="0">
                  <a:moveTo>
                    <a:pt x="15609" y="8609"/>
                  </a:moveTo>
                  <a:cubicBezTo>
                    <a:pt x="15609" y="5548"/>
                    <a:pt x="16950" y="2826"/>
                    <a:pt x="18963" y="729"/>
                  </a:cubicBezTo>
                  <a:cubicBezTo>
                    <a:pt x="13596" y="-8"/>
                    <a:pt x="7425" y="-405"/>
                    <a:pt x="5010" y="615"/>
                  </a:cubicBezTo>
                  <a:cubicBezTo>
                    <a:pt x="-2369" y="3734"/>
                    <a:pt x="583" y="20231"/>
                    <a:pt x="583" y="20231"/>
                  </a:cubicBezTo>
                  <a:cubicBezTo>
                    <a:pt x="5010" y="21195"/>
                    <a:pt x="10242" y="19041"/>
                    <a:pt x="19231" y="16773"/>
                  </a:cubicBezTo>
                  <a:cubicBezTo>
                    <a:pt x="16950" y="14619"/>
                    <a:pt x="15609" y="11784"/>
                    <a:pt x="15609" y="8609"/>
                  </a:cubicBezTo>
                  <a:close/>
                </a:path>
              </a:pathLst>
            </a:custGeom>
            <a:solidFill>
              <a:srgbClr val="96AA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9" name="Figura"/>
            <p:cNvSpPr/>
            <p:nvPr/>
          </p:nvSpPr>
          <p:spPr>
            <a:xfrm>
              <a:off x="1028700" y="3124200"/>
              <a:ext cx="325029" cy="445419"/>
            </a:xfrm>
            <a:custGeom>
              <a:avLst/>
              <a:gdLst/>
              <a:ahLst/>
              <a:cxnLst>
                <a:cxn ang="0">
                  <a:pos x="wd2" y="hd2"/>
                </a:cxn>
                <a:cxn ang="5400000">
                  <a:pos x="wd2" y="hd2"/>
                </a:cxn>
                <a:cxn ang="10800000">
                  <a:pos x="wd2" y="hd2"/>
                </a:cxn>
                <a:cxn ang="16200000">
                  <a:pos x="wd2" y="hd2"/>
                </a:cxn>
              </a:cxnLst>
              <a:rect l="0" t="0" r="r" b="b"/>
              <a:pathLst>
                <a:path w="18997" h="20365" extrusionOk="0">
                  <a:moveTo>
                    <a:pt x="18584" y="14210"/>
                  </a:moveTo>
                  <a:cubicBezTo>
                    <a:pt x="18584" y="14210"/>
                    <a:pt x="20588" y="5559"/>
                    <a:pt x="15763" y="2655"/>
                  </a:cubicBezTo>
                  <a:cubicBezTo>
                    <a:pt x="13982" y="1552"/>
                    <a:pt x="5223" y="-1235"/>
                    <a:pt x="2774" y="623"/>
                  </a:cubicBezTo>
                  <a:cubicBezTo>
                    <a:pt x="-1012" y="3526"/>
                    <a:pt x="101" y="18159"/>
                    <a:pt x="324" y="20365"/>
                  </a:cubicBezTo>
                  <a:cubicBezTo>
                    <a:pt x="844" y="6430"/>
                    <a:pt x="16134" y="10320"/>
                    <a:pt x="18584" y="1421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0" name="Figura"/>
            <p:cNvSpPr/>
            <p:nvPr/>
          </p:nvSpPr>
          <p:spPr>
            <a:xfrm>
              <a:off x="1511300" y="3670299"/>
              <a:ext cx="92105" cy="89710"/>
            </a:xfrm>
            <a:custGeom>
              <a:avLst/>
              <a:gdLst/>
              <a:ahLst/>
              <a:cxnLst>
                <a:cxn ang="0">
                  <a:pos x="wd2" y="hd2"/>
                </a:cxn>
                <a:cxn ang="5400000">
                  <a:pos x="wd2" y="hd2"/>
                </a:cxn>
                <a:cxn ang="10800000">
                  <a:pos x="wd2" y="hd2"/>
                </a:cxn>
                <a:cxn ang="16200000">
                  <a:pos x="wd2" y="hd2"/>
                </a:cxn>
              </a:cxnLst>
              <a:rect l="0" t="0" r="r" b="b"/>
              <a:pathLst>
                <a:path w="21600" h="21600" extrusionOk="0">
                  <a:moveTo>
                    <a:pt x="0" y="15939"/>
                  </a:moveTo>
                  <a:lnTo>
                    <a:pt x="5229" y="0"/>
                  </a:lnTo>
                  <a:lnTo>
                    <a:pt x="21600" y="5661"/>
                  </a:lnTo>
                  <a:lnTo>
                    <a:pt x="16371" y="2160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1" name="Figura"/>
            <p:cNvSpPr/>
            <p:nvPr/>
          </p:nvSpPr>
          <p:spPr>
            <a:xfrm>
              <a:off x="1142999" y="3467099"/>
              <a:ext cx="438639" cy="297181"/>
            </a:xfrm>
            <a:custGeom>
              <a:avLst/>
              <a:gdLst/>
              <a:ahLst/>
              <a:cxnLst>
                <a:cxn ang="0">
                  <a:pos x="wd2" y="hd2"/>
                </a:cxn>
                <a:cxn ang="5400000">
                  <a:pos x="wd2" y="hd2"/>
                </a:cxn>
                <a:cxn ang="10800000">
                  <a:pos x="wd2" y="hd2"/>
                </a:cxn>
                <a:cxn ang="16200000">
                  <a:pos x="wd2" y="hd2"/>
                </a:cxn>
              </a:cxnLst>
              <a:rect l="0" t="0" r="r" b="b"/>
              <a:pathLst>
                <a:path w="21074" h="21600" extrusionOk="0">
                  <a:moveTo>
                    <a:pt x="17413" y="21600"/>
                  </a:moveTo>
                  <a:cubicBezTo>
                    <a:pt x="17413" y="21600"/>
                    <a:pt x="20342" y="18831"/>
                    <a:pt x="21074" y="12646"/>
                  </a:cubicBezTo>
                  <a:lnTo>
                    <a:pt x="8749" y="0"/>
                  </a:lnTo>
                  <a:cubicBezTo>
                    <a:pt x="8749" y="0"/>
                    <a:pt x="-526" y="2677"/>
                    <a:pt x="23" y="15600"/>
                  </a:cubicBezTo>
                  <a:cubicBezTo>
                    <a:pt x="23" y="15600"/>
                    <a:pt x="6735" y="18738"/>
                    <a:pt x="174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2" name="Figura"/>
            <p:cNvSpPr/>
            <p:nvPr/>
          </p:nvSpPr>
          <p:spPr>
            <a:xfrm>
              <a:off x="1142999" y="3479799"/>
              <a:ext cx="390379" cy="297181"/>
            </a:xfrm>
            <a:custGeom>
              <a:avLst/>
              <a:gdLst/>
              <a:ahLst/>
              <a:cxnLst>
                <a:cxn ang="0">
                  <a:pos x="wd2" y="hd2"/>
                </a:cxn>
                <a:cxn ang="5400000">
                  <a:pos x="wd2" y="hd2"/>
                </a:cxn>
                <a:cxn ang="10800000">
                  <a:pos x="wd2" y="hd2"/>
                </a:cxn>
                <a:cxn ang="16200000">
                  <a:pos x="wd2" y="hd2"/>
                </a:cxn>
              </a:cxnLst>
              <a:rect l="0" t="0" r="r" b="b"/>
              <a:pathLst>
                <a:path w="21011" h="21600" extrusionOk="0">
                  <a:moveTo>
                    <a:pt x="15406" y="18738"/>
                  </a:moveTo>
                  <a:cubicBezTo>
                    <a:pt x="9869" y="16708"/>
                    <a:pt x="5973" y="12185"/>
                    <a:pt x="6725" y="8585"/>
                  </a:cubicBezTo>
                  <a:cubicBezTo>
                    <a:pt x="7340" y="5631"/>
                    <a:pt x="11031" y="4246"/>
                    <a:pt x="15406" y="5077"/>
                  </a:cubicBezTo>
                  <a:lnTo>
                    <a:pt x="9801" y="0"/>
                  </a:lnTo>
                  <a:cubicBezTo>
                    <a:pt x="9801" y="0"/>
                    <a:pt x="-589" y="2677"/>
                    <a:pt x="26" y="15600"/>
                  </a:cubicBezTo>
                  <a:cubicBezTo>
                    <a:pt x="26" y="15600"/>
                    <a:pt x="7614" y="18738"/>
                    <a:pt x="19507" y="21600"/>
                  </a:cubicBezTo>
                  <a:cubicBezTo>
                    <a:pt x="19507" y="21600"/>
                    <a:pt x="20191" y="21046"/>
                    <a:pt x="21011" y="19754"/>
                  </a:cubicBezTo>
                  <a:cubicBezTo>
                    <a:pt x="19370" y="19754"/>
                    <a:pt x="17457" y="19477"/>
                    <a:pt x="15406" y="1873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3" name="Figura"/>
            <p:cNvSpPr/>
            <p:nvPr/>
          </p:nvSpPr>
          <p:spPr>
            <a:xfrm>
              <a:off x="1181100" y="2654299"/>
              <a:ext cx="488950" cy="418003"/>
            </a:xfrm>
            <a:custGeom>
              <a:avLst/>
              <a:gdLst/>
              <a:ahLst/>
              <a:cxnLst>
                <a:cxn ang="0">
                  <a:pos x="wd2" y="hd2"/>
                </a:cxn>
                <a:cxn ang="5400000">
                  <a:pos x="wd2" y="hd2"/>
                </a:cxn>
                <a:cxn ang="10800000">
                  <a:pos x="wd2" y="hd2"/>
                </a:cxn>
                <a:cxn ang="16200000">
                  <a:pos x="wd2" y="hd2"/>
                </a:cxn>
              </a:cxnLst>
              <a:rect l="0" t="0" r="r" b="b"/>
              <a:pathLst>
                <a:path w="21600" h="18418" extrusionOk="0">
                  <a:moveTo>
                    <a:pt x="0" y="12479"/>
                  </a:moveTo>
                  <a:cubicBezTo>
                    <a:pt x="0" y="12479"/>
                    <a:pt x="16438" y="21600"/>
                    <a:pt x="21600" y="17235"/>
                  </a:cubicBezTo>
                  <a:cubicBezTo>
                    <a:pt x="17448" y="10352"/>
                    <a:pt x="12062" y="11751"/>
                    <a:pt x="12736" y="1007"/>
                  </a:cubicBezTo>
                  <a:lnTo>
                    <a:pt x="3086" y="0"/>
                  </a:lnTo>
                  <a:cubicBezTo>
                    <a:pt x="3086" y="0"/>
                    <a:pt x="7630" y="9345"/>
                    <a:pt x="0" y="1247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4" name="Figura"/>
            <p:cNvSpPr/>
            <p:nvPr/>
          </p:nvSpPr>
          <p:spPr>
            <a:xfrm>
              <a:off x="1181100" y="2628900"/>
              <a:ext cx="489476" cy="418835"/>
            </a:xfrm>
            <a:custGeom>
              <a:avLst/>
              <a:gdLst/>
              <a:ahLst/>
              <a:cxnLst>
                <a:cxn ang="0">
                  <a:pos x="wd2" y="hd2"/>
                </a:cxn>
                <a:cxn ang="5400000">
                  <a:pos x="wd2" y="hd2"/>
                </a:cxn>
                <a:cxn ang="10800000">
                  <a:pos x="wd2" y="hd2"/>
                </a:cxn>
                <a:cxn ang="16200000">
                  <a:pos x="wd2" y="hd2"/>
                </a:cxn>
              </a:cxnLst>
              <a:rect l="0" t="0" r="r" b="b"/>
              <a:pathLst>
                <a:path w="21567" h="19149" extrusionOk="0">
                  <a:moveTo>
                    <a:pt x="0" y="12948"/>
                  </a:moveTo>
                  <a:cubicBezTo>
                    <a:pt x="0" y="12948"/>
                    <a:pt x="15445" y="21600"/>
                    <a:pt x="21264" y="18465"/>
                  </a:cubicBezTo>
                  <a:cubicBezTo>
                    <a:pt x="21432" y="18406"/>
                    <a:pt x="21544" y="18232"/>
                    <a:pt x="21544" y="18058"/>
                  </a:cubicBezTo>
                  <a:cubicBezTo>
                    <a:pt x="21600" y="17884"/>
                    <a:pt x="21544" y="17710"/>
                    <a:pt x="21488" y="17594"/>
                  </a:cubicBezTo>
                  <a:cubicBezTo>
                    <a:pt x="17347" y="11032"/>
                    <a:pt x="12087" y="11903"/>
                    <a:pt x="12759" y="1045"/>
                  </a:cubicBezTo>
                  <a:lnTo>
                    <a:pt x="3134" y="0"/>
                  </a:lnTo>
                  <a:cubicBezTo>
                    <a:pt x="3078" y="0"/>
                    <a:pt x="7610" y="9697"/>
                    <a:pt x="0" y="1294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5" name="Figura"/>
            <p:cNvSpPr/>
            <p:nvPr/>
          </p:nvSpPr>
          <p:spPr>
            <a:xfrm>
              <a:off x="1181099" y="2628899"/>
              <a:ext cx="464821" cy="419137"/>
            </a:xfrm>
            <a:custGeom>
              <a:avLst/>
              <a:gdLst/>
              <a:ahLst/>
              <a:cxnLst>
                <a:cxn ang="0">
                  <a:pos x="wd2" y="hd2"/>
                </a:cxn>
                <a:cxn ang="5400000">
                  <a:pos x="wd2" y="hd2"/>
                </a:cxn>
                <a:cxn ang="10800000">
                  <a:pos x="wd2" y="hd2"/>
                </a:cxn>
                <a:cxn ang="16200000">
                  <a:pos x="wd2" y="hd2"/>
                </a:cxn>
              </a:cxnLst>
              <a:rect l="0" t="0" r="r" b="b"/>
              <a:pathLst>
                <a:path w="21600" h="19802" extrusionOk="0">
                  <a:moveTo>
                    <a:pt x="19889" y="19560"/>
                  </a:moveTo>
                  <a:cubicBezTo>
                    <a:pt x="16525" y="19560"/>
                    <a:pt x="13810" y="18600"/>
                    <a:pt x="13810" y="17340"/>
                  </a:cubicBezTo>
                  <a:cubicBezTo>
                    <a:pt x="13810" y="16140"/>
                    <a:pt x="16525" y="15120"/>
                    <a:pt x="19889" y="15120"/>
                  </a:cubicBezTo>
                  <a:cubicBezTo>
                    <a:pt x="20007" y="15120"/>
                    <a:pt x="20125" y="15120"/>
                    <a:pt x="20184" y="15120"/>
                  </a:cubicBezTo>
                  <a:cubicBezTo>
                    <a:pt x="16466" y="11280"/>
                    <a:pt x="12866" y="10260"/>
                    <a:pt x="13397" y="1080"/>
                  </a:cubicBezTo>
                  <a:lnTo>
                    <a:pt x="3246" y="0"/>
                  </a:lnTo>
                  <a:cubicBezTo>
                    <a:pt x="3246" y="0"/>
                    <a:pt x="7967" y="9960"/>
                    <a:pt x="0" y="13380"/>
                  </a:cubicBezTo>
                  <a:cubicBezTo>
                    <a:pt x="0" y="13380"/>
                    <a:pt x="14931" y="21600"/>
                    <a:pt x="21600" y="19440"/>
                  </a:cubicBezTo>
                  <a:cubicBezTo>
                    <a:pt x="21069" y="19500"/>
                    <a:pt x="20479" y="19560"/>
                    <a:pt x="19889" y="19560"/>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6" name="Figura"/>
            <p:cNvSpPr/>
            <p:nvPr/>
          </p:nvSpPr>
          <p:spPr>
            <a:xfrm>
              <a:off x="1181100" y="2743200"/>
              <a:ext cx="443231"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14731"/>
                  </a:moveTo>
                  <a:cubicBezTo>
                    <a:pt x="21600" y="14731"/>
                    <a:pt x="21538" y="14641"/>
                    <a:pt x="21538" y="14641"/>
                  </a:cubicBezTo>
                  <a:lnTo>
                    <a:pt x="19929" y="13014"/>
                  </a:lnTo>
                  <a:cubicBezTo>
                    <a:pt x="19681" y="12833"/>
                    <a:pt x="19434" y="12562"/>
                    <a:pt x="19186" y="12382"/>
                  </a:cubicBezTo>
                  <a:cubicBezTo>
                    <a:pt x="19062" y="12201"/>
                    <a:pt x="18939" y="12020"/>
                    <a:pt x="18815" y="11839"/>
                  </a:cubicBezTo>
                  <a:lnTo>
                    <a:pt x="6994" y="0"/>
                  </a:lnTo>
                  <a:lnTo>
                    <a:pt x="4766" y="2802"/>
                  </a:lnTo>
                  <a:cubicBezTo>
                    <a:pt x="4766" y="3705"/>
                    <a:pt x="4704" y="4700"/>
                    <a:pt x="4580" y="5603"/>
                  </a:cubicBezTo>
                  <a:cubicBezTo>
                    <a:pt x="4023" y="8315"/>
                    <a:pt x="2661" y="10845"/>
                    <a:pt x="124" y="12472"/>
                  </a:cubicBezTo>
                  <a:cubicBezTo>
                    <a:pt x="124" y="12472"/>
                    <a:pt x="186" y="12472"/>
                    <a:pt x="248" y="12562"/>
                  </a:cubicBezTo>
                  <a:cubicBezTo>
                    <a:pt x="248" y="12562"/>
                    <a:pt x="309" y="12562"/>
                    <a:pt x="309" y="12653"/>
                  </a:cubicBezTo>
                  <a:cubicBezTo>
                    <a:pt x="371" y="12653"/>
                    <a:pt x="433" y="12743"/>
                    <a:pt x="495" y="12743"/>
                  </a:cubicBezTo>
                  <a:cubicBezTo>
                    <a:pt x="495" y="12743"/>
                    <a:pt x="557" y="12743"/>
                    <a:pt x="557" y="12833"/>
                  </a:cubicBezTo>
                  <a:cubicBezTo>
                    <a:pt x="619" y="12924"/>
                    <a:pt x="743" y="12924"/>
                    <a:pt x="805" y="13014"/>
                  </a:cubicBezTo>
                  <a:cubicBezTo>
                    <a:pt x="805" y="13014"/>
                    <a:pt x="805" y="13014"/>
                    <a:pt x="866" y="13014"/>
                  </a:cubicBezTo>
                  <a:cubicBezTo>
                    <a:pt x="619" y="13195"/>
                    <a:pt x="309" y="13466"/>
                    <a:pt x="0" y="13647"/>
                  </a:cubicBezTo>
                  <a:cubicBezTo>
                    <a:pt x="0" y="13647"/>
                    <a:pt x="1114" y="14551"/>
                    <a:pt x="2785" y="15726"/>
                  </a:cubicBezTo>
                  <a:cubicBezTo>
                    <a:pt x="2661" y="16720"/>
                    <a:pt x="2476" y="17804"/>
                    <a:pt x="2352" y="18889"/>
                  </a:cubicBezTo>
                  <a:lnTo>
                    <a:pt x="2599" y="19069"/>
                  </a:lnTo>
                  <a:cubicBezTo>
                    <a:pt x="2723" y="17985"/>
                    <a:pt x="2847" y="16900"/>
                    <a:pt x="3033" y="15906"/>
                  </a:cubicBezTo>
                  <a:cubicBezTo>
                    <a:pt x="3280" y="16087"/>
                    <a:pt x="3528" y="16268"/>
                    <a:pt x="3775" y="16449"/>
                  </a:cubicBezTo>
                  <a:cubicBezTo>
                    <a:pt x="3590" y="17443"/>
                    <a:pt x="3466" y="18527"/>
                    <a:pt x="3280" y="19702"/>
                  </a:cubicBezTo>
                  <a:lnTo>
                    <a:pt x="5508" y="21600"/>
                  </a:lnTo>
                  <a:cubicBezTo>
                    <a:pt x="12688" y="14460"/>
                    <a:pt x="21291" y="14731"/>
                    <a:pt x="21600" y="14731"/>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7" name="Figura"/>
            <p:cNvSpPr/>
            <p:nvPr/>
          </p:nvSpPr>
          <p:spPr>
            <a:xfrm>
              <a:off x="1333500" y="2730499"/>
              <a:ext cx="297739" cy="211307"/>
            </a:xfrm>
            <a:custGeom>
              <a:avLst/>
              <a:gdLst/>
              <a:ahLst/>
              <a:cxnLst>
                <a:cxn ang="0">
                  <a:pos x="wd2" y="hd2"/>
                </a:cxn>
                <a:cxn ang="5400000">
                  <a:pos x="wd2" y="hd2"/>
                </a:cxn>
                <a:cxn ang="10800000">
                  <a:pos x="wd2" y="hd2"/>
                </a:cxn>
                <a:cxn ang="16200000">
                  <a:pos x="wd2" y="hd2"/>
                </a:cxn>
              </a:cxnLst>
              <a:rect l="0" t="0" r="r" b="b"/>
              <a:pathLst>
                <a:path w="18085" h="20420" extrusionOk="0">
                  <a:moveTo>
                    <a:pt x="17203" y="20250"/>
                  </a:moveTo>
                  <a:cubicBezTo>
                    <a:pt x="17357" y="21600"/>
                    <a:pt x="15120" y="14605"/>
                    <a:pt x="17589" y="9450"/>
                  </a:cubicBezTo>
                  <a:cubicBezTo>
                    <a:pt x="21600" y="859"/>
                    <a:pt x="0" y="0"/>
                    <a:pt x="0" y="0"/>
                  </a:cubicBezTo>
                  <a:cubicBezTo>
                    <a:pt x="1543" y="10309"/>
                    <a:pt x="8794" y="19882"/>
                    <a:pt x="17203" y="20250"/>
                  </a:cubicBezTo>
                  <a:close/>
                </a:path>
              </a:pathLst>
            </a:custGeom>
            <a:solidFill>
              <a:srgbClr val="85AE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8"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9"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0"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1"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2" name="Figura"/>
            <p:cNvSpPr/>
            <p:nvPr/>
          </p:nvSpPr>
          <p:spPr>
            <a:xfrm>
              <a:off x="1333500" y="2730499"/>
              <a:ext cx="298735" cy="198362"/>
            </a:xfrm>
            <a:custGeom>
              <a:avLst/>
              <a:gdLst/>
              <a:ahLst/>
              <a:cxnLst>
                <a:cxn ang="0">
                  <a:pos x="wd2" y="hd2"/>
                </a:cxn>
                <a:cxn ang="5400000">
                  <a:pos x="wd2" y="hd2"/>
                </a:cxn>
                <a:cxn ang="10800000">
                  <a:pos x="wd2" y="hd2"/>
                </a:cxn>
                <a:cxn ang="16200000">
                  <a:pos x="wd2" y="hd2"/>
                </a:cxn>
              </a:cxnLst>
              <a:rect l="0" t="0" r="r" b="b"/>
              <a:pathLst>
                <a:path w="17520" h="20571" extrusionOk="0">
                  <a:moveTo>
                    <a:pt x="11917" y="17805"/>
                  </a:moveTo>
                  <a:cubicBezTo>
                    <a:pt x="11694" y="14381"/>
                    <a:pt x="12513" y="10166"/>
                    <a:pt x="16833" y="10561"/>
                  </a:cubicBezTo>
                  <a:cubicBezTo>
                    <a:pt x="21600" y="-1029"/>
                    <a:pt x="0" y="25"/>
                    <a:pt x="0" y="25"/>
                  </a:cubicBezTo>
                  <a:cubicBezTo>
                    <a:pt x="1266" y="8981"/>
                    <a:pt x="6182" y="17542"/>
                    <a:pt x="12439" y="20571"/>
                  </a:cubicBezTo>
                  <a:cubicBezTo>
                    <a:pt x="12141" y="19649"/>
                    <a:pt x="11992" y="18727"/>
                    <a:pt x="11917" y="178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3" name="Figura"/>
            <p:cNvSpPr/>
            <p:nvPr/>
          </p:nvSpPr>
          <p:spPr>
            <a:xfrm>
              <a:off x="1333499" y="2730499"/>
              <a:ext cx="298289" cy="119642"/>
            </a:xfrm>
            <a:custGeom>
              <a:avLst/>
              <a:gdLst/>
              <a:ahLst/>
              <a:cxnLst>
                <a:cxn ang="0">
                  <a:pos x="wd2" y="hd2"/>
                </a:cxn>
                <a:cxn ang="5400000">
                  <a:pos x="wd2" y="hd2"/>
                </a:cxn>
                <a:cxn ang="10800000">
                  <a:pos x="wd2" y="hd2"/>
                </a:cxn>
                <a:cxn ang="16200000">
                  <a:pos x="wd2" y="hd2"/>
                </a:cxn>
              </a:cxnLst>
              <a:rect l="0" t="0" r="r" b="b"/>
              <a:pathLst>
                <a:path w="17990" h="19949" extrusionOk="0">
                  <a:moveTo>
                    <a:pt x="12485" y="15714"/>
                  </a:moveTo>
                  <a:cubicBezTo>
                    <a:pt x="14247" y="15502"/>
                    <a:pt x="15932" y="15714"/>
                    <a:pt x="17464" y="16137"/>
                  </a:cubicBezTo>
                  <a:cubicBezTo>
                    <a:pt x="21600" y="-1651"/>
                    <a:pt x="0" y="43"/>
                    <a:pt x="0" y="43"/>
                  </a:cubicBezTo>
                  <a:cubicBezTo>
                    <a:pt x="689" y="7243"/>
                    <a:pt x="2221" y="14231"/>
                    <a:pt x="4443" y="19949"/>
                  </a:cubicBezTo>
                  <a:cubicBezTo>
                    <a:pt x="6587" y="17620"/>
                    <a:pt x="9345" y="16137"/>
                    <a:pt x="12485" y="15714"/>
                  </a:cubicBez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4" name="Figura"/>
            <p:cNvSpPr/>
            <p:nvPr/>
          </p:nvSpPr>
          <p:spPr>
            <a:xfrm>
              <a:off x="1422400" y="2870200"/>
              <a:ext cx="189231" cy="74931"/>
            </a:xfrm>
            <a:custGeom>
              <a:avLst/>
              <a:gdLst/>
              <a:ahLst/>
              <a:cxnLst>
                <a:cxn ang="0">
                  <a:pos x="wd2" y="hd2"/>
                </a:cxn>
                <a:cxn ang="5400000">
                  <a:pos x="wd2" y="hd2"/>
                </a:cxn>
                <a:cxn ang="10800000">
                  <a:pos x="wd2" y="hd2"/>
                </a:cxn>
                <a:cxn ang="16200000">
                  <a:pos x="wd2" y="hd2"/>
                </a:cxn>
              </a:cxnLst>
              <a:rect l="0" t="0" r="r" b="b"/>
              <a:pathLst>
                <a:path w="21600" h="21600" extrusionOk="0">
                  <a:moveTo>
                    <a:pt x="0" y="732"/>
                  </a:moveTo>
                  <a:cubicBezTo>
                    <a:pt x="5799" y="12814"/>
                    <a:pt x="13337" y="20868"/>
                    <a:pt x="21600" y="21600"/>
                  </a:cubicBezTo>
                  <a:cubicBezTo>
                    <a:pt x="21600" y="21234"/>
                    <a:pt x="21455" y="20868"/>
                    <a:pt x="21310" y="20502"/>
                  </a:cubicBezTo>
                  <a:cubicBezTo>
                    <a:pt x="13192" y="19769"/>
                    <a:pt x="5799" y="11715"/>
                    <a:pt x="0" y="0"/>
                  </a:cubicBezTo>
                  <a:cubicBezTo>
                    <a:pt x="145" y="0"/>
                    <a:pt x="0" y="366"/>
                    <a:pt x="0" y="732"/>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5" name="Figura"/>
            <p:cNvSpPr/>
            <p:nvPr/>
          </p:nvSpPr>
          <p:spPr>
            <a:xfrm>
              <a:off x="1041400" y="2387600"/>
              <a:ext cx="580390" cy="466047"/>
            </a:xfrm>
            <a:custGeom>
              <a:avLst/>
              <a:gdLst/>
              <a:ahLst/>
              <a:cxnLst>
                <a:cxn ang="0">
                  <a:pos x="wd2" y="hd2"/>
                </a:cxn>
                <a:cxn ang="5400000">
                  <a:pos x="wd2" y="hd2"/>
                </a:cxn>
                <a:cxn ang="10800000">
                  <a:pos x="wd2" y="hd2"/>
                </a:cxn>
                <a:cxn ang="16200000">
                  <a:pos x="wd2" y="hd2"/>
                </a:cxn>
              </a:cxnLst>
              <a:rect l="0" t="0" r="r" b="b"/>
              <a:pathLst>
                <a:path w="21600" h="20696" extrusionOk="0">
                  <a:moveTo>
                    <a:pt x="0" y="19345"/>
                  </a:moveTo>
                  <a:cubicBezTo>
                    <a:pt x="0" y="19345"/>
                    <a:pt x="7184" y="21432"/>
                    <a:pt x="12053" y="20417"/>
                  </a:cubicBezTo>
                  <a:lnTo>
                    <a:pt x="14179" y="13480"/>
                  </a:lnTo>
                  <a:lnTo>
                    <a:pt x="21600" y="13142"/>
                  </a:lnTo>
                  <a:cubicBezTo>
                    <a:pt x="21600" y="13142"/>
                    <a:pt x="21364" y="-168"/>
                    <a:pt x="13140" y="1"/>
                  </a:cubicBezTo>
                  <a:cubicBezTo>
                    <a:pt x="4916" y="170"/>
                    <a:pt x="5152" y="7615"/>
                    <a:pt x="5057" y="9363"/>
                  </a:cubicBezTo>
                  <a:cubicBezTo>
                    <a:pt x="5010" y="11111"/>
                    <a:pt x="5010" y="17935"/>
                    <a:pt x="0" y="19345"/>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6" name="Figura"/>
            <p:cNvSpPr/>
            <p:nvPr/>
          </p:nvSpPr>
          <p:spPr>
            <a:xfrm>
              <a:off x="1041400" y="2400299"/>
              <a:ext cx="518160" cy="473677"/>
            </a:xfrm>
            <a:custGeom>
              <a:avLst/>
              <a:gdLst/>
              <a:ahLst/>
              <a:cxnLst>
                <a:cxn ang="0">
                  <a:pos x="wd2" y="hd2"/>
                </a:cxn>
                <a:cxn ang="5400000">
                  <a:pos x="wd2" y="hd2"/>
                </a:cxn>
                <a:cxn ang="10800000">
                  <a:pos x="wd2" y="hd2"/>
                </a:cxn>
                <a:cxn ang="16200000">
                  <a:pos x="wd2" y="hd2"/>
                </a:cxn>
              </a:cxnLst>
              <a:rect l="0" t="0" r="r" b="b"/>
              <a:pathLst>
                <a:path w="21600" h="20817" extrusionOk="0">
                  <a:moveTo>
                    <a:pt x="11912" y="5191"/>
                  </a:moveTo>
                  <a:cubicBezTo>
                    <a:pt x="11224" y="3293"/>
                    <a:pt x="11382" y="1395"/>
                    <a:pt x="12282" y="0"/>
                  </a:cubicBezTo>
                  <a:cubicBezTo>
                    <a:pt x="5612" y="1340"/>
                    <a:pt x="5771" y="7479"/>
                    <a:pt x="5665" y="8986"/>
                  </a:cubicBezTo>
                  <a:cubicBezTo>
                    <a:pt x="5559" y="10660"/>
                    <a:pt x="5612" y="17470"/>
                    <a:pt x="0" y="18865"/>
                  </a:cubicBezTo>
                  <a:cubicBezTo>
                    <a:pt x="0" y="18865"/>
                    <a:pt x="8418" y="21600"/>
                    <a:pt x="13871" y="20595"/>
                  </a:cubicBezTo>
                  <a:lnTo>
                    <a:pt x="15882" y="13060"/>
                  </a:lnTo>
                  <a:lnTo>
                    <a:pt x="21600" y="12837"/>
                  </a:lnTo>
                  <a:cubicBezTo>
                    <a:pt x="17047" y="12112"/>
                    <a:pt x="13129" y="8540"/>
                    <a:pt x="11912" y="519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7" name="Figura"/>
            <p:cNvSpPr/>
            <p:nvPr/>
          </p:nvSpPr>
          <p:spPr>
            <a:xfrm>
              <a:off x="1066799" y="2400299"/>
              <a:ext cx="255272" cy="431801"/>
            </a:xfrm>
            <a:custGeom>
              <a:avLst/>
              <a:gdLst/>
              <a:ahLst/>
              <a:cxnLst>
                <a:cxn ang="0">
                  <a:pos x="wd2" y="hd2"/>
                </a:cxn>
                <a:cxn ang="5400000">
                  <a:pos x="wd2" y="hd2"/>
                </a:cxn>
                <a:cxn ang="10800000">
                  <a:pos x="wd2" y="hd2"/>
                </a:cxn>
                <a:cxn ang="16200000">
                  <a:pos x="wd2" y="hd2"/>
                </a:cxn>
              </a:cxnLst>
              <a:rect l="0" t="0" r="r" b="b"/>
              <a:pathLst>
                <a:path w="21600" h="21600" extrusionOk="0">
                  <a:moveTo>
                    <a:pt x="14078" y="10038"/>
                  </a:moveTo>
                  <a:cubicBezTo>
                    <a:pt x="13110" y="8640"/>
                    <a:pt x="11928" y="3113"/>
                    <a:pt x="21600" y="0"/>
                  </a:cubicBezTo>
                  <a:cubicBezTo>
                    <a:pt x="9672" y="2414"/>
                    <a:pt x="10424" y="8513"/>
                    <a:pt x="10424" y="10101"/>
                  </a:cubicBezTo>
                  <a:cubicBezTo>
                    <a:pt x="10316" y="11880"/>
                    <a:pt x="10424" y="19122"/>
                    <a:pt x="0" y="21028"/>
                  </a:cubicBezTo>
                  <a:cubicBezTo>
                    <a:pt x="0" y="21028"/>
                    <a:pt x="4191" y="21346"/>
                    <a:pt x="6985" y="21600"/>
                  </a:cubicBezTo>
                  <a:cubicBezTo>
                    <a:pt x="15797" y="18995"/>
                    <a:pt x="16119" y="13087"/>
                    <a:pt x="14078" y="1003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48" name="Grupo"/>
            <p:cNvGrpSpPr/>
            <p:nvPr/>
          </p:nvGrpSpPr>
          <p:grpSpPr>
            <a:xfrm>
              <a:off x="1041400" y="2400300"/>
              <a:ext cx="518160" cy="468596"/>
              <a:chOff x="0" y="0"/>
              <a:chExt cx="518159" cy="468595"/>
            </a:xfrm>
          </p:grpSpPr>
          <p:sp>
            <p:nvSpPr>
              <p:cNvPr id="1591" name="Figura"/>
              <p:cNvSpPr/>
              <p:nvPr/>
            </p:nvSpPr>
            <p:spPr>
              <a:xfrm>
                <a:off x="266699" y="-1"/>
                <a:ext cx="71777" cy="196851"/>
              </a:xfrm>
              <a:custGeom>
                <a:avLst/>
                <a:gdLst/>
                <a:ahLst/>
                <a:cxnLst>
                  <a:cxn ang="0">
                    <a:pos x="wd2" y="hd2"/>
                  </a:cxn>
                  <a:cxn ang="5400000">
                    <a:pos x="wd2" y="hd2"/>
                  </a:cxn>
                  <a:cxn ang="10800000">
                    <a:pos x="wd2" y="hd2"/>
                  </a:cxn>
                  <a:cxn ang="16200000">
                    <a:pos x="wd2" y="hd2"/>
                  </a:cxn>
                </a:cxnLst>
                <a:rect l="0" t="0" r="r" b="b"/>
                <a:pathLst>
                  <a:path w="20346" h="21600" extrusionOk="0">
                    <a:moveTo>
                      <a:pt x="3426" y="418"/>
                    </a:moveTo>
                    <a:cubicBezTo>
                      <a:pt x="-894" y="3623"/>
                      <a:pt x="-1254" y="7804"/>
                      <a:pt x="3066" y="11985"/>
                    </a:cubicBezTo>
                    <a:cubicBezTo>
                      <a:pt x="6306" y="15329"/>
                      <a:pt x="12426" y="18674"/>
                      <a:pt x="20346" y="21600"/>
                    </a:cubicBezTo>
                    <a:cubicBezTo>
                      <a:pt x="13506" y="18813"/>
                      <a:pt x="8466" y="15886"/>
                      <a:pt x="5586" y="12960"/>
                    </a:cubicBezTo>
                    <a:cubicBezTo>
                      <a:pt x="906" y="8222"/>
                      <a:pt x="1986" y="3484"/>
                      <a:pt x="8106" y="0"/>
                    </a:cubicBezTo>
                    <a:cubicBezTo>
                      <a:pt x="6306" y="139"/>
                      <a:pt x="4866" y="279"/>
                      <a:pt x="3426" y="418"/>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2" name="Figura"/>
              <p:cNvSpPr/>
              <p:nvPr/>
            </p:nvSpPr>
            <p:spPr>
              <a:xfrm>
                <a:off x="0" y="279400"/>
                <a:ext cx="518160" cy="189196"/>
              </a:xfrm>
              <a:custGeom>
                <a:avLst/>
                <a:gdLst/>
                <a:ahLst/>
                <a:cxnLst>
                  <a:cxn ang="0">
                    <a:pos x="wd2" y="hd2"/>
                  </a:cxn>
                  <a:cxn ang="5400000">
                    <a:pos x="wd2" y="hd2"/>
                  </a:cxn>
                  <a:cxn ang="10800000">
                    <a:pos x="wd2" y="hd2"/>
                  </a:cxn>
                  <a:cxn ang="16200000">
                    <a:pos x="wd2" y="hd2"/>
                  </a:cxn>
                </a:cxnLst>
                <a:rect l="0" t="0" r="r" b="b"/>
                <a:pathLst>
                  <a:path w="21600" h="19741" extrusionOk="0">
                    <a:moveTo>
                      <a:pt x="20118" y="0"/>
                    </a:moveTo>
                    <a:lnTo>
                      <a:pt x="15512" y="398"/>
                    </a:lnTo>
                    <a:lnTo>
                      <a:pt x="13500" y="18287"/>
                    </a:lnTo>
                    <a:cubicBezTo>
                      <a:pt x="9106" y="20275"/>
                      <a:pt x="2753" y="16299"/>
                      <a:pt x="476" y="14842"/>
                    </a:cubicBezTo>
                    <a:cubicBezTo>
                      <a:pt x="318" y="14974"/>
                      <a:pt x="159" y="15107"/>
                      <a:pt x="0" y="15107"/>
                    </a:cubicBezTo>
                    <a:cubicBezTo>
                      <a:pt x="0" y="15107"/>
                      <a:pt x="8418" y="21600"/>
                      <a:pt x="13871" y="19215"/>
                    </a:cubicBezTo>
                    <a:lnTo>
                      <a:pt x="15882" y="1325"/>
                    </a:lnTo>
                    <a:lnTo>
                      <a:pt x="21600" y="795"/>
                    </a:lnTo>
                    <a:cubicBezTo>
                      <a:pt x="21124" y="663"/>
                      <a:pt x="20647" y="265"/>
                      <a:pt x="20118"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49" name="Figura"/>
            <p:cNvSpPr/>
            <p:nvPr/>
          </p:nvSpPr>
          <p:spPr>
            <a:xfrm>
              <a:off x="1308099" y="2400299"/>
              <a:ext cx="257434" cy="295911"/>
            </a:xfrm>
            <a:custGeom>
              <a:avLst/>
              <a:gdLst/>
              <a:ahLst/>
              <a:cxnLst>
                <a:cxn ang="0">
                  <a:pos x="wd2" y="hd2"/>
                </a:cxn>
                <a:cxn ang="5400000">
                  <a:pos x="wd2" y="hd2"/>
                </a:cxn>
                <a:cxn ang="10800000">
                  <a:pos x="wd2" y="hd2"/>
                </a:cxn>
                <a:cxn ang="16200000">
                  <a:pos x="wd2" y="hd2"/>
                </a:cxn>
              </a:cxnLst>
              <a:rect l="0" t="0" r="r" b="b"/>
              <a:pathLst>
                <a:path w="18872" h="21600" extrusionOk="0">
                  <a:moveTo>
                    <a:pt x="1555" y="185"/>
                  </a:moveTo>
                  <a:cubicBezTo>
                    <a:pt x="-2728" y="6860"/>
                    <a:pt x="2300" y="16779"/>
                    <a:pt x="10958" y="21600"/>
                  </a:cubicBezTo>
                  <a:lnTo>
                    <a:pt x="18872" y="21322"/>
                  </a:lnTo>
                  <a:cubicBezTo>
                    <a:pt x="10865" y="20117"/>
                    <a:pt x="3882" y="14184"/>
                    <a:pt x="1741" y="8621"/>
                  </a:cubicBezTo>
                  <a:cubicBezTo>
                    <a:pt x="531" y="5470"/>
                    <a:pt x="810" y="2318"/>
                    <a:pt x="2393" y="0"/>
                  </a:cubicBezTo>
                  <a:cubicBezTo>
                    <a:pt x="2113" y="93"/>
                    <a:pt x="1834" y="93"/>
                    <a:pt x="1555" y="18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50" name="Grupo"/>
            <p:cNvGrpSpPr/>
            <p:nvPr/>
          </p:nvGrpSpPr>
          <p:grpSpPr>
            <a:xfrm>
              <a:off x="1041400" y="2387600"/>
              <a:ext cx="585471" cy="439420"/>
              <a:chOff x="0" y="0"/>
              <a:chExt cx="585470" cy="439419"/>
            </a:xfrm>
          </p:grpSpPr>
          <p:sp>
            <p:nvSpPr>
              <p:cNvPr id="1589" name="Figura"/>
              <p:cNvSpPr/>
              <p:nvPr/>
            </p:nvSpPr>
            <p:spPr>
              <a:xfrm>
                <a:off x="177800" y="-1"/>
                <a:ext cx="407671" cy="295947"/>
              </a:xfrm>
              <a:custGeom>
                <a:avLst/>
                <a:gdLst/>
                <a:ahLst/>
                <a:cxnLst>
                  <a:cxn ang="0">
                    <a:pos x="wd2" y="hd2"/>
                  </a:cxn>
                  <a:cxn ang="5400000">
                    <a:pos x="wd2" y="hd2"/>
                  </a:cxn>
                  <a:cxn ang="10800000">
                    <a:pos x="wd2" y="hd2"/>
                  </a:cxn>
                  <a:cxn ang="16200000">
                    <a:pos x="wd2" y="hd2"/>
                  </a:cxn>
                </a:cxnLst>
                <a:rect l="0" t="0" r="r" b="b"/>
                <a:pathLst>
                  <a:path w="21600" h="21328" extrusionOk="0">
                    <a:moveTo>
                      <a:pt x="9084" y="735"/>
                    </a:moveTo>
                    <a:cubicBezTo>
                      <a:pt x="19514" y="552"/>
                      <a:pt x="20927" y="17667"/>
                      <a:pt x="21129" y="21328"/>
                    </a:cubicBezTo>
                    <a:lnTo>
                      <a:pt x="21600" y="21328"/>
                    </a:lnTo>
                    <a:cubicBezTo>
                      <a:pt x="21600" y="21328"/>
                      <a:pt x="21264" y="-272"/>
                      <a:pt x="9555" y="3"/>
                    </a:cubicBezTo>
                    <a:cubicBezTo>
                      <a:pt x="4441" y="94"/>
                      <a:pt x="1615" y="2474"/>
                      <a:pt x="0" y="5403"/>
                    </a:cubicBezTo>
                    <a:cubicBezTo>
                      <a:pt x="1615" y="2931"/>
                      <a:pt x="4374" y="918"/>
                      <a:pt x="9084" y="73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0" name="Figura"/>
              <p:cNvSpPr/>
              <p:nvPr/>
            </p:nvSpPr>
            <p:spPr>
              <a:xfrm>
                <a:off x="-1" y="380999"/>
                <a:ext cx="83821"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691" y="8452"/>
                      <a:pt x="9818" y="15026"/>
                      <a:pt x="0" y="18313"/>
                    </a:cubicBezTo>
                    <a:cubicBezTo>
                      <a:pt x="0" y="18313"/>
                      <a:pt x="5564" y="20661"/>
                      <a:pt x="7855" y="21600"/>
                    </a:cubicBezTo>
                    <a:cubicBezTo>
                      <a:pt x="15709" y="16904"/>
                      <a:pt x="17345" y="7983"/>
                      <a:pt x="21600"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551" name="Grupo"/>
            <p:cNvGrpSpPr/>
            <p:nvPr/>
          </p:nvGrpSpPr>
          <p:grpSpPr>
            <a:xfrm>
              <a:off x="1270000" y="-1"/>
              <a:ext cx="1224281" cy="5227322"/>
              <a:chOff x="0" y="0"/>
              <a:chExt cx="1224280" cy="5227320"/>
            </a:xfrm>
          </p:grpSpPr>
          <p:sp>
            <p:nvSpPr>
              <p:cNvPr id="1576" name="Figura"/>
              <p:cNvSpPr/>
              <p:nvPr/>
            </p:nvSpPr>
            <p:spPr>
              <a:xfrm>
                <a:off x="0" y="-1"/>
                <a:ext cx="1224281" cy="5227322"/>
              </a:xfrm>
              <a:custGeom>
                <a:avLst/>
                <a:gdLst/>
                <a:ahLst/>
                <a:cxnLst>
                  <a:cxn ang="0">
                    <a:pos x="wd2" y="hd2"/>
                  </a:cxn>
                  <a:cxn ang="5400000">
                    <a:pos x="wd2" y="hd2"/>
                  </a:cxn>
                  <a:cxn ang="10800000">
                    <a:pos x="wd2" y="hd2"/>
                  </a:cxn>
                  <a:cxn ang="16200000">
                    <a:pos x="wd2" y="hd2"/>
                  </a:cxn>
                </a:cxnLst>
                <a:rect l="0" t="0" r="r" b="b"/>
                <a:pathLst>
                  <a:path w="21600" h="21600" extrusionOk="0">
                    <a:moveTo>
                      <a:pt x="21600" y="37"/>
                    </a:moveTo>
                    <a:lnTo>
                      <a:pt x="21286" y="0"/>
                    </a:lnTo>
                    <a:lnTo>
                      <a:pt x="5938" y="14820"/>
                    </a:lnTo>
                    <a:lnTo>
                      <a:pt x="7036" y="15114"/>
                    </a:lnTo>
                    <a:lnTo>
                      <a:pt x="5467" y="16006"/>
                    </a:lnTo>
                    <a:lnTo>
                      <a:pt x="0" y="21264"/>
                    </a:lnTo>
                    <a:lnTo>
                      <a:pt x="986" y="21600"/>
                    </a:lnTo>
                    <a:lnTo>
                      <a:pt x="2711" y="21222"/>
                    </a:lnTo>
                    <a:lnTo>
                      <a:pt x="7058" y="16048"/>
                    </a:lnTo>
                    <a:lnTo>
                      <a:pt x="7529" y="15135"/>
                    </a:lnTo>
                    <a:lnTo>
                      <a:pt x="9120" y="14883"/>
                    </a:lnTo>
                    <a:close/>
                  </a:path>
                </a:pathLst>
              </a:custGeom>
              <a:solidFill>
                <a:srgbClr val="A260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77" name="Grupo"/>
              <p:cNvGrpSpPr/>
              <p:nvPr/>
            </p:nvGrpSpPr>
            <p:grpSpPr>
              <a:xfrm>
                <a:off x="0" y="0"/>
                <a:ext cx="1221740" cy="5226051"/>
                <a:chOff x="0" y="0"/>
                <a:chExt cx="1221739" cy="5226049"/>
              </a:xfrm>
            </p:grpSpPr>
            <p:sp>
              <p:nvSpPr>
                <p:cNvPr id="1579" name="Figura"/>
                <p:cNvSpPr/>
                <p:nvPr/>
              </p:nvSpPr>
              <p:spPr>
                <a:xfrm>
                  <a:off x="380999" y="3124199"/>
                  <a:ext cx="195581" cy="430531"/>
                </a:xfrm>
                <a:custGeom>
                  <a:avLst/>
                  <a:gdLst/>
                  <a:ahLst/>
                  <a:cxnLst>
                    <a:cxn ang="0">
                      <a:pos x="wd2" y="hd2"/>
                    </a:cxn>
                    <a:cxn ang="5400000">
                      <a:pos x="wd2" y="hd2"/>
                    </a:cxn>
                    <a:cxn ang="10800000">
                      <a:pos x="wd2" y="hd2"/>
                    </a:cxn>
                    <a:cxn ang="16200000">
                      <a:pos x="wd2" y="hd2"/>
                    </a:cxn>
                  </a:cxnLst>
                  <a:rect l="0" t="0" r="r" b="b"/>
                  <a:pathLst>
                    <a:path w="21600" h="21600" extrusionOk="0">
                      <a:moveTo>
                        <a:pt x="21600" y="7901"/>
                      </a:moveTo>
                      <a:lnTo>
                        <a:pt x="7013" y="0"/>
                      </a:lnTo>
                      <a:lnTo>
                        <a:pt x="0" y="13126"/>
                      </a:lnTo>
                      <a:lnTo>
                        <a:pt x="1570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0" name="Figura"/>
                <p:cNvSpPr/>
                <p:nvPr/>
              </p:nvSpPr>
              <p:spPr>
                <a:xfrm>
                  <a:off x="241300" y="3886200"/>
                  <a:ext cx="139700" cy="363221"/>
                </a:xfrm>
                <a:custGeom>
                  <a:avLst/>
                  <a:gdLst/>
                  <a:ahLst/>
                  <a:cxnLst>
                    <a:cxn ang="0">
                      <a:pos x="wd2" y="hd2"/>
                    </a:cxn>
                    <a:cxn ang="5400000">
                      <a:pos x="wd2" y="hd2"/>
                    </a:cxn>
                    <a:cxn ang="10800000">
                      <a:pos x="wd2" y="hd2"/>
                    </a:cxn>
                    <a:cxn ang="16200000">
                      <a:pos x="wd2" y="hd2"/>
                    </a:cxn>
                  </a:cxnLst>
                  <a:rect l="0" t="0" r="r" b="b"/>
                  <a:pathLst>
                    <a:path w="21600" h="21600" extrusionOk="0">
                      <a:moveTo>
                        <a:pt x="0" y="15558"/>
                      </a:moveTo>
                      <a:lnTo>
                        <a:pt x="13353" y="21600"/>
                      </a:lnTo>
                      <a:lnTo>
                        <a:pt x="21600" y="5362"/>
                      </a:lnTo>
                      <a:lnTo>
                        <a:pt x="1001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1" name="Figura"/>
                <p:cNvSpPr/>
                <p:nvPr/>
              </p:nvSpPr>
              <p:spPr>
                <a:xfrm>
                  <a:off x="101600" y="4470399"/>
                  <a:ext cx="161291" cy="389892"/>
                </a:xfrm>
                <a:custGeom>
                  <a:avLst/>
                  <a:gdLst/>
                  <a:ahLst/>
                  <a:cxnLst>
                    <a:cxn ang="0">
                      <a:pos x="wd2" y="hd2"/>
                    </a:cxn>
                    <a:cxn ang="5400000">
                      <a:pos x="wd2" y="hd2"/>
                    </a:cxn>
                    <a:cxn ang="10800000">
                      <a:pos x="wd2" y="hd2"/>
                    </a:cxn>
                    <a:cxn ang="16200000">
                      <a:pos x="wd2" y="hd2"/>
                    </a:cxn>
                  </a:cxnLst>
                  <a:rect l="0" t="0" r="r" b="b"/>
                  <a:pathLst>
                    <a:path w="21600" h="21600" extrusionOk="0">
                      <a:moveTo>
                        <a:pt x="0" y="14423"/>
                      </a:moveTo>
                      <a:lnTo>
                        <a:pt x="14457" y="21600"/>
                      </a:lnTo>
                      <a:lnTo>
                        <a:pt x="21600" y="6473"/>
                      </a:lnTo>
                      <a:lnTo>
                        <a:pt x="850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2" name="Figura"/>
                <p:cNvSpPr/>
                <p:nvPr/>
              </p:nvSpPr>
              <p:spPr>
                <a:xfrm>
                  <a:off x="-1"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0" y="14128"/>
                      </a:moveTo>
                      <a:lnTo>
                        <a:pt x="7790" y="21600"/>
                      </a:lnTo>
                      <a:lnTo>
                        <a:pt x="21423" y="13194"/>
                      </a:lnTo>
                      <a:lnTo>
                        <a:pt x="21600" y="12960"/>
                      </a:lnTo>
                      <a:lnTo>
                        <a:pt x="513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3" name="Figura"/>
                <p:cNvSpPr/>
                <p:nvPr/>
              </p:nvSpPr>
              <p:spPr>
                <a:xfrm>
                  <a:off x="520699" y="25781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7087"/>
                      </a:moveTo>
                      <a:lnTo>
                        <a:pt x="7826" y="0"/>
                      </a:lnTo>
                      <a:lnTo>
                        <a:pt x="0" y="13905"/>
                      </a:lnTo>
                      <a:lnTo>
                        <a:pt x="15026"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4" name="Figura"/>
                <p:cNvSpPr/>
                <p:nvPr/>
              </p:nvSpPr>
              <p:spPr>
                <a:xfrm>
                  <a:off x="647699" y="2044700"/>
                  <a:ext cx="154941" cy="382271"/>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lnTo>
                        <a:pt x="8852" y="0"/>
                      </a:lnTo>
                      <a:lnTo>
                        <a:pt x="0" y="14783"/>
                      </a:lnTo>
                      <a:lnTo>
                        <a:pt x="1416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5" name="Figura"/>
                <p:cNvSpPr/>
                <p:nvPr/>
              </p:nvSpPr>
              <p:spPr>
                <a:xfrm>
                  <a:off x="774699" y="1498600"/>
                  <a:ext cx="135891" cy="358141"/>
                </a:xfrm>
                <a:custGeom>
                  <a:avLst/>
                  <a:gdLst/>
                  <a:ahLst/>
                  <a:cxnLst>
                    <a:cxn ang="0">
                      <a:pos x="wd2" y="hd2"/>
                    </a:cxn>
                    <a:cxn ang="5400000">
                      <a:pos x="wd2" y="hd2"/>
                    </a:cxn>
                    <a:cxn ang="10800000">
                      <a:pos x="wd2" y="hd2"/>
                    </a:cxn>
                    <a:cxn ang="16200000">
                      <a:pos x="wd2" y="hd2"/>
                    </a:cxn>
                  </a:cxnLst>
                  <a:rect l="0" t="0" r="r" b="b"/>
                  <a:pathLst>
                    <a:path w="21600" h="21600" extrusionOk="0">
                      <a:moveTo>
                        <a:pt x="21600" y="5132"/>
                      </a:moveTo>
                      <a:lnTo>
                        <a:pt x="10093" y="0"/>
                      </a:lnTo>
                      <a:lnTo>
                        <a:pt x="0" y="15779"/>
                      </a:lnTo>
                      <a:lnTo>
                        <a:pt x="1292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6" name="Figura"/>
                <p:cNvSpPr/>
                <p:nvPr/>
              </p:nvSpPr>
              <p:spPr>
                <a:xfrm>
                  <a:off x="914400" y="965199"/>
                  <a:ext cx="115570"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4009"/>
                      </a:moveTo>
                      <a:lnTo>
                        <a:pt x="11868" y="0"/>
                      </a:lnTo>
                      <a:lnTo>
                        <a:pt x="0" y="16855"/>
                      </a:lnTo>
                      <a:lnTo>
                        <a:pt x="11631"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7" name="Figura"/>
                <p:cNvSpPr/>
                <p:nvPr/>
              </p:nvSpPr>
              <p:spPr>
                <a:xfrm>
                  <a:off x="1041400" y="4190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21600" y="2645"/>
                      </a:moveTo>
                      <a:lnTo>
                        <a:pt x="14400" y="0"/>
                      </a:lnTo>
                      <a:lnTo>
                        <a:pt x="0" y="18162"/>
                      </a:lnTo>
                      <a:lnTo>
                        <a:pt x="950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8" name="Figura"/>
                <p:cNvSpPr/>
                <p:nvPr/>
              </p:nvSpPr>
              <p:spPr>
                <a:xfrm>
                  <a:off x="1168399" y="0"/>
                  <a:ext cx="53341" cy="173990"/>
                </a:xfrm>
                <a:custGeom>
                  <a:avLst/>
                  <a:gdLst/>
                  <a:ahLst/>
                  <a:cxnLst>
                    <a:cxn ang="0">
                      <a:pos x="wd2" y="hd2"/>
                    </a:cxn>
                    <a:cxn ang="5400000">
                      <a:pos x="wd2" y="hd2"/>
                    </a:cxn>
                    <a:cxn ang="10800000">
                      <a:pos x="wd2" y="hd2"/>
                    </a:cxn>
                    <a:cxn ang="16200000">
                      <a:pos x="wd2" y="hd2"/>
                    </a:cxn>
                  </a:cxnLst>
                  <a:rect l="0" t="0" r="r" b="b"/>
                  <a:pathLst>
                    <a:path w="21600" h="21600" extrusionOk="0">
                      <a:moveTo>
                        <a:pt x="21600" y="1104"/>
                      </a:moveTo>
                      <a:lnTo>
                        <a:pt x="14400" y="0"/>
                      </a:lnTo>
                      <a:lnTo>
                        <a:pt x="0" y="18447"/>
                      </a:lnTo>
                      <a:lnTo>
                        <a:pt x="822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78" name="Figura"/>
              <p:cNvSpPr/>
              <p:nvPr/>
            </p:nvSpPr>
            <p:spPr>
              <a:xfrm>
                <a:off x="0" y="-1"/>
                <a:ext cx="1211581" cy="5227322"/>
              </a:xfrm>
              <a:custGeom>
                <a:avLst/>
                <a:gdLst/>
                <a:ahLst/>
                <a:cxnLst>
                  <a:cxn ang="0">
                    <a:pos x="wd2" y="hd2"/>
                  </a:cxn>
                  <a:cxn ang="5400000">
                    <a:pos x="wd2" y="hd2"/>
                  </a:cxn>
                  <a:cxn ang="10800000">
                    <a:pos x="wd2" y="hd2"/>
                  </a:cxn>
                  <a:cxn ang="16200000">
                    <a:pos x="wd2" y="hd2"/>
                  </a:cxn>
                </a:cxnLst>
                <a:rect l="0" t="0" r="r" b="b"/>
                <a:pathLst>
                  <a:path w="21600" h="21600" extrusionOk="0">
                    <a:moveTo>
                      <a:pt x="1449" y="21500"/>
                    </a:moveTo>
                    <a:lnTo>
                      <a:pt x="21600" y="10"/>
                    </a:lnTo>
                    <a:lnTo>
                      <a:pt x="21509" y="0"/>
                    </a:lnTo>
                    <a:lnTo>
                      <a:pt x="6000" y="14820"/>
                    </a:lnTo>
                    <a:lnTo>
                      <a:pt x="7109" y="15114"/>
                    </a:lnTo>
                    <a:lnTo>
                      <a:pt x="5525" y="16006"/>
                    </a:lnTo>
                    <a:lnTo>
                      <a:pt x="0" y="21264"/>
                    </a:lnTo>
                    <a:lnTo>
                      <a:pt x="996"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52" name="Figura"/>
            <p:cNvSpPr/>
            <p:nvPr/>
          </p:nvSpPr>
          <p:spPr>
            <a:xfrm>
              <a:off x="1562099" y="3670300"/>
              <a:ext cx="155052" cy="135913"/>
            </a:xfrm>
            <a:custGeom>
              <a:avLst/>
              <a:gdLst/>
              <a:ahLst/>
              <a:cxnLst>
                <a:cxn ang="0">
                  <a:pos x="wd2" y="hd2"/>
                </a:cxn>
                <a:cxn ang="5400000">
                  <a:pos x="wd2" y="hd2"/>
                </a:cxn>
                <a:cxn ang="10800000">
                  <a:pos x="wd2" y="hd2"/>
                </a:cxn>
                <a:cxn ang="16200000">
                  <a:pos x="wd2" y="hd2"/>
                </a:cxn>
              </a:cxnLst>
              <a:rect l="0" t="0" r="r" b="b"/>
              <a:pathLst>
                <a:path w="21440" h="21404" extrusionOk="0">
                  <a:moveTo>
                    <a:pt x="0" y="13200"/>
                  </a:moveTo>
                  <a:lnTo>
                    <a:pt x="5620" y="0"/>
                  </a:lnTo>
                  <a:lnTo>
                    <a:pt x="20195" y="2800"/>
                  </a:lnTo>
                  <a:cubicBezTo>
                    <a:pt x="20195" y="2800"/>
                    <a:pt x="21600" y="7000"/>
                    <a:pt x="21424" y="8600"/>
                  </a:cubicBezTo>
                  <a:cubicBezTo>
                    <a:pt x="21424" y="10400"/>
                    <a:pt x="14576" y="21200"/>
                    <a:pt x="12820" y="21400"/>
                  </a:cubicBezTo>
                  <a:cubicBezTo>
                    <a:pt x="11063" y="21600"/>
                    <a:pt x="0" y="13200"/>
                    <a:pt x="0" y="132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3" name="Figura"/>
            <p:cNvSpPr/>
            <p:nvPr/>
          </p:nvSpPr>
          <p:spPr>
            <a:xfrm>
              <a:off x="1346200" y="2616199"/>
              <a:ext cx="321310" cy="201114"/>
            </a:xfrm>
            <a:custGeom>
              <a:avLst/>
              <a:gdLst/>
              <a:ahLst/>
              <a:cxnLst>
                <a:cxn ang="0">
                  <a:pos x="wd2" y="hd2"/>
                </a:cxn>
                <a:cxn ang="5400000">
                  <a:pos x="wd2" y="hd2"/>
                </a:cxn>
                <a:cxn ang="10800000">
                  <a:pos x="wd2" y="hd2"/>
                </a:cxn>
                <a:cxn ang="16200000">
                  <a:pos x="wd2" y="hd2"/>
                </a:cxn>
              </a:cxnLst>
              <a:rect l="0" t="0" r="r" b="b"/>
              <a:pathLst>
                <a:path w="21600" h="20730" extrusionOk="0">
                  <a:moveTo>
                    <a:pt x="0" y="0"/>
                  </a:moveTo>
                  <a:lnTo>
                    <a:pt x="1281" y="17673"/>
                  </a:lnTo>
                  <a:cubicBezTo>
                    <a:pt x="1281" y="17673"/>
                    <a:pt x="14514" y="21600"/>
                    <a:pt x="21600" y="20553"/>
                  </a:cubicBezTo>
                  <a:cubicBezTo>
                    <a:pt x="21600" y="20553"/>
                    <a:pt x="19466" y="6153"/>
                    <a:pt x="20149" y="655"/>
                  </a:cubicBezTo>
                  <a:lnTo>
                    <a:pt x="0"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4" name="Figura"/>
            <p:cNvSpPr/>
            <p:nvPr/>
          </p:nvSpPr>
          <p:spPr>
            <a:xfrm>
              <a:off x="1346200" y="2616200"/>
              <a:ext cx="279400" cy="200661"/>
            </a:xfrm>
            <a:custGeom>
              <a:avLst/>
              <a:gdLst/>
              <a:ahLst/>
              <a:cxnLst>
                <a:cxn ang="0">
                  <a:pos x="wd2" y="hd2"/>
                </a:cxn>
                <a:cxn ang="5400000">
                  <a:pos x="wd2" y="hd2"/>
                </a:cxn>
                <a:cxn ang="10800000">
                  <a:pos x="wd2" y="hd2"/>
                </a:cxn>
                <a:cxn ang="16200000">
                  <a:pos x="wd2" y="hd2"/>
                </a:cxn>
              </a:cxnLst>
              <a:rect l="0" t="0" r="r" b="b"/>
              <a:pathLst>
                <a:path w="21600" h="21600" extrusionOk="0">
                  <a:moveTo>
                    <a:pt x="19342" y="20643"/>
                  </a:moveTo>
                  <a:cubicBezTo>
                    <a:pt x="10505" y="16815"/>
                    <a:pt x="4713" y="7656"/>
                    <a:pt x="6284" y="137"/>
                  </a:cubicBezTo>
                  <a:lnTo>
                    <a:pt x="0" y="0"/>
                  </a:lnTo>
                  <a:lnTo>
                    <a:pt x="1473" y="18456"/>
                  </a:lnTo>
                  <a:cubicBezTo>
                    <a:pt x="1473" y="18456"/>
                    <a:pt x="13353" y="21600"/>
                    <a:pt x="21600" y="21600"/>
                  </a:cubicBezTo>
                  <a:cubicBezTo>
                    <a:pt x="20913" y="21190"/>
                    <a:pt x="20127" y="20916"/>
                    <a:pt x="19342" y="2064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5" name="Figura"/>
            <p:cNvSpPr/>
            <p:nvPr/>
          </p:nvSpPr>
          <p:spPr>
            <a:xfrm>
              <a:off x="1422400" y="2616200"/>
              <a:ext cx="209210" cy="199391"/>
            </a:xfrm>
            <a:custGeom>
              <a:avLst/>
              <a:gdLst/>
              <a:ahLst/>
              <a:cxnLst>
                <a:cxn ang="0">
                  <a:pos x="wd2" y="hd2"/>
                </a:cxn>
                <a:cxn ang="5400000">
                  <a:pos x="wd2" y="hd2"/>
                </a:cxn>
                <a:cxn ang="10800000">
                  <a:pos x="wd2" y="hd2"/>
                </a:cxn>
                <a:cxn ang="16200000">
                  <a:pos x="wd2" y="hd2"/>
                </a:cxn>
              </a:cxnLst>
              <a:rect l="0" t="0" r="r" b="b"/>
              <a:pathLst>
                <a:path w="20568" h="21600" extrusionOk="0">
                  <a:moveTo>
                    <a:pt x="217" y="0"/>
                  </a:moveTo>
                  <a:cubicBezTo>
                    <a:pt x="-1032" y="7154"/>
                    <a:pt x="3213" y="15271"/>
                    <a:pt x="10704" y="20912"/>
                  </a:cubicBezTo>
                  <a:cubicBezTo>
                    <a:pt x="14076" y="21325"/>
                    <a:pt x="17447" y="21600"/>
                    <a:pt x="20568" y="21600"/>
                  </a:cubicBezTo>
                  <a:cubicBezTo>
                    <a:pt x="19569" y="21325"/>
                    <a:pt x="18695" y="21050"/>
                    <a:pt x="17696" y="20775"/>
                  </a:cubicBezTo>
                  <a:cubicBezTo>
                    <a:pt x="6459" y="16922"/>
                    <a:pt x="-907" y="7704"/>
                    <a:pt x="1091" y="138"/>
                  </a:cubicBezTo>
                  <a:lnTo>
                    <a:pt x="217" y="0"/>
                  </a:ln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6" name="Figura"/>
            <p:cNvSpPr/>
            <p:nvPr/>
          </p:nvSpPr>
          <p:spPr>
            <a:xfrm>
              <a:off x="1143000" y="3530599"/>
              <a:ext cx="413236" cy="245112"/>
            </a:xfrm>
            <a:custGeom>
              <a:avLst/>
              <a:gdLst/>
              <a:ahLst/>
              <a:cxnLst>
                <a:cxn ang="0">
                  <a:pos x="wd2" y="hd2"/>
                </a:cxn>
                <a:cxn ang="5400000">
                  <a:pos x="wd2" y="hd2"/>
                </a:cxn>
                <a:cxn ang="10800000">
                  <a:pos x="wd2" y="hd2"/>
                </a:cxn>
                <a:cxn ang="16200000">
                  <a:pos x="wd2" y="hd2"/>
                </a:cxn>
              </a:cxnLst>
              <a:rect l="0" t="0" r="r" b="b"/>
              <a:pathLst>
                <a:path w="21362" h="21600" extrusionOk="0">
                  <a:moveTo>
                    <a:pt x="11908" y="13206"/>
                  </a:moveTo>
                  <a:cubicBezTo>
                    <a:pt x="7443" y="9513"/>
                    <a:pt x="4292" y="4253"/>
                    <a:pt x="3701" y="0"/>
                  </a:cubicBezTo>
                  <a:cubicBezTo>
                    <a:pt x="1600" y="2798"/>
                    <a:pt x="-238" y="7387"/>
                    <a:pt x="25" y="14325"/>
                  </a:cubicBezTo>
                  <a:cubicBezTo>
                    <a:pt x="25" y="14325"/>
                    <a:pt x="7312" y="18131"/>
                    <a:pt x="18736" y="21600"/>
                  </a:cubicBezTo>
                  <a:cubicBezTo>
                    <a:pt x="18736" y="21600"/>
                    <a:pt x="20180" y="20033"/>
                    <a:pt x="21362" y="16676"/>
                  </a:cubicBezTo>
                  <a:cubicBezTo>
                    <a:pt x="18933" y="17235"/>
                    <a:pt x="15453" y="16116"/>
                    <a:pt x="11908" y="1320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7"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8"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9"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0"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1" name="Figura"/>
            <p:cNvSpPr/>
            <p:nvPr/>
          </p:nvSpPr>
          <p:spPr>
            <a:xfrm>
              <a:off x="990600" y="2997200"/>
              <a:ext cx="200661" cy="321034"/>
            </a:xfrm>
            <a:custGeom>
              <a:avLst/>
              <a:gdLst/>
              <a:ahLst/>
              <a:cxnLst>
                <a:cxn ang="0">
                  <a:pos x="wd2" y="hd2"/>
                </a:cxn>
                <a:cxn ang="5400000">
                  <a:pos x="wd2" y="hd2"/>
                </a:cxn>
                <a:cxn ang="10800000">
                  <a:pos x="wd2" y="hd2"/>
                </a:cxn>
                <a:cxn ang="16200000">
                  <a:pos x="wd2" y="hd2"/>
                </a:cxn>
              </a:cxnLst>
              <a:rect l="0" t="0" r="r" b="b"/>
              <a:pathLst>
                <a:path w="21600" h="21328" extrusionOk="0">
                  <a:moveTo>
                    <a:pt x="21600" y="21262"/>
                  </a:moveTo>
                  <a:cubicBezTo>
                    <a:pt x="21600" y="21262"/>
                    <a:pt x="4648" y="11137"/>
                    <a:pt x="12714" y="0"/>
                  </a:cubicBezTo>
                  <a:cubicBezTo>
                    <a:pt x="12714" y="0"/>
                    <a:pt x="2734" y="8016"/>
                    <a:pt x="0" y="19491"/>
                  </a:cubicBezTo>
                  <a:cubicBezTo>
                    <a:pt x="8203" y="20587"/>
                    <a:pt x="15311" y="21600"/>
                    <a:pt x="21600" y="21262"/>
                  </a:cubicBezTo>
                  <a:close/>
                </a:path>
              </a:pathLst>
            </a:custGeom>
            <a:solidFill>
              <a:srgbClr val="D0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2" name="Figura"/>
            <p:cNvSpPr/>
            <p:nvPr/>
          </p:nvSpPr>
          <p:spPr>
            <a:xfrm>
              <a:off x="1346200" y="2616199"/>
              <a:ext cx="321310" cy="200714"/>
            </a:xfrm>
            <a:custGeom>
              <a:avLst/>
              <a:gdLst/>
              <a:ahLst/>
              <a:cxnLst>
                <a:cxn ang="0">
                  <a:pos x="wd2" y="hd2"/>
                </a:cxn>
                <a:cxn ang="5400000">
                  <a:pos x="wd2" y="hd2"/>
                </a:cxn>
                <a:cxn ang="10800000">
                  <a:pos x="wd2" y="hd2"/>
                </a:cxn>
                <a:cxn ang="16200000">
                  <a:pos x="wd2" y="hd2"/>
                </a:cxn>
              </a:cxnLst>
              <a:rect l="0" t="0" r="r" b="b"/>
              <a:pathLst>
                <a:path w="21600" h="20564" extrusionOk="0">
                  <a:moveTo>
                    <a:pt x="2305" y="16005"/>
                  </a:moveTo>
                  <a:lnTo>
                    <a:pt x="512" y="0"/>
                  </a:lnTo>
                  <a:lnTo>
                    <a:pt x="0" y="0"/>
                  </a:lnTo>
                  <a:lnTo>
                    <a:pt x="1110" y="17696"/>
                  </a:lnTo>
                  <a:cubicBezTo>
                    <a:pt x="1110" y="17696"/>
                    <a:pt x="14343" y="21600"/>
                    <a:pt x="21600" y="20299"/>
                  </a:cubicBezTo>
                  <a:cubicBezTo>
                    <a:pt x="21600" y="20299"/>
                    <a:pt x="21600" y="20169"/>
                    <a:pt x="21600" y="20169"/>
                  </a:cubicBezTo>
                  <a:cubicBezTo>
                    <a:pt x="14343" y="20559"/>
                    <a:pt x="2305" y="16005"/>
                    <a:pt x="2305" y="160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3" name="Figura"/>
            <p:cNvSpPr/>
            <p:nvPr/>
          </p:nvSpPr>
          <p:spPr>
            <a:xfrm>
              <a:off x="1333500" y="2616200"/>
              <a:ext cx="33021" cy="330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615"/>
                    <a:pt x="4985" y="21600"/>
                    <a:pt x="10800" y="21600"/>
                  </a:cubicBezTo>
                  <a:cubicBezTo>
                    <a:pt x="16615" y="21600"/>
                    <a:pt x="21600" y="16615"/>
                    <a:pt x="21600" y="10800"/>
                  </a:cubicBezTo>
                  <a:cubicBezTo>
                    <a:pt x="21600" y="4985"/>
                    <a:pt x="16615" y="0"/>
                    <a:pt x="10800" y="0"/>
                  </a:cubicBezTo>
                  <a:cubicBezTo>
                    <a:pt x="4985" y="0"/>
                    <a:pt x="0" y="4985"/>
                    <a:pt x="0" y="10800"/>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4" name="Figura"/>
            <p:cNvSpPr/>
            <p:nvPr/>
          </p:nvSpPr>
          <p:spPr>
            <a:xfrm>
              <a:off x="1346199" y="2616199"/>
              <a:ext cx="17782" cy="1778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971"/>
                    <a:pt x="4629" y="21600"/>
                    <a:pt x="10800" y="21600"/>
                  </a:cubicBezTo>
                  <a:cubicBezTo>
                    <a:pt x="16971" y="21600"/>
                    <a:pt x="21600" y="16971"/>
                    <a:pt x="21600" y="10800"/>
                  </a:cubicBezTo>
                  <a:cubicBezTo>
                    <a:pt x="21600" y="4629"/>
                    <a:pt x="16971" y="0"/>
                    <a:pt x="10800" y="0"/>
                  </a:cubicBezTo>
                  <a:cubicBezTo>
                    <a:pt x="4629" y="1543"/>
                    <a:pt x="0" y="4629"/>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5" name="Figura"/>
            <p:cNvSpPr/>
            <p:nvPr/>
          </p:nvSpPr>
          <p:spPr>
            <a:xfrm>
              <a:off x="1409699" y="2628900"/>
              <a:ext cx="20322" cy="69850"/>
            </a:xfrm>
            <a:custGeom>
              <a:avLst/>
              <a:gdLst/>
              <a:ahLst/>
              <a:cxnLst>
                <a:cxn ang="0">
                  <a:pos x="wd2" y="hd2"/>
                </a:cxn>
                <a:cxn ang="5400000">
                  <a:pos x="wd2" y="hd2"/>
                </a:cxn>
                <a:cxn ang="10800000">
                  <a:pos x="wd2" y="hd2"/>
                </a:cxn>
                <a:cxn ang="16200000">
                  <a:pos x="wd2" y="hd2"/>
                </a:cxn>
              </a:cxnLst>
              <a:rect l="0" t="0" r="r" b="b"/>
              <a:pathLst>
                <a:path w="21600" h="21600" extrusionOk="0">
                  <a:moveTo>
                    <a:pt x="13500" y="0"/>
                  </a:moveTo>
                  <a:lnTo>
                    <a:pt x="0" y="0"/>
                  </a:lnTo>
                  <a:cubicBezTo>
                    <a:pt x="2700" y="12175"/>
                    <a:pt x="21600" y="21600"/>
                    <a:pt x="21600" y="21600"/>
                  </a:cubicBezTo>
                  <a:cubicBezTo>
                    <a:pt x="16200" y="16495"/>
                    <a:pt x="13500" y="0"/>
                    <a:pt x="13500"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6" name="Triángulo"/>
            <p:cNvSpPr/>
            <p:nvPr/>
          </p:nvSpPr>
          <p:spPr>
            <a:xfrm>
              <a:off x="1358899" y="2793999"/>
              <a:ext cx="71122" cy="20322"/>
            </a:xfrm>
            <a:custGeom>
              <a:avLst/>
              <a:gdLst/>
              <a:ahLst/>
              <a:cxnLst>
                <a:cxn ang="0">
                  <a:pos x="wd2" y="hd2"/>
                </a:cxn>
                <a:cxn ang="5400000">
                  <a:pos x="wd2" y="hd2"/>
                </a:cxn>
                <a:cxn ang="10800000">
                  <a:pos x="wd2" y="hd2"/>
                </a:cxn>
                <a:cxn ang="16200000">
                  <a:pos x="wd2" y="hd2"/>
                </a:cxn>
              </a:cxnLst>
              <a:rect l="0" t="0" r="r" b="b"/>
              <a:pathLst>
                <a:path w="21600" h="21600" extrusionOk="0">
                  <a:moveTo>
                    <a:pt x="15814" y="21600"/>
                  </a:moveTo>
                  <a:lnTo>
                    <a:pt x="0" y="0"/>
                  </a:lnTo>
                  <a:lnTo>
                    <a:pt x="21600" y="13500"/>
                  </a:ln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7" name="Figura"/>
            <p:cNvSpPr/>
            <p:nvPr/>
          </p:nvSpPr>
          <p:spPr>
            <a:xfrm>
              <a:off x="1206500" y="2603499"/>
              <a:ext cx="90982" cy="195071"/>
            </a:xfrm>
            <a:custGeom>
              <a:avLst/>
              <a:gdLst/>
              <a:ahLst/>
              <a:cxnLst>
                <a:cxn ang="0">
                  <a:pos x="wd2" y="hd2"/>
                </a:cxn>
                <a:cxn ang="5400000">
                  <a:pos x="wd2" y="hd2"/>
                </a:cxn>
                <a:cxn ang="10800000">
                  <a:pos x="wd2" y="hd2"/>
                </a:cxn>
                <a:cxn ang="16200000">
                  <a:pos x="wd2" y="hd2"/>
                </a:cxn>
              </a:cxnLst>
              <a:rect l="0" t="0" r="r" b="b"/>
              <a:pathLst>
                <a:path w="16639" h="19986" extrusionOk="0">
                  <a:moveTo>
                    <a:pt x="4413" y="208"/>
                  </a:moveTo>
                  <a:cubicBezTo>
                    <a:pt x="3252" y="-1614"/>
                    <a:pt x="21600" y="8926"/>
                    <a:pt x="15329" y="16603"/>
                  </a:cubicBezTo>
                  <a:cubicBezTo>
                    <a:pt x="14865" y="16993"/>
                    <a:pt x="0" y="19986"/>
                    <a:pt x="0" y="19986"/>
                  </a:cubicBezTo>
                  <a:cubicBezTo>
                    <a:pt x="0" y="19986"/>
                    <a:pt x="13471" y="14131"/>
                    <a:pt x="4413" y="20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8" name="Figura"/>
            <p:cNvSpPr/>
            <p:nvPr/>
          </p:nvSpPr>
          <p:spPr>
            <a:xfrm>
              <a:off x="1269999" y="2768600"/>
              <a:ext cx="32371" cy="29693"/>
            </a:xfrm>
            <a:custGeom>
              <a:avLst/>
              <a:gdLst/>
              <a:ahLst/>
              <a:cxnLst>
                <a:cxn ang="0">
                  <a:pos x="wd2" y="hd2"/>
                </a:cxn>
                <a:cxn ang="5400000">
                  <a:pos x="wd2" y="hd2"/>
                </a:cxn>
                <a:cxn ang="10800000">
                  <a:pos x="wd2" y="hd2"/>
                </a:cxn>
                <a:cxn ang="16200000">
                  <a:pos x="wd2" y="hd2"/>
                </a:cxn>
              </a:cxnLst>
              <a:rect l="0" t="0" r="r" b="b"/>
              <a:pathLst>
                <a:path w="16683" h="18704" extrusionOk="0">
                  <a:moveTo>
                    <a:pt x="10792" y="1027"/>
                  </a:moveTo>
                  <a:cubicBezTo>
                    <a:pt x="6865" y="2627"/>
                    <a:pt x="-4917" y="17827"/>
                    <a:pt x="2283" y="18627"/>
                  </a:cubicBezTo>
                  <a:cubicBezTo>
                    <a:pt x="9483" y="19427"/>
                    <a:pt x="16028" y="13827"/>
                    <a:pt x="16683" y="8227"/>
                  </a:cubicBezTo>
                  <a:cubicBezTo>
                    <a:pt x="16683" y="2627"/>
                    <a:pt x="16683" y="-2173"/>
                    <a:pt x="10792" y="1027"/>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9" name="Figura"/>
            <p:cNvSpPr/>
            <p:nvPr/>
          </p:nvSpPr>
          <p:spPr>
            <a:xfrm>
              <a:off x="1282700" y="2921000"/>
              <a:ext cx="126712" cy="364491"/>
            </a:xfrm>
            <a:custGeom>
              <a:avLst/>
              <a:gdLst/>
              <a:ahLst/>
              <a:cxnLst>
                <a:cxn ang="0">
                  <a:pos x="wd2" y="hd2"/>
                </a:cxn>
                <a:cxn ang="5400000">
                  <a:pos x="wd2" y="hd2"/>
                </a:cxn>
                <a:cxn ang="10800000">
                  <a:pos x="wd2" y="hd2"/>
                </a:cxn>
                <a:cxn ang="16200000">
                  <a:pos x="wd2" y="hd2"/>
                </a:cxn>
              </a:cxnLst>
              <a:rect l="0" t="0" r="r" b="b"/>
              <a:pathLst>
                <a:path w="19592" h="21600" extrusionOk="0">
                  <a:moveTo>
                    <a:pt x="0" y="0"/>
                  </a:moveTo>
                  <a:cubicBezTo>
                    <a:pt x="0" y="0"/>
                    <a:pt x="21600" y="7150"/>
                    <a:pt x="19440" y="21600"/>
                  </a:cubicBezTo>
                  <a:cubicBezTo>
                    <a:pt x="15120" y="12418"/>
                    <a:pt x="9622" y="7827"/>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0" name="Figura"/>
            <p:cNvSpPr/>
            <p:nvPr/>
          </p:nvSpPr>
          <p:spPr>
            <a:xfrm>
              <a:off x="1625600" y="2641600"/>
              <a:ext cx="20498" cy="14478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84"/>
                    <a:pt x="13408" y="21600"/>
                  </a:cubicBezTo>
                  <a:cubicBezTo>
                    <a:pt x="13408" y="21600"/>
                    <a:pt x="-8192" y="13642"/>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1" name="Figura"/>
            <p:cNvSpPr/>
            <p:nvPr/>
          </p:nvSpPr>
          <p:spPr>
            <a:xfrm>
              <a:off x="1587500" y="2654300"/>
              <a:ext cx="20498" cy="13462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38"/>
                    <a:pt x="13408" y="21600"/>
                  </a:cubicBezTo>
                  <a:cubicBezTo>
                    <a:pt x="13408" y="21600"/>
                    <a:pt x="-8192" y="13449"/>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2" name="Figura"/>
            <p:cNvSpPr/>
            <p:nvPr/>
          </p:nvSpPr>
          <p:spPr>
            <a:xfrm>
              <a:off x="1562100" y="2654300"/>
              <a:ext cx="20498" cy="132081"/>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77"/>
                    <a:pt x="13408" y="21600"/>
                  </a:cubicBezTo>
                  <a:cubicBezTo>
                    <a:pt x="13408" y="21600"/>
                    <a:pt x="-8192" y="13500"/>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3" name="Figura"/>
            <p:cNvSpPr/>
            <p:nvPr/>
          </p:nvSpPr>
          <p:spPr>
            <a:xfrm>
              <a:off x="1524000" y="2654299"/>
              <a:ext cx="21002" cy="127001"/>
            </a:xfrm>
            <a:custGeom>
              <a:avLst/>
              <a:gdLst/>
              <a:ahLst/>
              <a:cxnLst>
                <a:cxn ang="0">
                  <a:pos x="wd2" y="hd2"/>
                </a:cxn>
                <a:cxn ang="5400000">
                  <a:pos x="wd2" y="hd2"/>
                </a:cxn>
                <a:cxn ang="10800000">
                  <a:pos x="wd2" y="hd2"/>
                </a:cxn>
                <a:cxn ang="16200000">
                  <a:pos x="wd2" y="hd2"/>
                </a:cxn>
              </a:cxnLst>
              <a:rect l="0" t="0" r="r" b="b"/>
              <a:pathLst>
                <a:path w="13229" h="21600" extrusionOk="0">
                  <a:moveTo>
                    <a:pt x="3629" y="0"/>
                  </a:moveTo>
                  <a:cubicBezTo>
                    <a:pt x="3629" y="0"/>
                    <a:pt x="5229" y="12960"/>
                    <a:pt x="13229" y="21600"/>
                  </a:cubicBezTo>
                  <a:cubicBezTo>
                    <a:pt x="13229" y="21600"/>
                    <a:pt x="-8371" y="13392"/>
                    <a:pt x="362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4" name="Figura"/>
            <p:cNvSpPr/>
            <p:nvPr/>
          </p:nvSpPr>
          <p:spPr>
            <a:xfrm>
              <a:off x="1485900" y="2667000"/>
              <a:ext cx="18222" cy="101600"/>
            </a:xfrm>
            <a:custGeom>
              <a:avLst/>
              <a:gdLst/>
              <a:ahLst/>
              <a:cxnLst>
                <a:cxn ang="0">
                  <a:pos x="wd2" y="hd2"/>
                </a:cxn>
                <a:cxn ang="5400000">
                  <a:pos x="wd2" y="hd2"/>
                </a:cxn>
                <a:cxn ang="10800000">
                  <a:pos x="wd2" y="hd2"/>
                </a:cxn>
                <a:cxn ang="16200000">
                  <a:pos x="wd2" y="hd2"/>
                </a:cxn>
              </a:cxnLst>
              <a:rect l="0" t="0" r="r" b="b"/>
              <a:pathLst>
                <a:path w="12397" h="21600" extrusionOk="0">
                  <a:moveTo>
                    <a:pt x="4621" y="0"/>
                  </a:moveTo>
                  <a:cubicBezTo>
                    <a:pt x="4621" y="0"/>
                    <a:pt x="4621" y="12960"/>
                    <a:pt x="12397" y="21600"/>
                  </a:cubicBezTo>
                  <a:cubicBezTo>
                    <a:pt x="12397" y="21600"/>
                    <a:pt x="-9203" y="13500"/>
                    <a:pt x="4621"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5" name="Figura"/>
            <p:cNvSpPr/>
            <p:nvPr/>
          </p:nvSpPr>
          <p:spPr>
            <a:xfrm>
              <a:off x="1435099" y="2413000"/>
              <a:ext cx="137162"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20681"/>
                  </a:moveTo>
                  <a:lnTo>
                    <a:pt x="16800" y="21600"/>
                  </a:lnTo>
                  <a:cubicBezTo>
                    <a:pt x="16800" y="21600"/>
                    <a:pt x="16200" y="9651"/>
                    <a:pt x="0" y="0"/>
                  </a:cubicBezTo>
                  <a:cubicBezTo>
                    <a:pt x="0" y="0"/>
                    <a:pt x="16200" y="4596"/>
                    <a:pt x="21600" y="206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4" name="Grupo"/>
          <p:cNvGrpSpPr/>
          <p:nvPr/>
        </p:nvGrpSpPr>
        <p:grpSpPr>
          <a:xfrm>
            <a:off x="431800" y="1371600"/>
            <a:ext cx="3434080" cy="6163336"/>
            <a:chOff x="0" y="0"/>
            <a:chExt cx="3434079" cy="6163334"/>
          </a:xfrm>
        </p:grpSpPr>
        <p:grpSp>
          <p:nvGrpSpPr>
            <p:cNvPr id="1655" name="Grupo"/>
            <p:cNvGrpSpPr/>
            <p:nvPr/>
          </p:nvGrpSpPr>
          <p:grpSpPr>
            <a:xfrm>
              <a:off x="647699" y="0"/>
              <a:ext cx="1250951" cy="5226051"/>
              <a:chOff x="0" y="0"/>
              <a:chExt cx="1250950" cy="5226050"/>
            </a:xfrm>
          </p:grpSpPr>
          <p:sp>
            <p:nvSpPr>
              <p:cNvPr id="1849" name="Figura"/>
              <p:cNvSpPr/>
              <p:nvPr/>
            </p:nvSpPr>
            <p:spPr>
              <a:xfrm>
                <a:off x="-1" y="0"/>
                <a:ext cx="1250951" cy="5222241"/>
              </a:xfrm>
              <a:custGeom>
                <a:avLst/>
                <a:gdLst/>
                <a:ahLst/>
                <a:cxnLst>
                  <a:cxn ang="0">
                    <a:pos x="wd2" y="hd2"/>
                  </a:cxn>
                  <a:cxn ang="5400000">
                    <a:pos x="wd2" y="hd2"/>
                  </a:cxn>
                  <a:cxn ang="10800000">
                    <a:pos x="wd2" y="hd2"/>
                  </a:cxn>
                  <a:cxn ang="16200000">
                    <a:pos x="wd2" y="hd2"/>
                  </a:cxn>
                </a:cxnLst>
                <a:rect l="0" t="0" r="r" b="b"/>
                <a:pathLst>
                  <a:path w="21600" h="21600" extrusionOk="0">
                    <a:moveTo>
                      <a:pt x="0" y="42"/>
                    </a:moveTo>
                    <a:lnTo>
                      <a:pt x="307" y="0"/>
                    </a:lnTo>
                    <a:lnTo>
                      <a:pt x="15657" y="14824"/>
                    </a:lnTo>
                    <a:lnTo>
                      <a:pt x="14561" y="15118"/>
                    </a:lnTo>
                    <a:lnTo>
                      <a:pt x="16140" y="16011"/>
                    </a:lnTo>
                    <a:lnTo>
                      <a:pt x="21600" y="21264"/>
                    </a:lnTo>
                    <a:lnTo>
                      <a:pt x="20635" y="21600"/>
                    </a:lnTo>
                    <a:lnTo>
                      <a:pt x="18925" y="21222"/>
                    </a:lnTo>
                    <a:lnTo>
                      <a:pt x="14583" y="16048"/>
                    </a:lnTo>
                    <a:lnTo>
                      <a:pt x="14078" y="15139"/>
                    </a:lnTo>
                    <a:lnTo>
                      <a:pt x="12521" y="14892"/>
                    </a:lnTo>
                    <a:close/>
                  </a:path>
                </a:pathLst>
              </a:custGeom>
              <a:solidFill>
                <a:srgbClr val="3192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50" name="Grupo"/>
              <p:cNvGrpSpPr/>
              <p:nvPr/>
            </p:nvGrpSpPr>
            <p:grpSpPr>
              <a:xfrm>
                <a:off x="0" y="0"/>
                <a:ext cx="1247140" cy="5226051"/>
                <a:chOff x="0" y="0"/>
                <a:chExt cx="1247139" cy="5226049"/>
              </a:xfrm>
            </p:grpSpPr>
            <p:sp>
              <p:nvSpPr>
                <p:cNvPr id="1852" name="Figura"/>
                <p:cNvSpPr/>
                <p:nvPr/>
              </p:nvSpPr>
              <p:spPr>
                <a:xfrm>
                  <a:off x="660399" y="3124199"/>
                  <a:ext cx="196851" cy="430531"/>
                </a:xfrm>
                <a:custGeom>
                  <a:avLst/>
                  <a:gdLst/>
                  <a:ahLst/>
                  <a:cxnLst>
                    <a:cxn ang="0">
                      <a:pos x="wd2" y="hd2"/>
                    </a:cxn>
                    <a:cxn ang="5400000">
                      <a:pos x="wd2" y="hd2"/>
                    </a:cxn>
                    <a:cxn ang="10800000">
                      <a:pos x="wd2" y="hd2"/>
                    </a:cxn>
                    <a:cxn ang="16200000">
                      <a:pos x="wd2" y="hd2"/>
                    </a:cxn>
                  </a:cxnLst>
                  <a:rect l="0" t="0" r="r" b="b"/>
                  <a:pathLst>
                    <a:path w="21600" h="21600" extrusionOk="0">
                      <a:moveTo>
                        <a:pt x="0" y="7965"/>
                      </a:moveTo>
                      <a:lnTo>
                        <a:pt x="14493" y="0"/>
                      </a:lnTo>
                      <a:lnTo>
                        <a:pt x="21600" y="13126"/>
                      </a:lnTo>
                      <a:lnTo>
                        <a:pt x="6132"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3" name="Figura"/>
                <p:cNvSpPr/>
                <p:nvPr/>
              </p:nvSpPr>
              <p:spPr>
                <a:xfrm>
                  <a:off x="863600" y="3898900"/>
                  <a:ext cx="139700" cy="364491"/>
                </a:xfrm>
                <a:custGeom>
                  <a:avLst/>
                  <a:gdLst/>
                  <a:ahLst/>
                  <a:cxnLst>
                    <a:cxn ang="0">
                      <a:pos x="wd2" y="hd2"/>
                    </a:cxn>
                    <a:cxn ang="5400000">
                      <a:pos x="wd2" y="hd2"/>
                    </a:cxn>
                    <a:cxn ang="10800000">
                      <a:pos x="wd2" y="hd2"/>
                    </a:cxn>
                    <a:cxn ang="16200000">
                      <a:pos x="wd2" y="hd2"/>
                    </a:cxn>
                  </a:cxnLst>
                  <a:rect l="0" t="0" r="r" b="b"/>
                  <a:pathLst>
                    <a:path w="21600" h="21600" extrusionOk="0">
                      <a:moveTo>
                        <a:pt x="21600" y="15504"/>
                      </a:moveTo>
                      <a:lnTo>
                        <a:pt x="8444" y="21600"/>
                      </a:lnTo>
                      <a:lnTo>
                        <a:pt x="0" y="5419"/>
                      </a:lnTo>
                      <a:lnTo>
                        <a:pt x="1158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4" name="Figura"/>
                <p:cNvSpPr/>
                <p:nvPr/>
              </p:nvSpPr>
              <p:spPr>
                <a:xfrm>
                  <a:off x="990600" y="4470399"/>
                  <a:ext cx="161291" cy="391161"/>
                </a:xfrm>
                <a:custGeom>
                  <a:avLst/>
                  <a:gdLst/>
                  <a:ahLst/>
                  <a:cxnLst>
                    <a:cxn ang="0">
                      <a:pos x="wd2" y="hd2"/>
                    </a:cxn>
                    <a:cxn ang="5400000">
                      <a:pos x="wd2" y="hd2"/>
                    </a:cxn>
                    <a:cxn ang="10800000">
                      <a:pos x="wd2" y="hd2"/>
                    </a:cxn>
                    <a:cxn ang="16200000">
                      <a:pos x="wd2" y="hd2"/>
                    </a:cxn>
                  </a:cxnLst>
                  <a:rect l="0" t="0" r="r" b="b"/>
                  <a:pathLst>
                    <a:path w="21600" h="21600" extrusionOk="0">
                      <a:moveTo>
                        <a:pt x="21600" y="14447"/>
                      </a:moveTo>
                      <a:lnTo>
                        <a:pt x="7313" y="21600"/>
                      </a:lnTo>
                      <a:lnTo>
                        <a:pt x="0" y="6522"/>
                      </a:lnTo>
                      <a:lnTo>
                        <a:pt x="12926"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5" name="Figura"/>
                <p:cNvSpPr/>
                <p:nvPr/>
              </p:nvSpPr>
              <p:spPr>
                <a:xfrm>
                  <a:off x="1092199"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21600" y="14128"/>
                      </a:moveTo>
                      <a:lnTo>
                        <a:pt x="13810" y="21600"/>
                      </a:lnTo>
                      <a:lnTo>
                        <a:pt x="0" y="13194"/>
                      </a:lnTo>
                      <a:lnTo>
                        <a:pt x="0" y="12960"/>
                      </a:lnTo>
                      <a:lnTo>
                        <a:pt x="16289"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6" name="Figura"/>
                <p:cNvSpPr/>
                <p:nvPr/>
              </p:nvSpPr>
              <p:spPr>
                <a:xfrm>
                  <a:off x="546099" y="25908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0" y="7087"/>
                      </a:moveTo>
                      <a:lnTo>
                        <a:pt x="13617" y="0"/>
                      </a:lnTo>
                      <a:lnTo>
                        <a:pt x="21600" y="13837"/>
                      </a:lnTo>
                      <a:lnTo>
                        <a:pt x="673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7" name="Figura"/>
                <p:cNvSpPr/>
                <p:nvPr/>
              </p:nvSpPr>
              <p:spPr>
                <a:xfrm>
                  <a:off x="431799" y="2044700"/>
                  <a:ext cx="15621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6243"/>
                      </a:moveTo>
                      <a:lnTo>
                        <a:pt x="12644" y="0"/>
                      </a:lnTo>
                      <a:lnTo>
                        <a:pt x="21600" y="14783"/>
                      </a:lnTo>
                      <a:lnTo>
                        <a:pt x="772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8" name="Figura"/>
                <p:cNvSpPr/>
                <p:nvPr/>
              </p:nvSpPr>
              <p:spPr>
                <a:xfrm>
                  <a:off x="317499" y="1511300"/>
                  <a:ext cx="135891" cy="359410"/>
                </a:xfrm>
                <a:custGeom>
                  <a:avLst/>
                  <a:gdLst/>
                  <a:ahLst/>
                  <a:cxnLst>
                    <a:cxn ang="0">
                      <a:pos x="wd2" y="hd2"/>
                    </a:cxn>
                    <a:cxn ang="5400000">
                      <a:pos x="wd2" y="hd2"/>
                    </a:cxn>
                    <a:cxn ang="10800000">
                      <a:pos x="wd2" y="hd2"/>
                    </a:cxn>
                    <a:cxn ang="16200000">
                      <a:pos x="wd2" y="hd2"/>
                    </a:cxn>
                  </a:cxnLst>
                  <a:rect l="0" t="0" r="r" b="b"/>
                  <a:pathLst>
                    <a:path w="21600" h="21600" extrusionOk="0">
                      <a:moveTo>
                        <a:pt x="0" y="5190"/>
                      </a:moveTo>
                      <a:lnTo>
                        <a:pt x="11305" y="0"/>
                      </a:lnTo>
                      <a:lnTo>
                        <a:pt x="21600" y="15723"/>
                      </a:lnTo>
                      <a:lnTo>
                        <a:pt x="868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9" name="Figura"/>
                <p:cNvSpPr/>
                <p:nvPr/>
              </p:nvSpPr>
              <p:spPr>
                <a:xfrm>
                  <a:off x="203200" y="965200"/>
                  <a:ext cx="115570" cy="334011"/>
                </a:xfrm>
                <a:custGeom>
                  <a:avLst/>
                  <a:gdLst/>
                  <a:ahLst/>
                  <a:cxnLst>
                    <a:cxn ang="0">
                      <a:pos x="wd2" y="hd2"/>
                    </a:cxn>
                    <a:cxn ang="5400000">
                      <a:pos x="wd2" y="hd2"/>
                    </a:cxn>
                    <a:cxn ang="10800000">
                      <a:pos x="wd2" y="hd2"/>
                    </a:cxn>
                    <a:cxn ang="16200000">
                      <a:pos x="wd2" y="hd2"/>
                    </a:cxn>
                  </a:cxnLst>
                  <a:rect l="0" t="0" r="r" b="b"/>
                  <a:pathLst>
                    <a:path w="21600" h="21600" extrusionOk="0">
                      <a:moveTo>
                        <a:pt x="0" y="4024"/>
                      </a:moveTo>
                      <a:lnTo>
                        <a:pt x="9732" y="0"/>
                      </a:lnTo>
                      <a:lnTo>
                        <a:pt x="21600" y="16919"/>
                      </a:lnTo>
                      <a:lnTo>
                        <a:pt x="1020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0" name="Figura"/>
                <p:cNvSpPr/>
                <p:nvPr/>
              </p:nvSpPr>
              <p:spPr>
                <a:xfrm>
                  <a:off x="88900" y="4317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0" y="2645"/>
                      </a:moveTo>
                      <a:lnTo>
                        <a:pt x="6912" y="0"/>
                      </a:lnTo>
                      <a:lnTo>
                        <a:pt x="21600" y="18162"/>
                      </a:lnTo>
                      <a:lnTo>
                        <a:pt x="1238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1" name="Figura"/>
                <p:cNvSpPr/>
                <p:nvPr/>
              </p:nvSpPr>
              <p:spPr>
                <a:xfrm>
                  <a:off x="0" y="0"/>
                  <a:ext cx="54611" cy="173990"/>
                </a:xfrm>
                <a:custGeom>
                  <a:avLst/>
                  <a:gdLst/>
                  <a:ahLst/>
                  <a:cxnLst>
                    <a:cxn ang="0">
                      <a:pos x="wd2" y="hd2"/>
                    </a:cxn>
                    <a:cxn ang="5400000">
                      <a:pos x="wd2" y="hd2"/>
                    </a:cxn>
                    <a:cxn ang="10800000">
                      <a:pos x="wd2" y="hd2"/>
                    </a:cxn>
                    <a:cxn ang="16200000">
                      <a:pos x="wd2" y="hd2"/>
                    </a:cxn>
                  </a:cxnLst>
                  <a:rect l="0" t="0" r="r" b="b"/>
                  <a:pathLst>
                    <a:path w="21600" h="21600" extrusionOk="0">
                      <a:moveTo>
                        <a:pt x="0" y="1261"/>
                      </a:moveTo>
                      <a:lnTo>
                        <a:pt x="7033" y="0"/>
                      </a:lnTo>
                      <a:lnTo>
                        <a:pt x="21600" y="18447"/>
                      </a:lnTo>
                      <a:lnTo>
                        <a:pt x="1306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51" name="Figura"/>
              <p:cNvSpPr/>
              <p:nvPr/>
            </p:nvSpPr>
            <p:spPr>
              <a:xfrm>
                <a:off x="12699" y="0"/>
                <a:ext cx="1238251" cy="5222241"/>
              </a:xfrm>
              <a:custGeom>
                <a:avLst/>
                <a:gdLst/>
                <a:ahLst/>
                <a:cxnLst>
                  <a:cxn ang="0">
                    <a:pos x="wd2" y="hd2"/>
                  </a:cxn>
                  <a:cxn ang="5400000">
                    <a:pos x="wd2" y="hd2"/>
                  </a:cxn>
                  <a:cxn ang="10800000">
                    <a:pos x="wd2" y="hd2"/>
                  </a:cxn>
                  <a:cxn ang="16200000">
                    <a:pos x="wd2" y="hd2"/>
                  </a:cxn>
                </a:cxnLst>
                <a:rect l="0" t="0" r="r" b="b"/>
                <a:pathLst>
                  <a:path w="21600" h="21600" extrusionOk="0">
                    <a:moveTo>
                      <a:pt x="20182" y="21500"/>
                    </a:moveTo>
                    <a:lnTo>
                      <a:pt x="0" y="16"/>
                    </a:lnTo>
                    <a:lnTo>
                      <a:pt x="89" y="0"/>
                    </a:lnTo>
                    <a:lnTo>
                      <a:pt x="15596" y="14824"/>
                    </a:lnTo>
                    <a:lnTo>
                      <a:pt x="14489" y="15118"/>
                    </a:lnTo>
                    <a:lnTo>
                      <a:pt x="16084" y="16011"/>
                    </a:lnTo>
                    <a:lnTo>
                      <a:pt x="21600" y="21264"/>
                    </a:lnTo>
                    <a:lnTo>
                      <a:pt x="20625"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6" name="Grupo"/>
            <p:cNvGrpSpPr/>
            <p:nvPr/>
          </p:nvGrpSpPr>
          <p:grpSpPr>
            <a:xfrm>
              <a:off x="1295399" y="3047999"/>
              <a:ext cx="704855" cy="730362"/>
              <a:chOff x="0" y="0"/>
              <a:chExt cx="704853" cy="730360"/>
            </a:xfrm>
          </p:grpSpPr>
          <p:sp>
            <p:nvSpPr>
              <p:cNvPr id="1842" name="Figura"/>
              <p:cNvSpPr/>
              <p:nvPr/>
            </p:nvSpPr>
            <p:spPr>
              <a:xfrm>
                <a:off x="0" y="584199"/>
                <a:ext cx="152431" cy="146162"/>
              </a:xfrm>
              <a:custGeom>
                <a:avLst/>
                <a:gdLst/>
                <a:ahLst/>
                <a:cxnLst>
                  <a:cxn ang="0">
                    <a:pos x="wd2" y="hd2"/>
                  </a:cxn>
                  <a:cxn ang="5400000">
                    <a:pos x="wd2" y="hd2"/>
                  </a:cxn>
                  <a:cxn ang="10800000">
                    <a:pos x="wd2" y="hd2"/>
                  </a:cxn>
                  <a:cxn ang="16200000">
                    <a:pos x="wd2" y="hd2"/>
                  </a:cxn>
                </a:cxnLst>
                <a:rect l="0" t="0" r="r" b="b"/>
                <a:pathLst>
                  <a:path w="21426" h="21247" extrusionOk="0">
                    <a:moveTo>
                      <a:pt x="21426" y="15508"/>
                    </a:moveTo>
                    <a:lnTo>
                      <a:pt x="16785" y="0"/>
                    </a:lnTo>
                    <a:lnTo>
                      <a:pt x="1968" y="2031"/>
                    </a:lnTo>
                    <a:cubicBezTo>
                      <a:pt x="1968" y="2031"/>
                      <a:pt x="183" y="6092"/>
                      <a:pt x="5" y="7938"/>
                    </a:cubicBezTo>
                    <a:cubicBezTo>
                      <a:pt x="-174" y="9785"/>
                      <a:pt x="5360" y="20677"/>
                      <a:pt x="7145" y="21231"/>
                    </a:cubicBezTo>
                    <a:cubicBezTo>
                      <a:pt x="8930" y="21600"/>
                      <a:pt x="21426" y="15508"/>
                      <a:pt x="21426" y="15508"/>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3" name="Figura"/>
              <p:cNvSpPr/>
              <p:nvPr/>
            </p:nvSpPr>
            <p:spPr>
              <a:xfrm>
                <a:off x="304800" y="-1"/>
                <a:ext cx="381743" cy="418635"/>
              </a:xfrm>
              <a:custGeom>
                <a:avLst/>
                <a:gdLst/>
                <a:ahLst/>
                <a:cxnLst>
                  <a:cxn ang="0">
                    <a:pos x="wd2" y="hd2"/>
                  </a:cxn>
                  <a:cxn ang="5400000">
                    <a:pos x="wd2" y="hd2"/>
                  </a:cxn>
                  <a:cxn ang="10800000">
                    <a:pos x="wd2" y="hd2"/>
                  </a:cxn>
                  <a:cxn ang="16200000">
                    <a:pos x="wd2" y="hd2"/>
                  </a:cxn>
                </a:cxnLst>
                <a:rect l="0" t="0" r="r" b="b"/>
                <a:pathLst>
                  <a:path w="18498" h="19615" extrusionOk="0">
                    <a:moveTo>
                      <a:pt x="0" y="16187"/>
                    </a:moveTo>
                    <a:cubicBezTo>
                      <a:pt x="0" y="16187"/>
                      <a:pt x="10523" y="21542"/>
                      <a:pt x="17169" y="18864"/>
                    </a:cubicBezTo>
                    <a:cubicBezTo>
                      <a:pt x="17169" y="18864"/>
                      <a:pt x="21600" y="6487"/>
                      <a:pt x="14277" y="2"/>
                    </a:cubicBezTo>
                    <a:cubicBezTo>
                      <a:pt x="14277" y="-58"/>
                      <a:pt x="1292" y="1132"/>
                      <a:pt x="0" y="16187"/>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4" name="Figura"/>
              <p:cNvSpPr/>
              <p:nvPr/>
            </p:nvSpPr>
            <p:spPr>
              <a:xfrm>
                <a:off x="330200" y="-1"/>
                <a:ext cx="374654" cy="425432"/>
              </a:xfrm>
              <a:custGeom>
                <a:avLst/>
                <a:gdLst/>
                <a:ahLst/>
                <a:cxnLst>
                  <a:cxn ang="0">
                    <a:pos x="wd2" y="hd2"/>
                  </a:cxn>
                  <a:cxn ang="5400000">
                    <a:pos x="wd2" y="hd2"/>
                  </a:cxn>
                  <a:cxn ang="10800000">
                    <a:pos x="wd2" y="hd2"/>
                  </a:cxn>
                  <a:cxn ang="16200000">
                    <a:pos x="wd2" y="hd2"/>
                  </a:cxn>
                </a:cxnLst>
                <a:rect l="0" t="0" r="r" b="b"/>
                <a:pathLst>
                  <a:path w="18686" h="19662" extrusionOk="0">
                    <a:moveTo>
                      <a:pt x="0" y="16259"/>
                    </a:moveTo>
                    <a:cubicBezTo>
                      <a:pt x="0" y="16259"/>
                      <a:pt x="11085" y="21600"/>
                      <a:pt x="17736" y="18900"/>
                    </a:cubicBezTo>
                    <a:cubicBezTo>
                      <a:pt x="17736" y="18900"/>
                      <a:pt x="21600" y="6515"/>
                      <a:pt x="13745" y="0"/>
                    </a:cubicBezTo>
                    <a:cubicBezTo>
                      <a:pt x="13745" y="0"/>
                      <a:pt x="1774" y="2876"/>
                      <a:pt x="0" y="1625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5" name="Figura"/>
              <p:cNvSpPr/>
              <p:nvPr/>
            </p:nvSpPr>
            <p:spPr>
              <a:xfrm>
                <a:off x="101600" y="355599"/>
                <a:ext cx="429243" cy="336551"/>
              </a:xfrm>
              <a:custGeom>
                <a:avLst/>
                <a:gdLst/>
                <a:ahLst/>
                <a:cxnLst>
                  <a:cxn ang="0">
                    <a:pos x="wd2" y="hd2"/>
                  </a:cxn>
                  <a:cxn ang="5400000">
                    <a:pos x="wd2" y="hd2"/>
                  </a:cxn>
                  <a:cxn ang="10800000">
                    <a:pos x="wd2" y="hd2"/>
                  </a:cxn>
                  <a:cxn ang="16200000">
                    <a:pos x="wd2" y="hd2"/>
                  </a:cxn>
                </a:cxnLst>
                <a:rect l="0" t="0" r="r" b="b"/>
                <a:pathLst>
                  <a:path w="20223" h="21600" extrusionOk="0">
                    <a:moveTo>
                      <a:pt x="2752" y="21600"/>
                    </a:moveTo>
                    <a:cubicBezTo>
                      <a:pt x="2752" y="21600"/>
                      <a:pt x="180" y="18747"/>
                      <a:pt x="0" y="12878"/>
                    </a:cubicBezTo>
                    <a:lnTo>
                      <a:pt x="14480" y="0"/>
                    </a:lnTo>
                    <a:cubicBezTo>
                      <a:pt x="14480" y="0"/>
                      <a:pt x="21600" y="4483"/>
                      <a:pt x="19984" y="16791"/>
                    </a:cubicBezTo>
                    <a:cubicBezTo>
                      <a:pt x="19984" y="16791"/>
                      <a:pt x="13223" y="19399"/>
                      <a:pt x="2752" y="2160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6" name="Figura"/>
              <p:cNvSpPr/>
              <p:nvPr/>
            </p:nvSpPr>
            <p:spPr>
              <a:xfrm>
                <a:off x="101599" y="355599"/>
                <a:ext cx="426704" cy="336551"/>
              </a:xfrm>
              <a:custGeom>
                <a:avLst/>
                <a:gdLst/>
                <a:ahLst/>
                <a:cxnLst>
                  <a:cxn ang="0">
                    <a:pos x="wd2" y="hd2"/>
                  </a:cxn>
                  <a:cxn ang="5400000">
                    <a:pos x="wd2" y="hd2"/>
                  </a:cxn>
                  <a:cxn ang="10800000">
                    <a:pos x="wd2" y="hd2"/>
                  </a:cxn>
                  <a:cxn ang="16200000">
                    <a:pos x="wd2" y="hd2"/>
                  </a:cxn>
                </a:cxnLst>
                <a:rect l="0" t="0" r="r" b="b"/>
                <a:pathLst>
                  <a:path w="20215" h="21600" extrusionOk="0">
                    <a:moveTo>
                      <a:pt x="14440" y="0"/>
                    </a:moveTo>
                    <a:lnTo>
                      <a:pt x="10048" y="3912"/>
                    </a:lnTo>
                    <a:cubicBezTo>
                      <a:pt x="10108" y="3994"/>
                      <a:pt x="10168" y="4075"/>
                      <a:pt x="10168" y="4238"/>
                    </a:cubicBezTo>
                    <a:cubicBezTo>
                      <a:pt x="11011" y="6521"/>
                      <a:pt x="8724" y="10352"/>
                      <a:pt x="5114" y="12797"/>
                    </a:cubicBezTo>
                    <a:cubicBezTo>
                      <a:pt x="3309" y="14020"/>
                      <a:pt x="1504" y="14672"/>
                      <a:pt x="0" y="14753"/>
                    </a:cubicBezTo>
                    <a:cubicBezTo>
                      <a:pt x="602" y="19399"/>
                      <a:pt x="2647" y="21600"/>
                      <a:pt x="2647" y="21600"/>
                    </a:cubicBezTo>
                    <a:cubicBezTo>
                      <a:pt x="13177" y="19399"/>
                      <a:pt x="19975" y="16791"/>
                      <a:pt x="19975" y="16791"/>
                    </a:cubicBezTo>
                    <a:cubicBezTo>
                      <a:pt x="21600" y="4483"/>
                      <a:pt x="14440" y="0"/>
                      <a:pt x="14440" y="0"/>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7" name="Figura"/>
              <p:cNvSpPr/>
              <p:nvPr/>
            </p:nvSpPr>
            <p:spPr>
              <a:xfrm>
                <a:off x="253999" y="393700"/>
                <a:ext cx="81282" cy="280671"/>
              </a:xfrm>
              <a:custGeom>
                <a:avLst/>
                <a:gdLst/>
                <a:ahLst/>
                <a:cxnLst>
                  <a:cxn ang="0">
                    <a:pos x="wd2" y="hd2"/>
                  </a:cxn>
                  <a:cxn ang="5400000">
                    <a:pos x="wd2" y="hd2"/>
                  </a:cxn>
                  <a:cxn ang="10800000">
                    <a:pos x="wd2" y="hd2"/>
                  </a:cxn>
                  <a:cxn ang="16200000">
                    <a:pos x="wd2" y="hd2"/>
                  </a:cxn>
                </a:cxnLst>
                <a:rect l="0" t="0" r="r" b="b"/>
                <a:pathLst>
                  <a:path w="21600" h="21600" extrusionOk="0">
                    <a:moveTo>
                      <a:pt x="11813" y="2346"/>
                    </a:moveTo>
                    <a:lnTo>
                      <a:pt x="0" y="21600"/>
                    </a:lnTo>
                    <a:lnTo>
                      <a:pt x="21600" y="20134"/>
                    </a:lnTo>
                    <a:lnTo>
                      <a:pt x="21600"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8" name="Figura"/>
              <p:cNvSpPr/>
              <p:nvPr/>
            </p:nvSpPr>
            <p:spPr>
              <a:xfrm>
                <a:off x="292099" y="330200"/>
                <a:ext cx="86362" cy="49531"/>
              </a:xfrm>
              <a:custGeom>
                <a:avLst/>
                <a:gdLst/>
                <a:ahLst/>
                <a:cxnLst>
                  <a:cxn ang="0">
                    <a:pos x="wd2" y="hd2"/>
                  </a:cxn>
                  <a:cxn ang="5400000">
                    <a:pos x="wd2" y="hd2"/>
                  </a:cxn>
                  <a:cxn ang="10800000">
                    <a:pos x="wd2" y="hd2"/>
                  </a:cxn>
                  <a:cxn ang="16200000">
                    <a:pos x="wd2" y="hd2"/>
                  </a:cxn>
                </a:cxnLst>
                <a:rect l="0" t="0" r="r" b="b"/>
                <a:pathLst>
                  <a:path w="21600" h="21600" extrusionOk="0">
                    <a:moveTo>
                      <a:pt x="17471" y="21600"/>
                    </a:moveTo>
                    <a:lnTo>
                      <a:pt x="0" y="7754"/>
                    </a:lnTo>
                    <a:lnTo>
                      <a:pt x="0" y="0"/>
                    </a:lnTo>
                    <a:lnTo>
                      <a:pt x="21600" y="9415"/>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57" name="Figura"/>
            <p:cNvSpPr/>
            <p:nvPr/>
          </p:nvSpPr>
          <p:spPr>
            <a:xfrm>
              <a:off x="1816099" y="2311400"/>
              <a:ext cx="569393" cy="498895"/>
            </a:xfrm>
            <a:custGeom>
              <a:avLst/>
              <a:gdLst/>
              <a:ahLst/>
              <a:cxnLst>
                <a:cxn ang="0">
                  <a:pos x="wd2" y="hd2"/>
                </a:cxn>
                <a:cxn ang="5400000">
                  <a:pos x="wd2" y="hd2"/>
                </a:cxn>
                <a:cxn ang="10800000">
                  <a:pos x="wd2" y="hd2"/>
                </a:cxn>
                <a:cxn ang="16200000">
                  <a:pos x="wd2" y="hd2"/>
                </a:cxn>
              </a:cxnLst>
              <a:rect l="0" t="0" r="r" b="b"/>
              <a:pathLst>
                <a:path w="19845" h="18649" extrusionOk="0">
                  <a:moveTo>
                    <a:pt x="2538" y="9152"/>
                  </a:moveTo>
                  <a:cubicBezTo>
                    <a:pt x="104" y="8013"/>
                    <a:pt x="-1755" y="2316"/>
                    <a:pt x="2715" y="607"/>
                  </a:cubicBezTo>
                  <a:cubicBezTo>
                    <a:pt x="7230" y="-1102"/>
                    <a:pt x="13693" y="987"/>
                    <a:pt x="14224" y="4500"/>
                  </a:cubicBezTo>
                  <a:cubicBezTo>
                    <a:pt x="14799" y="8013"/>
                    <a:pt x="16481" y="18409"/>
                    <a:pt x="19845" y="18409"/>
                  </a:cubicBezTo>
                  <a:cubicBezTo>
                    <a:pt x="19845" y="18409"/>
                    <a:pt x="12630" y="20498"/>
                    <a:pt x="11081" y="12333"/>
                  </a:cubicBezTo>
                  <a:cubicBezTo>
                    <a:pt x="9399" y="3360"/>
                    <a:pt x="6699" y="4405"/>
                    <a:pt x="5415" y="5829"/>
                  </a:cubicBezTo>
                  <a:cubicBezTo>
                    <a:pt x="4707" y="6589"/>
                    <a:pt x="4707" y="7443"/>
                    <a:pt x="2538" y="9152"/>
                  </a:cubicBezTo>
                  <a:close/>
                </a:path>
              </a:pathLst>
            </a:custGeom>
            <a:solidFill>
              <a:srgbClr val="DEE9E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8" name="Figura"/>
            <p:cNvSpPr/>
            <p:nvPr/>
          </p:nvSpPr>
          <p:spPr>
            <a:xfrm>
              <a:off x="1841499" y="2311400"/>
              <a:ext cx="548642" cy="495643"/>
            </a:xfrm>
            <a:custGeom>
              <a:avLst/>
              <a:gdLst/>
              <a:ahLst/>
              <a:cxnLst>
                <a:cxn ang="0">
                  <a:pos x="wd2" y="hd2"/>
                </a:cxn>
                <a:cxn ang="5400000">
                  <a:pos x="wd2" y="hd2"/>
                </a:cxn>
                <a:cxn ang="10800000">
                  <a:pos x="wd2" y="hd2"/>
                </a:cxn>
                <a:cxn ang="16200000">
                  <a:pos x="wd2" y="hd2"/>
                </a:cxn>
              </a:cxnLst>
              <a:rect l="0" t="0" r="r" b="b"/>
              <a:pathLst>
                <a:path w="21600" h="19604" extrusionOk="0">
                  <a:moveTo>
                    <a:pt x="15250" y="4672"/>
                  </a:moveTo>
                  <a:cubicBezTo>
                    <a:pt x="14800" y="2160"/>
                    <a:pt x="11300" y="352"/>
                    <a:pt x="7500" y="0"/>
                  </a:cubicBezTo>
                  <a:cubicBezTo>
                    <a:pt x="7050" y="1658"/>
                    <a:pt x="5900" y="3466"/>
                    <a:pt x="4150" y="5023"/>
                  </a:cubicBezTo>
                  <a:cubicBezTo>
                    <a:pt x="2800" y="6229"/>
                    <a:pt x="1350" y="7133"/>
                    <a:pt x="0" y="7585"/>
                  </a:cubicBezTo>
                  <a:cubicBezTo>
                    <a:pt x="550" y="8489"/>
                    <a:pt x="1250" y="9243"/>
                    <a:pt x="2050" y="9594"/>
                  </a:cubicBezTo>
                  <a:cubicBezTo>
                    <a:pt x="4500" y="7736"/>
                    <a:pt x="4450" y="6882"/>
                    <a:pt x="5300" y="6028"/>
                  </a:cubicBezTo>
                  <a:cubicBezTo>
                    <a:pt x="6750" y="4571"/>
                    <a:pt x="9750" y="3466"/>
                    <a:pt x="11700" y="12910"/>
                  </a:cubicBezTo>
                  <a:cubicBezTo>
                    <a:pt x="13450" y="21600"/>
                    <a:pt x="21600" y="19340"/>
                    <a:pt x="21600" y="19340"/>
                  </a:cubicBezTo>
                  <a:cubicBezTo>
                    <a:pt x="17800" y="19440"/>
                    <a:pt x="15900" y="8389"/>
                    <a:pt x="15250" y="4672"/>
                  </a:cubicBezTo>
                  <a:close/>
                </a:path>
              </a:pathLst>
            </a:custGeom>
            <a:solidFill>
              <a:srgbClr val="B0D1C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9" name="Figura"/>
            <p:cNvSpPr/>
            <p:nvPr/>
          </p:nvSpPr>
          <p:spPr>
            <a:xfrm>
              <a:off x="1854200" y="2527299"/>
              <a:ext cx="55881" cy="86362"/>
            </a:xfrm>
            <a:custGeom>
              <a:avLst/>
              <a:gdLst/>
              <a:ahLst/>
              <a:cxnLst>
                <a:cxn ang="0">
                  <a:pos x="wd2" y="hd2"/>
                </a:cxn>
                <a:cxn ang="5400000">
                  <a:pos x="wd2" y="hd2"/>
                </a:cxn>
                <a:cxn ang="10800000">
                  <a:pos x="wd2" y="hd2"/>
                </a:cxn>
                <a:cxn ang="16200000">
                  <a:pos x="wd2" y="hd2"/>
                </a:cxn>
              </a:cxnLst>
              <a:rect l="0" t="0" r="r" b="b"/>
              <a:pathLst>
                <a:path w="21600" h="21600" extrusionOk="0">
                  <a:moveTo>
                    <a:pt x="0" y="18741"/>
                  </a:moveTo>
                  <a:lnTo>
                    <a:pt x="4418" y="0"/>
                  </a:lnTo>
                  <a:lnTo>
                    <a:pt x="21600" y="3176"/>
                  </a:lnTo>
                  <a:lnTo>
                    <a:pt x="20127" y="21600"/>
                  </a:lnTo>
                  <a:close/>
                </a:path>
              </a:pathLst>
            </a:custGeom>
            <a:solidFill>
              <a:srgbClr val="9DB4B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60" name="Grupo"/>
            <p:cNvGrpSpPr/>
            <p:nvPr/>
          </p:nvGrpSpPr>
          <p:grpSpPr>
            <a:xfrm>
              <a:off x="0" y="2768599"/>
              <a:ext cx="3434080" cy="3394736"/>
              <a:chOff x="0" y="0"/>
              <a:chExt cx="3434079" cy="3394734"/>
            </a:xfrm>
          </p:grpSpPr>
          <p:sp>
            <p:nvSpPr>
              <p:cNvPr id="1781" name="Figura"/>
              <p:cNvSpPr/>
              <p:nvPr/>
            </p:nvSpPr>
            <p:spPr>
              <a:xfrm>
                <a:off x="1651000" y="2133599"/>
                <a:ext cx="488950" cy="415292"/>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4657" y="21600"/>
                    </a:lnTo>
                    <a:lnTo>
                      <a:pt x="0" y="4095"/>
                    </a:lnTo>
                    <a:lnTo>
                      <a:pt x="16607" y="0"/>
                    </a:ln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2" name="Figura"/>
              <p:cNvSpPr/>
              <p:nvPr/>
            </p:nvSpPr>
            <p:spPr>
              <a:xfrm>
                <a:off x="444500" y="1828800"/>
                <a:ext cx="445301" cy="901700"/>
              </a:xfrm>
              <a:custGeom>
                <a:avLst/>
                <a:gdLst/>
                <a:ahLst/>
                <a:cxnLst>
                  <a:cxn ang="0">
                    <a:pos x="wd2" y="hd2"/>
                  </a:cxn>
                  <a:cxn ang="5400000">
                    <a:pos x="wd2" y="hd2"/>
                  </a:cxn>
                  <a:cxn ang="10800000">
                    <a:pos x="wd2" y="hd2"/>
                  </a:cxn>
                  <a:cxn ang="16200000">
                    <a:pos x="wd2" y="hd2"/>
                  </a:cxn>
                </a:cxnLst>
                <a:rect l="0" t="0" r="r" b="b"/>
                <a:pathLst>
                  <a:path w="18981" h="21600" extrusionOk="0">
                    <a:moveTo>
                      <a:pt x="2091" y="913"/>
                    </a:moveTo>
                    <a:lnTo>
                      <a:pt x="11456" y="0"/>
                    </a:lnTo>
                    <a:lnTo>
                      <a:pt x="18981" y="19805"/>
                    </a:lnTo>
                    <a:cubicBezTo>
                      <a:pt x="18981" y="19805"/>
                      <a:pt x="6963" y="19896"/>
                      <a:pt x="2145" y="21600"/>
                    </a:cubicBezTo>
                    <a:cubicBezTo>
                      <a:pt x="2091" y="21600"/>
                      <a:pt x="-2619" y="10131"/>
                      <a:pt x="2091" y="913"/>
                    </a:cubicBez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3" name="Grupo"/>
              <p:cNvGrpSpPr/>
              <p:nvPr/>
            </p:nvGrpSpPr>
            <p:grpSpPr>
              <a:xfrm>
                <a:off x="0" y="-1"/>
                <a:ext cx="3434080" cy="3394736"/>
                <a:chOff x="0" y="0"/>
                <a:chExt cx="3434079" cy="3394734"/>
              </a:xfrm>
            </p:grpSpPr>
            <p:sp>
              <p:nvSpPr>
                <p:cNvPr id="1794" name="Figura"/>
                <p:cNvSpPr/>
                <p:nvPr/>
              </p:nvSpPr>
              <p:spPr>
                <a:xfrm>
                  <a:off x="736600" y="3187700"/>
                  <a:ext cx="211166" cy="200667"/>
                </a:xfrm>
                <a:custGeom>
                  <a:avLst/>
                  <a:gdLst/>
                  <a:ahLst/>
                  <a:cxnLst>
                    <a:cxn ang="0">
                      <a:pos x="wd2" y="hd2"/>
                    </a:cxn>
                    <a:cxn ang="5400000">
                      <a:pos x="wd2" y="hd2"/>
                    </a:cxn>
                    <a:cxn ang="10800000">
                      <a:pos x="wd2" y="hd2"/>
                    </a:cxn>
                    <a:cxn ang="16200000">
                      <a:pos x="wd2" y="hd2"/>
                    </a:cxn>
                  </a:cxnLst>
                  <a:rect l="0" t="0" r="r" b="b"/>
                  <a:pathLst>
                    <a:path w="19842" h="21465" extrusionOk="0">
                      <a:moveTo>
                        <a:pt x="19571" y="21465"/>
                      </a:moveTo>
                      <a:lnTo>
                        <a:pt x="0" y="21465"/>
                      </a:lnTo>
                      <a:cubicBezTo>
                        <a:pt x="0" y="21465"/>
                        <a:pt x="7638" y="-135"/>
                        <a:pt x="14559" y="1"/>
                      </a:cubicBezTo>
                      <a:cubicBezTo>
                        <a:pt x="21600" y="273"/>
                        <a:pt x="19571" y="21465"/>
                        <a:pt x="19571" y="214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5" name="Figura"/>
                <p:cNvSpPr/>
                <p:nvPr/>
              </p:nvSpPr>
              <p:spPr>
                <a:xfrm>
                  <a:off x="736599" y="165100"/>
                  <a:ext cx="746761" cy="1131570"/>
                </a:xfrm>
                <a:custGeom>
                  <a:avLst/>
                  <a:gdLst/>
                  <a:ahLst/>
                  <a:cxnLst>
                    <a:cxn ang="0">
                      <a:pos x="wd2" y="hd2"/>
                    </a:cxn>
                    <a:cxn ang="5400000">
                      <a:pos x="wd2" y="hd2"/>
                    </a:cxn>
                    <a:cxn ang="10800000">
                      <a:pos x="wd2" y="hd2"/>
                    </a:cxn>
                    <a:cxn ang="16200000">
                      <a:pos x="wd2" y="hd2"/>
                    </a:cxn>
                  </a:cxnLst>
                  <a:rect l="0" t="0" r="r" b="b"/>
                  <a:pathLst>
                    <a:path w="21600" h="21600" extrusionOk="0">
                      <a:moveTo>
                        <a:pt x="1433" y="0"/>
                      </a:moveTo>
                      <a:cubicBezTo>
                        <a:pt x="3673" y="315"/>
                        <a:pt x="13261" y="5309"/>
                        <a:pt x="13702" y="5770"/>
                      </a:cubicBezTo>
                      <a:cubicBezTo>
                        <a:pt x="15355" y="7103"/>
                        <a:pt x="19837" y="14642"/>
                        <a:pt x="21527" y="15709"/>
                      </a:cubicBezTo>
                      <a:cubicBezTo>
                        <a:pt x="20424" y="15442"/>
                        <a:pt x="19286" y="14909"/>
                        <a:pt x="18294" y="14279"/>
                      </a:cubicBezTo>
                      <a:cubicBezTo>
                        <a:pt x="18514" y="14933"/>
                        <a:pt x="18698" y="15564"/>
                        <a:pt x="18918" y="16194"/>
                      </a:cubicBezTo>
                      <a:cubicBezTo>
                        <a:pt x="19616" y="17794"/>
                        <a:pt x="20571" y="19539"/>
                        <a:pt x="21600" y="20412"/>
                      </a:cubicBezTo>
                      <a:cubicBezTo>
                        <a:pt x="21086" y="20218"/>
                        <a:pt x="20571" y="19952"/>
                        <a:pt x="20094" y="19661"/>
                      </a:cubicBezTo>
                      <a:cubicBezTo>
                        <a:pt x="20388" y="20388"/>
                        <a:pt x="20682" y="21042"/>
                        <a:pt x="21012" y="21600"/>
                      </a:cubicBezTo>
                      <a:cubicBezTo>
                        <a:pt x="18000" y="20000"/>
                        <a:pt x="14510" y="19248"/>
                        <a:pt x="11939" y="19515"/>
                      </a:cubicBezTo>
                      <a:cubicBezTo>
                        <a:pt x="11424" y="14642"/>
                        <a:pt x="11131" y="7248"/>
                        <a:pt x="0" y="3079"/>
                      </a:cubicBezTo>
                      <a:cubicBezTo>
                        <a:pt x="0" y="3079"/>
                        <a:pt x="2388" y="1648"/>
                        <a:pt x="1433" y="0"/>
                      </a:cubicBezTo>
                      <a:close/>
                    </a:path>
                  </a:pathLst>
                </a:custGeom>
                <a:solidFill>
                  <a:srgbClr val="C6665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6" name="Figura"/>
                <p:cNvSpPr/>
                <p:nvPr/>
              </p:nvSpPr>
              <p:spPr>
                <a:xfrm>
                  <a:off x="246380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21600" y="17415"/>
                      </a:moveTo>
                      <a:cubicBezTo>
                        <a:pt x="17303" y="20096"/>
                        <a:pt x="2488" y="18611"/>
                        <a:pt x="5768" y="7715"/>
                      </a:cubicBezTo>
                      <a:cubicBezTo>
                        <a:pt x="7040" y="3491"/>
                        <a:pt x="3336" y="155"/>
                        <a:pt x="0" y="560"/>
                      </a:cubicBezTo>
                      <a:cubicBezTo>
                        <a:pt x="0" y="560"/>
                        <a:pt x="5428" y="-1504"/>
                        <a:pt x="11337" y="2295"/>
                      </a:cubicBezTo>
                      <a:cubicBezTo>
                        <a:pt x="16228" y="5420"/>
                        <a:pt x="9104" y="17685"/>
                        <a:pt x="2160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97" name="Grupo"/>
                <p:cNvGrpSpPr/>
                <p:nvPr/>
              </p:nvGrpSpPr>
              <p:grpSpPr>
                <a:xfrm>
                  <a:off x="2463800" y="1358900"/>
                  <a:ext cx="942340" cy="1145340"/>
                  <a:chOff x="0" y="0"/>
                  <a:chExt cx="942339" cy="1145339"/>
                </a:xfrm>
              </p:grpSpPr>
              <p:sp>
                <p:nvSpPr>
                  <p:cNvPr id="1840" name="Figura"/>
                  <p:cNvSpPr/>
                  <p:nvPr/>
                </p:nvSpPr>
                <p:spPr>
                  <a:xfrm>
                    <a:off x="927100" y="1142999"/>
                    <a:ext cx="15241" cy="565"/>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14400" y="0"/>
                          <a:pt x="7200" y="0"/>
                          <a:pt x="0" y="0"/>
                        </a:cubicBezTo>
                        <a:cubicBezTo>
                          <a:pt x="5400" y="21600"/>
                          <a:pt x="14400" y="0"/>
                          <a:pt x="21600" y="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1" name="Figura"/>
                  <p:cNvSpPr/>
                  <p:nvPr/>
                </p:nvSpPr>
                <p:spPr>
                  <a:xfrm>
                    <a:off x="0" y="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1218" y="2470"/>
                        </a:moveTo>
                        <a:cubicBezTo>
                          <a:pt x="7250" y="-644"/>
                          <a:pt x="4057" y="527"/>
                          <a:pt x="1790" y="747"/>
                        </a:cubicBezTo>
                        <a:cubicBezTo>
                          <a:pt x="1193" y="593"/>
                          <a:pt x="597" y="549"/>
                          <a:pt x="0" y="615"/>
                        </a:cubicBezTo>
                        <a:cubicBezTo>
                          <a:pt x="0" y="615"/>
                          <a:pt x="7638" y="-1682"/>
                          <a:pt x="12590" y="2603"/>
                        </a:cubicBezTo>
                        <a:cubicBezTo>
                          <a:pt x="17095" y="6512"/>
                          <a:pt x="10054" y="19366"/>
                          <a:pt x="21600" y="19918"/>
                        </a:cubicBezTo>
                        <a:cubicBezTo>
                          <a:pt x="8324" y="19278"/>
                          <a:pt x="15663" y="5938"/>
                          <a:pt x="11218"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98" name="Figura"/>
                <p:cNvSpPr/>
                <p:nvPr/>
              </p:nvSpPr>
              <p:spPr>
                <a:xfrm>
                  <a:off x="24638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3932" y="9"/>
                      </a:moveTo>
                      <a:cubicBezTo>
                        <a:pt x="7836" y="-197"/>
                        <a:pt x="11940" y="3218"/>
                        <a:pt x="10572" y="7024"/>
                      </a:cubicBezTo>
                      <a:cubicBezTo>
                        <a:pt x="7352" y="16034"/>
                        <a:pt x="16243" y="20025"/>
                        <a:pt x="21600" y="18688"/>
                      </a:cubicBezTo>
                      <a:cubicBezTo>
                        <a:pt x="17069" y="21403"/>
                        <a:pt x="2536" y="19737"/>
                        <a:pt x="5813" y="8237"/>
                      </a:cubicBezTo>
                      <a:cubicBezTo>
                        <a:pt x="7096" y="3732"/>
                        <a:pt x="3363" y="173"/>
                        <a:pt x="0" y="605"/>
                      </a:cubicBezTo>
                      <a:cubicBezTo>
                        <a:pt x="28" y="605"/>
                        <a:pt x="1567" y="-32"/>
                        <a:pt x="3932"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9" name="Figura"/>
                <p:cNvSpPr/>
                <p:nvPr/>
              </p:nvSpPr>
              <p:spPr>
                <a:xfrm>
                  <a:off x="22479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4993" y="2"/>
                      </a:moveTo>
                      <a:cubicBezTo>
                        <a:pt x="21600" y="5863"/>
                        <a:pt x="4559" y="14867"/>
                        <a:pt x="11216" y="21552"/>
                      </a:cubicBezTo>
                      <a:cubicBezTo>
                        <a:pt x="7779" y="19382"/>
                        <a:pt x="5680" y="15691"/>
                        <a:pt x="7381" y="9979"/>
                      </a:cubicBezTo>
                      <a:cubicBezTo>
                        <a:pt x="9009" y="4516"/>
                        <a:pt x="4269" y="201"/>
                        <a:pt x="0" y="725"/>
                      </a:cubicBezTo>
                      <a:cubicBezTo>
                        <a:pt x="36" y="725"/>
                        <a:pt x="1990" y="-48"/>
                        <a:pt x="4993"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0" name="Figura"/>
                <p:cNvSpPr/>
                <p:nvPr/>
              </p:nvSpPr>
              <p:spPr>
                <a:xfrm>
                  <a:off x="2133600" y="3200400"/>
                  <a:ext cx="224065" cy="194335"/>
                </a:xfrm>
                <a:custGeom>
                  <a:avLst/>
                  <a:gdLst/>
                  <a:ahLst/>
                  <a:cxnLst>
                    <a:cxn ang="0">
                      <a:pos x="wd2" y="hd2"/>
                    </a:cxn>
                    <a:cxn ang="5400000">
                      <a:pos x="wd2" y="hd2"/>
                    </a:cxn>
                    <a:cxn ang="10800000">
                      <a:pos x="wd2" y="hd2"/>
                    </a:cxn>
                    <a:cxn ang="16200000">
                      <a:pos x="wd2" y="hd2"/>
                    </a:cxn>
                  </a:cxnLst>
                  <a:rect l="0" t="0" r="r" b="b"/>
                  <a:pathLst>
                    <a:path w="19848" h="21324" extrusionOk="0">
                      <a:moveTo>
                        <a:pt x="19575" y="21324"/>
                      </a:moveTo>
                      <a:lnTo>
                        <a:pt x="0" y="21324"/>
                      </a:lnTo>
                      <a:cubicBezTo>
                        <a:pt x="0" y="21324"/>
                        <a:pt x="7650" y="-276"/>
                        <a:pt x="14625" y="3"/>
                      </a:cubicBezTo>
                      <a:cubicBezTo>
                        <a:pt x="21600" y="142"/>
                        <a:pt x="19575" y="21324"/>
                        <a:pt x="19575" y="2132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1" name="Figura"/>
                <p:cNvSpPr/>
                <p:nvPr/>
              </p:nvSpPr>
              <p:spPr>
                <a:xfrm>
                  <a:off x="1600199" y="1346199"/>
                  <a:ext cx="937686" cy="1380017"/>
                </a:xfrm>
                <a:custGeom>
                  <a:avLst/>
                  <a:gdLst/>
                  <a:ahLst/>
                  <a:cxnLst>
                    <a:cxn ang="0">
                      <a:pos x="wd2" y="hd2"/>
                    </a:cxn>
                    <a:cxn ang="5400000">
                      <a:pos x="wd2" y="hd2"/>
                    </a:cxn>
                    <a:cxn ang="10800000">
                      <a:pos x="wd2" y="hd2"/>
                    </a:cxn>
                    <a:cxn ang="16200000">
                      <a:pos x="wd2" y="hd2"/>
                    </a:cxn>
                  </a:cxnLst>
                  <a:rect l="0" t="0" r="r" b="b"/>
                  <a:pathLst>
                    <a:path w="19401" h="17634" extrusionOk="0">
                      <a:moveTo>
                        <a:pt x="17428" y="17634"/>
                      </a:moveTo>
                      <a:cubicBezTo>
                        <a:pt x="12173" y="16677"/>
                        <a:pt x="-1518" y="11808"/>
                        <a:pt x="137" y="6550"/>
                      </a:cubicBezTo>
                      <a:cubicBezTo>
                        <a:pt x="1793" y="1308"/>
                        <a:pt x="14564" y="-3966"/>
                        <a:pt x="19162" y="4310"/>
                      </a:cubicBezTo>
                      <a:cubicBezTo>
                        <a:pt x="20082" y="5966"/>
                        <a:pt x="18164" y="10234"/>
                        <a:pt x="16482" y="11905"/>
                      </a:cubicBezTo>
                      <a:cubicBezTo>
                        <a:pt x="14748" y="13674"/>
                        <a:pt x="17428" y="17634"/>
                        <a:pt x="17428" y="1763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2" name="Figura"/>
                <p:cNvSpPr/>
                <p:nvPr/>
              </p:nvSpPr>
              <p:spPr>
                <a:xfrm>
                  <a:off x="1917699" y="2197099"/>
                  <a:ext cx="545326" cy="1075505"/>
                </a:xfrm>
                <a:custGeom>
                  <a:avLst/>
                  <a:gdLst/>
                  <a:ahLst/>
                  <a:cxnLst>
                    <a:cxn ang="0">
                      <a:pos x="wd2" y="hd2"/>
                    </a:cxn>
                    <a:cxn ang="5400000">
                      <a:pos x="wd2" y="hd2"/>
                    </a:cxn>
                    <a:cxn ang="10800000">
                      <a:pos x="wd2" y="hd2"/>
                    </a:cxn>
                    <a:cxn ang="16200000">
                      <a:pos x="wd2" y="hd2"/>
                    </a:cxn>
                  </a:cxnLst>
                  <a:rect l="0" t="0" r="r" b="b"/>
                  <a:pathLst>
                    <a:path w="20703" h="21270" extrusionOk="0">
                      <a:moveTo>
                        <a:pt x="11861" y="19365"/>
                      </a:moveTo>
                      <a:cubicBezTo>
                        <a:pt x="14416" y="15899"/>
                        <a:pt x="18177" y="11754"/>
                        <a:pt x="8871" y="5375"/>
                      </a:cubicBezTo>
                      <a:lnTo>
                        <a:pt x="0" y="0"/>
                      </a:lnTo>
                      <a:lnTo>
                        <a:pt x="17936" y="7259"/>
                      </a:lnTo>
                      <a:cubicBezTo>
                        <a:pt x="18948" y="9996"/>
                        <a:pt x="21600" y="9971"/>
                        <a:pt x="20395" y="11679"/>
                      </a:cubicBezTo>
                      <a:cubicBezTo>
                        <a:pt x="15187" y="19088"/>
                        <a:pt x="19575" y="20972"/>
                        <a:pt x="16827" y="21198"/>
                      </a:cubicBezTo>
                      <a:cubicBezTo>
                        <a:pt x="12584" y="21600"/>
                        <a:pt x="11234" y="20219"/>
                        <a:pt x="11861" y="193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3" name="Figura"/>
                <p:cNvSpPr/>
                <p:nvPr/>
              </p:nvSpPr>
              <p:spPr>
                <a:xfrm>
                  <a:off x="546099" y="19557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20474" y="4775"/>
                      </a:moveTo>
                      <a:cubicBezTo>
                        <a:pt x="20158" y="8328"/>
                        <a:pt x="16596" y="16363"/>
                        <a:pt x="13394" y="17877"/>
                      </a:cubicBezTo>
                      <a:cubicBezTo>
                        <a:pt x="10057" y="19422"/>
                        <a:pt x="1174" y="3662"/>
                        <a:pt x="46" y="696"/>
                      </a:cubicBezTo>
                      <a:cubicBezTo>
                        <a:pt x="-1126" y="-2178"/>
                        <a:pt x="20474" y="4775"/>
                        <a:pt x="20474" y="477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4" name="Figura"/>
                <p:cNvSpPr/>
                <p:nvPr/>
              </p:nvSpPr>
              <p:spPr>
                <a:xfrm>
                  <a:off x="812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10209" y="21192"/>
                      </a:moveTo>
                      <a:cubicBezTo>
                        <a:pt x="16578" y="21313"/>
                        <a:pt x="20732" y="20140"/>
                        <a:pt x="17686" y="17673"/>
                      </a:cubicBezTo>
                      <a:cubicBezTo>
                        <a:pt x="14363" y="15084"/>
                        <a:pt x="13532" y="7803"/>
                        <a:pt x="16994" y="4850"/>
                      </a:cubicBezTo>
                      <a:cubicBezTo>
                        <a:pt x="18378" y="3717"/>
                        <a:pt x="16855" y="1695"/>
                        <a:pt x="9655" y="482"/>
                      </a:cubicBezTo>
                      <a:cubicBezTo>
                        <a:pt x="5086" y="-287"/>
                        <a:pt x="4117" y="-287"/>
                        <a:pt x="1624" y="1614"/>
                      </a:cubicBezTo>
                      <a:cubicBezTo>
                        <a:pt x="-868" y="3515"/>
                        <a:pt x="-453" y="4931"/>
                        <a:pt x="2594" y="6104"/>
                      </a:cubicBezTo>
                      <a:cubicBezTo>
                        <a:pt x="5640" y="7317"/>
                        <a:pt x="12978" y="14032"/>
                        <a:pt x="3424" y="18077"/>
                      </a:cubicBezTo>
                      <a:cubicBezTo>
                        <a:pt x="932" y="19048"/>
                        <a:pt x="3424" y="21030"/>
                        <a:pt x="10209" y="21192"/>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5" name="Figura"/>
                <p:cNvSpPr/>
                <p:nvPr/>
              </p:nvSpPr>
              <p:spPr>
                <a:xfrm>
                  <a:off x="457200" y="368299"/>
                  <a:ext cx="2206940" cy="2044564"/>
                </a:xfrm>
                <a:custGeom>
                  <a:avLst/>
                  <a:gdLst/>
                  <a:ahLst/>
                  <a:cxnLst>
                    <a:cxn ang="0">
                      <a:pos x="wd2" y="hd2"/>
                    </a:cxn>
                    <a:cxn ang="5400000">
                      <a:pos x="wd2" y="hd2"/>
                    </a:cxn>
                    <a:cxn ang="10800000">
                      <a:pos x="wd2" y="hd2"/>
                    </a:cxn>
                    <a:cxn ang="16200000">
                      <a:pos x="wd2" y="hd2"/>
                    </a:cxn>
                  </a:cxnLst>
                  <a:rect l="0" t="0" r="r" b="b"/>
                  <a:pathLst>
                    <a:path w="18509" h="18971" extrusionOk="0">
                      <a:moveTo>
                        <a:pt x="18507" y="11077"/>
                      </a:moveTo>
                      <a:cubicBezTo>
                        <a:pt x="18379" y="15614"/>
                        <a:pt x="11466" y="21600"/>
                        <a:pt x="4000" y="17723"/>
                      </a:cubicBezTo>
                      <a:cubicBezTo>
                        <a:pt x="-2955" y="14105"/>
                        <a:pt x="1273" y="7176"/>
                        <a:pt x="1273" y="7176"/>
                      </a:cubicBezTo>
                      <a:lnTo>
                        <a:pt x="4895" y="0"/>
                      </a:lnTo>
                      <a:cubicBezTo>
                        <a:pt x="9240" y="5821"/>
                        <a:pt x="6024" y="9946"/>
                        <a:pt x="8676" y="9262"/>
                      </a:cubicBezTo>
                      <a:cubicBezTo>
                        <a:pt x="12414" y="8296"/>
                        <a:pt x="18645" y="6092"/>
                        <a:pt x="18507" y="11077"/>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6" name="Figura"/>
                <p:cNvSpPr/>
                <p:nvPr/>
              </p:nvSpPr>
              <p:spPr>
                <a:xfrm>
                  <a:off x="495300" y="228599"/>
                  <a:ext cx="2159697" cy="2119837"/>
                </a:xfrm>
                <a:custGeom>
                  <a:avLst/>
                  <a:gdLst/>
                  <a:ahLst/>
                  <a:cxnLst>
                    <a:cxn ang="0">
                      <a:pos x="wd2" y="hd2"/>
                    </a:cxn>
                    <a:cxn ang="5400000">
                      <a:pos x="wd2" y="hd2"/>
                    </a:cxn>
                    <a:cxn ang="10800000">
                      <a:pos x="wd2" y="hd2"/>
                    </a:cxn>
                    <a:cxn ang="16200000">
                      <a:pos x="wd2" y="hd2"/>
                    </a:cxn>
                  </a:cxnLst>
                  <a:rect l="0" t="0" r="r" b="b"/>
                  <a:pathLst>
                    <a:path w="19887" h="19167" extrusionOk="0">
                      <a:moveTo>
                        <a:pt x="19885" y="12092"/>
                      </a:moveTo>
                      <a:cubicBezTo>
                        <a:pt x="19745" y="16513"/>
                        <a:pt x="12529" y="21600"/>
                        <a:pt x="4425" y="17879"/>
                      </a:cubicBezTo>
                      <a:cubicBezTo>
                        <a:pt x="-1563" y="15135"/>
                        <a:pt x="-323" y="11345"/>
                        <a:pt x="1513" y="7889"/>
                      </a:cubicBezTo>
                      <a:cubicBezTo>
                        <a:pt x="2659" y="5730"/>
                        <a:pt x="4214" y="3112"/>
                        <a:pt x="3559" y="0"/>
                      </a:cubicBezTo>
                      <a:cubicBezTo>
                        <a:pt x="3559" y="0"/>
                        <a:pt x="4191" y="299"/>
                        <a:pt x="5033" y="1298"/>
                      </a:cubicBezTo>
                      <a:cubicBezTo>
                        <a:pt x="9792" y="6959"/>
                        <a:pt x="6272" y="10989"/>
                        <a:pt x="9161" y="10323"/>
                      </a:cubicBezTo>
                      <a:cubicBezTo>
                        <a:pt x="13242" y="9382"/>
                        <a:pt x="20037" y="7234"/>
                        <a:pt x="19885"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7" name="Figura"/>
                <p:cNvSpPr/>
                <p:nvPr/>
              </p:nvSpPr>
              <p:spPr>
                <a:xfrm>
                  <a:off x="990600" y="31877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19626" y="21337"/>
                      </a:moveTo>
                      <a:lnTo>
                        <a:pt x="0" y="21337"/>
                      </a:lnTo>
                      <a:cubicBezTo>
                        <a:pt x="0" y="21337"/>
                        <a:pt x="7665" y="-263"/>
                        <a:pt x="14632" y="2"/>
                      </a:cubicBezTo>
                      <a:cubicBezTo>
                        <a:pt x="21600" y="135"/>
                        <a:pt x="19626" y="21337"/>
                        <a:pt x="19626"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8" name="Figura"/>
                <p:cNvSpPr/>
                <p:nvPr/>
              </p:nvSpPr>
              <p:spPr>
                <a:xfrm>
                  <a:off x="2438399" y="31877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19585" y="21337"/>
                      </a:moveTo>
                      <a:lnTo>
                        <a:pt x="0" y="21337"/>
                      </a:lnTo>
                      <a:cubicBezTo>
                        <a:pt x="0" y="21337"/>
                        <a:pt x="7610" y="-263"/>
                        <a:pt x="14549" y="2"/>
                      </a:cubicBezTo>
                      <a:cubicBezTo>
                        <a:pt x="21600" y="135"/>
                        <a:pt x="19585" y="21337"/>
                        <a:pt x="19585"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9" name="Figura"/>
                <p:cNvSpPr/>
                <p:nvPr/>
              </p:nvSpPr>
              <p:spPr>
                <a:xfrm>
                  <a:off x="660400" y="889000"/>
                  <a:ext cx="2141693" cy="1364315"/>
                </a:xfrm>
                <a:custGeom>
                  <a:avLst/>
                  <a:gdLst/>
                  <a:ahLst/>
                  <a:cxnLst>
                    <a:cxn ang="0">
                      <a:pos x="wd2" y="hd2"/>
                    </a:cxn>
                    <a:cxn ang="5400000">
                      <a:pos x="wd2" y="hd2"/>
                    </a:cxn>
                    <a:cxn ang="10800000">
                      <a:pos x="wd2" y="hd2"/>
                    </a:cxn>
                    <a:cxn ang="16200000">
                      <a:pos x="wd2" y="hd2"/>
                    </a:cxn>
                  </a:cxnLst>
                  <a:rect l="0" t="0" r="r" b="b"/>
                  <a:pathLst>
                    <a:path w="17979" h="18728" extrusionOk="0">
                      <a:moveTo>
                        <a:pt x="1223" y="15882"/>
                      </a:moveTo>
                      <a:cubicBezTo>
                        <a:pt x="-2690" y="6241"/>
                        <a:pt x="3899" y="436"/>
                        <a:pt x="5487" y="0"/>
                      </a:cubicBezTo>
                      <a:cubicBezTo>
                        <a:pt x="6148" y="4585"/>
                        <a:pt x="5178" y="7322"/>
                        <a:pt x="6991" y="6625"/>
                      </a:cubicBezTo>
                      <a:cubicBezTo>
                        <a:pt x="9507" y="5648"/>
                        <a:pt x="13100" y="3678"/>
                        <a:pt x="15136" y="4864"/>
                      </a:cubicBezTo>
                      <a:cubicBezTo>
                        <a:pt x="16405" y="5387"/>
                        <a:pt x="18910" y="8403"/>
                        <a:pt x="17620" y="14208"/>
                      </a:cubicBezTo>
                      <a:cubicBezTo>
                        <a:pt x="14166" y="17468"/>
                        <a:pt x="3536" y="21600"/>
                        <a:pt x="1223" y="15882"/>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0" name="Figura"/>
                <p:cNvSpPr/>
                <p:nvPr/>
              </p:nvSpPr>
              <p:spPr>
                <a:xfrm>
                  <a:off x="19938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2373" y="0"/>
                      </a:moveTo>
                      <a:cubicBezTo>
                        <a:pt x="5643" y="4842"/>
                        <a:pt x="13372" y="16248"/>
                        <a:pt x="18722" y="20517"/>
                      </a:cubicBezTo>
                      <a:lnTo>
                        <a:pt x="4850" y="21600"/>
                      </a:lnTo>
                      <a:cubicBezTo>
                        <a:pt x="-2878" y="13699"/>
                        <a:pt x="491" y="4078"/>
                        <a:pt x="2373"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1" name="Figura"/>
                <p:cNvSpPr/>
                <p:nvPr/>
              </p:nvSpPr>
              <p:spPr>
                <a:xfrm>
                  <a:off x="812799" y="1943100"/>
                  <a:ext cx="103180" cy="365760"/>
                </a:xfrm>
                <a:custGeom>
                  <a:avLst/>
                  <a:gdLst/>
                  <a:ahLst/>
                  <a:cxnLst>
                    <a:cxn ang="0">
                      <a:pos x="wd2" y="hd2"/>
                    </a:cxn>
                    <a:cxn ang="5400000">
                      <a:pos x="wd2" y="hd2"/>
                    </a:cxn>
                    <a:cxn ang="10800000">
                      <a:pos x="wd2" y="hd2"/>
                    </a:cxn>
                    <a:cxn ang="16200000">
                      <a:pos x="wd2" y="hd2"/>
                    </a:cxn>
                  </a:cxnLst>
                  <a:rect l="0" t="0" r="r" b="b"/>
                  <a:pathLst>
                    <a:path w="15530" h="21600" extrusionOk="0">
                      <a:moveTo>
                        <a:pt x="12472" y="0"/>
                      </a:moveTo>
                      <a:cubicBezTo>
                        <a:pt x="5781" y="7650"/>
                        <a:pt x="6355" y="15975"/>
                        <a:pt x="15530" y="21600"/>
                      </a:cubicBezTo>
                      <a:cubicBezTo>
                        <a:pt x="-3012" y="14400"/>
                        <a:pt x="-6070" y="8100"/>
                        <a:pt x="12472"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2" name="Figura"/>
                <p:cNvSpPr/>
                <p:nvPr/>
              </p:nvSpPr>
              <p:spPr>
                <a:xfrm>
                  <a:off x="1181100" y="939799"/>
                  <a:ext cx="1653621" cy="1071882"/>
                </a:xfrm>
                <a:custGeom>
                  <a:avLst/>
                  <a:gdLst/>
                  <a:ahLst/>
                  <a:cxnLst>
                    <a:cxn ang="0">
                      <a:pos x="wd2" y="hd2"/>
                    </a:cxn>
                    <a:cxn ang="5400000">
                      <a:pos x="wd2" y="hd2"/>
                    </a:cxn>
                    <a:cxn ang="10800000">
                      <a:pos x="wd2" y="hd2"/>
                    </a:cxn>
                    <a:cxn ang="16200000">
                      <a:pos x="wd2" y="hd2"/>
                    </a:cxn>
                  </a:cxnLst>
                  <a:rect l="0" t="0" r="r" b="b"/>
                  <a:pathLst>
                    <a:path w="20248" h="21600" extrusionOk="0">
                      <a:moveTo>
                        <a:pt x="3561" y="9444"/>
                      </a:moveTo>
                      <a:cubicBezTo>
                        <a:pt x="7324" y="7678"/>
                        <a:pt x="12860" y="4146"/>
                        <a:pt x="16002" y="5886"/>
                      </a:cubicBezTo>
                      <a:cubicBezTo>
                        <a:pt x="17930" y="6628"/>
                        <a:pt x="21600" y="11107"/>
                        <a:pt x="19734" y="20064"/>
                      </a:cubicBezTo>
                      <a:cubicBezTo>
                        <a:pt x="17899" y="21037"/>
                        <a:pt x="15846" y="21600"/>
                        <a:pt x="13685" y="21600"/>
                      </a:cubicBezTo>
                      <a:cubicBezTo>
                        <a:pt x="6127" y="21600"/>
                        <a:pt x="0" y="14997"/>
                        <a:pt x="0" y="6859"/>
                      </a:cubicBezTo>
                      <a:cubicBezTo>
                        <a:pt x="0" y="4376"/>
                        <a:pt x="575" y="2047"/>
                        <a:pt x="1571" y="0"/>
                      </a:cubicBezTo>
                      <a:cubicBezTo>
                        <a:pt x="2239" y="6680"/>
                        <a:pt x="1026" y="10621"/>
                        <a:pt x="3561" y="9444"/>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3" name="Figura"/>
                <p:cNvSpPr/>
                <p:nvPr/>
              </p:nvSpPr>
              <p:spPr>
                <a:xfrm>
                  <a:off x="2870199" y="21589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17590" y="21600"/>
                      </a:moveTo>
                      <a:cubicBezTo>
                        <a:pt x="5387" y="18394"/>
                        <a:pt x="-4010" y="9113"/>
                        <a:pt x="1726" y="0"/>
                      </a:cubicBezTo>
                      <a:cubicBezTo>
                        <a:pt x="3800" y="8606"/>
                        <a:pt x="7339" y="14006"/>
                        <a:pt x="1759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4" name="Figura"/>
                <p:cNvSpPr/>
                <p:nvPr/>
              </p:nvSpPr>
              <p:spPr>
                <a:xfrm>
                  <a:off x="711200" y="1701800"/>
                  <a:ext cx="678766" cy="1547280"/>
                </a:xfrm>
                <a:custGeom>
                  <a:avLst/>
                  <a:gdLst/>
                  <a:ahLst/>
                  <a:cxnLst>
                    <a:cxn ang="0">
                      <a:pos x="wd2" y="hd2"/>
                    </a:cxn>
                    <a:cxn ang="5400000">
                      <a:pos x="wd2" y="hd2"/>
                    </a:cxn>
                    <a:cxn ang="10800000">
                      <a:pos x="wd2" y="hd2"/>
                    </a:cxn>
                    <a:cxn ang="16200000">
                      <a:pos x="wd2" y="hd2"/>
                    </a:cxn>
                  </a:cxnLst>
                  <a:rect l="0" t="0" r="r" b="b"/>
                  <a:pathLst>
                    <a:path w="20360" h="20656" extrusionOk="0">
                      <a:moveTo>
                        <a:pt x="20200" y="4395"/>
                      </a:moveTo>
                      <a:cubicBezTo>
                        <a:pt x="20200" y="4378"/>
                        <a:pt x="20200" y="4361"/>
                        <a:pt x="20162" y="4327"/>
                      </a:cubicBezTo>
                      <a:cubicBezTo>
                        <a:pt x="20200" y="4191"/>
                        <a:pt x="20238" y="4039"/>
                        <a:pt x="20238" y="3903"/>
                      </a:cubicBezTo>
                      <a:cubicBezTo>
                        <a:pt x="20238" y="3903"/>
                        <a:pt x="20085" y="3869"/>
                        <a:pt x="19857" y="3818"/>
                      </a:cubicBezTo>
                      <a:cubicBezTo>
                        <a:pt x="16657" y="-234"/>
                        <a:pt x="-448" y="-895"/>
                        <a:pt x="9" y="1055"/>
                      </a:cubicBezTo>
                      <a:cubicBezTo>
                        <a:pt x="9" y="1123"/>
                        <a:pt x="9" y="1190"/>
                        <a:pt x="85" y="1275"/>
                      </a:cubicBezTo>
                      <a:cubicBezTo>
                        <a:pt x="1266" y="3055"/>
                        <a:pt x="7590" y="10261"/>
                        <a:pt x="11476" y="12499"/>
                      </a:cubicBezTo>
                      <a:cubicBezTo>
                        <a:pt x="11438" y="12533"/>
                        <a:pt x="11400" y="12567"/>
                        <a:pt x="11362" y="12618"/>
                      </a:cubicBezTo>
                      <a:cubicBezTo>
                        <a:pt x="10638" y="13415"/>
                        <a:pt x="10714" y="14008"/>
                        <a:pt x="11476" y="14500"/>
                      </a:cubicBezTo>
                      <a:cubicBezTo>
                        <a:pt x="12276" y="15008"/>
                        <a:pt x="12733" y="17738"/>
                        <a:pt x="10638" y="19501"/>
                      </a:cubicBezTo>
                      <a:cubicBezTo>
                        <a:pt x="10104" y="19942"/>
                        <a:pt x="11362" y="20586"/>
                        <a:pt x="13190" y="20654"/>
                      </a:cubicBezTo>
                      <a:cubicBezTo>
                        <a:pt x="14942" y="20705"/>
                        <a:pt x="16123" y="19908"/>
                        <a:pt x="15019" y="18942"/>
                      </a:cubicBezTo>
                      <a:cubicBezTo>
                        <a:pt x="13952" y="17958"/>
                        <a:pt x="14485" y="15212"/>
                        <a:pt x="15514" y="13991"/>
                      </a:cubicBezTo>
                      <a:cubicBezTo>
                        <a:pt x="15819" y="13652"/>
                        <a:pt x="15704" y="13109"/>
                        <a:pt x="14866" y="12635"/>
                      </a:cubicBezTo>
                      <a:cubicBezTo>
                        <a:pt x="17685" y="10990"/>
                        <a:pt x="21152" y="6633"/>
                        <a:pt x="20200" y="4395"/>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5" name="Figura"/>
                <p:cNvSpPr/>
                <p:nvPr/>
              </p:nvSpPr>
              <p:spPr>
                <a:xfrm>
                  <a:off x="2032000" y="1206499"/>
                  <a:ext cx="804345" cy="2059999"/>
                </a:xfrm>
                <a:custGeom>
                  <a:avLst/>
                  <a:gdLst/>
                  <a:ahLst/>
                  <a:cxnLst>
                    <a:cxn ang="0">
                      <a:pos x="wd2" y="hd2"/>
                    </a:cxn>
                    <a:cxn ang="5400000">
                      <a:pos x="wd2" y="hd2"/>
                    </a:cxn>
                    <a:cxn ang="10800000">
                      <a:pos x="wd2" y="hd2"/>
                    </a:cxn>
                    <a:cxn ang="16200000">
                      <a:pos x="wd2" y="hd2"/>
                    </a:cxn>
                  </a:cxnLst>
                  <a:rect l="0" t="0" r="r" b="b"/>
                  <a:pathLst>
                    <a:path w="19027" h="21312" extrusionOk="0">
                      <a:moveTo>
                        <a:pt x="15935" y="10502"/>
                      </a:moveTo>
                      <a:cubicBezTo>
                        <a:pt x="16385" y="10108"/>
                        <a:pt x="16836" y="9556"/>
                        <a:pt x="17256" y="8925"/>
                      </a:cubicBezTo>
                      <a:cubicBezTo>
                        <a:pt x="20501" y="5483"/>
                        <a:pt x="18939" y="2711"/>
                        <a:pt x="15364" y="1213"/>
                      </a:cubicBezTo>
                      <a:cubicBezTo>
                        <a:pt x="14733" y="911"/>
                        <a:pt x="14072" y="701"/>
                        <a:pt x="13381" y="569"/>
                      </a:cubicBezTo>
                      <a:cubicBezTo>
                        <a:pt x="11368" y="70"/>
                        <a:pt x="8995" y="-114"/>
                        <a:pt x="6592" y="70"/>
                      </a:cubicBezTo>
                      <a:cubicBezTo>
                        <a:pt x="7523" y="70"/>
                        <a:pt x="8484" y="201"/>
                        <a:pt x="9476" y="451"/>
                      </a:cubicBezTo>
                      <a:cubicBezTo>
                        <a:pt x="5180" y="990"/>
                        <a:pt x="1034" y="3460"/>
                        <a:pt x="133" y="5930"/>
                      </a:cubicBezTo>
                      <a:cubicBezTo>
                        <a:pt x="-1099" y="9385"/>
                        <a:pt x="6472" y="12631"/>
                        <a:pt x="12330" y="14325"/>
                      </a:cubicBezTo>
                      <a:cubicBezTo>
                        <a:pt x="14913" y="16861"/>
                        <a:pt x="13141" y="18687"/>
                        <a:pt x="11819" y="20251"/>
                      </a:cubicBezTo>
                      <a:cubicBezTo>
                        <a:pt x="11428" y="20724"/>
                        <a:pt x="12270" y="21486"/>
                        <a:pt x="14913" y="21276"/>
                      </a:cubicBezTo>
                      <a:cubicBezTo>
                        <a:pt x="16626" y="21144"/>
                        <a:pt x="13892" y="20106"/>
                        <a:pt x="17136" y="16033"/>
                      </a:cubicBezTo>
                      <a:cubicBezTo>
                        <a:pt x="17707" y="15337"/>
                        <a:pt x="16926" y="15153"/>
                        <a:pt x="16265" y="14496"/>
                      </a:cubicBezTo>
                      <a:cubicBezTo>
                        <a:pt x="15604" y="13406"/>
                        <a:pt x="14793" y="11514"/>
                        <a:pt x="15935" y="1050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6" name="Figura"/>
                <p:cNvSpPr/>
                <p:nvPr/>
              </p:nvSpPr>
              <p:spPr>
                <a:xfrm>
                  <a:off x="1092200" y="1905000"/>
                  <a:ext cx="271675" cy="556689"/>
                </a:xfrm>
                <a:custGeom>
                  <a:avLst/>
                  <a:gdLst/>
                  <a:ahLst/>
                  <a:cxnLst>
                    <a:cxn ang="0">
                      <a:pos x="wd2" y="hd2"/>
                    </a:cxn>
                    <a:cxn ang="5400000">
                      <a:pos x="wd2" y="hd2"/>
                    </a:cxn>
                    <a:cxn ang="10800000">
                      <a:pos x="wd2" y="hd2"/>
                    </a:cxn>
                    <a:cxn ang="16200000">
                      <a:pos x="wd2" y="hd2"/>
                    </a:cxn>
                  </a:cxnLst>
                  <a:rect l="0" t="0" r="r" b="b"/>
                  <a:pathLst>
                    <a:path w="16621" h="18385" extrusionOk="0">
                      <a:moveTo>
                        <a:pt x="14998" y="2908"/>
                      </a:moveTo>
                      <a:cubicBezTo>
                        <a:pt x="9792" y="-3132"/>
                        <a:pt x="934" y="1524"/>
                        <a:pt x="235" y="5298"/>
                      </a:cubicBezTo>
                      <a:cubicBezTo>
                        <a:pt x="-1008" y="11338"/>
                        <a:pt x="2877" y="18258"/>
                        <a:pt x="6995" y="18384"/>
                      </a:cubicBezTo>
                      <a:cubicBezTo>
                        <a:pt x="10180" y="18468"/>
                        <a:pt x="20592" y="9325"/>
                        <a:pt x="149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7" name="Figura"/>
                <p:cNvSpPr/>
                <p:nvPr/>
              </p:nvSpPr>
              <p:spPr>
                <a:xfrm>
                  <a:off x="673099" y="254000"/>
                  <a:ext cx="740411" cy="797561"/>
                </a:xfrm>
                <a:custGeom>
                  <a:avLst/>
                  <a:gdLst/>
                  <a:ahLst/>
                  <a:cxnLst>
                    <a:cxn ang="0">
                      <a:pos x="wd2" y="hd2"/>
                    </a:cxn>
                    <a:cxn ang="5400000">
                      <a:pos x="wd2" y="hd2"/>
                    </a:cxn>
                    <a:cxn ang="10800000">
                      <a:pos x="wd2" y="hd2"/>
                    </a:cxn>
                    <a:cxn ang="16200000">
                      <a:pos x="wd2" y="hd2"/>
                    </a:cxn>
                  </a:cxnLst>
                  <a:rect l="0" t="0" r="r" b="b"/>
                  <a:pathLst>
                    <a:path w="21600" h="21600" extrusionOk="0">
                      <a:moveTo>
                        <a:pt x="4187" y="19639"/>
                      </a:moveTo>
                      <a:lnTo>
                        <a:pt x="6743" y="19639"/>
                      </a:lnTo>
                      <a:lnTo>
                        <a:pt x="6743" y="21600"/>
                      </a:lnTo>
                      <a:lnTo>
                        <a:pt x="10856" y="20775"/>
                      </a:lnTo>
                      <a:lnTo>
                        <a:pt x="10670" y="18573"/>
                      </a:lnTo>
                      <a:lnTo>
                        <a:pt x="13745" y="18161"/>
                      </a:lnTo>
                      <a:lnTo>
                        <a:pt x="14449" y="20018"/>
                      </a:lnTo>
                      <a:lnTo>
                        <a:pt x="17599" y="18952"/>
                      </a:lnTo>
                      <a:lnTo>
                        <a:pt x="16969" y="16750"/>
                      </a:lnTo>
                      <a:lnTo>
                        <a:pt x="19266" y="16303"/>
                      </a:lnTo>
                      <a:lnTo>
                        <a:pt x="20303" y="17645"/>
                      </a:lnTo>
                      <a:lnTo>
                        <a:pt x="21600" y="17060"/>
                      </a:lnTo>
                      <a:cubicBezTo>
                        <a:pt x="19451" y="13620"/>
                        <a:pt x="15042" y="8014"/>
                        <a:pt x="10670" y="3096"/>
                      </a:cubicBezTo>
                      <a:cubicBezTo>
                        <a:pt x="10263" y="2614"/>
                        <a:pt x="9855" y="2201"/>
                        <a:pt x="9485" y="1857"/>
                      </a:cubicBezTo>
                      <a:cubicBezTo>
                        <a:pt x="8373" y="1066"/>
                        <a:pt x="7262" y="413"/>
                        <a:pt x="6150" y="0"/>
                      </a:cubicBezTo>
                      <a:cubicBezTo>
                        <a:pt x="6965" y="4540"/>
                        <a:pt x="6187" y="8736"/>
                        <a:pt x="4705" y="12589"/>
                      </a:cubicBezTo>
                      <a:lnTo>
                        <a:pt x="0" y="20396"/>
                      </a:lnTo>
                      <a:lnTo>
                        <a:pt x="3149" y="21256"/>
                      </a:lnTo>
                      <a:lnTo>
                        <a:pt x="4187" y="19639"/>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18" name="Grupo"/>
                <p:cNvGrpSpPr/>
                <p:nvPr/>
              </p:nvGrpSpPr>
              <p:grpSpPr>
                <a:xfrm>
                  <a:off x="0" y="-1"/>
                  <a:ext cx="1456690" cy="1108715"/>
                  <a:chOff x="0" y="0"/>
                  <a:chExt cx="1456690" cy="1108713"/>
                </a:xfrm>
              </p:grpSpPr>
              <p:sp>
                <p:nvSpPr>
                  <p:cNvPr id="1821" name="Figura"/>
                  <p:cNvSpPr/>
                  <p:nvPr/>
                </p:nvSpPr>
                <p:spPr>
                  <a:xfrm>
                    <a:off x="749300" y="2413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960" y="19200"/>
                          <a:pt x="8640" y="16800"/>
                          <a:pt x="0" y="14400"/>
                        </a:cubicBezTo>
                        <a:cubicBezTo>
                          <a:pt x="0" y="14400"/>
                          <a:pt x="4320" y="9600"/>
                          <a:pt x="12960" y="0"/>
                        </a:cubicBezTo>
                        <a:cubicBezTo>
                          <a:pt x="17280" y="7200"/>
                          <a:pt x="17280" y="14400"/>
                          <a:pt x="2160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2" name="Figura"/>
                  <p:cNvSpPr/>
                  <p:nvPr/>
                </p:nvSpPr>
                <p:spPr>
                  <a:xfrm>
                    <a:off x="63500" y="203200"/>
                    <a:ext cx="938293" cy="825330"/>
                  </a:xfrm>
                  <a:custGeom>
                    <a:avLst/>
                    <a:gdLst/>
                    <a:ahLst/>
                    <a:cxnLst>
                      <a:cxn ang="0">
                        <a:pos x="wd2" y="hd2"/>
                      </a:cxn>
                      <a:cxn ang="5400000">
                        <a:pos x="wd2" y="hd2"/>
                      </a:cxn>
                      <a:cxn ang="10800000">
                        <a:pos x="wd2" y="hd2"/>
                      </a:cxn>
                      <a:cxn ang="16200000">
                        <a:pos x="wd2" y="hd2"/>
                      </a:cxn>
                    </a:cxnLst>
                    <a:rect l="0" t="0" r="r" b="b"/>
                    <a:pathLst>
                      <a:path w="18012" h="17791" extrusionOk="0">
                        <a:moveTo>
                          <a:pt x="361" y="13736"/>
                        </a:moveTo>
                        <a:cubicBezTo>
                          <a:pt x="3164" y="11436"/>
                          <a:pt x="5944" y="5167"/>
                          <a:pt x="6358" y="2922"/>
                        </a:cubicBezTo>
                        <a:cubicBezTo>
                          <a:pt x="8260" y="1143"/>
                          <a:pt x="14915" y="-2416"/>
                          <a:pt x="17134" y="2484"/>
                        </a:cubicBezTo>
                        <a:cubicBezTo>
                          <a:pt x="17426" y="3114"/>
                          <a:pt x="20693" y="12422"/>
                          <a:pt x="12404" y="12805"/>
                        </a:cubicBezTo>
                        <a:cubicBezTo>
                          <a:pt x="9600" y="12942"/>
                          <a:pt x="5700" y="15406"/>
                          <a:pt x="3530" y="17350"/>
                        </a:cubicBezTo>
                        <a:cubicBezTo>
                          <a:pt x="1409" y="19184"/>
                          <a:pt x="-907" y="14776"/>
                          <a:pt x="36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3" name="Figura"/>
                  <p:cNvSpPr/>
                  <p:nvPr/>
                </p:nvSpPr>
                <p:spPr>
                  <a:xfrm>
                    <a:off x="101600" y="2921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10400" y="11019"/>
                        </a:moveTo>
                        <a:cubicBezTo>
                          <a:pt x="16325" y="7954"/>
                          <a:pt x="15125" y="2955"/>
                          <a:pt x="16625" y="0"/>
                        </a:cubicBezTo>
                        <a:cubicBezTo>
                          <a:pt x="16700" y="182"/>
                          <a:pt x="16775" y="365"/>
                          <a:pt x="16850" y="547"/>
                        </a:cubicBezTo>
                        <a:cubicBezTo>
                          <a:pt x="17150" y="1386"/>
                          <a:pt x="21600" y="13646"/>
                          <a:pt x="12150" y="14266"/>
                        </a:cubicBezTo>
                        <a:cubicBezTo>
                          <a:pt x="9275" y="14449"/>
                          <a:pt x="5125" y="17805"/>
                          <a:pt x="2900" y="20359"/>
                        </a:cubicBezTo>
                        <a:cubicBezTo>
                          <a:pt x="1825" y="21600"/>
                          <a:pt x="700" y="20761"/>
                          <a:pt x="0" y="19447"/>
                        </a:cubicBezTo>
                        <a:cubicBezTo>
                          <a:pt x="2675" y="17149"/>
                          <a:pt x="6700" y="12916"/>
                          <a:pt x="10400"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4" name="Figura"/>
                  <p:cNvSpPr/>
                  <p:nvPr/>
                </p:nvSpPr>
                <p:spPr>
                  <a:xfrm>
                    <a:off x="762000" y="203199"/>
                    <a:ext cx="118126" cy="584201"/>
                  </a:xfrm>
                  <a:custGeom>
                    <a:avLst/>
                    <a:gdLst/>
                    <a:ahLst/>
                    <a:cxnLst>
                      <a:cxn ang="0">
                        <a:pos x="wd2" y="hd2"/>
                      </a:cxn>
                      <a:cxn ang="5400000">
                        <a:pos x="wd2" y="hd2"/>
                      </a:cxn>
                      <a:cxn ang="10800000">
                        <a:pos x="wd2" y="hd2"/>
                      </a:cxn>
                      <a:cxn ang="16200000">
                        <a:pos x="wd2" y="hd2"/>
                      </a:cxn>
                    </a:cxnLst>
                    <a:rect l="0" t="0" r="r" b="b"/>
                    <a:pathLst>
                      <a:path w="21373" h="21600" extrusionOk="0">
                        <a:moveTo>
                          <a:pt x="21373" y="20426"/>
                        </a:moveTo>
                        <a:cubicBezTo>
                          <a:pt x="21373" y="20426"/>
                          <a:pt x="19994" y="6621"/>
                          <a:pt x="9654" y="47"/>
                        </a:cubicBezTo>
                        <a:lnTo>
                          <a:pt x="2530" y="0"/>
                        </a:lnTo>
                        <a:lnTo>
                          <a:pt x="3" y="21600"/>
                        </a:lnTo>
                        <a:cubicBezTo>
                          <a:pt x="-227" y="21600"/>
                          <a:pt x="14020" y="21506"/>
                          <a:pt x="21373" y="20426"/>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5" name="Figura"/>
                  <p:cNvSpPr/>
                  <p:nvPr/>
                </p:nvSpPr>
                <p:spPr>
                  <a:xfrm>
                    <a:off x="114300" y="914400"/>
                    <a:ext cx="187402" cy="193448"/>
                  </a:xfrm>
                  <a:custGeom>
                    <a:avLst/>
                    <a:gdLst/>
                    <a:ahLst/>
                    <a:cxnLst>
                      <a:cxn ang="0">
                        <a:pos x="wd2" y="hd2"/>
                      </a:cxn>
                      <a:cxn ang="5400000">
                        <a:pos x="wd2" y="hd2"/>
                      </a:cxn>
                      <a:cxn ang="10800000">
                        <a:pos x="wd2" y="hd2"/>
                      </a:cxn>
                      <a:cxn ang="16200000">
                        <a:pos x="wd2" y="hd2"/>
                      </a:cxn>
                    </a:cxnLst>
                    <a:rect l="0" t="0" r="r" b="b"/>
                    <a:pathLst>
                      <a:path w="17322" h="18909" extrusionOk="0">
                        <a:moveTo>
                          <a:pt x="504" y="16759"/>
                        </a:moveTo>
                        <a:cubicBezTo>
                          <a:pt x="5317" y="18869"/>
                          <a:pt x="18230" y="21600"/>
                          <a:pt x="17056" y="13034"/>
                        </a:cubicBezTo>
                        <a:cubicBezTo>
                          <a:pt x="15060" y="6207"/>
                          <a:pt x="17995" y="0"/>
                          <a:pt x="17173" y="0"/>
                        </a:cubicBezTo>
                        <a:cubicBezTo>
                          <a:pt x="16352" y="0"/>
                          <a:pt x="-3370" y="15021"/>
                          <a:pt x="504"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6" name="Figura"/>
                  <p:cNvSpPr/>
                  <p:nvPr/>
                </p:nvSpPr>
                <p:spPr>
                  <a:xfrm>
                    <a:off x="0" y="7874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4583" y="17512"/>
                        </a:moveTo>
                        <a:cubicBezTo>
                          <a:pt x="6408" y="18778"/>
                          <a:pt x="10348" y="20417"/>
                          <a:pt x="11516" y="15650"/>
                        </a:cubicBezTo>
                        <a:cubicBezTo>
                          <a:pt x="12683" y="10809"/>
                          <a:pt x="16697" y="8574"/>
                          <a:pt x="15311" y="8202"/>
                        </a:cubicBezTo>
                        <a:cubicBezTo>
                          <a:pt x="9035" y="6414"/>
                          <a:pt x="11297" y="-1183"/>
                          <a:pt x="8451" y="158"/>
                        </a:cubicBezTo>
                        <a:cubicBezTo>
                          <a:pt x="2321" y="2988"/>
                          <a:pt x="-4903" y="10883"/>
                          <a:pt x="4583"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7" name="Figura"/>
                  <p:cNvSpPr/>
                  <p:nvPr/>
                </p:nvSpPr>
                <p:spPr>
                  <a:xfrm>
                    <a:off x="203200" y="190499"/>
                    <a:ext cx="637786" cy="685700"/>
                  </a:xfrm>
                  <a:custGeom>
                    <a:avLst/>
                    <a:gdLst/>
                    <a:ahLst/>
                    <a:cxnLst>
                      <a:cxn ang="0">
                        <a:pos x="wd2" y="hd2"/>
                      </a:cxn>
                      <a:cxn ang="5400000">
                        <a:pos x="wd2" y="hd2"/>
                      </a:cxn>
                      <a:cxn ang="10800000">
                        <a:pos x="wd2" y="hd2"/>
                      </a:cxn>
                      <a:cxn ang="16200000">
                        <a:pos x="wd2" y="hd2"/>
                      </a:cxn>
                    </a:cxnLst>
                    <a:rect l="0" t="0" r="r" b="b"/>
                    <a:pathLst>
                      <a:path w="21022" h="20825" extrusionOk="0">
                        <a:moveTo>
                          <a:pt x="5777" y="4008"/>
                        </a:moveTo>
                        <a:cubicBezTo>
                          <a:pt x="8079" y="2156"/>
                          <a:pt x="14944" y="-775"/>
                          <a:pt x="19884" y="189"/>
                        </a:cubicBezTo>
                        <a:cubicBezTo>
                          <a:pt x="21600" y="6168"/>
                          <a:pt x="21140" y="13149"/>
                          <a:pt x="20051" y="18125"/>
                        </a:cubicBezTo>
                        <a:cubicBezTo>
                          <a:pt x="19088" y="18356"/>
                          <a:pt x="17958" y="18511"/>
                          <a:pt x="16660" y="18549"/>
                        </a:cubicBezTo>
                        <a:cubicBezTo>
                          <a:pt x="14233" y="18626"/>
                          <a:pt x="11386" y="19591"/>
                          <a:pt x="8623" y="20825"/>
                        </a:cubicBezTo>
                        <a:lnTo>
                          <a:pt x="0" y="14384"/>
                        </a:lnTo>
                        <a:cubicBezTo>
                          <a:pt x="2763" y="10526"/>
                          <a:pt x="5316" y="6091"/>
                          <a:pt x="5777" y="4008"/>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8" name="Figura"/>
                  <p:cNvSpPr/>
                  <p:nvPr/>
                </p:nvSpPr>
                <p:spPr>
                  <a:xfrm>
                    <a:off x="3428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640" y="1046"/>
                        </a:moveTo>
                        <a:cubicBezTo>
                          <a:pt x="13567" y="424"/>
                          <a:pt x="16599" y="-277"/>
                          <a:pt x="19259" y="112"/>
                        </a:cubicBezTo>
                        <a:cubicBezTo>
                          <a:pt x="21440" y="6145"/>
                          <a:pt x="21600" y="13539"/>
                          <a:pt x="19578" y="18599"/>
                        </a:cubicBezTo>
                        <a:cubicBezTo>
                          <a:pt x="18355" y="18832"/>
                          <a:pt x="16918" y="18988"/>
                          <a:pt x="15269" y="19027"/>
                        </a:cubicBezTo>
                        <a:cubicBezTo>
                          <a:pt x="12183" y="19105"/>
                          <a:pt x="8566" y="20078"/>
                          <a:pt x="5054" y="21323"/>
                        </a:cubicBezTo>
                        <a:lnTo>
                          <a:pt x="0" y="18443"/>
                        </a:lnTo>
                        <a:cubicBezTo>
                          <a:pt x="638" y="17781"/>
                          <a:pt x="11704" y="13851"/>
                          <a:pt x="10640" y="1046"/>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9" name="Figura"/>
                  <p:cNvSpPr/>
                  <p:nvPr/>
                </p:nvSpPr>
                <p:spPr>
                  <a:xfrm>
                    <a:off x="647700" y="165099"/>
                    <a:ext cx="805338" cy="819069"/>
                  </a:xfrm>
                  <a:custGeom>
                    <a:avLst/>
                    <a:gdLst/>
                    <a:ahLst/>
                    <a:cxnLst>
                      <a:cxn ang="0">
                        <a:pos x="wd2" y="hd2"/>
                      </a:cxn>
                      <a:cxn ang="5400000">
                        <a:pos x="wd2" y="hd2"/>
                      </a:cxn>
                      <a:cxn ang="10800000">
                        <a:pos x="wd2" y="hd2"/>
                      </a:cxn>
                      <a:cxn ang="16200000">
                        <a:pos x="wd2" y="hd2"/>
                      </a:cxn>
                    </a:cxnLst>
                    <a:rect l="0" t="0" r="r" b="b"/>
                    <a:pathLst>
                      <a:path w="17471" h="19268" extrusionOk="0">
                        <a:moveTo>
                          <a:pt x="1023" y="18192"/>
                        </a:moveTo>
                        <a:lnTo>
                          <a:pt x="3503" y="18969"/>
                        </a:lnTo>
                        <a:lnTo>
                          <a:pt x="4219" y="17565"/>
                        </a:lnTo>
                        <a:lnTo>
                          <a:pt x="6120" y="17565"/>
                        </a:lnTo>
                        <a:lnTo>
                          <a:pt x="6120" y="19268"/>
                        </a:lnTo>
                        <a:lnTo>
                          <a:pt x="9178" y="18551"/>
                        </a:lnTo>
                        <a:lnTo>
                          <a:pt x="9040" y="16639"/>
                        </a:lnTo>
                        <a:lnTo>
                          <a:pt x="11327" y="16280"/>
                        </a:lnTo>
                        <a:lnTo>
                          <a:pt x="11851" y="17894"/>
                        </a:lnTo>
                        <a:lnTo>
                          <a:pt x="14192" y="16968"/>
                        </a:lnTo>
                        <a:lnTo>
                          <a:pt x="13807" y="15115"/>
                        </a:lnTo>
                        <a:lnTo>
                          <a:pt x="14991" y="14697"/>
                        </a:lnTo>
                        <a:lnTo>
                          <a:pt x="15983" y="16251"/>
                        </a:lnTo>
                        <a:lnTo>
                          <a:pt x="17471" y="14906"/>
                        </a:lnTo>
                        <a:cubicBezTo>
                          <a:pt x="17471" y="14906"/>
                          <a:pt x="8655" y="-2332"/>
                          <a:pt x="2290" y="267"/>
                        </a:cubicBezTo>
                        <a:cubicBezTo>
                          <a:pt x="-4129" y="2926"/>
                          <a:pt x="5459" y="7527"/>
                          <a:pt x="1023" y="18192"/>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0" name="Figura"/>
                  <p:cNvSpPr/>
                  <p:nvPr/>
                </p:nvSpPr>
                <p:spPr>
                  <a:xfrm>
                    <a:off x="622299" y="165100"/>
                    <a:ext cx="350740" cy="769621"/>
                  </a:xfrm>
                  <a:custGeom>
                    <a:avLst/>
                    <a:gdLst/>
                    <a:ahLst/>
                    <a:cxnLst>
                      <a:cxn ang="0">
                        <a:pos x="wd2" y="hd2"/>
                      </a:cxn>
                      <a:cxn ang="5400000">
                        <a:pos x="wd2" y="hd2"/>
                      </a:cxn>
                      <a:cxn ang="10800000">
                        <a:pos x="wd2" y="hd2"/>
                      </a:cxn>
                      <a:cxn ang="16200000">
                        <a:pos x="wd2" y="hd2"/>
                      </a:cxn>
                    </a:cxnLst>
                    <a:rect l="0" t="0" r="r" b="b"/>
                    <a:pathLst>
                      <a:path w="13873" h="21600" extrusionOk="0">
                        <a:moveTo>
                          <a:pt x="3073" y="21600"/>
                        </a:moveTo>
                        <a:cubicBezTo>
                          <a:pt x="9151" y="20994"/>
                          <a:pt x="13873" y="16040"/>
                          <a:pt x="13873" y="10051"/>
                        </a:cubicBezTo>
                        <a:cubicBezTo>
                          <a:pt x="13873" y="5739"/>
                          <a:pt x="11412" y="1996"/>
                          <a:pt x="7795" y="0"/>
                        </a:cubicBezTo>
                        <a:cubicBezTo>
                          <a:pt x="6941" y="0"/>
                          <a:pt x="4731" y="535"/>
                          <a:pt x="3927" y="749"/>
                        </a:cubicBezTo>
                        <a:cubicBezTo>
                          <a:pt x="-7727" y="3885"/>
                          <a:pt x="11060" y="8911"/>
                          <a:pt x="3073" y="21600"/>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1" name="Figura"/>
                  <p:cNvSpPr/>
                  <p:nvPr/>
                </p:nvSpPr>
                <p:spPr>
                  <a:xfrm>
                    <a:off x="508000" y="-1"/>
                    <a:ext cx="410095" cy="331536"/>
                  </a:xfrm>
                  <a:custGeom>
                    <a:avLst/>
                    <a:gdLst/>
                    <a:ahLst/>
                    <a:cxnLst>
                      <a:cxn ang="0">
                        <a:pos x="wd2" y="hd2"/>
                      </a:cxn>
                      <a:cxn ang="5400000">
                        <a:pos x="wd2" y="hd2"/>
                      </a:cxn>
                      <a:cxn ang="10800000">
                        <a:pos x="wd2" y="hd2"/>
                      </a:cxn>
                      <a:cxn ang="16200000">
                        <a:pos x="wd2" y="hd2"/>
                      </a:cxn>
                    </a:cxnLst>
                    <a:rect l="0" t="0" r="r" b="b"/>
                    <a:pathLst>
                      <a:path w="21009" h="19995" extrusionOk="0">
                        <a:moveTo>
                          <a:pt x="6761" y="19149"/>
                        </a:moveTo>
                        <a:cubicBezTo>
                          <a:pt x="11185" y="14936"/>
                          <a:pt x="20358" y="10034"/>
                          <a:pt x="21009" y="0"/>
                        </a:cubicBezTo>
                        <a:cubicBezTo>
                          <a:pt x="13917" y="6357"/>
                          <a:pt x="3963" y="3600"/>
                          <a:pt x="60" y="16085"/>
                        </a:cubicBezTo>
                        <a:cubicBezTo>
                          <a:pt x="-591" y="18153"/>
                          <a:pt x="4289" y="21600"/>
                          <a:pt x="6761" y="19149"/>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2" name="Figura"/>
                  <p:cNvSpPr/>
                  <p:nvPr/>
                </p:nvSpPr>
                <p:spPr>
                  <a:xfrm>
                    <a:off x="5461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14550" y="3817"/>
                        </a:moveTo>
                        <a:cubicBezTo>
                          <a:pt x="17025" y="2923"/>
                          <a:pt x="19425" y="1786"/>
                          <a:pt x="21600" y="0"/>
                        </a:cubicBezTo>
                        <a:cubicBezTo>
                          <a:pt x="20850" y="10638"/>
                          <a:pt x="10275" y="15835"/>
                          <a:pt x="5175" y="20301"/>
                        </a:cubicBezTo>
                        <a:cubicBezTo>
                          <a:pt x="3750" y="21600"/>
                          <a:pt x="1650" y="21275"/>
                          <a:pt x="0" y="20463"/>
                        </a:cubicBezTo>
                        <a:cubicBezTo>
                          <a:pt x="4800" y="16565"/>
                          <a:pt x="12600" y="11937"/>
                          <a:pt x="145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3" name="Figura"/>
                  <p:cNvSpPr/>
                  <p:nvPr/>
                </p:nvSpPr>
                <p:spPr>
                  <a:xfrm>
                    <a:off x="571500" y="889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6959" y="19035"/>
                        </a:moveTo>
                        <a:cubicBezTo>
                          <a:pt x="11363" y="14310"/>
                          <a:pt x="21009" y="12150"/>
                          <a:pt x="21114" y="0"/>
                        </a:cubicBezTo>
                        <a:cubicBezTo>
                          <a:pt x="13145" y="8370"/>
                          <a:pt x="7693" y="4860"/>
                          <a:pt x="38" y="15795"/>
                        </a:cubicBezTo>
                        <a:cubicBezTo>
                          <a:pt x="-486" y="17955"/>
                          <a:pt x="4547" y="21600"/>
                          <a:pt x="6959"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4" name="Figura"/>
                  <p:cNvSpPr/>
                  <p:nvPr/>
                </p:nvSpPr>
                <p:spPr>
                  <a:xfrm>
                    <a:off x="520700" y="3048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5400" y="3049"/>
                        </a:moveTo>
                        <a:cubicBezTo>
                          <a:pt x="5400" y="3049"/>
                          <a:pt x="19920" y="-4004"/>
                          <a:pt x="20760" y="3343"/>
                        </a:cubicBezTo>
                        <a:cubicBezTo>
                          <a:pt x="21600" y="10837"/>
                          <a:pt x="0" y="17596"/>
                          <a:pt x="0" y="17596"/>
                        </a:cubicBezTo>
                        <a:lnTo>
                          <a:pt x="5400" y="3049"/>
                        </a:ln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5" name="Figura"/>
                  <p:cNvSpPr/>
                  <p:nvPr/>
                </p:nvSpPr>
                <p:spPr>
                  <a:xfrm>
                    <a:off x="25399" y="901699"/>
                    <a:ext cx="61374" cy="97718"/>
                  </a:xfrm>
                  <a:custGeom>
                    <a:avLst/>
                    <a:gdLst/>
                    <a:ahLst/>
                    <a:cxnLst>
                      <a:cxn ang="0">
                        <a:pos x="wd2" y="hd2"/>
                      </a:cxn>
                      <a:cxn ang="5400000">
                        <a:pos x="wd2" y="hd2"/>
                      </a:cxn>
                      <a:cxn ang="10800000">
                        <a:pos x="wd2" y="hd2"/>
                      </a:cxn>
                      <a:cxn ang="16200000">
                        <a:pos x="wd2" y="hd2"/>
                      </a:cxn>
                    </a:cxnLst>
                    <a:rect l="0" t="0" r="r" b="b"/>
                    <a:pathLst>
                      <a:path w="9576" h="15679" extrusionOk="0">
                        <a:moveTo>
                          <a:pt x="3930" y="15453"/>
                        </a:moveTo>
                        <a:cubicBezTo>
                          <a:pt x="6705" y="17287"/>
                          <a:pt x="5119" y="7506"/>
                          <a:pt x="9083" y="1596"/>
                        </a:cubicBezTo>
                        <a:cubicBezTo>
                          <a:pt x="13046" y="-4313"/>
                          <a:pt x="-8554" y="7506"/>
                          <a:pt x="3930" y="15453"/>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6" name="Figura"/>
                  <p:cNvSpPr/>
                  <p:nvPr/>
                </p:nvSpPr>
                <p:spPr>
                  <a:xfrm>
                    <a:off x="419100" y="3936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261" y="9138"/>
                        </a:moveTo>
                        <a:cubicBezTo>
                          <a:pt x="1643" y="3532"/>
                          <a:pt x="6827" y="-590"/>
                          <a:pt x="12184" y="70"/>
                        </a:cubicBezTo>
                        <a:cubicBezTo>
                          <a:pt x="17368" y="564"/>
                          <a:pt x="20651" y="5676"/>
                          <a:pt x="19269" y="11282"/>
                        </a:cubicBezTo>
                        <a:cubicBezTo>
                          <a:pt x="17886" y="16888"/>
                          <a:pt x="12702" y="21010"/>
                          <a:pt x="7345" y="20350"/>
                        </a:cubicBezTo>
                        <a:cubicBezTo>
                          <a:pt x="2161" y="19856"/>
                          <a:pt x="-949" y="14744"/>
                          <a:pt x="261" y="9138"/>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7" name="Figura"/>
                  <p:cNvSpPr/>
                  <p:nvPr/>
                </p:nvSpPr>
                <p:spPr>
                  <a:xfrm>
                    <a:off x="431800" y="4190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280" y="9230"/>
                        </a:moveTo>
                        <a:cubicBezTo>
                          <a:pt x="1550" y="3524"/>
                          <a:pt x="6844" y="-551"/>
                          <a:pt x="12138" y="60"/>
                        </a:cubicBezTo>
                        <a:cubicBezTo>
                          <a:pt x="17433" y="672"/>
                          <a:pt x="20609" y="5766"/>
                          <a:pt x="19338" y="11268"/>
                        </a:cubicBezTo>
                        <a:cubicBezTo>
                          <a:pt x="18068" y="16974"/>
                          <a:pt x="12774" y="21049"/>
                          <a:pt x="7480" y="20438"/>
                        </a:cubicBezTo>
                        <a:cubicBezTo>
                          <a:pt x="2185" y="20030"/>
                          <a:pt x="-991" y="14936"/>
                          <a:pt x="280"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8" name="Figura"/>
                  <p:cNvSpPr/>
                  <p:nvPr/>
                </p:nvSpPr>
                <p:spPr>
                  <a:xfrm>
                    <a:off x="444499" y="444499"/>
                    <a:ext cx="75681" cy="59820"/>
                  </a:xfrm>
                  <a:custGeom>
                    <a:avLst/>
                    <a:gdLst/>
                    <a:ahLst/>
                    <a:cxnLst>
                      <a:cxn ang="0">
                        <a:pos x="wd2" y="hd2"/>
                      </a:cxn>
                      <a:cxn ang="5400000">
                        <a:pos x="wd2" y="hd2"/>
                      </a:cxn>
                      <a:cxn ang="10800000">
                        <a:pos x="wd2" y="hd2"/>
                      </a:cxn>
                      <a:cxn ang="16200000">
                        <a:pos x="wd2" y="hd2"/>
                      </a:cxn>
                    </a:cxnLst>
                    <a:rect l="0" t="0" r="r" b="b"/>
                    <a:pathLst>
                      <a:path w="18129" h="11969" extrusionOk="0">
                        <a:moveTo>
                          <a:pt x="17645" y="0"/>
                        </a:moveTo>
                        <a:lnTo>
                          <a:pt x="0" y="7369"/>
                        </a:lnTo>
                        <a:cubicBezTo>
                          <a:pt x="0" y="7369"/>
                          <a:pt x="21600" y="21600"/>
                          <a:pt x="17645"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9" name="Figura"/>
                  <p:cNvSpPr/>
                  <p:nvPr/>
                </p:nvSpPr>
                <p:spPr>
                  <a:xfrm>
                    <a:off x="698500" y="723899"/>
                    <a:ext cx="758191" cy="255272"/>
                  </a:xfrm>
                  <a:custGeom>
                    <a:avLst/>
                    <a:gdLst/>
                    <a:ahLst/>
                    <a:cxnLst>
                      <a:cxn ang="0">
                        <a:pos x="wd2" y="hd2"/>
                      </a:cxn>
                      <a:cxn ang="5400000">
                        <a:pos x="wd2" y="hd2"/>
                      </a:cxn>
                      <a:cxn ang="10800000">
                        <a:pos x="wd2" y="hd2"/>
                      </a:cxn>
                      <a:cxn ang="16200000">
                        <a:pos x="wd2" y="hd2"/>
                      </a:cxn>
                    </a:cxnLst>
                    <a:rect l="0" t="0" r="r" b="b"/>
                    <a:pathLst>
                      <a:path w="21600" h="21600" extrusionOk="0">
                        <a:moveTo>
                          <a:pt x="11144" y="9457"/>
                        </a:moveTo>
                        <a:cubicBezTo>
                          <a:pt x="7526" y="11606"/>
                          <a:pt x="3980" y="12251"/>
                          <a:pt x="796" y="11499"/>
                        </a:cubicBezTo>
                        <a:cubicBezTo>
                          <a:pt x="579" y="13540"/>
                          <a:pt x="326" y="15582"/>
                          <a:pt x="0" y="17731"/>
                        </a:cubicBezTo>
                        <a:lnTo>
                          <a:pt x="3256" y="20525"/>
                        </a:lnTo>
                        <a:lnTo>
                          <a:pt x="4197" y="15475"/>
                        </a:lnTo>
                        <a:lnTo>
                          <a:pt x="6693" y="15475"/>
                        </a:lnTo>
                        <a:lnTo>
                          <a:pt x="6693" y="21600"/>
                        </a:lnTo>
                        <a:lnTo>
                          <a:pt x="10710" y="19021"/>
                        </a:lnTo>
                        <a:lnTo>
                          <a:pt x="10529" y="12143"/>
                        </a:lnTo>
                        <a:lnTo>
                          <a:pt x="13532" y="10854"/>
                        </a:lnTo>
                        <a:lnTo>
                          <a:pt x="14219" y="16657"/>
                        </a:lnTo>
                        <a:lnTo>
                          <a:pt x="17294" y="13325"/>
                        </a:lnTo>
                        <a:lnTo>
                          <a:pt x="16788" y="6663"/>
                        </a:lnTo>
                        <a:lnTo>
                          <a:pt x="18344" y="5158"/>
                        </a:lnTo>
                        <a:lnTo>
                          <a:pt x="19646" y="10746"/>
                        </a:lnTo>
                        <a:lnTo>
                          <a:pt x="21600" y="5910"/>
                        </a:lnTo>
                        <a:cubicBezTo>
                          <a:pt x="21600" y="5910"/>
                          <a:pt x="21166" y="3654"/>
                          <a:pt x="20442" y="0"/>
                        </a:cubicBezTo>
                        <a:cubicBezTo>
                          <a:pt x="17692" y="4084"/>
                          <a:pt x="14545" y="7307"/>
                          <a:pt x="11144" y="9457"/>
                        </a:cubicBezTo>
                        <a:close/>
                      </a:path>
                    </a:pathLst>
                  </a:custGeom>
                  <a:solidFill>
                    <a:srgbClr val="E49A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19" name="Figura"/>
                <p:cNvSpPr/>
                <p:nvPr/>
              </p:nvSpPr>
              <p:spPr>
                <a:xfrm>
                  <a:off x="711199" y="1701800"/>
                  <a:ext cx="678722" cy="1143247"/>
                </a:xfrm>
                <a:custGeom>
                  <a:avLst/>
                  <a:gdLst/>
                  <a:ahLst/>
                  <a:cxnLst>
                    <a:cxn ang="0">
                      <a:pos x="wd2" y="hd2"/>
                    </a:cxn>
                    <a:cxn ang="5400000">
                      <a:pos x="wd2" y="hd2"/>
                    </a:cxn>
                    <a:cxn ang="10800000">
                      <a:pos x="wd2" y="hd2"/>
                    </a:cxn>
                    <a:cxn ang="16200000">
                      <a:pos x="wd2" y="hd2"/>
                    </a:cxn>
                  </a:cxnLst>
                  <a:rect l="0" t="0" r="r" b="b"/>
                  <a:pathLst>
                    <a:path w="20359" h="20403" extrusionOk="0">
                      <a:moveTo>
                        <a:pt x="11400" y="16890"/>
                      </a:moveTo>
                      <a:cubicBezTo>
                        <a:pt x="10676" y="17955"/>
                        <a:pt x="10752" y="18748"/>
                        <a:pt x="11514" y="19406"/>
                      </a:cubicBezTo>
                      <a:cubicBezTo>
                        <a:pt x="11704" y="19564"/>
                        <a:pt x="11857" y="19882"/>
                        <a:pt x="11971" y="20312"/>
                      </a:cubicBezTo>
                      <a:cubicBezTo>
                        <a:pt x="12390" y="20222"/>
                        <a:pt x="12809" y="20176"/>
                        <a:pt x="13266" y="20176"/>
                      </a:cubicBezTo>
                      <a:cubicBezTo>
                        <a:pt x="13800" y="20176"/>
                        <a:pt x="14333" y="20244"/>
                        <a:pt x="14828" y="20403"/>
                      </a:cubicBezTo>
                      <a:cubicBezTo>
                        <a:pt x="15019" y="19746"/>
                        <a:pt x="15247" y="19156"/>
                        <a:pt x="15514" y="18726"/>
                      </a:cubicBezTo>
                      <a:cubicBezTo>
                        <a:pt x="15819" y="18272"/>
                        <a:pt x="15704" y="17547"/>
                        <a:pt x="14866" y="16913"/>
                      </a:cubicBezTo>
                      <a:cubicBezTo>
                        <a:pt x="17647" y="14714"/>
                        <a:pt x="21152" y="8889"/>
                        <a:pt x="20200" y="5897"/>
                      </a:cubicBezTo>
                      <a:cubicBezTo>
                        <a:pt x="20200" y="5852"/>
                        <a:pt x="20200" y="5829"/>
                        <a:pt x="20162" y="5784"/>
                      </a:cubicBezTo>
                      <a:cubicBezTo>
                        <a:pt x="20200" y="5603"/>
                        <a:pt x="20238" y="5399"/>
                        <a:pt x="20238" y="5217"/>
                      </a:cubicBezTo>
                      <a:cubicBezTo>
                        <a:pt x="20238" y="5217"/>
                        <a:pt x="20085" y="5172"/>
                        <a:pt x="19857" y="5104"/>
                      </a:cubicBezTo>
                      <a:cubicBezTo>
                        <a:pt x="16657" y="-313"/>
                        <a:pt x="-448" y="-1197"/>
                        <a:pt x="9" y="1410"/>
                      </a:cubicBezTo>
                      <a:cubicBezTo>
                        <a:pt x="9" y="1500"/>
                        <a:pt x="9" y="1591"/>
                        <a:pt x="85" y="1704"/>
                      </a:cubicBezTo>
                      <a:cubicBezTo>
                        <a:pt x="1266" y="4084"/>
                        <a:pt x="7590" y="13717"/>
                        <a:pt x="11476" y="16709"/>
                      </a:cubicBezTo>
                      <a:cubicBezTo>
                        <a:pt x="11438" y="16777"/>
                        <a:pt x="11438" y="16822"/>
                        <a:pt x="11400" y="1689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0" name="Figura"/>
                <p:cNvSpPr/>
                <p:nvPr/>
              </p:nvSpPr>
              <p:spPr>
                <a:xfrm>
                  <a:off x="2032000" y="1206500"/>
                  <a:ext cx="804345" cy="1547281"/>
                </a:xfrm>
                <a:custGeom>
                  <a:avLst/>
                  <a:gdLst/>
                  <a:ahLst/>
                  <a:cxnLst>
                    <a:cxn ang="0">
                      <a:pos x="wd2" y="hd2"/>
                    </a:cxn>
                    <a:cxn ang="5400000">
                      <a:pos x="wd2" y="hd2"/>
                    </a:cxn>
                    <a:cxn ang="10800000">
                      <a:pos x="wd2" y="hd2"/>
                    </a:cxn>
                    <a:cxn ang="16200000">
                      <a:pos x="wd2" y="hd2"/>
                    </a:cxn>
                  </a:cxnLst>
                  <a:rect l="0" t="0" r="r" b="b"/>
                  <a:pathLst>
                    <a:path w="19027" h="21447" extrusionOk="0">
                      <a:moveTo>
                        <a:pt x="13411" y="21130"/>
                      </a:moveTo>
                      <a:cubicBezTo>
                        <a:pt x="13862" y="21025"/>
                        <a:pt x="14312" y="20972"/>
                        <a:pt x="14793" y="20972"/>
                      </a:cubicBezTo>
                      <a:cubicBezTo>
                        <a:pt x="15634" y="20972"/>
                        <a:pt x="16445" y="21148"/>
                        <a:pt x="17166" y="21447"/>
                      </a:cubicBezTo>
                      <a:cubicBezTo>
                        <a:pt x="17677" y="20549"/>
                        <a:pt x="16926" y="20303"/>
                        <a:pt x="16265" y="19423"/>
                      </a:cubicBezTo>
                      <a:cubicBezTo>
                        <a:pt x="15604" y="17944"/>
                        <a:pt x="14793" y="15426"/>
                        <a:pt x="15935" y="14053"/>
                      </a:cubicBezTo>
                      <a:cubicBezTo>
                        <a:pt x="16385" y="13525"/>
                        <a:pt x="16836" y="12786"/>
                        <a:pt x="17256" y="11941"/>
                      </a:cubicBezTo>
                      <a:cubicBezTo>
                        <a:pt x="20501" y="7329"/>
                        <a:pt x="18939" y="3614"/>
                        <a:pt x="15364" y="1607"/>
                      </a:cubicBezTo>
                      <a:cubicBezTo>
                        <a:pt x="14733" y="1203"/>
                        <a:pt x="14072" y="921"/>
                        <a:pt x="13381" y="745"/>
                      </a:cubicBezTo>
                      <a:cubicBezTo>
                        <a:pt x="11368" y="93"/>
                        <a:pt x="8995" y="-153"/>
                        <a:pt x="6592" y="93"/>
                      </a:cubicBezTo>
                      <a:cubicBezTo>
                        <a:pt x="7523" y="93"/>
                        <a:pt x="8484" y="269"/>
                        <a:pt x="9476" y="604"/>
                      </a:cubicBezTo>
                      <a:cubicBezTo>
                        <a:pt x="5180" y="1326"/>
                        <a:pt x="1034" y="4635"/>
                        <a:pt x="133" y="7945"/>
                      </a:cubicBezTo>
                      <a:cubicBezTo>
                        <a:pt x="-1099" y="12575"/>
                        <a:pt x="6472" y="16923"/>
                        <a:pt x="12330" y="19194"/>
                      </a:cubicBezTo>
                      <a:cubicBezTo>
                        <a:pt x="12870" y="19880"/>
                        <a:pt x="13201" y="20532"/>
                        <a:pt x="13411" y="2113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4" name="Figura"/>
              <p:cNvSpPr/>
              <p:nvPr/>
            </p:nvSpPr>
            <p:spPr>
              <a:xfrm>
                <a:off x="1333499" y="1828800"/>
                <a:ext cx="869951" cy="593091"/>
              </a:xfrm>
              <a:custGeom>
                <a:avLst/>
                <a:gdLst/>
                <a:ahLst/>
                <a:cxnLst>
                  <a:cxn ang="0">
                    <a:pos x="wd2" y="hd2"/>
                  </a:cxn>
                  <a:cxn ang="5400000">
                    <a:pos x="wd2" y="hd2"/>
                  </a:cxn>
                  <a:cxn ang="10800000">
                    <a:pos x="wd2" y="hd2"/>
                  </a:cxn>
                  <a:cxn ang="16200000">
                    <a:pos x="wd2" y="hd2"/>
                  </a:cxn>
                </a:cxnLst>
                <a:rect l="0" t="0" r="r" b="b"/>
                <a:pathLst>
                  <a:path w="21600" h="21600" extrusionOk="0">
                    <a:moveTo>
                      <a:pt x="12235" y="8742"/>
                    </a:moveTo>
                    <a:cubicBezTo>
                      <a:pt x="12834" y="9898"/>
                      <a:pt x="14820" y="19241"/>
                      <a:pt x="14820" y="19241"/>
                    </a:cubicBezTo>
                    <a:lnTo>
                      <a:pt x="21600" y="14847"/>
                    </a:lnTo>
                    <a:lnTo>
                      <a:pt x="16019" y="971"/>
                    </a:lnTo>
                    <a:lnTo>
                      <a:pt x="0" y="0"/>
                    </a:lnTo>
                    <a:lnTo>
                      <a:pt x="95" y="21184"/>
                    </a:lnTo>
                    <a:cubicBezTo>
                      <a:pt x="1482" y="21461"/>
                      <a:pt x="2838" y="21600"/>
                      <a:pt x="4162" y="21600"/>
                    </a:cubicBezTo>
                    <a:lnTo>
                      <a:pt x="4793" y="6290"/>
                    </a:lnTo>
                    <a:cubicBezTo>
                      <a:pt x="4761" y="6290"/>
                      <a:pt x="11636" y="7585"/>
                      <a:pt x="12235" y="8742"/>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5" name="Figura"/>
              <p:cNvSpPr/>
              <p:nvPr/>
            </p:nvSpPr>
            <p:spPr>
              <a:xfrm>
                <a:off x="4571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21600" y="10341"/>
                    </a:moveTo>
                    <a:cubicBezTo>
                      <a:pt x="21600" y="10341"/>
                      <a:pt x="6968" y="10425"/>
                      <a:pt x="0" y="21600"/>
                    </a:cubicBezTo>
                    <a:lnTo>
                      <a:pt x="0" y="0"/>
                    </a:lnTo>
                    <a:lnTo>
                      <a:pt x="18813" y="751"/>
                    </a:lnTo>
                    <a:lnTo>
                      <a:pt x="21600" y="10341"/>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6" name="Figura"/>
              <p:cNvSpPr/>
              <p:nvPr/>
            </p:nvSpPr>
            <p:spPr>
              <a:xfrm>
                <a:off x="520699" y="1181099"/>
                <a:ext cx="2361638" cy="1570586"/>
              </a:xfrm>
              <a:custGeom>
                <a:avLst/>
                <a:gdLst/>
                <a:ahLst/>
                <a:cxnLst>
                  <a:cxn ang="0">
                    <a:pos x="wd2" y="hd2"/>
                  </a:cxn>
                  <a:cxn ang="5400000">
                    <a:pos x="wd2" y="hd2"/>
                  </a:cxn>
                  <a:cxn ang="10800000">
                    <a:pos x="wd2" y="hd2"/>
                  </a:cxn>
                  <a:cxn ang="16200000">
                    <a:pos x="wd2" y="hd2"/>
                  </a:cxn>
                </a:cxnLst>
                <a:rect l="0" t="0" r="r" b="b"/>
                <a:pathLst>
                  <a:path w="21252" h="20755" extrusionOk="0">
                    <a:moveTo>
                      <a:pt x="17177" y="124"/>
                    </a:moveTo>
                    <a:cubicBezTo>
                      <a:pt x="15291" y="-413"/>
                      <a:pt x="11211" y="896"/>
                      <a:pt x="9371" y="1970"/>
                    </a:cubicBezTo>
                    <a:cubicBezTo>
                      <a:pt x="8880" y="2021"/>
                      <a:pt x="8023" y="1987"/>
                      <a:pt x="7680" y="1114"/>
                    </a:cubicBezTo>
                    <a:lnTo>
                      <a:pt x="0" y="7492"/>
                    </a:lnTo>
                    <a:lnTo>
                      <a:pt x="240" y="9204"/>
                    </a:lnTo>
                    <a:cubicBezTo>
                      <a:pt x="983" y="9355"/>
                      <a:pt x="2846" y="14490"/>
                      <a:pt x="3657" y="20482"/>
                    </a:cubicBezTo>
                    <a:cubicBezTo>
                      <a:pt x="3657" y="20482"/>
                      <a:pt x="6789" y="21187"/>
                      <a:pt x="8594" y="20331"/>
                    </a:cubicBezTo>
                    <a:cubicBezTo>
                      <a:pt x="8594" y="20331"/>
                      <a:pt x="8491" y="15128"/>
                      <a:pt x="8743" y="10009"/>
                    </a:cubicBezTo>
                    <a:cubicBezTo>
                      <a:pt x="9554" y="10160"/>
                      <a:pt x="11817" y="10580"/>
                      <a:pt x="12160" y="10916"/>
                    </a:cubicBezTo>
                    <a:cubicBezTo>
                      <a:pt x="12903" y="11621"/>
                      <a:pt x="13954" y="19794"/>
                      <a:pt x="13954" y="19794"/>
                    </a:cubicBezTo>
                    <a:cubicBezTo>
                      <a:pt x="13954" y="19794"/>
                      <a:pt x="19246" y="19693"/>
                      <a:pt x="21143" y="18686"/>
                    </a:cubicBezTo>
                    <a:cubicBezTo>
                      <a:pt x="21143" y="18686"/>
                      <a:pt x="20754" y="9959"/>
                      <a:pt x="21177" y="7458"/>
                    </a:cubicBezTo>
                    <a:cubicBezTo>
                      <a:pt x="21600" y="4958"/>
                      <a:pt x="20229" y="997"/>
                      <a:pt x="17177" y="124"/>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7" name="Grupo"/>
              <p:cNvGrpSpPr/>
              <p:nvPr/>
            </p:nvGrpSpPr>
            <p:grpSpPr>
              <a:xfrm>
                <a:off x="520700" y="1181100"/>
                <a:ext cx="2252555" cy="1571953"/>
                <a:chOff x="0" y="0"/>
                <a:chExt cx="2252554" cy="1571952"/>
              </a:xfrm>
            </p:grpSpPr>
            <p:sp>
              <p:nvSpPr>
                <p:cNvPr id="1791" name="Figura"/>
                <p:cNvSpPr/>
                <p:nvPr/>
              </p:nvSpPr>
              <p:spPr>
                <a:xfrm>
                  <a:off x="0" y="330199"/>
                  <a:ext cx="416560" cy="626111"/>
                </a:xfrm>
                <a:custGeom>
                  <a:avLst/>
                  <a:gdLst/>
                  <a:ahLst/>
                  <a:cxnLst>
                    <a:cxn ang="0">
                      <a:pos x="wd2" y="hd2"/>
                    </a:cxn>
                    <a:cxn ang="5400000">
                      <a:pos x="wd2" y="hd2"/>
                    </a:cxn>
                    <a:cxn ang="10800000">
                      <a:pos x="wd2" y="hd2"/>
                    </a:cxn>
                    <a:cxn ang="16200000">
                      <a:pos x="wd2" y="hd2"/>
                    </a:cxn>
                  </a:cxnLst>
                  <a:rect l="0" t="0" r="r" b="b"/>
                  <a:pathLst>
                    <a:path w="21600" h="21600" extrusionOk="0">
                      <a:moveTo>
                        <a:pt x="0" y="8149"/>
                      </a:moveTo>
                      <a:lnTo>
                        <a:pt x="1449" y="12574"/>
                      </a:lnTo>
                      <a:cubicBezTo>
                        <a:pt x="3556" y="12750"/>
                        <a:pt x="7376" y="16255"/>
                        <a:pt x="11195" y="21600"/>
                      </a:cubicBezTo>
                      <a:cubicBezTo>
                        <a:pt x="14817" y="14064"/>
                        <a:pt x="18637" y="6222"/>
                        <a:pt x="21600" y="0"/>
                      </a:cubicBezTo>
                      <a:lnTo>
                        <a:pt x="0" y="8149"/>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2" name="Figura"/>
                <p:cNvSpPr/>
                <p:nvPr/>
              </p:nvSpPr>
              <p:spPr>
                <a:xfrm>
                  <a:off x="469900" y="63499"/>
                  <a:ext cx="867411" cy="1508454"/>
                </a:xfrm>
                <a:custGeom>
                  <a:avLst/>
                  <a:gdLst/>
                  <a:ahLst/>
                  <a:cxnLst>
                    <a:cxn ang="0">
                      <a:pos x="wd2" y="hd2"/>
                    </a:cxn>
                    <a:cxn ang="5400000">
                      <a:pos x="wd2" y="hd2"/>
                    </a:cxn>
                    <a:cxn ang="10800000">
                      <a:pos x="wd2" y="hd2"/>
                    </a:cxn>
                    <a:cxn ang="16200000">
                      <a:pos x="wd2" y="hd2"/>
                    </a:cxn>
                  </a:cxnLst>
                  <a:rect l="0" t="0" r="r" b="b"/>
                  <a:pathLst>
                    <a:path w="21600" h="21380" extrusionOk="0">
                      <a:moveTo>
                        <a:pt x="14168" y="1242"/>
                      </a:moveTo>
                      <a:cubicBezTo>
                        <a:pt x="12808" y="1296"/>
                        <a:pt x="10436" y="1260"/>
                        <a:pt x="9488" y="324"/>
                      </a:cubicBezTo>
                      <a:lnTo>
                        <a:pt x="9076" y="450"/>
                      </a:lnTo>
                      <a:cubicBezTo>
                        <a:pt x="7527" y="7002"/>
                        <a:pt x="2562" y="16524"/>
                        <a:pt x="0" y="21204"/>
                      </a:cubicBezTo>
                      <a:cubicBezTo>
                        <a:pt x="2751" y="21366"/>
                        <a:pt x="8381" y="21600"/>
                        <a:pt x="12018" y="20934"/>
                      </a:cubicBezTo>
                      <a:cubicBezTo>
                        <a:pt x="12018" y="20934"/>
                        <a:pt x="11733" y="15354"/>
                        <a:pt x="12429" y="9864"/>
                      </a:cubicBezTo>
                      <a:cubicBezTo>
                        <a:pt x="13883" y="9954"/>
                        <a:pt x="17141" y="10188"/>
                        <a:pt x="19449" y="10440"/>
                      </a:cubicBezTo>
                      <a:cubicBezTo>
                        <a:pt x="20430" y="6534"/>
                        <a:pt x="21126" y="2772"/>
                        <a:pt x="21600" y="0"/>
                      </a:cubicBezTo>
                      <a:cubicBezTo>
                        <a:pt x="18690" y="378"/>
                        <a:pt x="16002" y="828"/>
                        <a:pt x="14168" y="1242"/>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3" name="Figura"/>
                <p:cNvSpPr/>
                <p:nvPr/>
              </p:nvSpPr>
              <p:spPr>
                <a:xfrm>
                  <a:off x="1625600" y="0"/>
                  <a:ext cx="626955" cy="1494227"/>
                </a:xfrm>
                <a:custGeom>
                  <a:avLst/>
                  <a:gdLst/>
                  <a:ahLst/>
                  <a:cxnLst>
                    <a:cxn ang="0">
                      <a:pos x="wd2" y="hd2"/>
                    </a:cxn>
                    <a:cxn ang="5400000">
                      <a:pos x="wd2" y="hd2"/>
                    </a:cxn>
                    <a:cxn ang="10800000">
                      <a:pos x="wd2" y="hd2"/>
                    </a:cxn>
                    <a:cxn ang="16200000">
                      <a:pos x="wd2" y="hd2"/>
                    </a:cxn>
                  </a:cxnLst>
                  <a:rect l="0" t="0" r="r" b="b"/>
                  <a:pathLst>
                    <a:path w="21199" h="21574" extrusionOk="0">
                      <a:moveTo>
                        <a:pt x="20999" y="2944"/>
                      </a:moveTo>
                      <a:cubicBezTo>
                        <a:pt x="18422" y="1624"/>
                        <a:pt x="14600" y="561"/>
                        <a:pt x="9533" y="139"/>
                      </a:cubicBezTo>
                      <a:cubicBezTo>
                        <a:pt x="7858" y="-8"/>
                        <a:pt x="5668" y="-26"/>
                        <a:pt x="3264" y="29"/>
                      </a:cubicBezTo>
                      <a:cubicBezTo>
                        <a:pt x="3264" y="6245"/>
                        <a:pt x="2061" y="15541"/>
                        <a:pt x="0" y="21574"/>
                      </a:cubicBezTo>
                      <a:cubicBezTo>
                        <a:pt x="3693" y="21519"/>
                        <a:pt x="10693" y="21409"/>
                        <a:pt x="16619" y="21079"/>
                      </a:cubicBezTo>
                      <a:cubicBezTo>
                        <a:pt x="21042" y="13598"/>
                        <a:pt x="21600" y="7382"/>
                        <a:pt x="20999" y="2944"/>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8" name="Figura"/>
              <p:cNvSpPr/>
              <p:nvPr/>
            </p:nvSpPr>
            <p:spPr>
              <a:xfrm>
                <a:off x="419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21253" y="0"/>
                    </a:moveTo>
                    <a:lnTo>
                      <a:pt x="21600" y="2531"/>
                    </a:lnTo>
                    <a:cubicBezTo>
                      <a:pt x="21600" y="2531"/>
                      <a:pt x="12653" y="18844"/>
                      <a:pt x="463" y="21600"/>
                    </a:cubicBezTo>
                    <a:lnTo>
                      <a:pt x="0" y="18166"/>
                    </a:lnTo>
                    <a:cubicBezTo>
                      <a:pt x="0" y="18166"/>
                      <a:pt x="10597" y="16177"/>
                      <a:pt x="21253" y="0"/>
                    </a:cubicBez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9" name="Figura"/>
              <p:cNvSpPr/>
              <p:nvPr/>
            </p:nvSpPr>
            <p:spPr>
              <a:xfrm>
                <a:off x="469900" y="17398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5718" y="386"/>
                    </a:moveTo>
                    <a:cubicBezTo>
                      <a:pt x="5718" y="386"/>
                      <a:pt x="10800" y="15621"/>
                      <a:pt x="21600" y="21600"/>
                    </a:cubicBezTo>
                    <a:cubicBezTo>
                      <a:pt x="21600" y="21600"/>
                      <a:pt x="5188" y="18064"/>
                      <a:pt x="0" y="0"/>
                    </a:cubicBezTo>
                    <a:lnTo>
                      <a:pt x="5718" y="386"/>
                    </a:ln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0" name="Figura"/>
              <p:cNvSpPr/>
              <p:nvPr/>
            </p:nvSpPr>
            <p:spPr>
              <a:xfrm>
                <a:off x="482600" y="1727200"/>
                <a:ext cx="42170" cy="52070"/>
              </a:xfrm>
              <a:custGeom>
                <a:avLst/>
                <a:gdLst/>
                <a:ahLst/>
                <a:cxnLst>
                  <a:cxn ang="0">
                    <a:pos x="wd2" y="hd2"/>
                  </a:cxn>
                  <a:cxn ang="5400000">
                    <a:pos x="wd2" y="hd2"/>
                  </a:cxn>
                  <a:cxn ang="10800000">
                    <a:pos x="wd2" y="hd2"/>
                  </a:cxn>
                  <a:cxn ang="16200000">
                    <a:pos x="wd2" y="hd2"/>
                  </a:cxn>
                </a:cxnLst>
                <a:rect l="0" t="0" r="r" b="b"/>
                <a:pathLst>
                  <a:path w="20491" h="21600" extrusionOk="0">
                    <a:moveTo>
                      <a:pt x="20425" y="10010"/>
                    </a:moveTo>
                    <a:cubicBezTo>
                      <a:pt x="19808" y="4215"/>
                      <a:pt x="14871" y="0"/>
                      <a:pt x="9316" y="0"/>
                    </a:cubicBezTo>
                    <a:cubicBezTo>
                      <a:pt x="3762" y="527"/>
                      <a:pt x="-558" y="5268"/>
                      <a:pt x="59" y="11590"/>
                    </a:cubicBezTo>
                    <a:cubicBezTo>
                      <a:pt x="676" y="17385"/>
                      <a:pt x="5613" y="21600"/>
                      <a:pt x="11168" y="21600"/>
                    </a:cubicBezTo>
                    <a:cubicBezTo>
                      <a:pt x="17339" y="21073"/>
                      <a:pt x="21042" y="15805"/>
                      <a:pt x="20425" y="10010"/>
                    </a:cubicBezTo>
                    <a:close/>
                  </a:path>
                </a:pathLst>
              </a:custGeom>
              <a:solidFill>
                <a:srgbClr val="ECA6A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61" name="Figura"/>
            <p:cNvSpPr/>
            <p:nvPr/>
          </p:nvSpPr>
          <p:spPr>
            <a:xfrm>
              <a:off x="1206499" y="3822700"/>
              <a:ext cx="1040453" cy="1230939"/>
            </a:xfrm>
            <a:custGeom>
              <a:avLst/>
              <a:gdLst/>
              <a:ahLst/>
              <a:cxnLst>
                <a:cxn ang="0">
                  <a:pos x="wd2" y="hd2"/>
                </a:cxn>
                <a:cxn ang="5400000">
                  <a:pos x="wd2" y="hd2"/>
                </a:cxn>
                <a:cxn ang="10800000">
                  <a:pos x="wd2" y="hd2"/>
                </a:cxn>
                <a:cxn ang="16200000">
                  <a:pos x="wd2" y="hd2"/>
                </a:cxn>
              </a:cxnLst>
              <a:rect l="0" t="0" r="r" b="b"/>
              <a:pathLst>
                <a:path w="21450" h="21126" extrusionOk="0">
                  <a:moveTo>
                    <a:pt x="17706" y="0"/>
                  </a:moveTo>
                  <a:lnTo>
                    <a:pt x="9118" y="1046"/>
                  </a:lnTo>
                  <a:cubicBezTo>
                    <a:pt x="9118" y="1046"/>
                    <a:pt x="7600" y="4294"/>
                    <a:pt x="6055" y="4555"/>
                  </a:cubicBezTo>
                  <a:cubicBezTo>
                    <a:pt x="6055" y="4555"/>
                    <a:pt x="6553" y="5079"/>
                    <a:pt x="7364" y="5863"/>
                  </a:cubicBezTo>
                  <a:lnTo>
                    <a:pt x="6893" y="7324"/>
                  </a:lnTo>
                  <a:cubicBezTo>
                    <a:pt x="6448" y="7498"/>
                    <a:pt x="4982" y="8239"/>
                    <a:pt x="5636" y="9917"/>
                  </a:cubicBezTo>
                  <a:lnTo>
                    <a:pt x="6160" y="9983"/>
                  </a:lnTo>
                  <a:cubicBezTo>
                    <a:pt x="6134" y="10026"/>
                    <a:pt x="6134" y="10070"/>
                    <a:pt x="6134" y="10092"/>
                  </a:cubicBezTo>
                  <a:cubicBezTo>
                    <a:pt x="6134" y="10135"/>
                    <a:pt x="6107" y="10179"/>
                    <a:pt x="6107" y="10244"/>
                  </a:cubicBezTo>
                  <a:cubicBezTo>
                    <a:pt x="5819" y="10135"/>
                    <a:pt x="5531" y="10070"/>
                    <a:pt x="5270" y="10070"/>
                  </a:cubicBezTo>
                  <a:lnTo>
                    <a:pt x="4144" y="18854"/>
                  </a:lnTo>
                  <a:lnTo>
                    <a:pt x="4327" y="18897"/>
                  </a:lnTo>
                  <a:cubicBezTo>
                    <a:pt x="4222" y="19072"/>
                    <a:pt x="4118" y="19224"/>
                    <a:pt x="3987" y="19355"/>
                  </a:cubicBezTo>
                  <a:cubicBezTo>
                    <a:pt x="2521" y="19726"/>
                    <a:pt x="-150" y="18788"/>
                    <a:pt x="7" y="19377"/>
                  </a:cubicBezTo>
                  <a:cubicBezTo>
                    <a:pt x="7" y="19377"/>
                    <a:pt x="3882" y="21600"/>
                    <a:pt x="5296" y="21033"/>
                  </a:cubicBezTo>
                  <a:cubicBezTo>
                    <a:pt x="5296" y="21033"/>
                    <a:pt x="6081" y="15257"/>
                    <a:pt x="8804" y="12097"/>
                  </a:cubicBezTo>
                  <a:cubicBezTo>
                    <a:pt x="8804" y="12097"/>
                    <a:pt x="8830" y="11552"/>
                    <a:pt x="8699" y="10963"/>
                  </a:cubicBezTo>
                  <a:lnTo>
                    <a:pt x="10139" y="9961"/>
                  </a:lnTo>
                  <a:cubicBezTo>
                    <a:pt x="11632" y="11072"/>
                    <a:pt x="13726" y="11552"/>
                    <a:pt x="15323" y="12075"/>
                  </a:cubicBezTo>
                  <a:cubicBezTo>
                    <a:pt x="15323" y="12075"/>
                    <a:pt x="20534" y="9351"/>
                    <a:pt x="21450" y="2332"/>
                  </a:cubicBezTo>
                  <a:cubicBezTo>
                    <a:pt x="19984" y="2223"/>
                    <a:pt x="18125" y="1613"/>
                    <a:pt x="17706" y="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2" name="Figura"/>
            <p:cNvSpPr/>
            <p:nvPr/>
          </p:nvSpPr>
          <p:spPr>
            <a:xfrm>
              <a:off x="1473200" y="3936999"/>
              <a:ext cx="361647" cy="511811"/>
            </a:xfrm>
            <a:custGeom>
              <a:avLst/>
              <a:gdLst/>
              <a:ahLst/>
              <a:cxnLst>
                <a:cxn ang="0">
                  <a:pos x="wd2" y="hd2"/>
                </a:cxn>
                <a:cxn ang="5400000">
                  <a:pos x="wd2" y="hd2"/>
                </a:cxn>
                <a:cxn ang="10800000">
                  <a:pos x="wd2" y="hd2"/>
                </a:cxn>
                <a:cxn ang="16200000">
                  <a:pos x="wd2" y="hd2"/>
                </a:cxn>
              </a:cxnLst>
              <a:rect l="0" t="0" r="r" b="b"/>
              <a:pathLst>
                <a:path w="19778" h="21600" extrusionOk="0">
                  <a:moveTo>
                    <a:pt x="19586" y="7825"/>
                  </a:moveTo>
                  <a:lnTo>
                    <a:pt x="6251" y="21600"/>
                  </a:lnTo>
                  <a:lnTo>
                    <a:pt x="0" y="17955"/>
                  </a:lnTo>
                  <a:lnTo>
                    <a:pt x="7084" y="0"/>
                  </a:lnTo>
                  <a:cubicBezTo>
                    <a:pt x="7084" y="0"/>
                    <a:pt x="21600" y="3752"/>
                    <a:pt x="19586" y="7825"/>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3" name="Figura"/>
            <p:cNvSpPr/>
            <p:nvPr/>
          </p:nvSpPr>
          <p:spPr>
            <a:xfrm>
              <a:off x="1333499" y="4356100"/>
              <a:ext cx="263468" cy="669627"/>
            </a:xfrm>
            <a:custGeom>
              <a:avLst/>
              <a:gdLst/>
              <a:ahLst/>
              <a:cxnLst>
                <a:cxn ang="0">
                  <a:pos x="wd2" y="hd2"/>
                </a:cxn>
                <a:cxn ang="5400000">
                  <a:pos x="wd2" y="hd2"/>
                </a:cxn>
                <a:cxn ang="10800000">
                  <a:pos x="wd2" y="hd2"/>
                </a:cxn>
                <a:cxn ang="16200000">
                  <a:pos x="wd2" y="hd2"/>
                </a:cxn>
              </a:cxnLst>
              <a:rect l="0" t="0" r="r" b="b"/>
              <a:pathLst>
                <a:path w="20939" h="20974" extrusionOk="0">
                  <a:moveTo>
                    <a:pt x="6157" y="20974"/>
                  </a:moveTo>
                  <a:cubicBezTo>
                    <a:pt x="6157" y="20974"/>
                    <a:pt x="9993" y="10592"/>
                    <a:pt x="20893" y="4864"/>
                  </a:cubicBezTo>
                  <a:cubicBezTo>
                    <a:pt x="20893" y="4864"/>
                    <a:pt x="21600" y="1443"/>
                    <a:pt x="17462" y="408"/>
                  </a:cubicBezTo>
                  <a:cubicBezTo>
                    <a:pt x="13323" y="-626"/>
                    <a:pt x="11406" y="528"/>
                    <a:pt x="10800" y="1403"/>
                  </a:cubicBezTo>
                  <a:cubicBezTo>
                    <a:pt x="9791" y="2914"/>
                    <a:pt x="7267" y="16598"/>
                    <a:pt x="0" y="18468"/>
                  </a:cubicBezTo>
                  <a:lnTo>
                    <a:pt x="6157" y="2097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4" name="Figura"/>
            <p:cNvSpPr/>
            <p:nvPr/>
          </p:nvSpPr>
          <p:spPr>
            <a:xfrm>
              <a:off x="1155699" y="4927600"/>
              <a:ext cx="254280" cy="109053"/>
            </a:xfrm>
            <a:custGeom>
              <a:avLst/>
              <a:gdLst/>
              <a:ahLst/>
              <a:cxnLst>
                <a:cxn ang="0">
                  <a:pos x="wd2" y="hd2"/>
                </a:cxn>
                <a:cxn ang="5400000">
                  <a:pos x="wd2" y="hd2"/>
                </a:cxn>
                <a:cxn ang="10800000">
                  <a:pos x="wd2" y="hd2"/>
                </a:cxn>
                <a:cxn ang="16200000">
                  <a:pos x="wd2" y="hd2"/>
                </a:cxn>
              </a:cxnLst>
              <a:rect l="0" t="0" r="r" b="b"/>
              <a:pathLst>
                <a:path w="20994" h="14838" extrusionOk="0">
                  <a:moveTo>
                    <a:pt x="23" y="2087"/>
                  </a:moveTo>
                  <a:cubicBezTo>
                    <a:pt x="23" y="2087"/>
                    <a:pt x="15332" y="18676"/>
                    <a:pt x="20994" y="14010"/>
                  </a:cubicBezTo>
                  <a:cubicBezTo>
                    <a:pt x="20994" y="14010"/>
                    <a:pt x="19316" y="-1887"/>
                    <a:pt x="17324" y="186"/>
                  </a:cubicBezTo>
                  <a:cubicBezTo>
                    <a:pt x="11872" y="5543"/>
                    <a:pt x="-606" y="-2924"/>
                    <a:pt x="23" y="2087"/>
                  </a:cubicBezTo>
                  <a:close/>
                </a:path>
              </a:pathLst>
            </a:custGeom>
            <a:solidFill>
              <a:srgbClr val="CDE2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5" name="Figura"/>
            <p:cNvSpPr/>
            <p:nvPr/>
          </p:nvSpPr>
          <p:spPr>
            <a:xfrm>
              <a:off x="1358900" y="4394199"/>
              <a:ext cx="199391" cy="513098"/>
            </a:xfrm>
            <a:custGeom>
              <a:avLst/>
              <a:gdLst/>
              <a:ahLst/>
              <a:cxnLst>
                <a:cxn ang="0">
                  <a:pos x="wd2" y="hd2"/>
                </a:cxn>
                <a:cxn ang="5400000">
                  <a:pos x="wd2" y="hd2"/>
                </a:cxn>
                <a:cxn ang="10800000">
                  <a:pos x="wd2" y="hd2"/>
                </a:cxn>
                <a:cxn ang="16200000">
                  <a:pos x="wd2" y="hd2"/>
                </a:cxn>
              </a:cxnLst>
              <a:rect l="0" t="0" r="r" b="b"/>
              <a:pathLst>
                <a:path w="21600" h="21547" extrusionOk="0">
                  <a:moveTo>
                    <a:pt x="0" y="21120"/>
                  </a:moveTo>
                  <a:lnTo>
                    <a:pt x="5228" y="21547"/>
                  </a:lnTo>
                  <a:lnTo>
                    <a:pt x="21600" y="3094"/>
                  </a:lnTo>
                  <a:cubicBezTo>
                    <a:pt x="21600" y="3094"/>
                    <a:pt x="13620" y="-53"/>
                    <a:pt x="7429" y="0"/>
                  </a:cubicBezTo>
                  <a:lnTo>
                    <a:pt x="0" y="2112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6" name="Figura"/>
            <p:cNvSpPr/>
            <p:nvPr/>
          </p:nvSpPr>
          <p:spPr>
            <a:xfrm>
              <a:off x="1435099" y="4241800"/>
              <a:ext cx="152456" cy="165100"/>
            </a:xfrm>
            <a:custGeom>
              <a:avLst/>
              <a:gdLst/>
              <a:ahLst/>
              <a:cxnLst>
                <a:cxn ang="0">
                  <a:pos x="wd2" y="hd2"/>
                </a:cxn>
                <a:cxn ang="5400000">
                  <a:pos x="wd2" y="hd2"/>
                </a:cxn>
                <a:cxn ang="10800000">
                  <a:pos x="wd2" y="hd2"/>
                </a:cxn>
                <a:cxn ang="16200000">
                  <a:pos x="wd2" y="hd2"/>
                </a:cxn>
              </a:cxnLst>
              <a:rect l="0" t="0" r="r" b="b"/>
              <a:pathLst>
                <a:path w="18390" h="21600" extrusionOk="0">
                  <a:moveTo>
                    <a:pt x="9505" y="0"/>
                  </a:moveTo>
                  <a:cubicBezTo>
                    <a:pt x="9505" y="0"/>
                    <a:pt x="-3210" y="5317"/>
                    <a:pt x="773" y="19938"/>
                  </a:cubicBezTo>
                  <a:lnTo>
                    <a:pt x="13641" y="21600"/>
                  </a:lnTo>
                  <a:lnTo>
                    <a:pt x="18390" y="15286"/>
                  </a:lnTo>
                  <a:lnTo>
                    <a:pt x="9505"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7" name="Figura"/>
            <p:cNvSpPr/>
            <p:nvPr/>
          </p:nvSpPr>
          <p:spPr>
            <a:xfrm>
              <a:off x="1473200" y="3809999"/>
              <a:ext cx="756921" cy="650242"/>
            </a:xfrm>
            <a:custGeom>
              <a:avLst/>
              <a:gdLst/>
              <a:ahLst/>
              <a:cxnLst>
                <a:cxn ang="0">
                  <a:pos x="wd2" y="hd2"/>
                </a:cxn>
                <a:cxn ang="5400000">
                  <a:pos x="wd2" y="hd2"/>
                </a:cxn>
                <a:cxn ang="10800000">
                  <a:pos x="wd2" y="hd2"/>
                </a:cxn>
                <a:cxn ang="16200000">
                  <a:pos x="wd2" y="hd2"/>
                </a:cxn>
              </a:cxnLst>
              <a:rect l="0" t="0" r="r" b="b"/>
              <a:pathLst>
                <a:path w="21600" h="21600" extrusionOk="0">
                  <a:moveTo>
                    <a:pt x="0" y="9408"/>
                  </a:moveTo>
                  <a:cubicBezTo>
                    <a:pt x="0" y="9408"/>
                    <a:pt x="2863" y="18309"/>
                    <a:pt x="12830" y="21600"/>
                  </a:cubicBezTo>
                  <a:cubicBezTo>
                    <a:pt x="12830" y="21600"/>
                    <a:pt x="20005" y="17592"/>
                    <a:pt x="21600" y="4219"/>
                  </a:cubicBezTo>
                  <a:cubicBezTo>
                    <a:pt x="19679" y="4134"/>
                    <a:pt x="17142" y="3037"/>
                    <a:pt x="16599" y="0"/>
                  </a:cubicBezTo>
                  <a:lnTo>
                    <a:pt x="4639" y="2320"/>
                  </a:lnTo>
                  <a:cubicBezTo>
                    <a:pt x="4639" y="2362"/>
                    <a:pt x="2174" y="8817"/>
                    <a:pt x="0" y="940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8" name="Figura"/>
            <p:cNvSpPr/>
            <p:nvPr/>
          </p:nvSpPr>
          <p:spPr>
            <a:xfrm>
              <a:off x="1638299" y="3809999"/>
              <a:ext cx="589281" cy="650242"/>
            </a:xfrm>
            <a:custGeom>
              <a:avLst/>
              <a:gdLst/>
              <a:ahLst/>
              <a:cxnLst>
                <a:cxn ang="0">
                  <a:pos x="wd2" y="hd2"/>
                </a:cxn>
                <a:cxn ang="5400000">
                  <a:pos x="wd2" y="hd2"/>
                </a:cxn>
                <a:cxn ang="10800000">
                  <a:pos x="wd2" y="hd2"/>
                </a:cxn>
                <a:cxn ang="16200000">
                  <a:pos x="wd2" y="hd2"/>
                </a:cxn>
              </a:cxnLst>
              <a:rect l="0" t="0" r="r" b="b"/>
              <a:pathLst>
                <a:path w="21600" h="21600" extrusionOk="0">
                  <a:moveTo>
                    <a:pt x="15176" y="0"/>
                  </a:moveTo>
                  <a:lnTo>
                    <a:pt x="12150" y="464"/>
                  </a:lnTo>
                  <a:cubicBezTo>
                    <a:pt x="11684" y="2616"/>
                    <a:pt x="10753" y="4978"/>
                    <a:pt x="9264" y="7341"/>
                  </a:cubicBezTo>
                  <a:cubicBezTo>
                    <a:pt x="6843" y="11222"/>
                    <a:pt x="3538" y="14513"/>
                    <a:pt x="0" y="16706"/>
                  </a:cubicBezTo>
                  <a:cubicBezTo>
                    <a:pt x="2467" y="18605"/>
                    <a:pt x="5819" y="20461"/>
                    <a:pt x="10334" y="21600"/>
                  </a:cubicBezTo>
                  <a:cubicBezTo>
                    <a:pt x="10334" y="21600"/>
                    <a:pt x="19552" y="17592"/>
                    <a:pt x="21600" y="4219"/>
                  </a:cubicBezTo>
                  <a:cubicBezTo>
                    <a:pt x="19133" y="4092"/>
                    <a:pt x="15874" y="2995"/>
                    <a:pt x="15176" y="0"/>
                  </a:cubicBezTo>
                  <a:close/>
                </a:path>
              </a:pathLst>
            </a:custGeom>
            <a:solidFill>
              <a:srgbClr val="8298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9" name="Figura"/>
            <p:cNvSpPr/>
            <p:nvPr/>
          </p:nvSpPr>
          <p:spPr>
            <a:xfrm>
              <a:off x="1511300" y="38861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27"/>
                    <a:pt x="168" y="7197"/>
                    <a:pt x="0" y="904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0" name="Figura"/>
            <p:cNvSpPr/>
            <p:nvPr/>
          </p:nvSpPr>
          <p:spPr>
            <a:xfrm>
              <a:off x="1511300" y="38607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89"/>
                    <a:pt x="168" y="7258"/>
                    <a:pt x="0" y="904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1" name="Figura"/>
            <p:cNvSpPr/>
            <p:nvPr/>
          </p:nvSpPr>
          <p:spPr>
            <a:xfrm>
              <a:off x="1625599" y="3886199"/>
              <a:ext cx="355317" cy="406556"/>
            </a:xfrm>
            <a:custGeom>
              <a:avLst/>
              <a:gdLst/>
              <a:ahLst/>
              <a:cxnLst>
                <a:cxn ang="0">
                  <a:pos x="wd2" y="hd2"/>
                </a:cxn>
                <a:cxn ang="5400000">
                  <a:pos x="wd2" y="hd2"/>
                </a:cxn>
                <a:cxn ang="10800000">
                  <a:pos x="wd2" y="hd2"/>
                </a:cxn>
                <a:cxn ang="16200000">
                  <a:pos x="wd2" y="hd2"/>
                </a:cxn>
              </a:cxnLst>
              <a:rect l="0" t="0" r="r" b="b"/>
              <a:pathLst>
                <a:path w="20416" h="21408" extrusionOk="0">
                  <a:moveTo>
                    <a:pt x="20286" y="736"/>
                  </a:moveTo>
                  <a:cubicBezTo>
                    <a:pt x="20141" y="535"/>
                    <a:pt x="18973" y="267"/>
                    <a:pt x="17222" y="0"/>
                  </a:cubicBezTo>
                  <a:cubicBezTo>
                    <a:pt x="16565" y="3946"/>
                    <a:pt x="12478" y="8627"/>
                    <a:pt x="6349" y="11970"/>
                  </a:cubicBezTo>
                  <a:cubicBezTo>
                    <a:pt x="4232" y="13107"/>
                    <a:pt x="2116" y="13976"/>
                    <a:pt x="0" y="14578"/>
                  </a:cubicBezTo>
                  <a:cubicBezTo>
                    <a:pt x="4086" y="18056"/>
                    <a:pt x="8903" y="21600"/>
                    <a:pt x="10216" y="21399"/>
                  </a:cubicBezTo>
                  <a:cubicBezTo>
                    <a:pt x="12551" y="21065"/>
                    <a:pt x="21600" y="2942"/>
                    <a:pt x="20286" y="736"/>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2" name="Figura"/>
            <p:cNvSpPr/>
            <p:nvPr/>
          </p:nvSpPr>
          <p:spPr>
            <a:xfrm>
              <a:off x="1511299" y="3898900"/>
              <a:ext cx="468712" cy="382448"/>
            </a:xfrm>
            <a:custGeom>
              <a:avLst/>
              <a:gdLst/>
              <a:ahLst/>
              <a:cxnLst>
                <a:cxn ang="0">
                  <a:pos x="wd2" y="hd2"/>
                </a:cxn>
                <a:cxn ang="5400000">
                  <a:pos x="wd2" y="hd2"/>
                </a:cxn>
                <a:cxn ang="10800000">
                  <a:pos x="wd2" y="hd2"/>
                </a:cxn>
                <a:cxn ang="16200000">
                  <a:pos x="wd2" y="hd2"/>
                </a:cxn>
              </a:cxnLst>
              <a:rect l="0" t="0" r="r" b="b"/>
              <a:pathLst>
                <a:path w="21372" h="21188" extrusionOk="0">
                  <a:moveTo>
                    <a:pt x="13377" y="19700"/>
                  </a:moveTo>
                  <a:cubicBezTo>
                    <a:pt x="11640" y="20052"/>
                    <a:pt x="1853" y="8936"/>
                    <a:pt x="347" y="6543"/>
                  </a:cubicBezTo>
                  <a:cubicBezTo>
                    <a:pt x="174" y="6965"/>
                    <a:pt x="0" y="7317"/>
                    <a:pt x="0" y="7599"/>
                  </a:cubicBezTo>
                  <a:cubicBezTo>
                    <a:pt x="-58" y="8302"/>
                    <a:pt x="11350" y="21600"/>
                    <a:pt x="13261" y="21178"/>
                  </a:cubicBezTo>
                  <a:cubicBezTo>
                    <a:pt x="15056" y="20756"/>
                    <a:pt x="21542" y="3799"/>
                    <a:pt x="21368" y="0"/>
                  </a:cubicBezTo>
                  <a:cubicBezTo>
                    <a:pt x="20384" y="5558"/>
                    <a:pt x="14998" y="19349"/>
                    <a:pt x="13377" y="19700"/>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3" name="Figura"/>
            <p:cNvSpPr/>
            <p:nvPr/>
          </p:nvSpPr>
          <p:spPr>
            <a:xfrm>
              <a:off x="1587500" y="3098800"/>
              <a:ext cx="509857" cy="804963"/>
            </a:xfrm>
            <a:custGeom>
              <a:avLst/>
              <a:gdLst/>
              <a:ahLst/>
              <a:cxnLst>
                <a:cxn ang="0">
                  <a:pos x="wd2" y="hd2"/>
                </a:cxn>
                <a:cxn ang="5400000">
                  <a:pos x="wd2" y="hd2"/>
                </a:cxn>
                <a:cxn ang="10800000">
                  <a:pos x="wd2" y="hd2"/>
                </a:cxn>
                <a:cxn ang="16200000">
                  <a:pos x="wd2" y="hd2"/>
                </a:cxn>
              </a:cxnLst>
              <a:rect l="0" t="0" r="r" b="b"/>
              <a:pathLst>
                <a:path w="17661" h="20743" extrusionOk="0">
                  <a:moveTo>
                    <a:pt x="788" y="20324"/>
                  </a:moveTo>
                  <a:cubicBezTo>
                    <a:pt x="788" y="20324"/>
                    <a:pt x="13678" y="21600"/>
                    <a:pt x="17461" y="19702"/>
                  </a:cubicBezTo>
                  <a:cubicBezTo>
                    <a:pt x="17461" y="19702"/>
                    <a:pt x="18869" y="6513"/>
                    <a:pt x="14206" y="0"/>
                  </a:cubicBezTo>
                  <a:lnTo>
                    <a:pt x="5100" y="2487"/>
                  </a:lnTo>
                  <a:cubicBezTo>
                    <a:pt x="-2731" y="11520"/>
                    <a:pt x="788" y="20324"/>
                    <a:pt x="788" y="20324"/>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4" name="Figura"/>
            <p:cNvSpPr/>
            <p:nvPr/>
          </p:nvSpPr>
          <p:spPr>
            <a:xfrm>
              <a:off x="1587499" y="3187700"/>
              <a:ext cx="189139" cy="709931"/>
            </a:xfrm>
            <a:custGeom>
              <a:avLst/>
              <a:gdLst/>
              <a:ahLst/>
              <a:cxnLst>
                <a:cxn ang="0">
                  <a:pos x="wd2" y="hd2"/>
                </a:cxn>
                <a:cxn ang="5400000">
                  <a:pos x="wd2" y="hd2"/>
                </a:cxn>
                <a:cxn ang="10800000">
                  <a:pos x="wd2" y="hd2"/>
                </a:cxn>
                <a:cxn ang="16200000">
                  <a:pos x="wd2" y="hd2"/>
                </a:cxn>
              </a:cxnLst>
              <a:rect l="0" t="0" r="r" b="b"/>
              <a:pathLst>
                <a:path w="15246" h="21600" extrusionOk="0">
                  <a:moveTo>
                    <a:pt x="12584" y="0"/>
                  </a:moveTo>
                  <a:lnTo>
                    <a:pt x="11868" y="116"/>
                  </a:lnTo>
                  <a:cubicBezTo>
                    <a:pt x="-6354" y="10781"/>
                    <a:pt x="1836" y="21175"/>
                    <a:pt x="1836" y="21175"/>
                  </a:cubicBezTo>
                  <a:cubicBezTo>
                    <a:pt x="1836" y="21175"/>
                    <a:pt x="7875" y="21484"/>
                    <a:pt x="15246" y="21600"/>
                  </a:cubicBezTo>
                  <a:cubicBezTo>
                    <a:pt x="11356" y="17852"/>
                    <a:pt x="5316" y="9776"/>
                    <a:pt x="12584"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5" name="Figura"/>
            <p:cNvSpPr/>
            <p:nvPr/>
          </p:nvSpPr>
          <p:spPr>
            <a:xfrm>
              <a:off x="1612900" y="3098800"/>
              <a:ext cx="487468" cy="804963"/>
            </a:xfrm>
            <a:custGeom>
              <a:avLst/>
              <a:gdLst/>
              <a:ahLst/>
              <a:cxnLst>
                <a:cxn ang="0">
                  <a:pos x="wd2" y="hd2"/>
                </a:cxn>
                <a:cxn ang="5400000">
                  <a:pos x="wd2" y="hd2"/>
                </a:cxn>
                <a:cxn ang="10800000">
                  <a:pos x="wd2" y="hd2"/>
                </a:cxn>
                <a:cxn ang="16200000">
                  <a:pos x="wd2" y="hd2"/>
                </a:cxn>
              </a:cxnLst>
              <a:rect l="0" t="0" r="r" b="b"/>
              <a:pathLst>
                <a:path w="20172" h="20743" extrusionOk="0">
                  <a:moveTo>
                    <a:pt x="16082" y="0"/>
                  </a:moveTo>
                  <a:lnTo>
                    <a:pt x="7410" y="1964"/>
                  </a:lnTo>
                  <a:cubicBezTo>
                    <a:pt x="10038" y="3109"/>
                    <a:pt x="10721" y="7298"/>
                    <a:pt x="8882" y="11913"/>
                  </a:cubicBezTo>
                  <a:cubicBezTo>
                    <a:pt x="6990" y="16527"/>
                    <a:pt x="3206" y="20029"/>
                    <a:pt x="0" y="20225"/>
                  </a:cubicBezTo>
                  <a:cubicBezTo>
                    <a:pt x="53" y="20291"/>
                    <a:pt x="53" y="20324"/>
                    <a:pt x="53" y="20324"/>
                  </a:cubicBezTo>
                  <a:cubicBezTo>
                    <a:pt x="53" y="20324"/>
                    <a:pt x="15451" y="21600"/>
                    <a:pt x="19971" y="19702"/>
                  </a:cubicBezTo>
                  <a:cubicBezTo>
                    <a:pt x="19918" y="19669"/>
                    <a:pt x="21600" y="6513"/>
                    <a:pt x="160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6" name="Figura"/>
            <p:cNvSpPr/>
            <p:nvPr/>
          </p:nvSpPr>
          <p:spPr>
            <a:xfrm>
              <a:off x="1816100" y="3378199"/>
              <a:ext cx="100331" cy="118112"/>
            </a:xfrm>
            <a:custGeom>
              <a:avLst/>
              <a:gdLst/>
              <a:ahLst/>
              <a:cxnLst>
                <a:cxn ang="0">
                  <a:pos x="wd2" y="hd2"/>
                </a:cxn>
                <a:cxn ang="5400000">
                  <a:pos x="wd2" y="hd2"/>
                </a:cxn>
                <a:cxn ang="10800000">
                  <a:pos x="wd2" y="hd2"/>
                </a:cxn>
                <a:cxn ang="16200000">
                  <a:pos x="wd2" y="hd2"/>
                </a:cxn>
              </a:cxnLst>
              <a:rect l="0" t="0" r="r" b="b"/>
              <a:pathLst>
                <a:path w="21600" h="21600" extrusionOk="0">
                  <a:moveTo>
                    <a:pt x="547" y="232"/>
                  </a:moveTo>
                  <a:lnTo>
                    <a:pt x="0" y="9755"/>
                  </a:lnTo>
                  <a:lnTo>
                    <a:pt x="8476" y="21600"/>
                  </a:lnTo>
                  <a:lnTo>
                    <a:pt x="21600" y="17884"/>
                  </a:lnTo>
                  <a:lnTo>
                    <a:pt x="10937"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7" name="Figura"/>
            <p:cNvSpPr/>
            <p:nvPr/>
          </p:nvSpPr>
          <p:spPr>
            <a:xfrm>
              <a:off x="1587499" y="3225799"/>
              <a:ext cx="123052" cy="656592"/>
            </a:xfrm>
            <a:custGeom>
              <a:avLst/>
              <a:gdLst/>
              <a:ahLst/>
              <a:cxnLst>
                <a:cxn ang="0">
                  <a:pos x="wd2" y="hd2"/>
                </a:cxn>
                <a:cxn ang="5400000">
                  <a:pos x="wd2" y="hd2"/>
                </a:cxn>
                <a:cxn ang="10800000">
                  <a:pos x="wd2" y="hd2"/>
                </a:cxn>
                <a:cxn ang="16200000">
                  <a:pos x="wd2" y="hd2"/>
                </a:cxn>
              </a:cxnLst>
              <a:rect l="0" t="0" r="r" b="b"/>
              <a:pathLst>
                <a:path w="13679" h="21600" extrusionOk="0">
                  <a:moveTo>
                    <a:pt x="13679" y="0"/>
                  </a:moveTo>
                  <a:cubicBezTo>
                    <a:pt x="-7921" y="11072"/>
                    <a:pt x="2526" y="21475"/>
                    <a:pt x="2526" y="21475"/>
                  </a:cubicBezTo>
                  <a:cubicBezTo>
                    <a:pt x="2526" y="21475"/>
                    <a:pt x="3938" y="21516"/>
                    <a:pt x="6479" y="21600"/>
                  </a:cubicBezTo>
                  <a:cubicBezTo>
                    <a:pt x="4220" y="19511"/>
                    <a:pt x="-3827" y="10278"/>
                    <a:pt x="1367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8" name="Figura"/>
            <p:cNvSpPr/>
            <p:nvPr/>
          </p:nvSpPr>
          <p:spPr>
            <a:xfrm>
              <a:off x="1600200" y="3225799"/>
              <a:ext cx="109041" cy="656592"/>
            </a:xfrm>
            <a:custGeom>
              <a:avLst/>
              <a:gdLst/>
              <a:ahLst/>
              <a:cxnLst>
                <a:cxn ang="0">
                  <a:pos x="wd2" y="hd2"/>
                </a:cxn>
                <a:cxn ang="5400000">
                  <a:pos x="wd2" y="hd2"/>
                </a:cxn>
                <a:cxn ang="10800000">
                  <a:pos x="wd2" y="hd2"/>
                </a:cxn>
                <a:cxn ang="16200000">
                  <a:pos x="wd2" y="hd2"/>
                </a:cxn>
              </a:cxnLst>
              <a:rect l="0" t="0" r="r" b="b"/>
              <a:pathLst>
                <a:path w="14956" h="21600" extrusionOk="0">
                  <a:moveTo>
                    <a:pt x="14956" y="0"/>
                  </a:moveTo>
                  <a:cubicBezTo>
                    <a:pt x="498" y="6016"/>
                    <a:pt x="-4031" y="14665"/>
                    <a:pt x="3808" y="21558"/>
                  </a:cubicBezTo>
                  <a:cubicBezTo>
                    <a:pt x="4504" y="21558"/>
                    <a:pt x="5201" y="21600"/>
                    <a:pt x="6072" y="21600"/>
                  </a:cubicBezTo>
                  <a:cubicBezTo>
                    <a:pt x="3285" y="19511"/>
                    <a:pt x="-6644" y="10278"/>
                    <a:pt x="1495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9" name="Figura"/>
            <p:cNvSpPr/>
            <p:nvPr/>
          </p:nvSpPr>
          <p:spPr>
            <a:xfrm>
              <a:off x="1663699" y="28574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0" name="Figura"/>
            <p:cNvSpPr/>
            <p:nvPr/>
          </p:nvSpPr>
          <p:spPr>
            <a:xfrm>
              <a:off x="1650999" y="28447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1" name="Figura"/>
            <p:cNvSpPr/>
            <p:nvPr/>
          </p:nvSpPr>
          <p:spPr>
            <a:xfrm>
              <a:off x="1727199" y="2844799"/>
              <a:ext cx="311151" cy="473711"/>
            </a:xfrm>
            <a:custGeom>
              <a:avLst/>
              <a:gdLst/>
              <a:ahLst/>
              <a:cxnLst>
                <a:cxn ang="0">
                  <a:pos x="wd2" y="hd2"/>
                </a:cxn>
                <a:cxn ang="5400000">
                  <a:pos x="wd2" y="hd2"/>
                </a:cxn>
                <a:cxn ang="10800000">
                  <a:pos x="wd2" y="hd2"/>
                </a:cxn>
                <a:cxn ang="16200000">
                  <a:pos x="wd2" y="hd2"/>
                </a:cxn>
              </a:cxnLst>
              <a:rect l="0" t="0" r="r" b="b"/>
              <a:pathLst>
                <a:path w="21600" h="21600" extrusionOk="0">
                  <a:moveTo>
                    <a:pt x="21600" y="11466"/>
                  </a:moveTo>
                  <a:cubicBezTo>
                    <a:pt x="21600" y="11466"/>
                    <a:pt x="15781" y="9265"/>
                    <a:pt x="14900" y="0"/>
                  </a:cubicBezTo>
                  <a:lnTo>
                    <a:pt x="0" y="4633"/>
                  </a:lnTo>
                  <a:cubicBezTo>
                    <a:pt x="0" y="4633"/>
                    <a:pt x="1499" y="9323"/>
                    <a:pt x="882" y="12798"/>
                  </a:cubicBezTo>
                  <a:cubicBezTo>
                    <a:pt x="2292" y="12682"/>
                    <a:pt x="3703" y="12740"/>
                    <a:pt x="4937" y="13145"/>
                  </a:cubicBezTo>
                  <a:cubicBezTo>
                    <a:pt x="9345" y="14477"/>
                    <a:pt x="7847" y="18183"/>
                    <a:pt x="3350" y="20442"/>
                  </a:cubicBezTo>
                  <a:cubicBezTo>
                    <a:pt x="2292" y="20963"/>
                    <a:pt x="1234" y="21368"/>
                    <a:pt x="88" y="21600"/>
                  </a:cubicBezTo>
                  <a:cubicBezTo>
                    <a:pt x="5290" y="20905"/>
                    <a:pt x="13665" y="18647"/>
                    <a:pt x="20630" y="11640"/>
                  </a:cubicBezTo>
                  <a:lnTo>
                    <a:pt x="20630" y="11582"/>
                  </a:lnTo>
                  <a:lnTo>
                    <a:pt x="21600" y="11466"/>
                  </a:ln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82" name="Grupo"/>
            <p:cNvGrpSpPr/>
            <p:nvPr/>
          </p:nvGrpSpPr>
          <p:grpSpPr>
            <a:xfrm>
              <a:off x="1739899" y="3060699"/>
              <a:ext cx="112113" cy="232575"/>
              <a:chOff x="0" y="0"/>
              <a:chExt cx="112111" cy="232573"/>
            </a:xfrm>
          </p:grpSpPr>
          <p:sp>
            <p:nvSpPr>
              <p:cNvPr id="1744" name="Figura"/>
              <p:cNvSpPr/>
              <p:nvPr/>
            </p:nvSpPr>
            <p:spPr>
              <a:xfrm>
                <a:off x="38100" y="1904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5" name="Figura"/>
              <p:cNvSpPr/>
              <p:nvPr/>
            </p:nvSpPr>
            <p:spPr>
              <a:xfrm>
                <a:off x="76200" y="1142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6" name="Figura"/>
              <p:cNvSpPr/>
              <p:nvPr/>
            </p:nvSpPr>
            <p:spPr>
              <a:xfrm>
                <a:off x="76200" y="1015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7" name="Figura"/>
              <p:cNvSpPr/>
              <p:nvPr/>
            </p:nvSpPr>
            <p:spPr>
              <a:xfrm>
                <a:off x="6350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8" name="Figura"/>
              <p:cNvSpPr/>
              <p:nvPr/>
            </p:nvSpPr>
            <p:spPr>
              <a:xfrm>
                <a:off x="88900" y="1015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9" name="Figura"/>
              <p:cNvSpPr/>
              <p:nvPr/>
            </p:nvSpPr>
            <p:spPr>
              <a:xfrm>
                <a:off x="762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0" name="Figura"/>
              <p:cNvSpPr/>
              <p:nvPr/>
            </p:nvSpPr>
            <p:spPr>
              <a:xfrm>
                <a:off x="635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1" name="Figura"/>
              <p:cNvSpPr/>
              <p:nvPr/>
            </p:nvSpPr>
            <p:spPr>
              <a:xfrm>
                <a:off x="63500" y="152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2" name="Figura"/>
              <p:cNvSpPr/>
              <p:nvPr/>
            </p:nvSpPr>
            <p:spPr>
              <a:xfrm>
                <a:off x="88900" y="634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3" name="Figura"/>
              <p:cNvSpPr/>
              <p:nvPr/>
            </p:nvSpPr>
            <p:spPr>
              <a:xfrm>
                <a:off x="762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4" name="Figura"/>
              <p:cNvSpPr/>
              <p:nvPr/>
            </p:nvSpPr>
            <p:spPr>
              <a:xfrm>
                <a:off x="25400" y="888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5" name="Figura"/>
              <p:cNvSpPr/>
              <p:nvPr/>
            </p:nvSpPr>
            <p:spPr>
              <a:xfrm>
                <a:off x="50800" y="888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6" name="Figura"/>
              <p:cNvSpPr/>
              <p:nvPr/>
            </p:nvSpPr>
            <p:spPr>
              <a:xfrm>
                <a:off x="63500" y="380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7" name="Figura"/>
              <p:cNvSpPr/>
              <p:nvPr/>
            </p:nvSpPr>
            <p:spPr>
              <a:xfrm>
                <a:off x="508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8" name="Figura"/>
              <p:cNvSpPr/>
              <p:nvPr/>
            </p:nvSpPr>
            <p:spPr>
              <a:xfrm>
                <a:off x="38100" y="507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9056"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9" name="Figura"/>
              <p:cNvSpPr/>
              <p:nvPr/>
            </p:nvSpPr>
            <p:spPr>
              <a:xfrm>
                <a:off x="12700" y="634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0" name="Figura"/>
              <p:cNvSpPr/>
              <p:nvPr/>
            </p:nvSpPr>
            <p:spPr>
              <a:xfrm>
                <a:off x="254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1" name="Figura"/>
              <p:cNvSpPr/>
              <p:nvPr/>
            </p:nvSpPr>
            <p:spPr>
              <a:xfrm>
                <a:off x="0" y="761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2" name="Figura"/>
              <p:cNvSpPr/>
              <p:nvPr/>
            </p:nvSpPr>
            <p:spPr>
              <a:xfrm>
                <a:off x="12700" y="634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3" name="Figura"/>
              <p:cNvSpPr/>
              <p:nvPr/>
            </p:nvSpPr>
            <p:spPr>
              <a:xfrm>
                <a:off x="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4" name="Figura"/>
              <p:cNvSpPr/>
              <p:nvPr/>
            </p:nvSpPr>
            <p:spPr>
              <a:xfrm>
                <a:off x="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5" name="Figura"/>
              <p:cNvSpPr/>
              <p:nvPr/>
            </p:nvSpPr>
            <p:spPr>
              <a:xfrm>
                <a:off x="127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6" name="Figura"/>
              <p:cNvSpPr/>
              <p:nvPr/>
            </p:nvSpPr>
            <p:spPr>
              <a:xfrm>
                <a:off x="50800" y="25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7" name="Figura"/>
              <p:cNvSpPr/>
              <p:nvPr/>
            </p:nvSpPr>
            <p:spPr>
              <a:xfrm>
                <a:off x="25400" y="380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8" name="Figura"/>
              <p:cNvSpPr/>
              <p:nvPr/>
            </p:nvSpPr>
            <p:spPr>
              <a:xfrm>
                <a:off x="63500" y="12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9" name="Figura"/>
              <p:cNvSpPr/>
              <p:nvPr/>
            </p:nvSpPr>
            <p:spPr>
              <a:xfrm>
                <a:off x="508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0" name="Figura"/>
              <p:cNvSpPr/>
              <p:nvPr/>
            </p:nvSpPr>
            <p:spPr>
              <a:xfrm>
                <a:off x="63500" y="253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1" name="Figura"/>
              <p:cNvSpPr/>
              <p:nvPr/>
            </p:nvSpPr>
            <p:spPr>
              <a:xfrm>
                <a:off x="88900" y="-1"/>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2" name="Figura"/>
              <p:cNvSpPr/>
              <p:nvPr/>
            </p:nvSpPr>
            <p:spPr>
              <a:xfrm>
                <a:off x="88900" y="253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3" name="Figura"/>
              <p:cNvSpPr/>
              <p:nvPr/>
            </p:nvSpPr>
            <p:spPr>
              <a:xfrm>
                <a:off x="508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4" name="Figura"/>
              <p:cNvSpPr/>
              <p:nvPr/>
            </p:nvSpPr>
            <p:spPr>
              <a:xfrm>
                <a:off x="762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5" name="Figura"/>
              <p:cNvSpPr/>
              <p:nvPr/>
            </p:nvSpPr>
            <p:spPr>
              <a:xfrm>
                <a:off x="88900" y="380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6" name="Figura"/>
              <p:cNvSpPr/>
              <p:nvPr/>
            </p:nvSpPr>
            <p:spPr>
              <a:xfrm>
                <a:off x="762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7" name="Figura"/>
              <p:cNvSpPr/>
              <p:nvPr/>
            </p:nvSpPr>
            <p:spPr>
              <a:xfrm>
                <a:off x="889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8" name="Figura"/>
              <p:cNvSpPr/>
              <p:nvPr/>
            </p:nvSpPr>
            <p:spPr>
              <a:xfrm>
                <a:off x="38100" y="139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9" name="Figura"/>
              <p:cNvSpPr/>
              <p:nvPr/>
            </p:nvSpPr>
            <p:spPr>
              <a:xfrm>
                <a:off x="50800" y="177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0" name="Figura"/>
              <p:cNvSpPr/>
              <p:nvPr/>
            </p:nvSpPr>
            <p:spPr>
              <a:xfrm>
                <a:off x="12700" y="2031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83" name="Figura"/>
            <p:cNvSpPr/>
            <p:nvPr/>
          </p:nvSpPr>
          <p:spPr>
            <a:xfrm>
              <a:off x="1841500" y="3378200"/>
              <a:ext cx="342901" cy="288613"/>
            </a:xfrm>
            <a:custGeom>
              <a:avLst/>
              <a:gdLst/>
              <a:ahLst/>
              <a:cxnLst>
                <a:cxn ang="0">
                  <a:pos x="wd2" y="hd2"/>
                </a:cxn>
                <a:cxn ang="5400000">
                  <a:pos x="wd2" y="hd2"/>
                </a:cxn>
                <a:cxn ang="10800000">
                  <a:pos x="wd2" y="hd2"/>
                </a:cxn>
                <a:cxn ang="16200000">
                  <a:pos x="wd2" y="hd2"/>
                </a:cxn>
              </a:cxnLst>
              <a:rect l="0" t="0" r="r" b="b"/>
              <a:pathLst>
                <a:path w="21600" h="20118" extrusionOk="0">
                  <a:moveTo>
                    <a:pt x="21600" y="4515"/>
                  </a:moveTo>
                  <a:lnTo>
                    <a:pt x="21600" y="20095"/>
                  </a:lnTo>
                  <a:cubicBezTo>
                    <a:pt x="21600" y="20095"/>
                    <a:pt x="4160" y="21600"/>
                    <a:pt x="0" y="0"/>
                  </a:cubicBezTo>
                  <a:lnTo>
                    <a:pt x="21600" y="4515"/>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4" name="Figura"/>
            <p:cNvSpPr/>
            <p:nvPr/>
          </p:nvSpPr>
          <p:spPr>
            <a:xfrm>
              <a:off x="1841500" y="3403600"/>
              <a:ext cx="23749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09" y="5175"/>
                  </a:lnTo>
                  <a:lnTo>
                    <a:pt x="18135" y="21600"/>
                  </a:lnTo>
                  <a:lnTo>
                    <a:pt x="21600" y="315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5" name="Figura"/>
            <p:cNvSpPr/>
            <p:nvPr/>
          </p:nvSpPr>
          <p:spPr>
            <a:xfrm>
              <a:off x="2019299" y="3416299"/>
              <a:ext cx="167641" cy="251775"/>
            </a:xfrm>
            <a:custGeom>
              <a:avLst/>
              <a:gdLst/>
              <a:ahLst/>
              <a:cxnLst>
                <a:cxn ang="0">
                  <a:pos x="wd2" y="hd2"/>
                </a:cxn>
                <a:cxn ang="5400000">
                  <a:pos x="wd2" y="hd2"/>
                </a:cxn>
                <a:cxn ang="10800000">
                  <a:pos x="wd2" y="hd2"/>
                </a:cxn>
                <a:cxn ang="16200000">
                  <a:pos x="wd2" y="hd2"/>
                </a:cxn>
              </a:cxnLst>
              <a:rect l="0" t="0" r="r" b="b"/>
              <a:pathLst>
                <a:path w="21600" h="21094" extrusionOk="0">
                  <a:moveTo>
                    <a:pt x="2127" y="0"/>
                  </a:moveTo>
                  <a:cubicBezTo>
                    <a:pt x="2455" y="1809"/>
                    <a:pt x="2618" y="3724"/>
                    <a:pt x="2618" y="5639"/>
                  </a:cubicBezTo>
                  <a:cubicBezTo>
                    <a:pt x="2618" y="10108"/>
                    <a:pt x="1636" y="14258"/>
                    <a:pt x="0" y="17876"/>
                  </a:cubicBezTo>
                  <a:cubicBezTo>
                    <a:pt x="10964" y="21600"/>
                    <a:pt x="21600" y="21068"/>
                    <a:pt x="21600" y="21068"/>
                  </a:cubicBezTo>
                  <a:lnTo>
                    <a:pt x="21600" y="2341"/>
                  </a:lnTo>
                  <a:lnTo>
                    <a:pt x="2127" y="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6" name="Figura"/>
            <p:cNvSpPr/>
            <p:nvPr/>
          </p:nvSpPr>
          <p:spPr>
            <a:xfrm>
              <a:off x="2159000" y="3454399"/>
              <a:ext cx="25757" cy="215901"/>
            </a:xfrm>
            <a:custGeom>
              <a:avLst/>
              <a:gdLst/>
              <a:ahLst/>
              <a:cxnLst>
                <a:cxn ang="0">
                  <a:pos x="wd2" y="hd2"/>
                </a:cxn>
                <a:cxn ang="5400000">
                  <a:pos x="wd2" y="hd2"/>
                </a:cxn>
                <a:cxn ang="10800000">
                  <a:pos x="wd2" y="hd2"/>
                </a:cxn>
                <a:cxn ang="16200000">
                  <a:pos x="wd2" y="hd2"/>
                </a:cxn>
              </a:cxnLst>
              <a:rect l="0" t="0" r="r" b="b"/>
              <a:pathLst>
                <a:path w="19047" h="21600" extrusionOk="0">
                  <a:moveTo>
                    <a:pt x="18108" y="0"/>
                  </a:moveTo>
                  <a:cubicBezTo>
                    <a:pt x="18108" y="0"/>
                    <a:pt x="-2553" y="11816"/>
                    <a:pt x="264" y="21092"/>
                  </a:cubicBezTo>
                  <a:lnTo>
                    <a:pt x="19047" y="21600"/>
                  </a:lnTo>
                  <a:lnTo>
                    <a:pt x="18108" y="0"/>
                  </a:lnTo>
                  <a:close/>
                </a:path>
              </a:pathLst>
            </a:custGeom>
            <a:solidFill>
              <a:srgbClr val="657E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7" name="Figura"/>
            <p:cNvSpPr/>
            <p:nvPr/>
          </p:nvSpPr>
          <p:spPr>
            <a:xfrm>
              <a:off x="1727200" y="2895600"/>
              <a:ext cx="317500" cy="298450"/>
            </a:xfrm>
            <a:custGeom>
              <a:avLst/>
              <a:gdLst/>
              <a:ahLst/>
              <a:cxnLst>
                <a:cxn ang="0">
                  <a:pos x="wd2" y="hd2"/>
                </a:cxn>
                <a:cxn ang="5400000">
                  <a:pos x="wd2" y="hd2"/>
                </a:cxn>
                <a:cxn ang="10800000">
                  <a:pos x="wd2" y="hd2"/>
                </a:cxn>
                <a:cxn ang="16200000">
                  <a:pos x="wd2" y="hd2"/>
                </a:cxn>
              </a:cxnLst>
              <a:rect l="0" t="0" r="r" b="b"/>
              <a:pathLst>
                <a:path w="21600" h="21600" extrusionOk="0">
                  <a:moveTo>
                    <a:pt x="13651" y="21600"/>
                  </a:moveTo>
                  <a:lnTo>
                    <a:pt x="19786" y="17831"/>
                  </a:lnTo>
                  <a:cubicBezTo>
                    <a:pt x="19699" y="17556"/>
                    <a:pt x="19613" y="17372"/>
                    <a:pt x="19526" y="17096"/>
                  </a:cubicBezTo>
                  <a:cubicBezTo>
                    <a:pt x="19872" y="16545"/>
                    <a:pt x="20218" y="15993"/>
                    <a:pt x="20650" y="15442"/>
                  </a:cubicBezTo>
                  <a:lnTo>
                    <a:pt x="20650" y="15350"/>
                  </a:lnTo>
                  <a:lnTo>
                    <a:pt x="21600" y="15074"/>
                  </a:lnTo>
                  <a:cubicBezTo>
                    <a:pt x="21600" y="15074"/>
                    <a:pt x="21254" y="14798"/>
                    <a:pt x="20650" y="14247"/>
                  </a:cubicBezTo>
                  <a:lnTo>
                    <a:pt x="20995" y="14155"/>
                  </a:lnTo>
                  <a:cubicBezTo>
                    <a:pt x="20995" y="14155"/>
                    <a:pt x="19958" y="13511"/>
                    <a:pt x="18749" y="11765"/>
                  </a:cubicBezTo>
                  <a:cubicBezTo>
                    <a:pt x="17453" y="9559"/>
                    <a:pt x="16070" y="6158"/>
                    <a:pt x="15379" y="827"/>
                  </a:cubicBezTo>
                  <a:lnTo>
                    <a:pt x="14256" y="0"/>
                  </a:lnTo>
                  <a:lnTo>
                    <a:pt x="0" y="4412"/>
                  </a:lnTo>
                  <a:cubicBezTo>
                    <a:pt x="0" y="4412"/>
                    <a:pt x="0" y="4504"/>
                    <a:pt x="0" y="4504"/>
                  </a:cubicBezTo>
                  <a:cubicBezTo>
                    <a:pt x="0" y="4504"/>
                    <a:pt x="0" y="4596"/>
                    <a:pt x="0" y="4596"/>
                  </a:cubicBezTo>
                  <a:cubicBezTo>
                    <a:pt x="0" y="4780"/>
                    <a:pt x="86" y="4963"/>
                    <a:pt x="86" y="5239"/>
                  </a:cubicBezTo>
                  <a:cubicBezTo>
                    <a:pt x="86" y="5239"/>
                    <a:pt x="86" y="5239"/>
                    <a:pt x="86" y="5239"/>
                  </a:cubicBezTo>
                  <a:cubicBezTo>
                    <a:pt x="86" y="5423"/>
                    <a:pt x="173" y="5699"/>
                    <a:pt x="173" y="5974"/>
                  </a:cubicBezTo>
                  <a:cubicBezTo>
                    <a:pt x="173" y="5974"/>
                    <a:pt x="173" y="5974"/>
                    <a:pt x="173" y="5974"/>
                  </a:cubicBezTo>
                  <a:cubicBezTo>
                    <a:pt x="173" y="6250"/>
                    <a:pt x="259" y="6526"/>
                    <a:pt x="259" y="6802"/>
                  </a:cubicBezTo>
                  <a:cubicBezTo>
                    <a:pt x="259" y="6802"/>
                    <a:pt x="259" y="6894"/>
                    <a:pt x="259" y="6894"/>
                  </a:cubicBezTo>
                  <a:cubicBezTo>
                    <a:pt x="346" y="7445"/>
                    <a:pt x="432" y="8089"/>
                    <a:pt x="432" y="8732"/>
                  </a:cubicBezTo>
                  <a:cubicBezTo>
                    <a:pt x="432" y="8732"/>
                    <a:pt x="432" y="8732"/>
                    <a:pt x="432" y="8824"/>
                  </a:cubicBezTo>
                  <a:cubicBezTo>
                    <a:pt x="432" y="9191"/>
                    <a:pt x="518" y="9467"/>
                    <a:pt x="518" y="9835"/>
                  </a:cubicBezTo>
                  <a:cubicBezTo>
                    <a:pt x="518" y="9835"/>
                    <a:pt x="518" y="9835"/>
                    <a:pt x="518" y="9927"/>
                  </a:cubicBezTo>
                  <a:cubicBezTo>
                    <a:pt x="605" y="10570"/>
                    <a:pt x="605" y="11306"/>
                    <a:pt x="691" y="12041"/>
                  </a:cubicBezTo>
                  <a:cubicBezTo>
                    <a:pt x="691" y="12041"/>
                    <a:pt x="691" y="12133"/>
                    <a:pt x="691" y="12133"/>
                  </a:cubicBezTo>
                  <a:cubicBezTo>
                    <a:pt x="691" y="12500"/>
                    <a:pt x="691" y="12868"/>
                    <a:pt x="691" y="13236"/>
                  </a:cubicBezTo>
                  <a:cubicBezTo>
                    <a:pt x="691" y="13236"/>
                    <a:pt x="691" y="13236"/>
                    <a:pt x="691" y="13236"/>
                  </a:cubicBezTo>
                  <a:cubicBezTo>
                    <a:pt x="691" y="13971"/>
                    <a:pt x="691" y="14706"/>
                    <a:pt x="691" y="15350"/>
                  </a:cubicBezTo>
                  <a:cubicBezTo>
                    <a:pt x="691" y="15350"/>
                    <a:pt x="691" y="15442"/>
                    <a:pt x="691" y="15442"/>
                  </a:cubicBezTo>
                  <a:cubicBezTo>
                    <a:pt x="691" y="15626"/>
                    <a:pt x="691" y="15901"/>
                    <a:pt x="605" y="16085"/>
                  </a:cubicBezTo>
                  <a:cubicBezTo>
                    <a:pt x="3197" y="15717"/>
                    <a:pt x="9418" y="15809"/>
                    <a:pt x="13651"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8" name="Figura"/>
            <p:cNvSpPr/>
            <p:nvPr/>
          </p:nvSpPr>
          <p:spPr>
            <a:xfrm>
              <a:off x="1803400" y="3035299"/>
              <a:ext cx="409835" cy="428059"/>
            </a:xfrm>
            <a:custGeom>
              <a:avLst/>
              <a:gdLst/>
              <a:ahLst/>
              <a:cxnLst>
                <a:cxn ang="0">
                  <a:pos x="wd2" y="hd2"/>
                </a:cxn>
                <a:cxn ang="5400000">
                  <a:pos x="wd2" y="hd2"/>
                </a:cxn>
                <a:cxn ang="10800000">
                  <a:pos x="wd2" y="hd2"/>
                </a:cxn>
                <a:cxn ang="16200000">
                  <a:pos x="wd2" y="hd2"/>
                </a:cxn>
              </a:cxnLst>
              <a:rect l="0" t="0" r="r" b="b"/>
              <a:pathLst>
                <a:path w="19580" h="19518" extrusionOk="0">
                  <a:moveTo>
                    <a:pt x="0" y="16505"/>
                  </a:moveTo>
                  <a:cubicBezTo>
                    <a:pt x="0" y="16505"/>
                    <a:pt x="12984" y="21543"/>
                    <a:pt x="19294" y="18590"/>
                  </a:cubicBezTo>
                  <a:cubicBezTo>
                    <a:pt x="19294" y="18590"/>
                    <a:pt x="21600" y="4865"/>
                    <a:pt x="13106" y="1"/>
                  </a:cubicBezTo>
                  <a:cubicBezTo>
                    <a:pt x="13106" y="-57"/>
                    <a:pt x="425" y="1738"/>
                    <a:pt x="0" y="1650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9" name="Figura"/>
            <p:cNvSpPr/>
            <p:nvPr/>
          </p:nvSpPr>
          <p:spPr>
            <a:xfrm>
              <a:off x="2070100" y="3035300"/>
              <a:ext cx="145983" cy="429446"/>
            </a:xfrm>
            <a:custGeom>
              <a:avLst/>
              <a:gdLst/>
              <a:ahLst/>
              <a:cxnLst>
                <a:cxn ang="0">
                  <a:pos x="wd2" y="hd2"/>
                </a:cxn>
                <a:cxn ang="5400000">
                  <a:pos x="wd2" y="hd2"/>
                </a:cxn>
                <a:cxn ang="10800000">
                  <a:pos x="wd2" y="hd2"/>
                </a:cxn>
                <a:cxn ang="16200000">
                  <a:pos x="wd2" y="hd2"/>
                </a:cxn>
              </a:cxnLst>
              <a:rect l="0" t="0" r="r" b="b"/>
              <a:pathLst>
                <a:path w="16663" h="21546" extrusionOk="0">
                  <a:moveTo>
                    <a:pt x="1160" y="0"/>
                  </a:moveTo>
                  <a:cubicBezTo>
                    <a:pt x="1160" y="0"/>
                    <a:pt x="725" y="0"/>
                    <a:pt x="0" y="127"/>
                  </a:cubicBezTo>
                  <a:cubicBezTo>
                    <a:pt x="4494" y="5097"/>
                    <a:pt x="5364" y="13890"/>
                    <a:pt x="2319" y="21536"/>
                  </a:cubicBezTo>
                  <a:cubicBezTo>
                    <a:pt x="7393" y="21600"/>
                    <a:pt x="12177" y="21345"/>
                    <a:pt x="15946" y="20517"/>
                  </a:cubicBezTo>
                  <a:cubicBezTo>
                    <a:pt x="15946" y="20517"/>
                    <a:pt x="21600" y="5416"/>
                    <a:pt x="1160"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0" name="Figura"/>
            <p:cNvSpPr/>
            <p:nvPr/>
          </p:nvSpPr>
          <p:spPr>
            <a:xfrm>
              <a:off x="1803400" y="3035299"/>
              <a:ext cx="410143" cy="428030"/>
            </a:xfrm>
            <a:custGeom>
              <a:avLst/>
              <a:gdLst/>
              <a:ahLst/>
              <a:cxnLst>
                <a:cxn ang="0">
                  <a:pos x="wd2" y="hd2"/>
                </a:cxn>
                <a:cxn ang="5400000">
                  <a:pos x="wd2" y="hd2"/>
                </a:cxn>
                <a:cxn ang="10800000">
                  <a:pos x="wd2" y="hd2"/>
                </a:cxn>
                <a:cxn ang="16200000">
                  <a:pos x="wd2" y="hd2"/>
                </a:cxn>
              </a:cxnLst>
              <a:rect l="0" t="0" r="r" b="b"/>
              <a:pathLst>
                <a:path w="19540" h="19569" extrusionOk="0">
                  <a:moveTo>
                    <a:pt x="13069" y="0"/>
                  </a:moveTo>
                  <a:cubicBezTo>
                    <a:pt x="13069" y="0"/>
                    <a:pt x="13069" y="0"/>
                    <a:pt x="13069" y="0"/>
                  </a:cubicBezTo>
                  <a:cubicBezTo>
                    <a:pt x="20571" y="5284"/>
                    <a:pt x="18393" y="18174"/>
                    <a:pt x="18393" y="18174"/>
                  </a:cubicBezTo>
                  <a:cubicBezTo>
                    <a:pt x="13069" y="20671"/>
                    <a:pt x="3025" y="17477"/>
                    <a:pt x="0" y="16374"/>
                  </a:cubicBezTo>
                  <a:cubicBezTo>
                    <a:pt x="0" y="16432"/>
                    <a:pt x="0" y="16490"/>
                    <a:pt x="0" y="16548"/>
                  </a:cubicBezTo>
                  <a:cubicBezTo>
                    <a:pt x="0" y="16548"/>
                    <a:pt x="12948" y="21600"/>
                    <a:pt x="19240" y="18639"/>
                  </a:cubicBezTo>
                  <a:cubicBezTo>
                    <a:pt x="19240" y="18697"/>
                    <a:pt x="21600" y="4935"/>
                    <a:pt x="13069" y="0"/>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1" name="Figura"/>
            <p:cNvSpPr/>
            <p:nvPr/>
          </p:nvSpPr>
          <p:spPr>
            <a:xfrm>
              <a:off x="1435099" y="3416300"/>
              <a:ext cx="705600" cy="895350"/>
            </a:xfrm>
            <a:custGeom>
              <a:avLst/>
              <a:gdLst/>
              <a:ahLst/>
              <a:cxnLst>
                <a:cxn ang="0">
                  <a:pos x="wd2" y="hd2"/>
                </a:cxn>
                <a:cxn ang="5400000">
                  <a:pos x="wd2" y="hd2"/>
                </a:cxn>
                <a:cxn ang="10800000">
                  <a:pos x="wd2" y="hd2"/>
                </a:cxn>
                <a:cxn ang="16200000">
                  <a:pos x="wd2" y="hd2"/>
                </a:cxn>
              </a:cxnLst>
              <a:rect l="0" t="0" r="r" b="b"/>
              <a:pathLst>
                <a:path w="18958" h="21600" extrusionOk="0">
                  <a:moveTo>
                    <a:pt x="18222" y="0"/>
                  </a:moveTo>
                  <a:lnTo>
                    <a:pt x="0" y="3615"/>
                  </a:lnTo>
                  <a:cubicBezTo>
                    <a:pt x="2593" y="17648"/>
                    <a:pt x="13888" y="21600"/>
                    <a:pt x="13888" y="21600"/>
                  </a:cubicBezTo>
                  <a:cubicBezTo>
                    <a:pt x="21600" y="13665"/>
                    <a:pt x="18222" y="0"/>
                    <a:pt x="18222" y="0"/>
                  </a:cubicBezTo>
                  <a:close/>
                </a:path>
              </a:pathLst>
            </a:custGeom>
            <a:solidFill>
              <a:srgbClr val="8C71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2" name="Figura"/>
            <p:cNvSpPr/>
            <p:nvPr/>
          </p:nvSpPr>
          <p:spPr>
            <a:xfrm>
              <a:off x="1498599" y="3644900"/>
              <a:ext cx="670561" cy="717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91" y="16974"/>
                    <a:pt x="14523" y="21600"/>
                    <a:pt x="14523" y="21600"/>
                  </a:cubicBezTo>
                  <a:cubicBezTo>
                    <a:pt x="18491" y="17892"/>
                    <a:pt x="20536" y="13113"/>
                    <a:pt x="21600" y="8678"/>
                  </a:cubicBezTo>
                  <a:cubicBezTo>
                    <a:pt x="18655" y="7608"/>
                    <a:pt x="0" y="0"/>
                    <a:pt x="0" y="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3" name="Figura"/>
            <p:cNvSpPr/>
            <p:nvPr/>
          </p:nvSpPr>
          <p:spPr>
            <a:xfrm>
              <a:off x="1727199" y="3416300"/>
              <a:ext cx="414899" cy="895350"/>
            </a:xfrm>
            <a:custGeom>
              <a:avLst/>
              <a:gdLst/>
              <a:ahLst/>
              <a:cxnLst>
                <a:cxn ang="0">
                  <a:pos x="wd2" y="hd2"/>
                </a:cxn>
                <a:cxn ang="5400000">
                  <a:pos x="wd2" y="hd2"/>
                </a:cxn>
                <a:cxn ang="10800000">
                  <a:pos x="wd2" y="hd2"/>
                </a:cxn>
                <a:cxn ang="16200000">
                  <a:pos x="wd2" y="hd2"/>
                </a:cxn>
              </a:cxnLst>
              <a:rect l="0" t="0" r="r" b="b"/>
              <a:pathLst>
                <a:path w="17467" h="21600" extrusionOk="0">
                  <a:moveTo>
                    <a:pt x="16307" y="0"/>
                  </a:moveTo>
                  <a:lnTo>
                    <a:pt x="16147" y="31"/>
                  </a:lnTo>
                  <a:cubicBezTo>
                    <a:pt x="15398" y="2635"/>
                    <a:pt x="13794" y="5546"/>
                    <a:pt x="11388" y="8487"/>
                  </a:cubicBezTo>
                  <a:cubicBezTo>
                    <a:pt x="8180" y="12409"/>
                    <a:pt x="4063" y="15656"/>
                    <a:pt x="0" y="17770"/>
                  </a:cubicBezTo>
                  <a:cubicBezTo>
                    <a:pt x="5026" y="20589"/>
                    <a:pt x="9570" y="21600"/>
                    <a:pt x="9570" y="21600"/>
                  </a:cubicBezTo>
                  <a:cubicBezTo>
                    <a:pt x="21600" y="13665"/>
                    <a:pt x="16307" y="0"/>
                    <a:pt x="16307" y="0"/>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4" name="Figura"/>
            <p:cNvSpPr/>
            <p:nvPr/>
          </p:nvSpPr>
          <p:spPr>
            <a:xfrm>
              <a:off x="1460499" y="3428999"/>
              <a:ext cx="667627" cy="836932"/>
            </a:xfrm>
            <a:custGeom>
              <a:avLst/>
              <a:gdLst/>
              <a:ahLst/>
              <a:cxnLst>
                <a:cxn ang="0">
                  <a:pos x="wd2" y="hd2"/>
                </a:cxn>
                <a:cxn ang="5400000">
                  <a:pos x="wd2" y="hd2"/>
                </a:cxn>
                <a:cxn ang="10800000">
                  <a:pos x="wd2" y="hd2"/>
                </a:cxn>
                <a:cxn ang="16200000">
                  <a:pos x="wd2" y="hd2"/>
                </a:cxn>
              </a:cxnLst>
              <a:rect l="0" t="0" r="r" b="b"/>
              <a:pathLst>
                <a:path w="19020" h="21600" extrusionOk="0">
                  <a:moveTo>
                    <a:pt x="18344" y="0"/>
                  </a:moveTo>
                  <a:lnTo>
                    <a:pt x="0" y="3605"/>
                  </a:lnTo>
                  <a:cubicBezTo>
                    <a:pt x="2496" y="17667"/>
                    <a:pt x="13821" y="21600"/>
                    <a:pt x="13821" y="21600"/>
                  </a:cubicBezTo>
                  <a:cubicBezTo>
                    <a:pt x="21600" y="13701"/>
                    <a:pt x="18344" y="0"/>
                    <a:pt x="18344" y="0"/>
                  </a:cubicBezTo>
                  <a:close/>
                </a:path>
              </a:pathLst>
            </a:custGeom>
            <a:solidFill>
              <a:srgbClr val="C7A8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5" name="Figura"/>
            <p:cNvSpPr/>
            <p:nvPr/>
          </p:nvSpPr>
          <p:spPr>
            <a:xfrm>
              <a:off x="1587500" y="2578099"/>
              <a:ext cx="419954" cy="427992"/>
            </a:xfrm>
            <a:custGeom>
              <a:avLst/>
              <a:gdLst/>
              <a:ahLst/>
              <a:cxnLst>
                <a:cxn ang="0">
                  <a:pos x="wd2" y="hd2"/>
                </a:cxn>
                <a:cxn ang="5400000">
                  <a:pos x="wd2" y="hd2"/>
                </a:cxn>
                <a:cxn ang="10800000">
                  <a:pos x="wd2" y="hd2"/>
                </a:cxn>
                <a:cxn ang="16200000">
                  <a:pos x="wd2" y="hd2"/>
                </a:cxn>
              </a:cxnLst>
              <a:rect l="0" t="0" r="r" b="b"/>
              <a:pathLst>
                <a:path w="18361" h="21600" extrusionOk="0">
                  <a:moveTo>
                    <a:pt x="12605" y="0"/>
                  </a:moveTo>
                  <a:cubicBezTo>
                    <a:pt x="8773" y="1346"/>
                    <a:pt x="5386" y="3718"/>
                    <a:pt x="3165" y="7563"/>
                  </a:cubicBezTo>
                  <a:cubicBezTo>
                    <a:pt x="1444" y="10576"/>
                    <a:pt x="0" y="12627"/>
                    <a:pt x="0" y="12627"/>
                  </a:cubicBezTo>
                  <a:lnTo>
                    <a:pt x="1333" y="12883"/>
                  </a:lnTo>
                  <a:cubicBezTo>
                    <a:pt x="1222" y="14934"/>
                    <a:pt x="1333" y="17113"/>
                    <a:pt x="1333" y="17113"/>
                  </a:cubicBezTo>
                  <a:lnTo>
                    <a:pt x="9440" y="16472"/>
                  </a:lnTo>
                  <a:lnTo>
                    <a:pt x="8829" y="21536"/>
                  </a:lnTo>
                  <a:lnTo>
                    <a:pt x="17324" y="21600"/>
                  </a:lnTo>
                  <a:cubicBezTo>
                    <a:pt x="17380" y="21536"/>
                    <a:pt x="21600" y="7627"/>
                    <a:pt x="12605"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6" name="Figura"/>
            <p:cNvSpPr/>
            <p:nvPr/>
          </p:nvSpPr>
          <p:spPr>
            <a:xfrm>
              <a:off x="1574799" y="2819400"/>
              <a:ext cx="254001" cy="19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76" y="18720"/>
                  </a:lnTo>
                  <a:lnTo>
                    <a:pt x="21600" y="12960"/>
                  </a:lnTo>
                  <a:lnTo>
                    <a:pt x="1404"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7" name="Figura"/>
            <p:cNvSpPr/>
            <p:nvPr/>
          </p:nvSpPr>
          <p:spPr>
            <a:xfrm>
              <a:off x="1574800" y="2578099"/>
              <a:ext cx="306071" cy="255272"/>
            </a:xfrm>
            <a:custGeom>
              <a:avLst/>
              <a:gdLst/>
              <a:ahLst/>
              <a:cxnLst>
                <a:cxn ang="0">
                  <a:pos x="wd2" y="hd2"/>
                </a:cxn>
                <a:cxn ang="5400000">
                  <a:pos x="wd2" y="hd2"/>
                </a:cxn>
                <a:cxn ang="10800000">
                  <a:pos x="wd2" y="hd2"/>
                </a:cxn>
                <a:cxn ang="16200000">
                  <a:pos x="wd2" y="hd2"/>
                </a:cxn>
              </a:cxnLst>
              <a:rect l="0" t="0" r="r" b="b"/>
              <a:pathLst>
                <a:path w="21600" h="21600" extrusionOk="0">
                  <a:moveTo>
                    <a:pt x="6363" y="13540"/>
                  </a:moveTo>
                  <a:cubicBezTo>
                    <a:pt x="9769" y="6985"/>
                    <a:pt x="15505" y="2794"/>
                    <a:pt x="21600" y="322"/>
                  </a:cubicBezTo>
                  <a:cubicBezTo>
                    <a:pt x="21510" y="215"/>
                    <a:pt x="21331" y="107"/>
                    <a:pt x="21241" y="0"/>
                  </a:cubicBezTo>
                  <a:cubicBezTo>
                    <a:pt x="15057" y="2257"/>
                    <a:pt x="9142" y="6233"/>
                    <a:pt x="5646" y="12681"/>
                  </a:cubicBezTo>
                  <a:cubicBezTo>
                    <a:pt x="2868" y="17731"/>
                    <a:pt x="0" y="21600"/>
                    <a:pt x="0" y="21600"/>
                  </a:cubicBezTo>
                  <a:lnTo>
                    <a:pt x="1613" y="21600"/>
                  </a:lnTo>
                  <a:cubicBezTo>
                    <a:pt x="2599" y="20096"/>
                    <a:pt x="4481" y="17087"/>
                    <a:pt x="6363" y="1354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8" name="Figura"/>
            <p:cNvSpPr/>
            <p:nvPr/>
          </p:nvSpPr>
          <p:spPr>
            <a:xfrm>
              <a:off x="1600200" y="2832100"/>
              <a:ext cx="217171" cy="45720"/>
            </a:xfrm>
            <a:custGeom>
              <a:avLst/>
              <a:gdLst/>
              <a:ahLst/>
              <a:cxnLst>
                <a:cxn ang="0">
                  <a:pos x="wd2" y="hd2"/>
                </a:cxn>
                <a:cxn ang="5400000">
                  <a:pos x="wd2" y="hd2"/>
                </a:cxn>
                <a:cxn ang="10800000">
                  <a:pos x="wd2" y="hd2"/>
                </a:cxn>
                <a:cxn ang="16200000">
                  <a:pos x="wd2" y="hd2"/>
                </a:cxn>
              </a:cxnLst>
              <a:rect l="0" t="0" r="r" b="b"/>
              <a:pathLst>
                <a:path w="21600" h="21600" extrusionOk="0">
                  <a:moveTo>
                    <a:pt x="758" y="21600"/>
                  </a:moveTo>
                  <a:lnTo>
                    <a:pt x="0" y="2400"/>
                  </a:lnTo>
                  <a:lnTo>
                    <a:pt x="21600" y="0"/>
                  </a:lnTo>
                  <a:lnTo>
                    <a:pt x="21474" y="1080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9" name="Figura"/>
            <p:cNvSpPr/>
            <p:nvPr/>
          </p:nvSpPr>
          <p:spPr>
            <a:xfrm>
              <a:off x="1790699" y="2578099"/>
              <a:ext cx="218025" cy="429261"/>
            </a:xfrm>
            <a:custGeom>
              <a:avLst/>
              <a:gdLst/>
              <a:ahLst/>
              <a:cxnLst>
                <a:cxn ang="0">
                  <a:pos x="wd2" y="hd2"/>
                </a:cxn>
                <a:cxn ang="5400000">
                  <a:pos x="wd2" y="hd2"/>
                </a:cxn>
                <a:cxn ang="10800000">
                  <a:pos x="wd2" y="hd2"/>
                </a:cxn>
                <a:cxn ang="16200000">
                  <a:pos x="wd2" y="hd2"/>
                </a:cxn>
              </a:cxnLst>
              <a:rect l="0" t="0" r="r" b="b"/>
              <a:pathLst>
                <a:path w="16122" h="21600" extrusionOk="0">
                  <a:moveTo>
                    <a:pt x="6386" y="0"/>
                  </a:moveTo>
                  <a:cubicBezTo>
                    <a:pt x="6292" y="0"/>
                    <a:pt x="6292" y="0"/>
                    <a:pt x="6198" y="64"/>
                  </a:cubicBezTo>
                  <a:cubicBezTo>
                    <a:pt x="7983" y="5240"/>
                    <a:pt x="5447" y="11950"/>
                    <a:pt x="657" y="16488"/>
                  </a:cubicBezTo>
                  <a:lnTo>
                    <a:pt x="1033" y="16488"/>
                  </a:lnTo>
                  <a:lnTo>
                    <a:pt x="0" y="21536"/>
                  </a:lnTo>
                  <a:lnTo>
                    <a:pt x="14369" y="21600"/>
                  </a:lnTo>
                  <a:cubicBezTo>
                    <a:pt x="14463" y="21472"/>
                    <a:pt x="21600" y="7605"/>
                    <a:pt x="6386"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0" name="Figura"/>
            <p:cNvSpPr/>
            <p:nvPr/>
          </p:nvSpPr>
          <p:spPr>
            <a:xfrm>
              <a:off x="1790699" y="2578099"/>
              <a:ext cx="102118" cy="427992"/>
            </a:xfrm>
            <a:custGeom>
              <a:avLst/>
              <a:gdLst/>
              <a:ahLst/>
              <a:cxnLst>
                <a:cxn ang="0">
                  <a:pos x="wd2" y="hd2"/>
                </a:cxn>
                <a:cxn ang="5400000">
                  <a:pos x="wd2" y="hd2"/>
                </a:cxn>
                <a:cxn ang="10800000">
                  <a:pos x="wd2" y="hd2"/>
                </a:cxn>
                <a:cxn ang="16200000">
                  <a:pos x="wd2" y="hd2"/>
                </a:cxn>
              </a:cxnLst>
              <a:rect l="0" t="0" r="r" b="b"/>
              <a:pathLst>
                <a:path w="18675" h="21600" extrusionOk="0">
                  <a:moveTo>
                    <a:pt x="6039" y="21536"/>
                  </a:moveTo>
                  <a:lnTo>
                    <a:pt x="6968" y="17498"/>
                  </a:lnTo>
                  <a:lnTo>
                    <a:pt x="5806" y="17562"/>
                  </a:lnTo>
                  <a:cubicBezTo>
                    <a:pt x="16490" y="12627"/>
                    <a:pt x="21600" y="5769"/>
                    <a:pt x="16955" y="256"/>
                  </a:cubicBezTo>
                  <a:cubicBezTo>
                    <a:pt x="16490" y="192"/>
                    <a:pt x="16026" y="64"/>
                    <a:pt x="15794" y="0"/>
                  </a:cubicBezTo>
                  <a:cubicBezTo>
                    <a:pt x="15561" y="0"/>
                    <a:pt x="15561" y="0"/>
                    <a:pt x="15329" y="64"/>
                  </a:cubicBezTo>
                  <a:cubicBezTo>
                    <a:pt x="19742" y="5256"/>
                    <a:pt x="13471" y="11986"/>
                    <a:pt x="1626" y="16536"/>
                  </a:cubicBezTo>
                  <a:lnTo>
                    <a:pt x="2555" y="16536"/>
                  </a:lnTo>
                  <a:lnTo>
                    <a:pt x="0" y="21600"/>
                  </a:lnTo>
                  <a:lnTo>
                    <a:pt x="6039" y="2153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1"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0" y="2081"/>
                  </a:moveTo>
                  <a:lnTo>
                    <a:pt x="21600" y="0"/>
                  </a:lnTo>
                  <a:lnTo>
                    <a:pt x="20217" y="13079"/>
                  </a:lnTo>
                  <a:cubicBezTo>
                    <a:pt x="20217" y="13079"/>
                    <a:pt x="12981" y="20114"/>
                    <a:pt x="8725" y="21600"/>
                  </a:cubicBezTo>
                  <a:cubicBezTo>
                    <a:pt x="8619" y="21600"/>
                    <a:pt x="745" y="8323"/>
                    <a:pt x="0" y="20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2" name="Figura"/>
            <p:cNvSpPr/>
            <p:nvPr/>
          </p:nvSpPr>
          <p:spPr>
            <a:xfrm>
              <a:off x="1689100" y="2832099"/>
              <a:ext cx="149861" cy="275591"/>
            </a:xfrm>
            <a:custGeom>
              <a:avLst/>
              <a:gdLst/>
              <a:ahLst/>
              <a:cxnLst>
                <a:cxn ang="0">
                  <a:pos x="wd2" y="hd2"/>
                </a:cxn>
                <a:cxn ang="5400000">
                  <a:pos x="wd2" y="hd2"/>
                </a:cxn>
                <a:cxn ang="10800000">
                  <a:pos x="wd2" y="hd2"/>
                </a:cxn>
                <a:cxn ang="16200000">
                  <a:pos x="wd2" y="hd2"/>
                </a:cxn>
              </a:cxnLst>
              <a:rect l="0" t="0" r="r" b="b"/>
              <a:pathLst>
                <a:path w="21600" h="21600" extrusionOk="0">
                  <a:moveTo>
                    <a:pt x="12264" y="498"/>
                  </a:moveTo>
                  <a:cubicBezTo>
                    <a:pt x="12081" y="9456"/>
                    <a:pt x="7139" y="18315"/>
                    <a:pt x="0" y="21600"/>
                  </a:cubicBezTo>
                  <a:cubicBezTo>
                    <a:pt x="7322" y="19908"/>
                    <a:pt x="19220" y="13139"/>
                    <a:pt x="19220" y="13139"/>
                  </a:cubicBezTo>
                  <a:lnTo>
                    <a:pt x="21600" y="0"/>
                  </a:lnTo>
                  <a:lnTo>
                    <a:pt x="12264" y="498"/>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3" name="Figura"/>
            <p:cNvSpPr/>
            <p:nvPr/>
          </p:nvSpPr>
          <p:spPr>
            <a:xfrm>
              <a:off x="1689100" y="2844799"/>
              <a:ext cx="105410" cy="2717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36" y="202"/>
                  </a:lnTo>
                  <a:cubicBezTo>
                    <a:pt x="17176" y="9286"/>
                    <a:pt x="10149" y="18269"/>
                    <a:pt x="0" y="21600"/>
                  </a:cubicBezTo>
                  <a:cubicBezTo>
                    <a:pt x="520" y="21499"/>
                    <a:pt x="1041" y="21398"/>
                    <a:pt x="1561" y="21297"/>
                  </a:cubicBezTo>
                  <a:cubicBezTo>
                    <a:pt x="11711" y="17361"/>
                    <a:pt x="19518" y="8882"/>
                    <a:pt x="21600" y="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4" name="Figura"/>
            <p:cNvSpPr/>
            <p:nvPr/>
          </p:nvSpPr>
          <p:spPr>
            <a:xfrm>
              <a:off x="1752600" y="3428999"/>
              <a:ext cx="368337" cy="836932"/>
            </a:xfrm>
            <a:custGeom>
              <a:avLst/>
              <a:gdLst/>
              <a:ahLst/>
              <a:cxnLst>
                <a:cxn ang="0">
                  <a:pos x="wd2" y="hd2"/>
                </a:cxn>
                <a:cxn ang="5400000">
                  <a:pos x="wd2" y="hd2"/>
                </a:cxn>
                <a:cxn ang="10800000">
                  <a:pos x="wd2" y="hd2"/>
                </a:cxn>
                <a:cxn ang="16200000">
                  <a:pos x="wd2" y="hd2"/>
                </a:cxn>
              </a:cxnLst>
              <a:rect l="0" t="0" r="r" b="b"/>
              <a:pathLst>
                <a:path w="17306" h="21600" extrusionOk="0">
                  <a:moveTo>
                    <a:pt x="8652" y="21600"/>
                  </a:moveTo>
                  <a:cubicBezTo>
                    <a:pt x="8712" y="21600"/>
                    <a:pt x="8712" y="21600"/>
                    <a:pt x="8712" y="21600"/>
                  </a:cubicBezTo>
                  <a:cubicBezTo>
                    <a:pt x="21600" y="13701"/>
                    <a:pt x="16170" y="0"/>
                    <a:pt x="16170" y="0"/>
                  </a:cubicBezTo>
                  <a:lnTo>
                    <a:pt x="0" y="1934"/>
                  </a:lnTo>
                  <a:cubicBezTo>
                    <a:pt x="4296" y="6981"/>
                    <a:pt x="7638" y="15077"/>
                    <a:pt x="8652" y="21600"/>
                  </a:cubicBezTo>
                  <a:close/>
                </a:path>
              </a:pathLst>
            </a:custGeom>
            <a:solidFill>
              <a:srgbClr val="B392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5" name="Figura"/>
            <p:cNvSpPr/>
            <p:nvPr/>
          </p:nvSpPr>
          <p:spPr>
            <a:xfrm>
              <a:off x="1460500" y="3428999"/>
              <a:ext cx="642620" cy="836932"/>
            </a:xfrm>
            <a:custGeom>
              <a:avLst/>
              <a:gdLst/>
              <a:ahLst/>
              <a:cxnLst>
                <a:cxn ang="0">
                  <a:pos x="wd2" y="hd2"/>
                </a:cxn>
                <a:cxn ang="5400000">
                  <a:pos x="wd2" y="hd2"/>
                </a:cxn>
                <a:cxn ang="10800000">
                  <a:pos x="wd2" y="hd2"/>
                </a:cxn>
                <a:cxn ang="16200000">
                  <a:pos x="wd2" y="hd2"/>
                </a:cxn>
              </a:cxnLst>
              <a:rect l="0" t="0" r="r" b="b"/>
              <a:pathLst>
                <a:path w="21600" h="21600" extrusionOk="0">
                  <a:moveTo>
                    <a:pt x="427" y="3769"/>
                  </a:moveTo>
                  <a:lnTo>
                    <a:pt x="21600" y="33"/>
                  </a:lnTo>
                  <a:cubicBezTo>
                    <a:pt x="21600" y="0"/>
                    <a:pt x="21600" y="0"/>
                    <a:pt x="21600" y="0"/>
                  </a:cubicBezTo>
                  <a:lnTo>
                    <a:pt x="0" y="3605"/>
                  </a:lnTo>
                  <a:cubicBezTo>
                    <a:pt x="2945" y="17667"/>
                    <a:pt x="16307" y="21600"/>
                    <a:pt x="16307" y="21600"/>
                  </a:cubicBezTo>
                  <a:cubicBezTo>
                    <a:pt x="16307" y="21600"/>
                    <a:pt x="16349" y="21567"/>
                    <a:pt x="16349" y="21567"/>
                  </a:cubicBezTo>
                  <a:cubicBezTo>
                    <a:pt x="14855" y="21076"/>
                    <a:pt x="3202" y="16978"/>
                    <a:pt x="427" y="3769"/>
                  </a:cubicBez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6" name="Figura"/>
            <p:cNvSpPr/>
            <p:nvPr/>
          </p:nvSpPr>
          <p:spPr>
            <a:xfrm>
              <a:off x="1765300" y="3505200"/>
              <a:ext cx="189231" cy="767080"/>
            </a:xfrm>
            <a:custGeom>
              <a:avLst/>
              <a:gdLst/>
              <a:ahLst/>
              <a:cxnLst>
                <a:cxn ang="0">
                  <a:pos x="wd2" y="hd2"/>
                </a:cxn>
                <a:cxn ang="5400000">
                  <a:pos x="wd2" y="hd2"/>
                </a:cxn>
                <a:cxn ang="10800000">
                  <a:pos x="wd2" y="hd2"/>
                </a:cxn>
                <a:cxn ang="16200000">
                  <a:pos x="wd2" y="hd2"/>
                </a:cxn>
              </a:cxnLst>
              <a:rect l="0" t="0" r="r" b="b"/>
              <a:pathLst>
                <a:path w="21600" h="21600" extrusionOk="0">
                  <a:moveTo>
                    <a:pt x="2899" y="0"/>
                  </a:moveTo>
                  <a:lnTo>
                    <a:pt x="0" y="143"/>
                  </a:lnTo>
                  <a:cubicBezTo>
                    <a:pt x="10438" y="5615"/>
                    <a:pt x="18556" y="14448"/>
                    <a:pt x="21020" y="21600"/>
                  </a:cubicBezTo>
                  <a:cubicBezTo>
                    <a:pt x="21165" y="21600"/>
                    <a:pt x="21165" y="21600"/>
                    <a:pt x="21165" y="21600"/>
                  </a:cubicBezTo>
                  <a:cubicBezTo>
                    <a:pt x="21310" y="21564"/>
                    <a:pt x="21455" y="21493"/>
                    <a:pt x="21600" y="21457"/>
                  </a:cubicBezTo>
                  <a:cubicBezTo>
                    <a:pt x="19281" y="14233"/>
                    <a:pt x="12322" y="5722"/>
                    <a:pt x="2899" y="0"/>
                  </a:cubicBezTo>
                  <a:close/>
                </a:path>
              </a:pathLst>
            </a:custGeom>
            <a:solidFill>
              <a:srgbClr val="9B7DA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7" name="Figura"/>
            <p:cNvSpPr/>
            <p:nvPr/>
          </p:nvSpPr>
          <p:spPr>
            <a:xfrm>
              <a:off x="1803399" y="3035300"/>
              <a:ext cx="367031" cy="365760"/>
            </a:xfrm>
            <a:custGeom>
              <a:avLst/>
              <a:gdLst/>
              <a:ahLst/>
              <a:cxnLst>
                <a:cxn ang="0">
                  <a:pos x="wd2" y="hd2"/>
                </a:cxn>
                <a:cxn ang="5400000">
                  <a:pos x="wd2" y="hd2"/>
                </a:cxn>
                <a:cxn ang="10800000">
                  <a:pos x="wd2" y="hd2"/>
                </a:cxn>
                <a:cxn ang="16200000">
                  <a:pos x="wd2" y="hd2"/>
                </a:cxn>
              </a:cxnLst>
              <a:rect l="0" t="0" r="r" b="b"/>
              <a:pathLst>
                <a:path w="21600" h="21600" extrusionOk="0">
                  <a:moveTo>
                    <a:pt x="16144" y="450"/>
                  </a:moveTo>
                  <a:cubicBezTo>
                    <a:pt x="18610" y="1875"/>
                    <a:pt x="20329" y="3900"/>
                    <a:pt x="21600" y="6150"/>
                  </a:cubicBezTo>
                  <a:cubicBezTo>
                    <a:pt x="20404" y="3675"/>
                    <a:pt x="18610" y="1500"/>
                    <a:pt x="16144" y="0"/>
                  </a:cubicBezTo>
                  <a:cubicBezTo>
                    <a:pt x="16144" y="0"/>
                    <a:pt x="448" y="2325"/>
                    <a:pt x="0" y="21375"/>
                  </a:cubicBezTo>
                  <a:cubicBezTo>
                    <a:pt x="0" y="21375"/>
                    <a:pt x="224" y="21450"/>
                    <a:pt x="598" y="21600"/>
                  </a:cubicBezTo>
                  <a:cubicBezTo>
                    <a:pt x="897" y="3075"/>
                    <a:pt x="16144" y="450"/>
                    <a:pt x="16144" y="45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8" name="Figura"/>
            <p:cNvSpPr/>
            <p:nvPr/>
          </p:nvSpPr>
          <p:spPr>
            <a:xfrm>
              <a:off x="1689099" y="2832099"/>
              <a:ext cx="157481" cy="278131"/>
            </a:xfrm>
            <a:custGeom>
              <a:avLst/>
              <a:gdLst/>
              <a:ahLst/>
              <a:cxnLst>
                <a:cxn ang="0">
                  <a:pos x="wd2" y="hd2"/>
                </a:cxn>
                <a:cxn ang="5400000">
                  <a:pos x="wd2" y="hd2"/>
                </a:cxn>
                <a:cxn ang="10800000">
                  <a:pos x="wd2" y="hd2"/>
                </a:cxn>
                <a:cxn ang="16200000">
                  <a:pos x="wd2" y="hd2"/>
                </a:cxn>
              </a:cxnLst>
              <a:rect l="0" t="0" r="r" b="b"/>
              <a:pathLst>
                <a:path w="21600" h="21600" extrusionOk="0">
                  <a:moveTo>
                    <a:pt x="19858" y="197"/>
                  </a:moveTo>
                  <a:lnTo>
                    <a:pt x="18116" y="12822"/>
                  </a:lnTo>
                  <a:cubicBezTo>
                    <a:pt x="18116" y="12822"/>
                    <a:pt x="7142" y="19233"/>
                    <a:pt x="0" y="21205"/>
                  </a:cubicBezTo>
                  <a:cubicBezTo>
                    <a:pt x="174" y="21501"/>
                    <a:pt x="348" y="21600"/>
                    <a:pt x="348" y="21600"/>
                  </a:cubicBezTo>
                  <a:cubicBezTo>
                    <a:pt x="7316" y="20121"/>
                    <a:pt x="19684" y="13216"/>
                    <a:pt x="19684" y="13216"/>
                  </a:cubicBezTo>
                  <a:lnTo>
                    <a:pt x="21600" y="0"/>
                  </a:lnTo>
                  <a:lnTo>
                    <a:pt x="19858" y="19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9"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532" y="2675"/>
                  </a:moveTo>
                  <a:lnTo>
                    <a:pt x="21494" y="594"/>
                  </a:lnTo>
                  <a:lnTo>
                    <a:pt x="21600" y="0"/>
                  </a:lnTo>
                  <a:lnTo>
                    <a:pt x="0" y="2081"/>
                  </a:lnTo>
                  <a:cubicBezTo>
                    <a:pt x="851" y="8323"/>
                    <a:pt x="8619" y="21600"/>
                    <a:pt x="8619" y="21600"/>
                  </a:cubicBezTo>
                  <a:cubicBezTo>
                    <a:pt x="8619" y="21600"/>
                    <a:pt x="8725" y="21600"/>
                    <a:pt x="8725" y="21501"/>
                  </a:cubicBezTo>
                  <a:cubicBezTo>
                    <a:pt x="7129" y="18826"/>
                    <a:pt x="1170" y="8125"/>
                    <a:pt x="532" y="267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0" name="Figura"/>
            <p:cNvSpPr/>
            <p:nvPr/>
          </p:nvSpPr>
          <p:spPr>
            <a:xfrm>
              <a:off x="1816100" y="2819400"/>
              <a:ext cx="38100" cy="38221"/>
            </a:xfrm>
            <a:custGeom>
              <a:avLst/>
              <a:gdLst/>
              <a:ahLst/>
              <a:cxnLst>
                <a:cxn ang="0">
                  <a:pos x="wd2" y="hd2"/>
                </a:cxn>
                <a:cxn ang="5400000">
                  <a:pos x="wd2" y="hd2"/>
                </a:cxn>
                <a:cxn ang="10800000">
                  <a:pos x="wd2" y="hd2"/>
                </a:cxn>
                <a:cxn ang="16200000">
                  <a:pos x="wd2" y="hd2"/>
                </a:cxn>
              </a:cxnLst>
              <a:rect l="0" t="0" r="r" b="b"/>
              <a:pathLst>
                <a:path w="21600" h="20970" extrusionOk="0">
                  <a:moveTo>
                    <a:pt x="0" y="10518"/>
                  </a:moveTo>
                  <a:cubicBezTo>
                    <a:pt x="0" y="16093"/>
                    <a:pt x="5040" y="20970"/>
                    <a:pt x="10800" y="20970"/>
                  </a:cubicBezTo>
                  <a:cubicBezTo>
                    <a:pt x="16560" y="20970"/>
                    <a:pt x="21600" y="16093"/>
                    <a:pt x="21600" y="10518"/>
                  </a:cubicBezTo>
                  <a:cubicBezTo>
                    <a:pt x="21600" y="4944"/>
                    <a:pt x="16560" y="67"/>
                    <a:pt x="10800" y="67"/>
                  </a:cubicBezTo>
                  <a:cubicBezTo>
                    <a:pt x="5040" y="-630"/>
                    <a:pt x="0" y="4247"/>
                    <a:pt x="0" y="1051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1" name="Figura"/>
            <p:cNvSpPr/>
            <p:nvPr/>
          </p:nvSpPr>
          <p:spPr>
            <a:xfrm>
              <a:off x="1828799" y="2832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7550" y="21600"/>
                    <a:pt x="21600" y="16200"/>
                    <a:pt x="21600" y="10800"/>
                  </a:cubicBezTo>
                  <a:cubicBezTo>
                    <a:pt x="21600" y="4050"/>
                    <a:pt x="16200" y="0"/>
                    <a:pt x="10800" y="0"/>
                  </a:cubicBezTo>
                  <a:cubicBezTo>
                    <a:pt x="5400" y="0"/>
                    <a:pt x="0" y="405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2" name="Figura"/>
            <p:cNvSpPr/>
            <p:nvPr/>
          </p:nvSpPr>
          <p:spPr>
            <a:xfrm>
              <a:off x="1892299" y="2603500"/>
              <a:ext cx="110417" cy="402591"/>
            </a:xfrm>
            <a:custGeom>
              <a:avLst/>
              <a:gdLst/>
              <a:ahLst/>
              <a:cxnLst>
                <a:cxn ang="0">
                  <a:pos x="wd2" y="hd2"/>
                </a:cxn>
                <a:cxn ang="5400000">
                  <a:pos x="wd2" y="hd2"/>
                </a:cxn>
                <a:cxn ang="10800000">
                  <a:pos x="wd2" y="hd2"/>
                </a:cxn>
                <a:cxn ang="16200000">
                  <a:pos x="wd2" y="hd2"/>
                </a:cxn>
              </a:cxnLst>
              <a:rect l="0" t="0" r="r" b="b"/>
              <a:pathLst>
                <a:path w="14120" h="21600" extrusionOk="0">
                  <a:moveTo>
                    <a:pt x="11368" y="21600"/>
                  </a:moveTo>
                  <a:lnTo>
                    <a:pt x="5197" y="21464"/>
                  </a:lnTo>
                  <a:cubicBezTo>
                    <a:pt x="5197" y="21464"/>
                    <a:pt x="15753" y="7632"/>
                    <a:pt x="0" y="0"/>
                  </a:cubicBezTo>
                  <a:cubicBezTo>
                    <a:pt x="0" y="68"/>
                    <a:pt x="21600" y="5519"/>
                    <a:pt x="11368" y="2160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3" name="Grupo"/>
            <p:cNvGrpSpPr/>
            <p:nvPr/>
          </p:nvGrpSpPr>
          <p:grpSpPr>
            <a:xfrm>
              <a:off x="1625600" y="2870200"/>
              <a:ext cx="174081" cy="199789"/>
              <a:chOff x="0" y="0"/>
              <a:chExt cx="174080" cy="199788"/>
            </a:xfrm>
          </p:grpSpPr>
          <p:sp>
            <p:nvSpPr>
              <p:cNvPr id="1719" name="Figura"/>
              <p:cNvSpPr/>
              <p:nvPr/>
            </p:nvSpPr>
            <p:spPr>
              <a:xfrm>
                <a:off x="1650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0" name="Figura"/>
              <p:cNvSpPr/>
              <p:nvPr/>
            </p:nvSpPr>
            <p:spPr>
              <a:xfrm>
                <a:off x="1396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1" name="Figura"/>
              <p:cNvSpPr/>
              <p:nvPr/>
            </p:nvSpPr>
            <p:spPr>
              <a:xfrm>
                <a:off x="1651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2" name="Figura"/>
              <p:cNvSpPr/>
              <p:nvPr/>
            </p:nvSpPr>
            <p:spPr>
              <a:xfrm>
                <a:off x="127000" y="126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3" name="Figura"/>
              <p:cNvSpPr/>
              <p:nvPr/>
            </p:nvSpPr>
            <p:spPr>
              <a:xfrm>
                <a:off x="1523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4" name="Figura"/>
              <p:cNvSpPr/>
              <p:nvPr/>
            </p:nvSpPr>
            <p:spPr>
              <a:xfrm>
                <a:off x="1650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5" name="Figura"/>
              <p:cNvSpPr/>
              <p:nvPr/>
            </p:nvSpPr>
            <p:spPr>
              <a:xfrm>
                <a:off x="139699" y="1015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6" name="Figura"/>
              <p:cNvSpPr/>
              <p:nvPr/>
            </p:nvSpPr>
            <p:spPr>
              <a:xfrm>
                <a:off x="114300" y="63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7" name="Figura"/>
              <p:cNvSpPr/>
              <p:nvPr/>
            </p:nvSpPr>
            <p:spPr>
              <a:xfrm>
                <a:off x="1016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8" name="Figura"/>
              <p:cNvSpPr/>
              <p:nvPr/>
            </p:nvSpPr>
            <p:spPr>
              <a:xfrm>
                <a:off x="761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9" name="Figura"/>
              <p:cNvSpPr/>
              <p:nvPr/>
            </p:nvSpPr>
            <p:spPr>
              <a:xfrm>
                <a:off x="127000" y="1523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0" name="Figura"/>
              <p:cNvSpPr/>
              <p:nvPr/>
            </p:nvSpPr>
            <p:spPr>
              <a:xfrm>
                <a:off x="114300" y="1142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1" name="Figura"/>
              <p:cNvSpPr/>
              <p:nvPr/>
            </p:nvSpPr>
            <p:spPr>
              <a:xfrm>
                <a:off x="888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2" name="Figura"/>
              <p:cNvSpPr/>
              <p:nvPr/>
            </p:nvSpPr>
            <p:spPr>
              <a:xfrm>
                <a:off x="634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3" name="Figura"/>
              <p:cNvSpPr/>
              <p:nvPr/>
            </p:nvSpPr>
            <p:spPr>
              <a:xfrm>
                <a:off x="50799" y="253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4" name="Figura"/>
              <p:cNvSpPr/>
              <p:nvPr/>
            </p:nvSpPr>
            <p:spPr>
              <a:xfrm>
                <a:off x="101599" y="177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5" name="Figura"/>
              <p:cNvSpPr/>
              <p:nvPr/>
            </p:nvSpPr>
            <p:spPr>
              <a:xfrm>
                <a:off x="761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6" name="Figura"/>
              <p:cNvSpPr/>
              <p:nvPr/>
            </p:nvSpPr>
            <p:spPr>
              <a:xfrm>
                <a:off x="50800" y="1015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7" name="Figura"/>
              <p:cNvSpPr/>
              <p:nvPr/>
            </p:nvSpPr>
            <p:spPr>
              <a:xfrm>
                <a:off x="38100" y="761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8" name="Figura"/>
              <p:cNvSpPr/>
              <p:nvPr/>
            </p:nvSpPr>
            <p:spPr>
              <a:xfrm>
                <a:off x="12700" y="507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9" name="Figura"/>
              <p:cNvSpPr/>
              <p:nvPr/>
            </p:nvSpPr>
            <p:spPr>
              <a:xfrm>
                <a:off x="-1" y="12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0" name="Figura"/>
              <p:cNvSpPr/>
              <p:nvPr/>
            </p:nvSpPr>
            <p:spPr>
              <a:xfrm>
                <a:off x="63500" y="190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1" name="Figura"/>
              <p:cNvSpPr/>
              <p:nvPr/>
            </p:nvSpPr>
            <p:spPr>
              <a:xfrm>
                <a:off x="50799"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2" name="Figura"/>
              <p:cNvSpPr/>
              <p:nvPr/>
            </p:nvSpPr>
            <p:spPr>
              <a:xfrm>
                <a:off x="25399" y="1269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3" name="Figura"/>
              <p:cNvSpPr/>
              <p:nvPr/>
            </p:nvSpPr>
            <p:spPr>
              <a:xfrm>
                <a:off x="-1"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4" name="Figura"/>
            <p:cNvSpPr/>
            <p:nvPr/>
          </p:nvSpPr>
          <p:spPr>
            <a:xfrm>
              <a:off x="1663700" y="2603499"/>
              <a:ext cx="189231" cy="185421"/>
            </a:xfrm>
            <a:custGeom>
              <a:avLst/>
              <a:gdLst/>
              <a:ahLst/>
              <a:cxnLst>
                <a:cxn ang="0">
                  <a:pos x="wd2" y="hd2"/>
                </a:cxn>
                <a:cxn ang="5400000">
                  <a:pos x="wd2" y="hd2"/>
                </a:cxn>
                <a:cxn ang="10800000">
                  <a:pos x="wd2" y="hd2"/>
                </a:cxn>
                <a:cxn ang="16200000">
                  <a:pos x="wd2" y="hd2"/>
                </a:cxn>
              </a:cxnLst>
              <a:rect l="0" t="0" r="r" b="b"/>
              <a:pathLst>
                <a:path w="21600" h="21600" extrusionOk="0">
                  <a:moveTo>
                    <a:pt x="0" y="20416"/>
                  </a:moveTo>
                  <a:lnTo>
                    <a:pt x="2899" y="21600"/>
                  </a:lnTo>
                  <a:cubicBezTo>
                    <a:pt x="2899" y="21600"/>
                    <a:pt x="6089" y="10060"/>
                    <a:pt x="21600" y="0"/>
                  </a:cubicBezTo>
                  <a:cubicBezTo>
                    <a:pt x="21600" y="0"/>
                    <a:pt x="7248" y="4734"/>
                    <a:pt x="0" y="2041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5" name="Grupo"/>
            <p:cNvGrpSpPr/>
            <p:nvPr/>
          </p:nvGrpSpPr>
          <p:grpSpPr>
            <a:xfrm>
              <a:off x="1841500" y="3060700"/>
              <a:ext cx="348318" cy="373380"/>
              <a:chOff x="0" y="0"/>
              <a:chExt cx="348317" cy="373379"/>
            </a:xfrm>
          </p:grpSpPr>
          <p:sp>
            <p:nvSpPr>
              <p:cNvPr id="1717" name="Figura"/>
              <p:cNvSpPr/>
              <p:nvPr/>
            </p:nvSpPr>
            <p:spPr>
              <a:xfrm>
                <a:off x="0" y="0"/>
                <a:ext cx="225081" cy="334121"/>
              </a:xfrm>
              <a:custGeom>
                <a:avLst/>
                <a:gdLst/>
                <a:ahLst/>
                <a:cxnLst>
                  <a:cxn ang="0">
                    <a:pos x="wd2" y="hd2"/>
                  </a:cxn>
                  <a:cxn ang="5400000">
                    <a:pos x="wd2" y="hd2"/>
                  </a:cxn>
                  <a:cxn ang="10800000">
                    <a:pos x="wd2" y="hd2"/>
                  </a:cxn>
                  <a:cxn ang="16200000">
                    <a:pos x="wd2" y="hd2"/>
                  </a:cxn>
                </a:cxnLst>
                <a:rect l="0" t="0" r="r" b="b"/>
                <a:pathLst>
                  <a:path w="20919" h="21525" extrusionOk="0">
                    <a:moveTo>
                      <a:pt x="20919" y="0"/>
                    </a:moveTo>
                    <a:cubicBezTo>
                      <a:pt x="4749" y="5809"/>
                      <a:pt x="3450" y="17427"/>
                      <a:pt x="3922" y="21518"/>
                    </a:cubicBezTo>
                    <a:cubicBezTo>
                      <a:pt x="3096" y="21600"/>
                      <a:pt x="853" y="20945"/>
                      <a:pt x="27" y="21027"/>
                    </a:cubicBezTo>
                    <a:cubicBezTo>
                      <a:pt x="-91" y="21027"/>
                      <a:pt x="-681" y="4091"/>
                      <a:pt x="20919"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8" name="Figura"/>
              <p:cNvSpPr/>
              <p:nvPr/>
            </p:nvSpPr>
            <p:spPr>
              <a:xfrm>
                <a:off x="330199" y="266699"/>
                <a:ext cx="18119" cy="106681"/>
              </a:xfrm>
              <a:custGeom>
                <a:avLst/>
                <a:gdLst/>
                <a:ahLst/>
                <a:cxnLst>
                  <a:cxn ang="0">
                    <a:pos x="wd2" y="hd2"/>
                  </a:cxn>
                  <a:cxn ang="5400000">
                    <a:pos x="wd2" y="hd2"/>
                  </a:cxn>
                  <a:cxn ang="10800000">
                    <a:pos x="wd2" y="hd2"/>
                  </a:cxn>
                  <a:cxn ang="16200000">
                    <a:pos x="wd2" y="hd2"/>
                  </a:cxn>
                </a:cxnLst>
                <a:rect l="0" t="0" r="r" b="b"/>
                <a:pathLst>
                  <a:path w="20543" h="21600" extrusionOk="0">
                    <a:moveTo>
                      <a:pt x="15840" y="21086"/>
                    </a:moveTo>
                    <a:cubicBezTo>
                      <a:pt x="5760" y="21343"/>
                      <a:pt x="0" y="21600"/>
                      <a:pt x="0" y="21600"/>
                    </a:cubicBezTo>
                    <a:cubicBezTo>
                      <a:pt x="0" y="21600"/>
                      <a:pt x="14400" y="14143"/>
                      <a:pt x="20160" y="0"/>
                    </a:cubicBezTo>
                    <a:cubicBezTo>
                      <a:pt x="21600" y="8743"/>
                      <a:pt x="18720" y="15943"/>
                      <a:pt x="15840" y="2108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6" name="Figura"/>
            <p:cNvSpPr/>
            <p:nvPr/>
          </p:nvSpPr>
          <p:spPr>
            <a:xfrm>
              <a:off x="1676399" y="3619499"/>
              <a:ext cx="389892" cy="392431"/>
            </a:xfrm>
            <a:custGeom>
              <a:avLst/>
              <a:gdLst/>
              <a:ahLst/>
              <a:cxnLst>
                <a:cxn ang="0">
                  <a:pos x="wd2" y="hd2"/>
                </a:cxn>
                <a:cxn ang="5400000">
                  <a:pos x="wd2" y="hd2"/>
                </a:cxn>
                <a:cxn ang="10800000">
                  <a:pos x="wd2" y="hd2"/>
                </a:cxn>
                <a:cxn ang="16200000">
                  <a:pos x="wd2" y="hd2"/>
                </a:cxn>
              </a:cxnLst>
              <a:rect l="0" t="0" r="r" b="b"/>
              <a:pathLst>
                <a:path w="21600" h="21600" extrusionOk="0">
                  <a:moveTo>
                    <a:pt x="21600" y="14819"/>
                  </a:moveTo>
                  <a:lnTo>
                    <a:pt x="19489" y="3076"/>
                  </a:lnTo>
                  <a:lnTo>
                    <a:pt x="11117" y="10416"/>
                  </a:lnTo>
                  <a:lnTo>
                    <a:pt x="14846" y="0"/>
                  </a:lnTo>
                  <a:lnTo>
                    <a:pt x="3025" y="2307"/>
                  </a:lnTo>
                  <a:lnTo>
                    <a:pt x="10483" y="10416"/>
                  </a:lnTo>
                  <a:lnTo>
                    <a:pt x="0" y="7829"/>
                  </a:lnTo>
                  <a:lnTo>
                    <a:pt x="3448" y="19293"/>
                  </a:lnTo>
                  <a:lnTo>
                    <a:pt x="10624" y="11394"/>
                  </a:lnTo>
                  <a:lnTo>
                    <a:pt x="7036" y="21600"/>
                  </a:lnTo>
                  <a:lnTo>
                    <a:pt x="18786" y="19293"/>
                  </a:lnTo>
                  <a:lnTo>
                    <a:pt x="11257" y="11045"/>
                  </a:ln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3011" name="TextBox 3">
            <a:extLst>
              <a:ext uri="{FF2B5EF4-FFF2-40B4-BE49-F238E27FC236}">
                <a16:creationId xmlns="" xmlns:a16="http://schemas.microsoft.com/office/drawing/2014/main" id="{BB2BD6CC-AB33-4DFB-8EA4-8CF3D729A511}"/>
              </a:ext>
            </a:extLst>
          </p:cNvPr>
          <p:cNvSpPr txBox="1">
            <a:spLocks noChangeArrowheads="1"/>
          </p:cNvSpPr>
          <p:nvPr/>
        </p:nvSpPr>
        <p:spPr bwMode="auto">
          <a:xfrm>
            <a:off x="519049" y="1054361"/>
            <a:ext cx="11537443" cy="1405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2. </a:t>
            </a:r>
            <a:r>
              <a:rPr lang="en-US" altLang="vi-VN" sz="4267" b="1" dirty="0" err="1">
                <a:solidFill>
                  <a:srgbClr val="0070C0"/>
                </a:solidFill>
                <a:latin typeface="Times New Roman" panose="02020603050405020304" pitchFamily="18" charset="0"/>
                <a:cs typeface="Times New Roman" panose="02020603050405020304" pitchFamily="18" charset="0"/>
              </a:rPr>
              <a:t>Đơn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chính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và</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cơ</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bản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thời</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kỳ</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phong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ở</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Tây</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âu</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cho</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kỷ</a:t>
            </a:r>
            <a:r>
              <a:rPr lang="en-US" altLang="vi-VN" sz="4267" b="1" dirty="0">
                <a:solidFill>
                  <a:srgbClr val="0070C0"/>
                </a:solidFill>
                <a:latin typeface="Times New Roman" panose="02020603050405020304" pitchFamily="18" charset="0"/>
                <a:cs typeface="Times New Roman" panose="02020603050405020304" pitchFamily="18" charset="0"/>
              </a:rPr>
              <a:t> IX </a:t>
            </a:r>
            <a:r>
              <a:rPr lang="en-US" altLang="vi-VN" sz="4267" b="1" dirty="0" err="1">
                <a:solidFill>
                  <a:srgbClr val="0070C0"/>
                </a:solidFill>
                <a:latin typeface="Times New Roman" panose="02020603050405020304" pitchFamily="18" charset="0"/>
                <a:cs typeface="Times New Roman" panose="02020603050405020304" pitchFamily="18" charset="0"/>
              </a:rPr>
              <a:t>là</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997700" y="2625779"/>
            <a:ext cx="2565400" cy="2560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flipH="1">
            <a:off x="11226797" y="667216"/>
            <a:ext cx="3378200" cy="2093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hlinkClick r:id="rId8" action="ppaction://hlinksldjump"/>
            <a:extLst>
              <a:ext uri="{FF2B5EF4-FFF2-40B4-BE49-F238E27FC236}">
                <a16:creationId xmlns="" xmlns:a16="http://schemas.microsoft.com/office/drawing/2014/main" id="{F904D9D0-6828-40B7-A631-51446BCD3248}"/>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7262286" y="7823337"/>
            <a:ext cx="1951453" cy="1384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 xmlns:a16="http://schemas.microsoft.com/office/drawing/2014/main" id="{AFCEC5BB-3E5A-4175-9CCA-FFF878C0E75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9" name="Rounded Rectangle 28">
            <a:extLst>
              <a:ext uri="{FF2B5EF4-FFF2-40B4-BE49-F238E27FC236}">
                <a16:creationId xmlns="" xmlns:a16="http://schemas.microsoft.com/office/drawing/2014/main" id="{E9D2C52E-ECA9-4911-A650-C7991B235B36}"/>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30" name="Rounded Rectangle 29">
            <a:extLst>
              <a:ext uri="{FF2B5EF4-FFF2-40B4-BE49-F238E27FC236}">
                <a16:creationId xmlns="" xmlns:a16="http://schemas.microsoft.com/office/drawing/2014/main" id="{58DD3941-5BF8-42F2-87A0-DE6B2224D266}"/>
              </a:ext>
            </a:extLst>
          </p:cNvPr>
          <p:cNvSpPr/>
          <p:nvPr/>
        </p:nvSpPr>
        <p:spPr>
          <a:xfrm>
            <a:off x="127000" y="35333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31" name="Rounded Rectangle 30">
            <a:extLst>
              <a:ext uri="{FF2B5EF4-FFF2-40B4-BE49-F238E27FC236}">
                <a16:creationId xmlns="" xmlns:a16="http://schemas.microsoft.com/office/drawing/2014/main" id="{914A2154-4179-4ACF-A894-BC2088E17038}"/>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32" name="Rounded Rectangle 31">
            <a:extLst>
              <a:ext uri="{FF2B5EF4-FFF2-40B4-BE49-F238E27FC236}">
                <a16:creationId xmlns="" xmlns:a16="http://schemas.microsoft.com/office/drawing/2014/main" id="{FE035148-CEA7-4A6F-8141-D2AC93502D8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33" name="Rounded Rectangle 32">
            <a:extLst>
              <a:ext uri="{FF2B5EF4-FFF2-40B4-BE49-F238E27FC236}">
                <a16:creationId xmlns="" xmlns:a16="http://schemas.microsoft.com/office/drawing/2014/main" id="{2156787C-F7A8-44F6-A760-2EA4F20E5E0F}"/>
              </a:ext>
            </a:extLst>
          </p:cNvPr>
          <p:cNvSpPr/>
          <p:nvPr/>
        </p:nvSpPr>
        <p:spPr>
          <a:xfrm>
            <a:off x="127000" y="35270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34" name="Rounded Rectangle 33">
            <a:extLst>
              <a:ext uri="{FF2B5EF4-FFF2-40B4-BE49-F238E27FC236}">
                <a16:creationId xmlns="" xmlns:a16="http://schemas.microsoft.com/office/drawing/2014/main" id="{47AF2481-10C2-49AD-BAB1-6E22EF808961}"/>
              </a:ext>
            </a:extLst>
          </p:cNvPr>
          <p:cNvSpPr/>
          <p:nvPr/>
        </p:nvSpPr>
        <p:spPr>
          <a:xfrm>
            <a:off x="127000" y="35143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5" name="Rounded Rectangle 34">
            <a:extLst>
              <a:ext uri="{FF2B5EF4-FFF2-40B4-BE49-F238E27FC236}">
                <a16:creationId xmlns="" xmlns:a16="http://schemas.microsoft.com/office/drawing/2014/main" id="{7046066C-238B-4BA2-8C75-3F985EF60AB7}"/>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6" name="Rounded Rectangle 35">
            <a:extLst>
              <a:ext uri="{FF2B5EF4-FFF2-40B4-BE49-F238E27FC236}">
                <a16:creationId xmlns="" xmlns:a16="http://schemas.microsoft.com/office/drawing/2014/main" id="{97EF32F7-E0E7-4AE5-9AD9-84295B22C587}"/>
              </a:ext>
            </a:extLst>
          </p:cNvPr>
          <p:cNvSpPr/>
          <p:nvPr/>
        </p:nvSpPr>
        <p:spPr>
          <a:xfrm>
            <a:off x="127000" y="34741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7" name="Rounded Rectangle 36">
            <a:extLst>
              <a:ext uri="{FF2B5EF4-FFF2-40B4-BE49-F238E27FC236}">
                <a16:creationId xmlns="" xmlns:a16="http://schemas.microsoft.com/office/drawing/2014/main" id="{DD89454D-06F9-4508-85C2-C73DA046B284}"/>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8" name="Rounded Rectangle 37">
            <a:extLst>
              <a:ext uri="{FF2B5EF4-FFF2-40B4-BE49-F238E27FC236}">
                <a16:creationId xmlns="" xmlns:a16="http://schemas.microsoft.com/office/drawing/2014/main" id="{3E985DBB-470D-4FF9-B1B5-F895039F82C1}"/>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00:00</a:t>
            </a:r>
          </a:p>
        </p:txBody>
      </p:sp>
      <p:pic>
        <p:nvPicPr>
          <p:cNvPr id="39" name="Picture 2" descr="Káº¿t quáº£ hÃ¬nh áº£nh cho icon Äá»ng há»">
            <a:extLst>
              <a:ext uri="{FF2B5EF4-FFF2-40B4-BE49-F238E27FC236}">
                <a16:creationId xmlns="" xmlns:a16="http://schemas.microsoft.com/office/drawing/2014/main" id="{EB035F89-20EF-4ABD-859F-9B40488D9DB9}"/>
              </a:ext>
            </a:extLst>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2413000" y="3368297"/>
            <a:ext cx="1041400"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A">
            <a:extLst>
              <a:ext uri="{FF2B5EF4-FFF2-40B4-BE49-F238E27FC236}">
                <a16:creationId xmlns="" xmlns:a16="http://schemas.microsoft.com/office/drawing/2014/main" id="{FCD39953-04A2-49AF-AAFB-C0C8BC41CBF7}"/>
              </a:ext>
            </a:extLst>
          </p:cNvPr>
          <p:cNvSpPr/>
          <p:nvPr/>
        </p:nvSpPr>
        <p:spPr>
          <a:xfrm>
            <a:off x="0" y="6047765"/>
            <a:ext cx="8032749"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C. </a:t>
            </a:r>
            <a:r>
              <a:rPr lang="en-US" sz="3733" dirty="0" err="1">
                <a:solidFill>
                  <a:prstClr val="black"/>
                </a:solidFill>
                <a:latin typeface="Times New Roman" panose="02020603050405020304" pitchFamily="18" charset="0"/>
                <a:cs typeface="Times New Roman" panose="02020603050405020304" pitchFamily="18" charset="0"/>
              </a:rPr>
              <a:t>Lãnh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địa</a:t>
            </a:r>
            <a:endParaRPr lang="en-US" sz="3733" dirty="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 xmlns:a16="http://schemas.microsoft.com/office/drawing/2014/main" id="{46C37C18-D5B4-4D08-8373-68129052742D}"/>
              </a:ext>
            </a:extLst>
          </p:cNvPr>
          <p:cNvSpPr/>
          <p:nvPr/>
        </p:nvSpPr>
        <p:spPr>
          <a:xfrm>
            <a:off x="-57956" y="4651249"/>
            <a:ext cx="8032749" cy="11726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A. Trang </a:t>
            </a:r>
            <a:r>
              <a:rPr lang="en-US" sz="3733" dirty="0" err="1">
                <a:solidFill>
                  <a:prstClr val="black"/>
                </a:solidFill>
                <a:latin typeface="Times New Roman" panose="02020603050405020304" pitchFamily="18" charset="0"/>
                <a:cs typeface="Times New Roman" panose="02020603050405020304" pitchFamily="18" charset="0"/>
              </a:rPr>
              <a:t>trại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 xmlns:a16="http://schemas.microsoft.com/office/drawing/2014/main" id="{0165BA71-7582-40F2-BEA3-FEB7D06102F8}"/>
              </a:ext>
            </a:extLst>
          </p:cNvPr>
          <p:cNvSpPr/>
          <p:nvPr/>
        </p:nvSpPr>
        <p:spPr>
          <a:xfrm flipH="1">
            <a:off x="8127995" y="4651250"/>
            <a:ext cx="8140699" cy="117263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B. </a:t>
            </a:r>
            <a:r>
              <a:rPr lang="en-US" sz="3733" dirty="0" err="1">
                <a:solidFill>
                  <a:prstClr val="black"/>
                </a:solidFill>
                <a:latin typeface="Times New Roman" panose="02020603050405020304" pitchFamily="18" charset="0"/>
                <a:cs typeface="Times New Roman" panose="02020603050405020304" pitchFamily="18" charset="0"/>
              </a:rPr>
              <a:t>Phường</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hội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60" name="D">
            <a:extLst>
              <a:ext uri="{FF2B5EF4-FFF2-40B4-BE49-F238E27FC236}">
                <a16:creationId xmlns="" xmlns:a16="http://schemas.microsoft.com/office/drawing/2014/main" id="{276BEFC9-8C48-4C49-BD06-C28D2B5C073C}"/>
              </a:ext>
            </a:extLst>
          </p:cNvPr>
          <p:cNvSpPr/>
          <p:nvPr/>
        </p:nvSpPr>
        <p:spPr>
          <a:xfrm flipH="1">
            <a:off x="8242298" y="6047765"/>
            <a:ext cx="8032745"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D. </a:t>
            </a:r>
            <a:r>
              <a:rPr lang="en-US" sz="3733" dirty="0" err="1">
                <a:solidFill>
                  <a:prstClr val="black"/>
                </a:solidFill>
                <a:latin typeface="Times New Roman" panose="02020603050405020304" pitchFamily="18" charset="0"/>
                <a:cs typeface="Times New Roman" panose="02020603050405020304" pitchFamily="18" charset="0"/>
              </a:rPr>
              <a:t>Thành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thị</a:t>
            </a:r>
            <a:endParaRPr lang="en-US" sz="3733"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4035" name="TextBox 3">
            <a:extLst>
              <a:ext uri="{FF2B5EF4-FFF2-40B4-BE49-F238E27FC236}">
                <a16:creationId xmlns="" xmlns:a16="http://schemas.microsoft.com/office/drawing/2014/main" id="{185A4DE8-5E1F-4322-9AAC-BBBBA6C3C689}"/>
              </a:ext>
            </a:extLst>
          </p:cNvPr>
          <p:cNvSpPr txBox="1">
            <a:spLocks noChangeArrowheads="1"/>
          </p:cNvSpPr>
          <p:nvPr/>
        </p:nvSpPr>
        <p:spPr bwMode="auto">
          <a:xfrm>
            <a:off x="708025" y="1138619"/>
            <a:ext cx="1112837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800" b="1" dirty="0" err="1">
                <a:solidFill>
                  <a:srgbClr val="0070C0"/>
                </a:solidFill>
                <a:latin typeface="Times New Roman" panose="02020603050405020304" pitchFamily="18" charset="0"/>
                <a:cs typeface="Times New Roman" panose="02020603050405020304" pitchFamily="18" charset="0"/>
              </a:rPr>
              <a:t>Câu</a:t>
            </a:r>
            <a:r>
              <a:rPr lang="en-US" altLang="vi-VN" sz="4800" b="1" dirty="0">
                <a:solidFill>
                  <a:srgbClr val="0070C0"/>
                </a:solidFill>
                <a:latin typeface="Times New Roman" panose="02020603050405020304" pitchFamily="18" charset="0"/>
                <a:cs typeface="Times New Roman" panose="02020603050405020304" pitchFamily="18" charset="0"/>
              </a:rPr>
              <a:t> 3. </a:t>
            </a:r>
            <a:r>
              <a:rPr lang="en-US" altLang="vi-VN" sz="4800" b="1" dirty="0" err="1">
                <a:solidFill>
                  <a:srgbClr val="0070C0"/>
                </a:solidFill>
                <a:latin typeface="Times New Roman" panose="02020603050405020304" pitchFamily="18" charset="0"/>
                <a:cs typeface="Times New Roman" panose="02020603050405020304" pitchFamily="18" charset="0"/>
              </a:rPr>
              <a:t>Giai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cấp</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giữ</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vai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trò</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sản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xuất</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chính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lãnh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địa</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phong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kiến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ở</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Tây</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Âu</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là</a:t>
            </a:r>
            <a:r>
              <a:rPr lang="en-US" altLang="vi-VN" sz="4800" b="1" dirty="0">
                <a:solidFill>
                  <a:srgbClr val="0070C0"/>
                </a:solidFill>
                <a:latin typeface="Times New Roman" panose="02020603050405020304" pitchFamily="18" charset="0"/>
                <a:cs typeface="Times New Roman" panose="02020603050405020304" pitchFamily="18" charset="0"/>
              </a:rPr>
              <a:t>:</a:t>
            </a:r>
          </a:p>
        </p:txBody>
      </p:sp>
      <p:pic>
        <p:nvPicPr>
          <p:cNvPr id="44036" name="Picture 3">
            <a:extLst>
              <a:ext uri="{FF2B5EF4-FFF2-40B4-BE49-F238E27FC236}">
                <a16:creationId xmlns=""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1154834" y="536576"/>
            <a:ext cx="3414183" cy="231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741924" y="2715561"/>
            <a:ext cx="3270249" cy="26206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hlinkClick r:id="rId8" action="ppaction://hlinksldjump"/>
            <a:extLst>
              <a:ext uri="{FF2B5EF4-FFF2-40B4-BE49-F238E27FC236}">
                <a16:creationId xmlns="" xmlns:a16="http://schemas.microsoft.com/office/drawing/2014/main" id="{50E539E6-36E3-41B2-BCC6-671415ECD326}"/>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7035478" y="7630584"/>
            <a:ext cx="2388249" cy="1513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 xmlns:a16="http://schemas.microsoft.com/office/drawing/2014/main" id="{FAEE265F-C24E-4B24-BE87-75C0A92F6E31}"/>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 xmlns:a16="http://schemas.microsoft.com/office/drawing/2014/main" id="{AA5EFF26-29A3-4865-8E61-500872F4CCB0}"/>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 xmlns:a16="http://schemas.microsoft.com/office/drawing/2014/main" id="{4D801D75-0428-4E1A-9C4D-C91A3BFD94CB}"/>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 xmlns:a16="http://schemas.microsoft.com/office/drawing/2014/main" id="{565CB93D-17F8-48DE-BA50-679B414974B9}"/>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 xmlns:a16="http://schemas.microsoft.com/office/drawing/2014/main" id="{23D908D0-E59D-4364-91A3-E8F4E4B2378D}"/>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 xmlns:a16="http://schemas.microsoft.com/office/drawing/2014/main" id="{3FC7CEAD-FFA9-49AA-BD22-FC172CC3CDA2}"/>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 xmlns:a16="http://schemas.microsoft.com/office/drawing/2014/main" id="{92A6BF88-F83D-4CD5-826C-5217FD7B2977}"/>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 xmlns:a16="http://schemas.microsoft.com/office/drawing/2014/main" id="{ADF6B615-A6D9-4801-8A71-108E7AF655D5}"/>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 xmlns:a16="http://schemas.microsoft.com/office/drawing/2014/main" id="{570595F7-0A64-46E8-803E-E47A16FC0C66}"/>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 xmlns:a16="http://schemas.microsoft.com/office/drawing/2014/main" id="{C8E3B7A4-7F02-4C55-9A54-7A9E85997C96}"/>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 xmlns:a16="http://schemas.microsoft.com/office/drawing/2014/main" id="{DC73793F-1738-4DA8-BDCE-9EF105CDDAFE}"/>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 xmlns:a16="http://schemas.microsoft.com/office/drawing/2014/main" id="{7031F0C0-6F21-442A-9867-569F974E6D89}"/>
              </a:ext>
            </a:extLst>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4673600" y="3213102"/>
            <a:ext cx="1041400"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A">
            <a:extLst>
              <a:ext uri="{FF2B5EF4-FFF2-40B4-BE49-F238E27FC236}">
                <a16:creationId xmlns="" xmlns:a16="http://schemas.microsoft.com/office/drawing/2014/main" id="{B85D00D3-97A0-443A-811F-C81FB79DC16C}"/>
              </a:ext>
            </a:extLst>
          </p:cNvPr>
          <p:cNvSpPr/>
          <p:nvPr/>
        </p:nvSpPr>
        <p:spPr>
          <a:xfrm flipH="1">
            <a:off x="8259233" y="5044018"/>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B. </a:t>
            </a:r>
            <a:r>
              <a:rPr lang="en-US" sz="4267" b="1" dirty="0" err="1">
                <a:solidFill>
                  <a:srgbClr val="C00000"/>
                </a:solidFill>
                <a:latin typeface="Times New Roman" panose="02020603050405020304" pitchFamily="18" charset="0"/>
                <a:cs typeface="Times New Roman" panose="02020603050405020304" pitchFamily="18" charset="0"/>
              </a:rPr>
              <a:t>Nông</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nô</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7" name="B">
            <a:extLst>
              <a:ext uri="{FF2B5EF4-FFF2-40B4-BE49-F238E27FC236}">
                <a16:creationId xmlns="" xmlns:a16="http://schemas.microsoft.com/office/drawing/2014/main" id="{474BE395-E78F-49F2-849F-B541ACAB5083}"/>
              </a:ext>
            </a:extLst>
          </p:cNvPr>
          <p:cNvSpPr/>
          <p:nvPr/>
        </p:nvSpPr>
        <p:spPr>
          <a:xfrm>
            <a:off x="2235200" y="6572251"/>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C. </a:t>
            </a:r>
            <a:r>
              <a:rPr lang="en-US" sz="4267" b="1" dirty="0" err="1">
                <a:solidFill>
                  <a:srgbClr val="C00000"/>
                </a:solidFill>
                <a:latin typeface="Times New Roman" panose="02020603050405020304" pitchFamily="18" charset="0"/>
                <a:cs typeface="Times New Roman" panose="02020603050405020304" pitchFamily="18" charset="0"/>
              </a:rPr>
              <a:t>Nô</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lệ</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8" name="C">
            <a:extLst>
              <a:ext uri="{FF2B5EF4-FFF2-40B4-BE49-F238E27FC236}">
                <a16:creationId xmlns="" xmlns:a16="http://schemas.microsoft.com/office/drawing/2014/main" id="{62978351-CEC4-4DFB-9FDB-06F3D7BFE2D9}"/>
              </a:ext>
            </a:extLst>
          </p:cNvPr>
          <p:cNvSpPr/>
          <p:nvPr/>
        </p:nvSpPr>
        <p:spPr>
          <a:xfrm>
            <a:off x="2235200" y="5044018"/>
            <a:ext cx="5784851"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4267" b="1" dirty="0">
                <a:solidFill>
                  <a:srgbClr val="C00000"/>
                </a:solidFill>
                <a:latin typeface="Times New Roman" panose="02020603050405020304" pitchFamily="18" charset="0"/>
                <a:cs typeface="Times New Roman" panose="02020603050405020304" pitchFamily="18" charset="0"/>
              </a:rPr>
              <a:t>A. </a:t>
            </a:r>
            <a:r>
              <a:rPr lang="en-US" sz="4267" b="1" dirty="0" err="1">
                <a:solidFill>
                  <a:srgbClr val="C00000"/>
                </a:solidFill>
                <a:latin typeface="Times New Roman" panose="02020603050405020304" pitchFamily="18" charset="0"/>
                <a:cs typeface="Times New Roman" panose="02020603050405020304" pitchFamily="18" charset="0"/>
              </a:rPr>
              <a:t>Quý</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tộc</a:t>
            </a:r>
            <a:endParaRPr lang="vi-VN" sz="4267" dirty="0">
              <a:solidFill>
                <a:srgbClr val="C0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 xmlns:a16="http://schemas.microsoft.com/office/drawing/2014/main" id="{D14CD7FF-E603-4474-8250-9B610D5AC6EE}"/>
              </a:ext>
            </a:extLst>
          </p:cNvPr>
          <p:cNvSpPr/>
          <p:nvPr/>
        </p:nvSpPr>
        <p:spPr>
          <a:xfrm flipH="1">
            <a:off x="8263469" y="6572251"/>
            <a:ext cx="57869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D. </a:t>
            </a:r>
            <a:r>
              <a:rPr lang="en-US" sz="4267" b="1" dirty="0" err="1">
                <a:solidFill>
                  <a:srgbClr val="C00000"/>
                </a:solidFill>
                <a:latin typeface="Times New Roman" panose="02020603050405020304" pitchFamily="18" charset="0"/>
                <a:cs typeface="Times New Roman" panose="02020603050405020304" pitchFamily="18" charset="0"/>
              </a:rPr>
              <a:t>Hiệp</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sĩ</a:t>
            </a:r>
            <a:endParaRPr lang="en-US" sz="4267"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5059" name="TextBox 3">
            <a:extLst>
              <a:ext uri="{FF2B5EF4-FFF2-40B4-BE49-F238E27FC236}">
                <a16:creationId xmlns="" xmlns:a16="http://schemas.microsoft.com/office/drawing/2014/main" id="{78190A9E-F5FA-4623-BA9F-48AA8D691996}"/>
              </a:ext>
            </a:extLst>
          </p:cNvPr>
          <p:cNvSpPr txBox="1">
            <a:spLocks noChangeArrowheads="1"/>
          </p:cNvSpPr>
          <p:nvPr/>
        </p:nvSpPr>
        <p:spPr bwMode="auto">
          <a:xfrm>
            <a:off x="355600" y="1060274"/>
            <a:ext cx="12125749" cy="1405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4267" dirty="0" err="1">
                <a:solidFill>
                  <a:srgbClr val="0070C0"/>
                </a:solidFill>
                <a:latin typeface="Times New Roman" panose="02020603050405020304" pitchFamily="18" charset="0"/>
                <a:cs typeface="Times New Roman" panose="02020603050405020304" pitchFamily="18" charset="0"/>
              </a:rPr>
              <a:t>Câu</a:t>
            </a:r>
            <a:r>
              <a:rPr lang="en-US" altLang="vi-VN" sz="4267" dirty="0">
                <a:solidFill>
                  <a:srgbClr val="0070C0"/>
                </a:solidFill>
                <a:latin typeface="Times New Roman" panose="02020603050405020304" pitchFamily="18" charset="0"/>
                <a:cs typeface="Times New Roman" panose="02020603050405020304" pitchFamily="18" charset="0"/>
              </a:rPr>
              <a:t> 4. </a:t>
            </a:r>
            <a:r>
              <a:rPr lang="en-US" altLang="vi-VN" sz="4267" dirty="0" err="1">
                <a:solidFill>
                  <a:srgbClr val="0070C0"/>
                </a:solidFill>
                <a:latin typeface="Times New Roman" panose="02020603050405020304" pitchFamily="18" charset="0"/>
                <a:cs typeface="Times New Roman" panose="02020603050405020304" pitchFamily="18" charset="0"/>
              </a:rPr>
              <a:t>Quá</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trình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xác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lập</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quan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hệ</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sản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xuất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phong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kiến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diễn</a:t>
            </a:r>
            <a:r>
              <a:rPr lang="en-US" altLang="vi-VN" sz="4267" dirty="0">
                <a:solidFill>
                  <a:srgbClr val="0070C0"/>
                </a:solidFill>
                <a:latin typeface="Times New Roman" panose="02020603050405020304" pitchFamily="18" charset="0"/>
                <a:cs typeface="Times New Roman" panose="02020603050405020304" pitchFamily="18" charset="0"/>
              </a:rPr>
              <a:t> ra </a:t>
            </a:r>
            <a:r>
              <a:rPr lang="en-US" altLang="vi-VN" sz="4267" dirty="0" err="1">
                <a:solidFill>
                  <a:srgbClr val="0070C0"/>
                </a:solidFill>
                <a:latin typeface="Times New Roman" panose="02020603050405020304" pitchFamily="18" charset="0"/>
                <a:cs typeface="Times New Roman" panose="02020603050405020304" pitchFamily="18" charset="0"/>
              </a:rPr>
              <a:t>mạnh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mẽ</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nhất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vương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quốc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nào</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Tây</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Âu</a:t>
            </a:r>
            <a:r>
              <a:rPr lang="en-US" altLang="vi-VN" sz="4267" dirty="0">
                <a:solidFill>
                  <a:srgbClr val="0070C0"/>
                </a:solidFill>
                <a:latin typeface="Times New Roman" panose="02020603050405020304" pitchFamily="18" charset="0"/>
                <a:cs typeface="Times New Roman" panose="02020603050405020304" pitchFamily="18" charset="0"/>
              </a:rPr>
              <a:t>?</a:t>
            </a:r>
          </a:p>
        </p:txBody>
      </p:sp>
      <p:pic>
        <p:nvPicPr>
          <p:cNvPr id="45060" name="Picture 2">
            <a:extLst>
              <a:ext uri="{FF2B5EF4-FFF2-40B4-BE49-F238E27FC236}">
                <a16:creationId xmlns=""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2014200" y="1058140"/>
            <a:ext cx="2338917" cy="17483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hlinkClick r:id="rId7" action="ppaction://hlinksldjump"/>
            <a:extLst>
              <a:ext uri="{FF2B5EF4-FFF2-40B4-BE49-F238E27FC236}">
                <a16:creationId xmlns="" xmlns:a16="http://schemas.microsoft.com/office/drawing/2014/main" id="{F7E1791A-3DBE-47B7-BCB4-81E81EAC54A5}"/>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7134017" y="7631080"/>
            <a:ext cx="2297513" cy="1512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 xmlns:a16="http://schemas.microsoft.com/office/drawing/2014/main" id="{6A45C8E9-F58E-4F3A-936A-DB4352B3187F}"/>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 xmlns:a16="http://schemas.microsoft.com/office/drawing/2014/main" id="{EAD1583E-89B0-47ED-BDCE-36D38536456F}"/>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 xmlns:a16="http://schemas.microsoft.com/office/drawing/2014/main" id="{794053FA-4EFF-4CB4-A9C5-8E020FD535FC}"/>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 xmlns:a16="http://schemas.microsoft.com/office/drawing/2014/main" id="{809BEBC9-8578-4B63-B53B-6F4A394E514B}"/>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 xmlns:a16="http://schemas.microsoft.com/office/drawing/2014/main" id="{E9E96F9A-FA8E-40D9-A28A-8343C2684DDA}"/>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 xmlns:a16="http://schemas.microsoft.com/office/drawing/2014/main" id="{E7AD7112-9CFB-4D6A-BD05-8B071A2555AE}"/>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 xmlns:a16="http://schemas.microsoft.com/office/drawing/2014/main" id="{AEE78731-BE40-4501-9568-7F8377A4BDC3}"/>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 xmlns:a16="http://schemas.microsoft.com/office/drawing/2014/main" id="{A606246F-EE9D-4D3F-9DF9-517388A1DB3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 xmlns:a16="http://schemas.microsoft.com/office/drawing/2014/main" id="{52E470FC-49A5-4A65-8E22-97CA8045B34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 xmlns:a16="http://schemas.microsoft.com/office/drawing/2014/main" id="{C8AC8E14-8885-41A0-A7DE-D4E22B6111D7}"/>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 xmlns:a16="http://schemas.microsoft.com/office/drawing/2014/main" id="{5B860FFD-CF7E-49B4-B888-50109B5F85D5}"/>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 xmlns:a16="http://schemas.microsoft.com/office/drawing/2014/main" id="{052F9F76-A77D-4213-AD16-40A4E8FD9BFC}"/>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4627542" y="3050117"/>
            <a:ext cx="1388533" cy="1405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A">
            <a:extLst>
              <a:ext uri="{FF2B5EF4-FFF2-40B4-BE49-F238E27FC236}">
                <a16:creationId xmlns="" xmlns:a16="http://schemas.microsoft.com/office/drawing/2014/main" id="{4B88DDAC-EBC7-44E4-8884-CDC15A0AA53E}"/>
              </a:ext>
            </a:extLst>
          </p:cNvPr>
          <p:cNvSpPr/>
          <p:nvPr/>
        </p:nvSpPr>
        <p:spPr>
          <a:xfrm flipH="1">
            <a:off x="8033089" y="6546852"/>
            <a:ext cx="59393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D. </a:t>
            </a:r>
            <a:r>
              <a:rPr lang="en-US" sz="3733" b="1" dirty="0" err="1">
                <a:solidFill>
                  <a:srgbClr val="C00000"/>
                </a:solidFill>
                <a:latin typeface="Times New Roman" pitchFamily="18" charset="0"/>
                <a:cs typeface="Times New Roman" pitchFamily="18" charset="0"/>
              </a:rPr>
              <a:t>Phơ-răng</a:t>
            </a:r>
            <a:endParaRPr lang="vi-VN" sz="3733"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 xmlns:a16="http://schemas.microsoft.com/office/drawing/2014/main" id="{2F9FE1F4-D121-4B08-BD8E-A6EFEBB241E4}"/>
              </a:ext>
            </a:extLst>
          </p:cNvPr>
          <p:cNvSpPr/>
          <p:nvPr/>
        </p:nvSpPr>
        <p:spPr>
          <a:xfrm>
            <a:off x="2203451" y="6546853"/>
            <a:ext cx="579120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C. </a:t>
            </a:r>
            <a:r>
              <a:rPr lang="en-US" sz="3733" b="1" dirty="0" err="1">
                <a:solidFill>
                  <a:srgbClr val="C00000"/>
                </a:solidFill>
                <a:latin typeface="Times New Roman" panose="02020603050405020304" pitchFamily="18" charset="0"/>
                <a:cs typeface="Times New Roman" panose="02020603050405020304" pitchFamily="18" charset="0"/>
              </a:rPr>
              <a:t>Ăng-lô</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Xắc-xông</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 xmlns:a16="http://schemas.microsoft.com/office/drawing/2014/main" id="{11418896-6AF3-41FA-8E2D-009AFE7BB993}"/>
              </a:ext>
            </a:extLst>
          </p:cNvPr>
          <p:cNvSpPr/>
          <p:nvPr/>
        </p:nvSpPr>
        <p:spPr>
          <a:xfrm>
            <a:off x="2203453" y="5018618"/>
            <a:ext cx="5784849"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A. </a:t>
            </a:r>
            <a:r>
              <a:rPr lang="en-US" sz="3733" b="1" dirty="0" err="1">
                <a:solidFill>
                  <a:srgbClr val="C00000"/>
                </a:solidFill>
                <a:latin typeface="Times New Roman" panose="02020603050405020304" pitchFamily="18" charset="0"/>
                <a:cs typeface="Times New Roman" panose="02020603050405020304" pitchFamily="18" charset="0"/>
              </a:rPr>
              <a:t>Tây</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 xmlns:a16="http://schemas.microsoft.com/office/drawing/2014/main" id="{836BDBE0-E2F8-435B-ADFC-DEDCD4A3579C}"/>
              </a:ext>
            </a:extLst>
          </p:cNvPr>
          <p:cNvSpPr/>
          <p:nvPr/>
        </p:nvSpPr>
        <p:spPr>
          <a:xfrm flipH="1">
            <a:off x="7988302" y="5110993"/>
            <a:ext cx="5939367"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B. </a:t>
            </a:r>
            <a:r>
              <a:rPr lang="en-US" sz="3733" b="1" dirty="0" err="1">
                <a:solidFill>
                  <a:srgbClr val="C00000"/>
                </a:solidFill>
                <a:latin typeface="Times New Roman" panose="02020603050405020304" pitchFamily="18" charset="0"/>
                <a:cs typeface="Times New Roman" panose="02020603050405020304" pitchFamily="18" charset="0"/>
              </a:rPr>
              <a:t>Đông</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vi-VN" sz="3733" b="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2EA77A40-ADA4-9A4F-857C-860AA7D379AC}"/>
              </a:ext>
            </a:extLst>
          </p:cNvPr>
          <p:cNvPicPr>
            <a:picLocks noChangeAspect="1"/>
          </p:cNvPicPr>
          <p:nvPr/>
        </p:nvPicPr>
        <p:blipFill>
          <a:blip r:embed="rId10"/>
          <a:stretch>
            <a:fillRect/>
          </a:stretch>
        </p:blipFill>
        <p:spPr>
          <a:xfrm>
            <a:off x="7048673" y="2836489"/>
            <a:ext cx="2297513" cy="2368992"/>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6083" name="TextBox 3">
            <a:extLst>
              <a:ext uri="{FF2B5EF4-FFF2-40B4-BE49-F238E27FC236}">
                <a16:creationId xmlns="" xmlns:a16="http://schemas.microsoft.com/office/drawing/2014/main" id="{1332C3E8-7BBE-43E9-AD95-D1B155E4A72A}"/>
              </a:ext>
            </a:extLst>
          </p:cNvPr>
          <p:cNvSpPr txBox="1">
            <a:spLocks noChangeArrowheads="1"/>
          </p:cNvSpPr>
          <p:nvPr/>
        </p:nvSpPr>
        <p:spPr bwMode="auto">
          <a:xfrm>
            <a:off x="268224" y="1093589"/>
            <a:ext cx="13264896" cy="1405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prstClr val="black"/>
                </a:solidFill>
                <a:latin typeface="Times New Roman" panose="02020603050405020304" pitchFamily="18" charset="0"/>
                <a:cs typeface="Times New Roman" panose="02020603050405020304" pitchFamily="18" charset="0"/>
              </a:rPr>
              <a:t>Câu</a:t>
            </a:r>
            <a:r>
              <a:rPr lang="en-US" altLang="vi-VN" sz="4267" b="1" dirty="0">
                <a:solidFill>
                  <a:prstClr val="black"/>
                </a:solidFill>
                <a:latin typeface="Times New Roman" panose="02020603050405020304" pitchFamily="18" charset="0"/>
                <a:cs typeface="Times New Roman" panose="02020603050405020304" pitchFamily="18" charset="0"/>
              </a:rPr>
              <a:t> 5. </a:t>
            </a:r>
            <a:r>
              <a:rPr lang="en-US" altLang="vi-VN" sz="4267" b="1" dirty="0" err="1">
                <a:solidFill>
                  <a:prstClr val="black"/>
                </a:solidFill>
                <a:latin typeface="Times New Roman" panose="02020603050405020304" pitchFamily="18" charset="0"/>
                <a:cs typeface="Times New Roman" panose="02020603050405020304" pitchFamily="18" charset="0"/>
              </a:rPr>
              <a:t>Đặc</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điểm</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nổi</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bật</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về</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tế</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của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lãnh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địa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phong</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kiến</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Tây</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Âu</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là</a:t>
            </a:r>
            <a:r>
              <a:rPr lang="en-US" altLang="vi-VN" sz="4267" b="1" dirty="0">
                <a:solidFill>
                  <a:prstClr val="black"/>
                </a:solidFill>
                <a:latin typeface="Times New Roman" panose="02020603050405020304" pitchFamily="18" charset="0"/>
                <a:cs typeface="Times New Roman" panose="02020603050405020304" pitchFamily="18" charset="0"/>
              </a:rPr>
              <a:t>:</a:t>
            </a:r>
            <a:endParaRPr lang="en-US" altLang="vi-VN" sz="4267"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hlinkClick r:id="rId8" action="ppaction://hlinksldjump"/>
            <a:extLst>
              <a:ext uri="{FF2B5EF4-FFF2-40B4-BE49-F238E27FC236}">
                <a16:creationId xmlns="" xmlns:a16="http://schemas.microsoft.com/office/drawing/2014/main" id="{C80CE47F-E7F3-492A-B724-65951AA6B580}"/>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 xmlns:a16="http://schemas.microsoft.com/office/drawing/2014/main" id="{A0780020-2F39-4C21-AC56-AFCCC1B182D2}"/>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 xmlns:a16="http://schemas.microsoft.com/office/drawing/2014/main" id="{5BF77B9C-2B75-44D2-A4D1-ABDCFB1A5D41}"/>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 xmlns:a16="http://schemas.microsoft.com/office/drawing/2014/main" id="{6C09B669-5571-4939-A901-C89EA461A0FD}"/>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 xmlns:a16="http://schemas.microsoft.com/office/drawing/2014/main" id="{CFC41E60-3095-453C-B65D-17290630F4F2}"/>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 xmlns:a16="http://schemas.microsoft.com/office/drawing/2014/main" id="{C28F424C-87CC-4021-A009-D822E3188C4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 xmlns:a16="http://schemas.microsoft.com/office/drawing/2014/main" id="{2480D2DB-52B8-41E9-A907-4757DB442DB4}"/>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 xmlns:a16="http://schemas.microsoft.com/office/drawing/2014/main" id="{3D8BED09-C636-4A83-A9E0-962A0B61A91D}"/>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 xmlns:a16="http://schemas.microsoft.com/office/drawing/2014/main" id="{9AF3EB24-E720-4B56-82C7-7EB8E30B22CE}"/>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 xmlns:a16="http://schemas.microsoft.com/office/drawing/2014/main" id="{52EE3785-2EC4-4658-86BD-83DD93AED86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 xmlns:a16="http://schemas.microsoft.com/office/drawing/2014/main" id="{F2BB4B3D-713D-4CF0-BF6D-E1826D66E06B}"/>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 xmlns:a16="http://schemas.microsoft.com/office/drawing/2014/main" id="{6FEC3852-58B5-41E1-8CF7-D0B9EE9F17AE}"/>
              </a:ext>
            </a:extLst>
          </p:cNvPr>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 xmlns:a16="http://schemas.microsoft.com/office/drawing/2014/main" id="{8E003F87-3F96-47DF-81C3-4305485EDE96}"/>
              </a:ext>
            </a:extLst>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 name="A">
            <a:extLst>
              <a:ext uri="{FF2B5EF4-FFF2-40B4-BE49-F238E27FC236}">
                <a16:creationId xmlns="" xmlns:a16="http://schemas.microsoft.com/office/drawing/2014/main" id="{EC88215F-CF7E-4C6C-95A0-691339FEA8C4}"/>
              </a:ext>
            </a:extLst>
          </p:cNvPr>
          <p:cNvSpPr/>
          <p:nvPr/>
        </p:nvSpPr>
        <p:spPr>
          <a:xfrm flipH="1">
            <a:off x="8225367" y="4559300"/>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B .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một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sở</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đóng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cấp</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 xmlns:a16="http://schemas.microsoft.com/office/drawing/2014/main" id="{114F3377-EF12-424B-816B-3BCD6950C61E}"/>
              </a:ext>
            </a:extLst>
          </p:cNvPr>
          <p:cNvSpPr/>
          <p:nvPr/>
        </p:nvSpPr>
        <p:spPr>
          <a:xfrm>
            <a:off x="1574800" y="6466418"/>
            <a:ext cx="64198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C. </a:t>
            </a:r>
            <a:r>
              <a:rPr lang="en-US" sz="3200" b="1" dirty="0" err="1">
                <a:solidFill>
                  <a:srgbClr val="C00000"/>
                </a:solidFill>
                <a:latin typeface="Times New Roman" panose="02020603050405020304" pitchFamily="18" charset="0"/>
                <a:cs typeface="Times New Roman" panose="02020603050405020304" pitchFamily="18" charset="0"/>
              </a:rPr>
              <a:t>Thường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xuyên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trao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đổi</a:t>
            </a:r>
            <a:r>
              <a:rPr lang="en-US" sz="3200" b="1" dirty="0">
                <a:solidFill>
                  <a:srgbClr val="C00000"/>
                </a:solidFill>
                <a:latin typeface="Times New Roman" panose="02020603050405020304" pitchFamily="18" charset="0"/>
                <a:cs typeface="Times New Roman" panose="02020603050405020304" pitchFamily="18" charset="0"/>
              </a:rPr>
              <a:t> hang </a:t>
            </a:r>
            <a:r>
              <a:rPr lang="en-US" sz="3200" b="1" dirty="0" err="1">
                <a:solidFill>
                  <a:srgbClr val="C00000"/>
                </a:solidFill>
                <a:latin typeface="Times New Roman" panose="02020603050405020304" pitchFamily="18" charset="0"/>
                <a:cs typeface="Times New Roman" panose="02020603050405020304" pitchFamily="18" charset="0"/>
              </a:rPr>
              <a:t>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ngoài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 xmlns:a16="http://schemas.microsoft.com/office/drawing/2014/main" id="{407482FE-451A-4113-8A8F-6C8DCEE32061}"/>
              </a:ext>
            </a:extLst>
          </p:cNvPr>
          <p:cNvSpPr/>
          <p:nvPr/>
        </p:nvSpPr>
        <p:spPr>
          <a:xfrm>
            <a:off x="1574800" y="4559300"/>
            <a:ext cx="6419851"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A.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thuế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tiền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tệ</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riêng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 xmlns:a16="http://schemas.microsoft.com/office/drawing/2014/main" id="{80D06358-32B5-4E48-B940-4C7E99905824}"/>
              </a:ext>
            </a:extLst>
          </p:cNvPr>
          <p:cNvSpPr/>
          <p:nvPr/>
        </p:nvSpPr>
        <p:spPr>
          <a:xfrm flipH="1">
            <a:off x="8231717" y="6466418"/>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D.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đều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lao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thủ</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endParaRPr lang="vi-VN" sz="3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6256000" cy="9144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319168D3-47D7-FD4D-915F-6347DEEFD1AB}"/>
              </a:ext>
            </a:extLst>
          </p:cNvPr>
          <p:cNvGrpSpPr/>
          <p:nvPr/>
        </p:nvGrpSpPr>
        <p:grpSpPr>
          <a:xfrm>
            <a:off x="8559800" y="6519333"/>
            <a:ext cx="7696200" cy="2624667"/>
            <a:chOff x="3636645" y="6568567"/>
            <a:chExt cx="5772150" cy="1968500"/>
          </a:xfrm>
        </p:grpSpPr>
        <p:pic>
          <p:nvPicPr>
            <p:cNvPr id="7" name="Picture 3" descr="C:\Users\ADMIN\Desktop\Tai nguyen thiet ke tro choi\Bảng gỗ\49f1b87228eb6bdb68e300357ebeb9ca (2).jpg">
              <a:extLst>
                <a:ext uri="{FF2B5EF4-FFF2-40B4-BE49-F238E27FC236}">
                  <a16:creationId xmlns=""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b="1" dirty="0">
                  <a:solidFill>
                    <a:srgbClr val="FF0000"/>
                  </a:solidFill>
                  <a:latin typeface="Georgia"/>
                </a:rPr>
                <a:t>THE END</a:t>
              </a:r>
            </a:p>
          </p:txBody>
        </p:sp>
      </p:grpSp>
      <p:sp>
        <p:nvSpPr>
          <p:cNvPr id="3" name="TextBox 2">
            <a:extLst>
              <a:ext uri="{FF2B5EF4-FFF2-40B4-BE49-F238E27FC236}">
                <a16:creationId xmlns="" xmlns:a16="http://schemas.microsoft.com/office/drawing/2014/main" id="{7C550C15-2C9C-254D-BDB9-4E9E8D813B28}"/>
              </a:ext>
            </a:extLst>
          </p:cNvPr>
          <p:cNvSpPr txBox="1"/>
          <p:nvPr/>
        </p:nvSpPr>
        <p:spPr>
          <a:xfrm>
            <a:off x="-341376" y="0"/>
            <a:ext cx="16946880" cy="830997"/>
          </a:xfrm>
          <a:prstGeom prst="rect">
            <a:avLst/>
          </a:prstGeom>
          <a:noFill/>
        </p:spPr>
        <p:txBody>
          <a:bodyPr wrap="square" rtlCol="0">
            <a:spAutoFit/>
          </a:bodyPr>
          <a:lstStyle/>
          <a:p>
            <a:pPr algn="ctr" defTabSz="1219170"/>
            <a:r>
              <a:rPr lang="x-none" sz="4800" b="1" dirty="0">
                <a:solidFill>
                  <a:prstClr val="white"/>
                </a:solidFill>
                <a:latin typeface="Times New Roman" panose="02020603050405020304" pitchFamily="18" charset="0"/>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2311506" y="1091658"/>
            <a:ext cx="10060273" cy="6694140"/>
          </a:xfrm>
          <a:prstGeom prst="rect">
            <a:avLst/>
          </a:prstGeom>
          <a:noFill/>
        </p:spPr>
        <p:txBody>
          <a:bodyPr wrap="square" lIns="0" tIns="0" rIns="0" rtlCol="0">
            <a:spAutoFit/>
          </a:bodyPr>
          <a:lstStyle/>
          <a:p>
            <a:pPr marL="1143000" indent="-1143000" algn="ctr">
              <a:lnSpc>
                <a:spcPct val="150000"/>
              </a:lnSpc>
              <a:buAutoNum type="arabicPeriod"/>
              <a:tabLst>
                <a:tab pos="520700" algn="l"/>
                <a:tab pos="698500" algn="l"/>
                <a:tab pos="901700" algn="l"/>
              </a:tabLst>
            </a:pP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ở</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a:t>
            </a:r>
          </a:p>
          <a:p>
            <a:pPr marL="457200" indent="-457200" algn="ctr">
              <a:lnSpc>
                <a:spcPct val="150000"/>
              </a:lnSpc>
              <a:buAutoNum type="arabicPeriod"/>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Đặc</a:t>
            </a:r>
            <a:r>
              <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điểm</a:t>
            </a:r>
            <a:r>
              <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lãnh</a:t>
            </a:r>
            <a:r>
              <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địa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quan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hệ</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chế</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độ</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ở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Âu</a:t>
            </a:r>
            <a:endPar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endParaRPr>
          </a:p>
          <a:p>
            <a:pPr marL="457200" indent="-457200" algn="ctr">
              <a:lnSpc>
                <a:spcPct val="150000"/>
              </a:lnSpc>
              <a:buAutoNum type="arabicPeriod"/>
              <a:tabLst>
                <a:tab pos="520700" algn="l"/>
                <a:tab pos="698500" algn="l"/>
                <a:tab pos="901700" algn="l"/>
              </a:tabLst>
            </a:pP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Thành</a:t>
            </a:r>
            <a:r>
              <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thị</a:t>
            </a:r>
            <a:r>
              <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Âu</a:t>
            </a:r>
            <a:r>
              <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thời</a:t>
            </a:r>
            <a:r>
              <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trung</a:t>
            </a:r>
            <a:r>
              <a:rPr lang="en-US" altLang="zh-CN" sz="4800" dirty="0" smtClean="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đại</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a:p>
            <a:pPr marL="457200" indent="-457200" algn="ctr">
              <a:lnSpc>
                <a:spcPct val="150000"/>
              </a:lnSpc>
              <a:buAutoNum type="arabicPeriod"/>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Sự</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ra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đời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Thiên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chúa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smtClean="0">
                <a:solidFill>
                  <a:srgbClr val="1E120D"/>
                </a:solidFill>
                <a:latin typeface="Times New Roman" panose="02020603050405020304" pitchFamily="18" charset="0"/>
                <a:ea typeface="Kingthings Foundation" charset="0"/>
                <a:cs typeface="Times New Roman" panose="02020603050405020304" pitchFamily="18" charset="0"/>
              </a:rPr>
              <a:t>giáo</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p:txBody>
      </p:sp>
      <p:sp>
        <p:nvSpPr>
          <p:cNvPr id="5" name="Marcador de número de diapositiva 4"/>
          <p:cNvSpPr>
            <a:spLocks noGrp="1"/>
          </p:cNvSpPr>
          <p:nvPr>
            <p:ph type="sldNum" sz="quarter" idx="12"/>
          </p:nvPr>
        </p:nvSpPr>
        <p:spPr/>
        <p:txBody>
          <a:bodyPr/>
          <a:lstStyle/>
          <a:p>
            <a:fld id="{B6F15528-21DE-4FAA-801E-634DDDAF4B2B}" type="slidenum">
              <a:rPr lang="tr-TR" smtClean="0"/>
              <a:pPr/>
              <a:t>4</a:t>
            </a:fld>
            <a:endParaRPr lang="tr-TR" dirty="0"/>
          </a:p>
        </p:txBody>
      </p:sp>
      <p:grpSp>
        <p:nvGrpSpPr>
          <p:cNvPr id="7" name="Grupo"/>
          <p:cNvGrpSpPr/>
          <p:nvPr/>
        </p:nvGrpSpPr>
        <p:grpSpPr>
          <a:xfrm>
            <a:off x="12522200" y="2816090"/>
            <a:ext cx="3733800" cy="6327910"/>
            <a:chOff x="0" y="0"/>
            <a:chExt cx="1931670" cy="3285858"/>
          </a:xfrm>
        </p:grpSpPr>
        <p:sp>
          <p:nvSpPr>
            <p:cNvPr id="8" name="Figura"/>
            <p:cNvSpPr/>
            <p:nvPr/>
          </p:nvSpPr>
          <p:spPr>
            <a:xfrm>
              <a:off x="736599" y="1968500"/>
              <a:ext cx="692151" cy="454680"/>
            </a:xfrm>
            <a:custGeom>
              <a:avLst/>
              <a:gdLst/>
              <a:ahLst/>
              <a:cxnLst>
                <a:cxn ang="0">
                  <a:pos x="wd2" y="hd2"/>
                </a:cxn>
                <a:cxn ang="5400000">
                  <a:pos x="wd2" y="hd2"/>
                </a:cxn>
                <a:cxn ang="10800000">
                  <a:pos x="wd2" y="hd2"/>
                </a:cxn>
                <a:cxn ang="16200000">
                  <a:pos x="wd2" y="hd2"/>
                </a:cxn>
              </a:cxnLst>
              <a:rect l="0" t="0" r="r" b="b"/>
              <a:pathLst>
                <a:path w="21600" h="21303" extrusionOk="0">
                  <a:moveTo>
                    <a:pt x="12643" y="1"/>
                  </a:moveTo>
                  <a:lnTo>
                    <a:pt x="21600" y="21303"/>
                  </a:lnTo>
                  <a:cubicBezTo>
                    <a:pt x="21600" y="21303"/>
                    <a:pt x="9552" y="19875"/>
                    <a:pt x="0" y="10057"/>
                  </a:cubicBezTo>
                  <a:cubicBezTo>
                    <a:pt x="4399" y="-297"/>
                    <a:pt x="12643" y="1"/>
                    <a:pt x="12643" y="1"/>
                  </a:cubicBezTo>
                  <a:close/>
                </a:path>
              </a:pathLst>
            </a:custGeom>
            <a:solidFill>
              <a:srgbClr val="5B48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 name="Figura"/>
            <p:cNvSpPr/>
            <p:nvPr/>
          </p:nvSpPr>
          <p:spPr>
            <a:xfrm>
              <a:off x="635000" y="1041400"/>
              <a:ext cx="518160" cy="190501"/>
            </a:xfrm>
            <a:custGeom>
              <a:avLst/>
              <a:gdLst/>
              <a:ahLst/>
              <a:cxnLst>
                <a:cxn ang="0">
                  <a:pos x="wd2" y="hd2"/>
                </a:cxn>
                <a:cxn ang="5400000">
                  <a:pos x="wd2" y="hd2"/>
                </a:cxn>
                <a:cxn ang="10800000">
                  <a:pos x="wd2" y="hd2"/>
                </a:cxn>
                <a:cxn ang="16200000">
                  <a:pos x="wd2" y="hd2"/>
                </a:cxn>
              </a:cxnLst>
              <a:rect l="0" t="0" r="r" b="b"/>
              <a:pathLst>
                <a:path w="21600" h="21600" extrusionOk="0">
                  <a:moveTo>
                    <a:pt x="21600" y="432"/>
                  </a:moveTo>
                  <a:lnTo>
                    <a:pt x="476" y="0"/>
                  </a:lnTo>
                  <a:lnTo>
                    <a:pt x="0" y="13248"/>
                  </a:lnTo>
                  <a:lnTo>
                    <a:pt x="16253" y="21600"/>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 name="Figura"/>
            <p:cNvSpPr/>
            <p:nvPr/>
          </p:nvSpPr>
          <p:spPr>
            <a:xfrm>
              <a:off x="635000" y="1041400"/>
              <a:ext cx="518160" cy="187961"/>
            </a:xfrm>
            <a:custGeom>
              <a:avLst/>
              <a:gdLst/>
              <a:ahLst/>
              <a:cxnLst>
                <a:cxn ang="0">
                  <a:pos x="wd2" y="hd2"/>
                </a:cxn>
                <a:cxn ang="5400000">
                  <a:pos x="wd2" y="hd2"/>
                </a:cxn>
                <a:cxn ang="10800000">
                  <a:pos x="wd2" y="hd2"/>
                </a:cxn>
                <a:cxn ang="16200000">
                  <a:pos x="wd2" y="hd2"/>
                </a:cxn>
              </a:cxnLst>
              <a:rect l="0" t="0" r="r" b="b"/>
              <a:pathLst>
                <a:path w="21600" h="21600" extrusionOk="0">
                  <a:moveTo>
                    <a:pt x="476" y="0"/>
                  </a:moveTo>
                  <a:lnTo>
                    <a:pt x="3176" y="0"/>
                  </a:lnTo>
                  <a:cubicBezTo>
                    <a:pt x="2753" y="1022"/>
                    <a:pt x="2488" y="2043"/>
                    <a:pt x="2488" y="3211"/>
                  </a:cubicBezTo>
                  <a:cubicBezTo>
                    <a:pt x="2488" y="7005"/>
                    <a:pt x="5082" y="10070"/>
                    <a:pt x="8259" y="10070"/>
                  </a:cubicBezTo>
                  <a:cubicBezTo>
                    <a:pt x="11065" y="10070"/>
                    <a:pt x="11276" y="4086"/>
                    <a:pt x="11859" y="0"/>
                  </a:cubicBezTo>
                  <a:lnTo>
                    <a:pt x="21600" y="146"/>
                  </a:lnTo>
                  <a:lnTo>
                    <a:pt x="16253" y="21600"/>
                  </a:lnTo>
                  <a:lnTo>
                    <a:pt x="0" y="13135"/>
                  </a:lnTo>
                  <a:lnTo>
                    <a:pt x="476"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 name="Figura"/>
            <p:cNvSpPr/>
            <p:nvPr/>
          </p:nvSpPr>
          <p:spPr>
            <a:xfrm>
              <a:off x="1524000" y="1206499"/>
              <a:ext cx="407671" cy="490222"/>
            </a:xfrm>
            <a:custGeom>
              <a:avLst/>
              <a:gdLst/>
              <a:ahLst/>
              <a:cxnLst>
                <a:cxn ang="0">
                  <a:pos x="wd2" y="hd2"/>
                </a:cxn>
                <a:cxn ang="5400000">
                  <a:pos x="wd2" y="hd2"/>
                </a:cxn>
                <a:cxn ang="10800000">
                  <a:pos x="wd2" y="hd2"/>
                </a:cxn>
                <a:cxn ang="16200000">
                  <a:pos x="wd2" y="hd2"/>
                </a:cxn>
              </a:cxnLst>
              <a:rect l="0" t="0" r="r" b="b"/>
              <a:pathLst>
                <a:path w="21600" h="21600" extrusionOk="0">
                  <a:moveTo>
                    <a:pt x="4239" y="0"/>
                  </a:moveTo>
                  <a:lnTo>
                    <a:pt x="21600" y="19921"/>
                  </a:lnTo>
                  <a:lnTo>
                    <a:pt x="15207" y="21600"/>
                  </a:lnTo>
                  <a:lnTo>
                    <a:pt x="0" y="9345"/>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 name="Figura"/>
            <p:cNvSpPr/>
            <p:nvPr/>
          </p:nvSpPr>
          <p:spPr>
            <a:xfrm>
              <a:off x="1523999" y="1206499"/>
              <a:ext cx="325122" cy="490222"/>
            </a:xfrm>
            <a:custGeom>
              <a:avLst/>
              <a:gdLst/>
              <a:ahLst/>
              <a:cxnLst>
                <a:cxn ang="0">
                  <a:pos x="wd2" y="hd2"/>
                </a:cxn>
                <a:cxn ang="5400000">
                  <a:pos x="wd2" y="hd2"/>
                </a:cxn>
                <a:cxn ang="10800000">
                  <a:pos x="wd2" y="hd2"/>
                </a:cxn>
                <a:cxn ang="16200000">
                  <a:pos x="wd2" y="hd2"/>
                </a:cxn>
              </a:cxnLst>
              <a:rect l="0" t="0" r="r" b="b"/>
              <a:pathLst>
                <a:path w="21600" h="21600" extrusionOk="0">
                  <a:moveTo>
                    <a:pt x="5484" y="0"/>
                  </a:moveTo>
                  <a:lnTo>
                    <a:pt x="14259" y="8114"/>
                  </a:lnTo>
                  <a:cubicBezTo>
                    <a:pt x="10969" y="9009"/>
                    <a:pt x="11053" y="12479"/>
                    <a:pt x="15694" y="16899"/>
                  </a:cubicBezTo>
                  <a:cubicBezTo>
                    <a:pt x="17550" y="18690"/>
                    <a:pt x="19659" y="20089"/>
                    <a:pt x="21600" y="21096"/>
                  </a:cubicBezTo>
                  <a:lnTo>
                    <a:pt x="19069" y="21600"/>
                  </a:lnTo>
                  <a:lnTo>
                    <a:pt x="0" y="9345"/>
                  </a:lnTo>
                  <a:lnTo>
                    <a:pt x="5484"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 name="Figura"/>
            <p:cNvSpPr/>
            <p:nvPr/>
          </p:nvSpPr>
          <p:spPr>
            <a:xfrm>
              <a:off x="1511299" y="1244599"/>
              <a:ext cx="226062" cy="267972"/>
            </a:xfrm>
            <a:custGeom>
              <a:avLst/>
              <a:gdLst/>
              <a:ahLst/>
              <a:cxnLst>
                <a:cxn ang="0">
                  <a:pos x="wd2" y="hd2"/>
                </a:cxn>
                <a:cxn ang="5400000">
                  <a:pos x="wd2" y="hd2"/>
                </a:cxn>
                <a:cxn ang="10800000">
                  <a:pos x="wd2" y="hd2"/>
                </a:cxn>
                <a:cxn ang="16200000">
                  <a:pos x="wd2" y="hd2"/>
                </a:cxn>
              </a:cxnLst>
              <a:rect l="0" t="0" r="r" b="b"/>
              <a:pathLst>
                <a:path w="21600" h="21600" extrusionOk="0">
                  <a:moveTo>
                    <a:pt x="0" y="18119"/>
                  </a:moveTo>
                  <a:lnTo>
                    <a:pt x="6431" y="21600"/>
                  </a:lnTo>
                  <a:lnTo>
                    <a:pt x="8858" y="18938"/>
                  </a:lnTo>
                  <a:lnTo>
                    <a:pt x="7524" y="17505"/>
                  </a:lnTo>
                  <a:lnTo>
                    <a:pt x="8980" y="15355"/>
                  </a:lnTo>
                  <a:lnTo>
                    <a:pt x="10436" y="17096"/>
                  </a:lnTo>
                  <a:lnTo>
                    <a:pt x="14440" y="13513"/>
                  </a:lnTo>
                  <a:lnTo>
                    <a:pt x="12499" y="12284"/>
                  </a:lnTo>
                  <a:lnTo>
                    <a:pt x="15169" y="9827"/>
                  </a:lnTo>
                  <a:lnTo>
                    <a:pt x="17231" y="11465"/>
                  </a:lnTo>
                  <a:lnTo>
                    <a:pt x="21600" y="9930"/>
                  </a:lnTo>
                  <a:lnTo>
                    <a:pt x="11285"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 name="Figura"/>
            <p:cNvSpPr/>
            <p:nvPr/>
          </p:nvSpPr>
          <p:spPr>
            <a:xfrm>
              <a:off x="927099" y="1028700"/>
              <a:ext cx="147321" cy="237491"/>
            </a:xfrm>
            <a:custGeom>
              <a:avLst/>
              <a:gdLst/>
              <a:ahLst/>
              <a:cxnLst>
                <a:cxn ang="0">
                  <a:pos x="wd2" y="hd2"/>
                </a:cxn>
                <a:cxn ang="5400000">
                  <a:pos x="wd2" y="hd2"/>
                </a:cxn>
                <a:cxn ang="10800000">
                  <a:pos x="wd2" y="hd2"/>
                </a:cxn>
                <a:cxn ang="16200000">
                  <a:pos x="wd2" y="hd2"/>
                </a:cxn>
              </a:cxnLst>
              <a:rect l="0" t="0" r="r" b="b"/>
              <a:pathLst>
                <a:path w="21600" h="21600" extrusionOk="0">
                  <a:moveTo>
                    <a:pt x="11359" y="21600"/>
                  </a:moveTo>
                  <a:lnTo>
                    <a:pt x="0" y="20098"/>
                  </a:lnTo>
                  <a:lnTo>
                    <a:pt x="559" y="16402"/>
                  </a:lnTo>
                  <a:lnTo>
                    <a:pt x="3910" y="16287"/>
                  </a:lnTo>
                  <a:lnTo>
                    <a:pt x="5028" y="13514"/>
                  </a:lnTo>
                  <a:lnTo>
                    <a:pt x="1303" y="13976"/>
                  </a:lnTo>
                  <a:lnTo>
                    <a:pt x="1490" y="8432"/>
                  </a:lnTo>
                  <a:lnTo>
                    <a:pt x="5028" y="8779"/>
                  </a:lnTo>
                  <a:lnTo>
                    <a:pt x="5214" y="5082"/>
                  </a:lnTo>
                  <a:lnTo>
                    <a:pt x="1303" y="4967"/>
                  </a:lnTo>
                  <a:lnTo>
                    <a:pt x="559" y="116"/>
                  </a:lnTo>
                  <a:lnTo>
                    <a:pt x="21600"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 name="Figura"/>
            <p:cNvSpPr/>
            <p:nvPr/>
          </p:nvSpPr>
          <p:spPr>
            <a:xfrm>
              <a:off x="1320799" y="2578100"/>
              <a:ext cx="175261" cy="68326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cubicBezTo>
                    <a:pt x="7983" y="0"/>
                    <a:pt x="17217" y="4416"/>
                    <a:pt x="17217" y="4416"/>
                  </a:cubicBezTo>
                  <a:lnTo>
                    <a:pt x="21600" y="20797"/>
                  </a:lnTo>
                  <a:lnTo>
                    <a:pt x="20661" y="21600"/>
                  </a:lnTo>
                  <a:lnTo>
                    <a:pt x="0" y="5420"/>
                  </a:lnTo>
                  <a:cubicBezTo>
                    <a:pt x="0" y="5420"/>
                    <a:pt x="5165" y="0"/>
                    <a:pt x="6574" y="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 name="Figura"/>
            <p:cNvSpPr/>
            <p:nvPr/>
          </p:nvSpPr>
          <p:spPr>
            <a:xfrm>
              <a:off x="533399" y="2540000"/>
              <a:ext cx="251461" cy="745859"/>
            </a:xfrm>
            <a:custGeom>
              <a:avLst/>
              <a:gdLst/>
              <a:ahLst/>
              <a:cxnLst>
                <a:cxn ang="0">
                  <a:pos x="wd2" y="hd2"/>
                </a:cxn>
                <a:cxn ang="5400000">
                  <a:pos x="wd2" y="hd2"/>
                </a:cxn>
                <a:cxn ang="10800000">
                  <a:pos x="wd2" y="hd2"/>
                </a:cxn>
                <a:cxn ang="16200000">
                  <a:pos x="wd2" y="hd2"/>
                </a:cxn>
              </a:cxnLst>
              <a:rect l="0" t="0" r="r" b="b"/>
              <a:pathLst>
                <a:path w="21600" h="18821" extrusionOk="0">
                  <a:moveTo>
                    <a:pt x="12873" y="939"/>
                  </a:moveTo>
                  <a:cubicBezTo>
                    <a:pt x="17345" y="-2779"/>
                    <a:pt x="21600" y="5746"/>
                    <a:pt x="21600" y="5746"/>
                  </a:cubicBezTo>
                  <a:lnTo>
                    <a:pt x="2073" y="18821"/>
                  </a:lnTo>
                  <a:lnTo>
                    <a:pt x="0" y="18501"/>
                  </a:lnTo>
                  <a:lnTo>
                    <a:pt x="12109" y="4400"/>
                  </a:lnTo>
                  <a:cubicBezTo>
                    <a:pt x="12109" y="4400"/>
                    <a:pt x="12545" y="1227"/>
                    <a:pt x="12873" y="939"/>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 name="Figura"/>
            <p:cNvSpPr/>
            <p:nvPr/>
          </p:nvSpPr>
          <p:spPr>
            <a:xfrm>
              <a:off x="1117599" y="2006599"/>
              <a:ext cx="307342" cy="707391"/>
            </a:xfrm>
            <a:custGeom>
              <a:avLst/>
              <a:gdLst/>
              <a:ahLst/>
              <a:cxnLst>
                <a:cxn ang="0">
                  <a:pos x="wd2" y="hd2"/>
                </a:cxn>
                <a:cxn ang="5400000">
                  <a:pos x="wd2" y="hd2"/>
                </a:cxn>
                <a:cxn ang="10800000">
                  <a:pos x="wd2" y="hd2"/>
                </a:cxn>
                <a:cxn ang="16200000">
                  <a:pos x="wd2" y="hd2"/>
                </a:cxn>
              </a:cxnLst>
              <a:rect l="0" t="0" r="r" b="b"/>
              <a:pathLst>
                <a:path w="21600" h="21600" extrusionOk="0">
                  <a:moveTo>
                    <a:pt x="16691" y="21600"/>
                  </a:moveTo>
                  <a:lnTo>
                    <a:pt x="0" y="4615"/>
                  </a:lnTo>
                  <a:lnTo>
                    <a:pt x="18476" y="0"/>
                  </a:lnTo>
                  <a:lnTo>
                    <a:pt x="21600" y="21406"/>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 name="Figura"/>
            <p:cNvSpPr/>
            <p:nvPr/>
          </p:nvSpPr>
          <p:spPr>
            <a:xfrm>
              <a:off x="1117599" y="2006599"/>
              <a:ext cx="297181" cy="548642"/>
            </a:xfrm>
            <a:custGeom>
              <a:avLst/>
              <a:gdLst/>
              <a:ahLst/>
              <a:cxnLst>
                <a:cxn ang="0">
                  <a:pos x="wd2" y="hd2"/>
                </a:cxn>
                <a:cxn ang="5400000">
                  <a:pos x="wd2" y="hd2"/>
                </a:cxn>
                <a:cxn ang="10800000">
                  <a:pos x="wd2" y="hd2"/>
                </a:cxn>
                <a:cxn ang="16200000">
                  <a:pos x="wd2" y="hd2"/>
                </a:cxn>
              </a:cxnLst>
              <a:rect l="0" t="0" r="r" b="b"/>
              <a:pathLst>
                <a:path w="21600" h="21600" extrusionOk="0">
                  <a:moveTo>
                    <a:pt x="15877" y="19250"/>
                  </a:moveTo>
                  <a:cubicBezTo>
                    <a:pt x="14215" y="19450"/>
                    <a:pt x="13015" y="20300"/>
                    <a:pt x="12369" y="21600"/>
                  </a:cubicBezTo>
                  <a:lnTo>
                    <a:pt x="0" y="5950"/>
                  </a:lnTo>
                  <a:lnTo>
                    <a:pt x="19200" y="0"/>
                  </a:lnTo>
                  <a:lnTo>
                    <a:pt x="21600" y="21250"/>
                  </a:lnTo>
                  <a:cubicBezTo>
                    <a:pt x="19938" y="19800"/>
                    <a:pt x="17815" y="19000"/>
                    <a:pt x="15877" y="19250"/>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9" name="Figura"/>
            <p:cNvSpPr/>
            <p:nvPr/>
          </p:nvSpPr>
          <p:spPr>
            <a:xfrm>
              <a:off x="685800" y="1993899"/>
              <a:ext cx="323850" cy="707391"/>
            </a:xfrm>
            <a:custGeom>
              <a:avLst/>
              <a:gdLst/>
              <a:ahLst/>
              <a:cxnLst>
                <a:cxn ang="0">
                  <a:pos x="wd2" y="hd2"/>
                </a:cxn>
                <a:cxn ang="5400000">
                  <a:pos x="wd2" y="hd2"/>
                </a:cxn>
                <a:cxn ang="10800000">
                  <a:pos x="wd2" y="hd2"/>
                </a:cxn>
                <a:cxn ang="16200000">
                  <a:pos x="wd2" y="hd2"/>
                </a:cxn>
              </a:cxnLst>
              <a:rect l="0" t="0" r="r" b="b"/>
              <a:pathLst>
                <a:path w="21600" h="21600" extrusionOk="0">
                  <a:moveTo>
                    <a:pt x="4828" y="21600"/>
                  </a:moveTo>
                  <a:lnTo>
                    <a:pt x="21600" y="3141"/>
                  </a:lnTo>
                  <a:lnTo>
                    <a:pt x="7115" y="0"/>
                  </a:lnTo>
                  <a:lnTo>
                    <a:pt x="0" y="18304"/>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0" name="Figura"/>
            <p:cNvSpPr/>
            <p:nvPr/>
          </p:nvSpPr>
          <p:spPr>
            <a:xfrm>
              <a:off x="736599" y="1993900"/>
              <a:ext cx="273051" cy="579120"/>
            </a:xfrm>
            <a:custGeom>
              <a:avLst/>
              <a:gdLst/>
              <a:ahLst/>
              <a:cxnLst>
                <a:cxn ang="0">
                  <a:pos x="wd2" y="hd2"/>
                </a:cxn>
                <a:cxn ang="5400000">
                  <a:pos x="wd2" y="hd2"/>
                </a:cxn>
                <a:cxn ang="10800000">
                  <a:pos x="wd2" y="hd2"/>
                </a:cxn>
                <a:cxn ang="16200000">
                  <a:pos x="wd2" y="hd2"/>
                </a:cxn>
              </a:cxnLst>
              <a:rect l="0" t="0" r="r" b="b"/>
              <a:pathLst>
                <a:path w="21600" h="21600" extrusionOk="0">
                  <a:moveTo>
                    <a:pt x="6530" y="20132"/>
                  </a:moveTo>
                  <a:cubicBezTo>
                    <a:pt x="7535" y="15537"/>
                    <a:pt x="5626" y="11653"/>
                    <a:pt x="2210" y="11463"/>
                  </a:cubicBezTo>
                  <a:cubicBezTo>
                    <a:pt x="1507" y="11416"/>
                    <a:pt x="703" y="11558"/>
                    <a:pt x="0" y="11842"/>
                  </a:cubicBezTo>
                  <a:lnTo>
                    <a:pt x="4420" y="0"/>
                  </a:lnTo>
                  <a:lnTo>
                    <a:pt x="21600" y="3837"/>
                  </a:lnTo>
                  <a:lnTo>
                    <a:pt x="6128" y="21600"/>
                  </a:lnTo>
                  <a:cubicBezTo>
                    <a:pt x="6229" y="21126"/>
                    <a:pt x="6430" y="20653"/>
                    <a:pt x="6530" y="20132"/>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1" name="Figura"/>
            <p:cNvSpPr/>
            <p:nvPr/>
          </p:nvSpPr>
          <p:spPr>
            <a:xfrm>
              <a:off x="749299" y="1714499"/>
              <a:ext cx="678181" cy="703582"/>
            </a:xfrm>
            <a:custGeom>
              <a:avLst/>
              <a:gdLst/>
              <a:ahLst/>
              <a:cxnLst>
                <a:cxn ang="0">
                  <a:pos x="wd2" y="hd2"/>
                </a:cxn>
                <a:cxn ang="5400000">
                  <a:pos x="wd2" y="hd2"/>
                </a:cxn>
                <a:cxn ang="10800000">
                  <a:pos x="wd2" y="hd2"/>
                </a:cxn>
                <a:cxn ang="16200000">
                  <a:pos x="wd2" y="hd2"/>
                </a:cxn>
              </a:cxnLst>
              <a:rect l="0" t="0" r="r" b="b"/>
              <a:pathLst>
                <a:path w="21600" h="21600" extrusionOk="0">
                  <a:moveTo>
                    <a:pt x="10355" y="13139"/>
                  </a:moveTo>
                  <a:cubicBezTo>
                    <a:pt x="9910" y="12983"/>
                    <a:pt x="9344" y="15323"/>
                    <a:pt x="8980" y="17155"/>
                  </a:cubicBezTo>
                  <a:lnTo>
                    <a:pt x="0" y="13997"/>
                  </a:lnTo>
                  <a:cubicBezTo>
                    <a:pt x="0" y="13997"/>
                    <a:pt x="2022" y="2417"/>
                    <a:pt x="4247" y="0"/>
                  </a:cubicBezTo>
                  <a:cubicBezTo>
                    <a:pt x="4247" y="0"/>
                    <a:pt x="19416" y="4133"/>
                    <a:pt x="19861" y="4406"/>
                  </a:cubicBezTo>
                  <a:cubicBezTo>
                    <a:pt x="20306" y="4679"/>
                    <a:pt x="21600" y="21600"/>
                    <a:pt x="21600" y="21600"/>
                  </a:cubicBezTo>
                  <a:lnTo>
                    <a:pt x="11488" y="18052"/>
                  </a:lnTo>
                  <a:cubicBezTo>
                    <a:pt x="11285" y="16025"/>
                    <a:pt x="10881" y="13334"/>
                    <a:pt x="10355" y="13139"/>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 name="Figura"/>
            <p:cNvSpPr/>
            <p:nvPr/>
          </p:nvSpPr>
          <p:spPr>
            <a:xfrm>
              <a:off x="876299" y="1714499"/>
              <a:ext cx="419101" cy="2362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4778" y="6503"/>
                    <a:pt x="0" y="3832"/>
                  </a:cubicBezTo>
                  <a:lnTo>
                    <a:pt x="720" y="0"/>
                  </a:lnTo>
                  <a:lnTo>
                    <a:pt x="20487" y="13587"/>
                  </a:lnTo>
                  <a:lnTo>
                    <a:pt x="21600" y="2160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3" name="Grupo"/>
            <p:cNvGrpSpPr/>
            <p:nvPr/>
          </p:nvGrpSpPr>
          <p:grpSpPr>
            <a:xfrm>
              <a:off x="749299" y="1714500"/>
              <a:ext cx="668022" cy="693421"/>
              <a:chOff x="0" y="0"/>
              <a:chExt cx="668020" cy="693420"/>
            </a:xfrm>
          </p:grpSpPr>
          <p:sp>
            <p:nvSpPr>
              <p:cNvPr id="85" name="Figura"/>
              <p:cNvSpPr/>
              <p:nvPr/>
            </p:nvSpPr>
            <p:spPr>
              <a:xfrm>
                <a:off x="-1" y="-1"/>
                <a:ext cx="156212" cy="467361"/>
              </a:xfrm>
              <a:custGeom>
                <a:avLst/>
                <a:gdLst/>
                <a:ahLst/>
                <a:cxnLst>
                  <a:cxn ang="0">
                    <a:pos x="wd2" y="hd2"/>
                  </a:cxn>
                  <a:cxn ang="5400000">
                    <a:pos x="wd2" y="hd2"/>
                  </a:cxn>
                  <a:cxn ang="10800000">
                    <a:pos x="wd2" y="hd2"/>
                  </a:cxn>
                  <a:cxn ang="16200000">
                    <a:pos x="wd2" y="hd2"/>
                  </a:cxn>
                </a:cxnLst>
                <a:rect l="0" t="0" r="r" b="b"/>
                <a:pathLst>
                  <a:path w="21600" h="21600" extrusionOk="0">
                    <a:moveTo>
                      <a:pt x="5620" y="15965"/>
                    </a:moveTo>
                    <a:cubicBezTo>
                      <a:pt x="4917" y="17902"/>
                      <a:pt x="4390" y="19780"/>
                      <a:pt x="4390" y="21600"/>
                    </a:cubicBezTo>
                    <a:lnTo>
                      <a:pt x="0" y="21072"/>
                    </a:lnTo>
                    <a:cubicBezTo>
                      <a:pt x="0" y="21072"/>
                      <a:pt x="8780" y="3639"/>
                      <a:pt x="18439" y="0"/>
                    </a:cubicBezTo>
                    <a:cubicBezTo>
                      <a:pt x="18439" y="0"/>
                      <a:pt x="19493" y="117"/>
                      <a:pt x="21600" y="293"/>
                    </a:cubicBezTo>
                    <a:cubicBezTo>
                      <a:pt x="13873" y="4109"/>
                      <a:pt x="8078" y="9626"/>
                      <a:pt x="5620" y="15965"/>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6" name="Figura"/>
              <p:cNvSpPr/>
              <p:nvPr/>
            </p:nvSpPr>
            <p:spPr>
              <a:xfrm>
                <a:off x="469900" y="88900"/>
                <a:ext cx="198121" cy="604521"/>
              </a:xfrm>
              <a:custGeom>
                <a:avLst/>
                <a:gdLst/>
                <a:ahLst/>
                <a:cxnLst>
                  <a:cxn ang="0">
                    <a:pos x="wd2" y="hd2"/>
                  </a:cxn>
                  <a:cxn ang="5400000">
                    <a:pos x="wd2" y="hd2"/>
                  </a:cxn>
                  <a:cxn ang="10800000">
                    <a:pos x="wd2" y="hd2"/>
                  </a:cxn>
                  <a:cxn ang="16200000">
                    <a:pos x="wd2" y="hd2"/>
                  </a:cxn>
                </a:cxnLst>
                <a:rect l="0" t="0" r="r" b="b"/>
                <a:pathLst>
                  <a:path w="21600" h="21600" extrusionOk="0">
                    <a:moveTo>
                      <a:pt x="10523" y="19467"/>
                    </a:moveTo>
                    <a:cubicBezTo>
                      <a:pt x="12738" y="13886"/>
                      <a:pt x="7477" y="5854"/>
                      <a:pt x="0" y="0"/>
                    </a:cubicBezTo>
                    <a:cubicBezTo>
                      <a:pt x="8446" y="817"/>
                      <a:pt x="15092" y="1452"/>
                      <a:pt x="15646" y="1588"/>
                    </a:cubicBezTo>
                    <a:cubicBezTo>
                      <a:pt x="17169" y="1906"/>
                      <a:pt x="21600" y="21600"/>
                      <a:pt x="21600" y="21600"/>
                    </a:cubicBezTo>
                    <a:lnTo>
                      <a:pt x="10108" y="20239"/>
                    </a:lnTo>
                    <a:cubicBezTo>
                      <a:pt x="10246" y="19966"/>
                      <a:pt x="10385" y="19694"/>
                      <a:pt x="10523" y="19467"/>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4" name="Figura"/>
            <p:cNvSpPr/>
            <p:nvPr/>
          </p:nvSpPr>
          <p:spPr>
            <a:xfrm>
              <a:off x="736599" y="2019300"/>
              <a:ext cx="692151" cy="396362"/>
            </a:xfrm>
            <a:custGeom>
              <a:avLst/>
              <a:gdLst/>
              <a:ahLst/>
              <a:cxnLst>
                <a:cxn ang="0">
                  <a:pos x="wd2" y="hd2"/>
                </a:cxn>
                <a:cxn ang="5400000">
                  <a:pos x="wd2" y="hd2"/>
                </a:cxn>
                <a:cxn ang="10800000">
                  <a:pos x="wd2" y="hd2"/>
                </a:cxn>
                <a:cxn ang="16200000">
                  <a:pos x="wd2" y="hd2"/>
                </a:cxn>
              </a:cxnLst>
              <a:rect l="0" t="0" r="r" b="b"/>
              <a:pathLst>
                <a:path w="21600" h="21333" extrusionOk="0">
                  <a:moveTo>
                    <a:pt x="8323" y="11285"/>
                  </a:moveTo>
                  <a:cubicBezTo>
                    <a:pt x="8719" y="8072"/>
                    <a:pt x="10305" y="-267"/>
                    <a:pt x="10780" y="6"/>
                  </a:cubicBezTo>
                  <a:cubicBezTo>
                    <a:pt x="11295" y="348"/>
                    <a:pt x="12247" y="10191"/>
                    <a:pt x="12445" y="13677"/>
                  </a:cubicBezTo>
                  <a:lnTo>
                    <a:pt x="21521" y="19009"/>
                  </a:lnTo>
                  <a:cubicBezTo>
                    <a:pt x="21560" y="20171"/>
                    <a:pt x="21600" y="21333"/>
                    <a:pt x="21600" y="21333"/>
                  </a:cubicBezTo>
                  <a:lnTo>
                    <a:pt x="11573" y="15113"/>
                  </a:lnTo>
                  <a:cubicBezTo>
                    <a:pt x="11375" y="11627"/>
                    <a:pt x="11058" y="6432"/>
                    <a:pt x="10582" y="6090"/>
                  </a:cubicBezTo>
                  <a:cubicBezTo>
                    <a:pt x="10146" y="5817"/>
                    <a:pt x="9789" y="10601"/>
                    <a:pt x="9433" y="13814"/>
                  </a:cubicBezTo>
                  <a:lnTo>
                    <a:pt x="0" y="8414"/>
                  </a:lnTo>
                  <a:cubicBezTo>
                    <a:pt x="0" y="8414"/>
                    <a:pt x="436" y="7252"/>
                    <a:pt x="515" y="6705"/>
                  </a:cubicBezTo>
                  <a:lnTo>
                    <a:pt x="8323" y="11285"/>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 name="Figura"/>
            <p:cNvSpPr/>
            <p:nvPr/>
          </p:nvSpPr>
          <p:spPr>
            <a:xfrm>
              <a:off x="888999" y="1054100"/>
              <a:ext cx="734422" cy="826456"/>
            </a:xfrm>
            <a:custGeom>
              <a:avLst/>
              <a:gdLst/>
              <a:ahLst/>
              <a:cxnLst>
                <a:cxn ang="0">
                  <a:pos x="wd2" y="hd2"/>
                </a:cxn>
                <a:cxn ang="5400000">
                  <a:pos x="wd2" y="hd2"/>
                </a:cxn>
                <a:cxn ang="10800000">
                  <a:pos x="wd2" y="hd2"/>
                </a:cxn>
                <a:cxn ang="16200000">
                  <a:pos x="wd2" y="hd2"/>
                </a:cxn>
              </a:cxnLst>
              <a:rect l="0" t="0" r="r" b="b"/>
              <a:pathLst>
                <a:path w="18954" h="20948" extrusionOk="0">
                  <a:moveTo>
                    <a:pt x="12341" y="20860"/>
                  </a:moveTo>
                  <a:cubicBezTo>
                    <a:pt x="13030" y="20184"/>
                    <a:pt x="16406" y="9142"/>
                    <a:pt x="18733" y="5698"/>
                  </a:cubicBezTo>
                  <a:cubicBezTo>
                    <a:pt x="21060" y="2253"/>
                    <a:pt x="4278" y="0"/>
                    <a:pt x="4278" y="0"/>
                  </a:cubicBezTo>
                  <a:cubicBezTo>
                    <a:pt x="4278" y="0"/>
                    <a:pt x="-540" y="15870"/>
                    <a:pt x="50" y="16675"/>
                  </a:cubicBezTo>
                  <a:cubicBezTo>
                    <a:pt x="640" y="17480"/>
                    <a:pt x="11587" y="21600"/>
                    <a:pt x="12341" y="2086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 name="Figura"/>
            <p:cNvSpPr/>
            <p:nvPr/>
          </p:nvSpPr>
          <p:spPr>
            <a:xfrm>
              <a:off x="1015999" y="1054099"/>
              <a:ext cx="608666" cy="362430"/>
            </a:xfrm>
            <a:custGeom>
              <a:avLst/>
              <a:gdLst/>
              <a:ahLst/>
              <a:cxnLst>
                <a:cxn ang="0">
                  <a:pos x="wd2" y="hd2"/>
                </a:cxn>
                <a:cxn ang="5400000">
                  <a:pos x="wd2" y="hd2"/>
                </a:cxn>
                <a:cxn ang="10800000">
                  <a:pos x="wd2" y="hd2"/>
                </a:cxn>
                <a:cxn ang="16200000">
                  <a:pos x="wd2" y="hd2"/>
                </a:cxn>
              </a:cxnLst>
              <a:rect l="0" t="0" r="r" b="b"/>
              <a:pathLst>
                <a:path w="21389" h="21256" extrusionOk="0">
                  <a:moveTo>
                    <a:pt x="8390" y="19961"/>
                  </a:moveTo>
                  <a:lnTo>
                    <a:pt x="8122" y="12141"/>
                  </a:lnTo>
                  <a:lnTo>
                    <a:pt x="4864" y="16088"/>
                  </a:lnTo>
                  <a:cubicBezTo>
                    <a:pt x="4864" y="16088"/>
                    <a:pt x="1785" y="13854"/>
                    <a:pt x="0" y="8044"/>
                  </a:cubicBezTo>
                  <a:cubicBezTo>
                    <a:pt x="803" y="3352"/>
                    <a:pt x="1428" y="0"/>
                    <a:pt x="1428" y="0"/>
                  </a:cubicBezTo>
                  <a:cubicBezTo>
                    <a:pt x="1428" y="0"/>
                    <a:pt x="15843" y="3277"/>
                    <a:pt x="20172" y="8640"/>
                  </a:cubicBezTo>
                  <a:cubicBezTo>
                    <a:pt x="20350" y="8938"/>
                    <a:pt x="20574" y="9161"/>
                    <a:pt x="20752" y="9459"/>
                  </a:cubicBezTo>
                  <a:cubicBezTo>
                    <a:pt x="21421" y="10651"/>
                    <a:pt x="21600" y="11843"/>
                    <a:pt x="21109" y="13183"/>
                  </a:cubicBezTo>
                  <a:cubicBezTo>
                    <a:pt x="20395" y="14971"/>
                    <a:pt x="19636" y="17652"/>
                    <a:pt x="18833" y="20781"/>
                  </a:cubicBezTo>
                  <a:cubicBezTo>
                    <a:pt x="16245" y="21451"/>
                    <a:pt x="12808" y="21600"/>
                    <a:pt x="8390" y="19961"/>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7" name="Grupo"/>
            <p:cNvGrpSpPr/>
            <p:nvPr/>
          </p:nvGrpSpPr>
          <p:grpSpPr>
            <a:xfrm>
              <a:off x="888999" y="1054099"/>
              <a:ext cx="737800" cy="826457"/>
              <a:chOff x="0" y="0"/>
              <a:chExt cx="737798" cy="826455"/>
            </a:xfrm>
          </p:grpSpPr>
          <p:sp>
            <p:nvSpPr>
              <p:cNvPr id="83" name="Figura"/>
              <p:cNvSpPr/>
              <p:nvPr/>
            </p:nvSpPr>
            <p:spPr>
              <a:xfrm>
                <a:off x="63500" y="0"/>
                <a:ext cx="203200" cy="360681"/>
              </a:xfrm>
              <a:custGeom>
                <a:avLst/>
                <a:gdLst/>
                <a:ahLst/>
                <a:cxnLst>
                  <a:cxn ang="0">
                    <a:pos x="wd2" y="hd2"/>
                  </a:cxn>
                  <a:cxn ang="5400000">
                    <a:pos x="wd2" y="hd2"/>
                  </a:cxn>
                  <a:cxn ang="10800000">
                    <a:pos x="wd2" y="hd2"/>
                  </a:cxn>
                  <a:cxn ang="16200000">
                    <a:pos x="wd2" y="hd2"/>
                  </a:cxn>
                </a:cxnLst>
                <a:rect l="0" t="0" r="r" b="b"/>
                <a:pathLst>
                  <a:path w="21600" h="21600" extrusionOk="0">
                    <a:moveTo>
                      <a:pt x="12015" y="8899"/>
                    </a:moveTo>
                    <a:cubicBezTo>
                      <a:pt x="8640" y="14679"/>
                      <a:pt x="4185" y="18634"/>
                      <a:pt x="0" y="21600"/>
                    </a:cubicBezTo>
                    <a:cubicBezTo>
                      <a:pt x="4995" y="11256"/>
                      <a:pt x="10125" y="0"/>
                      <a:pt x="10125" y="0"/>
                    </a:cubicBezTo>
                    <a:cubicBezTo>
                      <a:pt x="10125" y="0"/>
                      <a:pt x="15255" y="685"/>
                      <a:pt x="21600" y="1293"/>
                    </a:cubicBezTo>
                    <a:cubicBezTo>
                      <a:pt x="17415" y="3194"/>
                      <a:pt x="13905" y="5704"/>
                      <a:pt x="12015" y="8899"/>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4" name="Figura"/>
              <p:cNvSpPr/>
              <p:nvPr/>
            </p:nvSpPr>
            <p:spPr>
              <a:xfrm>
                <a:off x="-1" y="127000"/>
                <a:ext cx="737800" cy="699456"/>
              </a:xfrm>
              <a:custGeom>
                <a:avLst/>
                <a:gdLst/>
                <a:ahLst/>
                <a:cxnLst>
                  <a:cxn ang="0">
                    <a:pos x="wd2" y="hd2"/>
                  </a:cxn>
                  <a:cxn ang="5400000">
                    <a:pos x="wd2" y="hd2"/>
                  </a:cxn>
                  <a:cxn ang="10800000">
                    <a:pos x="wd2" y="hd2"/>
                  </a:cxn>
                  <a:cxn ang="16200000">
                    <a:pos x="wd2" y="hd2"/>
                  </a:cxn>
                </a:cxnLst>
                <a:rect l="0" t="0" r="r" b="b"/>
                <a:pathLst>
                  <a:path w="21125" h="20834" extrusionOk="0">
                    <a:moveTo>
                      <a:pt x="10818" y="18120"/>
                    </a:moveTo>
                    <a:cubicBezTo>
                      <a:pt x="13182" y="17704"/>
                      <a:pt x="17655" y="4842"/>
                      <a:pt x="19109" y="0"/>
                    </a:cubicBezTo>
                    <a:cubicBezTo>
                      <a:pt x="20673" y="870"/>
                      <a:pt x="21582" y="1929"/>
                      <a:pt x="20891" y="2988"/>
                    </a:cubicBezTo>
                    <a:cubicBezTo>
                      <a:pt x="18309" y="7036"/>
                      <a:pt x="14455" y="19936"/>
                      <a:pt x="13691" y="20730"/>
                    </a:cubicBezTo>
                    <a:cubicBezTo>
                      <a:pt x="12855" y="21600"/>
                      <a:pt x="746" y="16758"/>
                      <a:pt x="55" y="15812"/>
                    </a:cubicBezTo>
                    <a:cubicBezTo>
                      <a:pt x="-18" y="15699"/>
                      <a:pt x="-18" y="15396"/>
                      <a:pt x="55" y="14904"/>
                    </a:cubicBezTo>
                    <a:cubicBezTo>
                      <a:pt x="3073" y="16985"/>
                      <a:pt x="9037" y="18422"/>
                      <a:pt x="10818" y="18120"/>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 name="Figura"/>
            <p:cNvSpPr/>
            <p:nvPr/>
          </p:nvSpPr>
          <p:spPr>
            <a:xfrm>
              <a:off x="977900" y="1028700"/>
              <a:ext cx="735331" cy="372544"/>
            </a:xfrm>
            <a:custGeom>
              <a:avLst/>
              <a:gdLst/>
              <a:ahLst/>
              <a:cxnLst>
                <a:cxn ang="0">
                  <a:pos x="wd2" y="hd2"/>
                </a:cxn>
                <a:cxn ang="5400000">
                  <a:pos x="wd2" y="hd2"/>
                </a:cxn>
                <a:cxn ang="10800000">
                  <a:pos x="wd2" y="hd2"/>
                </a:cxn>
                <a:cxn ang="16200000">
                  <a:pos x="wd2" y="hd2"/>
                </a:cxn>
              </a:cxnLst>
              <a:rect l="0" t="0" r="r" b="b"/>
              <a:pathLst>
                <a:path w="21600" h="18527" extrusionOk="0">
                  <a:moveTo>
                    <a:pt x="21600" y="14536"/>
                  </a:moveTo>
                  <a:cubicBezTo>
                    <a:pt x="21600" y="14536"/>
                    <a:pt x="17683" y="21041"/>
                    <a:pt x="8058" y="17441"/>
                  </a:cubicBezTo>
                  <a:lnTo>
                    <a:pt x="7797" y="10809"/>
                  </a:lnTo>
                  <a:lnTo>
                    <a:pt x="5074" y="14157"/>
                  </a:lnTo>
                  <a:cubicBezTo>
                    <a:pt x="5074" y="14157"/>
                    <a:pt x="75" y="10494"/>
                    <a:pt x="0" y="73"/>
                  </a:cubicBezTo>
                  <a:cubicBezTo>
                    <a:pt x="0" y="73"/>
                    <a:pt x="7237" y="-559"/>
                    <a:pt x="11714" y="1904"/>
                  </a:cubicBezTo>
                  <a:cubicBezTo>
                    <a:pt x="17869" y="5125"/>
                    <a:pt x="21600" y="14536"/>
                    <a:pt x="21600" y="14536"/>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 name="Figura"/>
            <p:cNvSpPr/>
            <p:nvPr/>
          </p:nvSpPr>
          <p:spPr>
            <a:xfrm>
              <a:off x="1142999" y="1028699"/>
              <a:ext cx="565158" cy="276867"/>
            </a:xfrm>
            <a:custGeom>
              <a:avLst/>
              <a:gdLst/>
              <a:ahLst/>
              <a:cxnLst>
                <a:cxn ang="0">
                  <a:pos x="wd2" y="hd2"/>
                </a:cxn>
                <a:cxn ang="5400000">
                  <a:pos x="wd2" y="hd2"/>
                </a:cxn>
                <a:cxn ang="10800000">
                  <a:pos x="wd2" y="hd2"/>
                </a:cxn>
                <a:cxn ang="16200000">
                  <a:pos x="wd2" y="hd2"/>
                </a:cxn>
              </a:cxnLst>
              <a:rect l="0" t="0" r="r" b="b"/>
              <a:pathLst>
                <a:path w="21552" h="21022" extrusionOk="0">
                  <a:moveTo>
                    <a:pt x="21552" y="21022"/>
                  </a:moveTo>
                  <a:cubicBezTo>
                    <a:pt x="19663" y="20829"/>
                    <a:pt x="17532" y="20154"/>
                    <a:pt x="15256" y="18901"/>
                  </a:cubicBezTo>
                  <a:cubicBezTo>
                    <a:pt x="7895" y="14947"/>
                    <a:pt x="-48" y="6076"/>
                    <a:pt x="0" y="193"/>
                  </a:cubicBezTo>
                  <a:cubicBezTo>
                    <a:pt x="0" y="-578"/>
                    <a:pt x="7991" y="1158"/>
                    <a:pt x="9202" y="1929"/>
                  </a:cubicBezTo>
                  <a:cubicBezTo>
                    <a:pt x="15886" y="6172"/>
                    <a:pt x="20244" y="17647"/>
                    <a:pt x="21552" y="21022"/>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 name="Figura"/>
            <p:cNvSpPr/>
            <p:nvPr/>
          </p:nvSpPr>
          <p:spPr>
            <a:xfrm>
              <a:off x="609599" y="609599"/>
              <a:ext cx="167033" cy="541021"/>
            </a:xfrm>
            <a:custGeom>
              <a:avLst/>
              <a:gdLst/>
              <a:ahLst/>
              <a:cxnLst>
                <a:cxn ang="0">
                  <a:pos x="wd2" y="hd2"/>
                </a:cxn>
                <a:cxn ang="5400000">
                  <a:pos x="wd2" y="hd2"/>
                </a:cxn>
                <a:cxn ang="10800000">
                  <a:pos x="wd2" y="hd2"/>
                </a:cxn>
                <a:cxn ang="16200000">
                  <a:pos x="wd2" y="hd2"/>
                </a:cxn>
              </a:cxnLst>
              <a:rect l="0" t="0" r="r" b="b"/>
              <a:pathLst>
                <a:path w="14644" h="21600" extrusionOk="0">
                  <a:moveTo>
                    <a:pt x="2397" y="21600"/>
                  </a:moveTo>
                  <a:cubicBezTo>
                    <a:pt x="2397" y="21600"/>
                    <a:pt x="12640" y="19775"/>
                    <a:pt x="11972" y="18456"/>
                  </a:cubicBezTo>
                  <a:cubicBezTo>
                    <a:pt x="11304" y="17138"/>
                    <a:pt x="14644" y="761"/>
                    <a:pt x="14644" y="761"/>
                  </a:cubicBezTo>
                  <a:lnTo>
                    <a:pt x="14087" y="0"/>
                  </a:lnTo>
                  <a:cubicBezTo>
                    <a:pt x="14087" y="0"/>
                    <a:pt x="-6956" y="16225"/>
                    <a:pt x="2397" y="2160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 name="Figura"/>
            <p:cNvSpPr/>
            <p:nvPr/>
          </p:nvSpPr>
          <p:spPr>
            <a:xfrm>
              <a:off x="609599" y="711200"/>
              <a:ext cx="133452" cy="436881"/>
            </a:xfrm>
            <a:custGeom>
              <a:avLst/>
              <a:gdLst/>
              <a:ahLst/>
              <a:cxnLst>
                <a:cxn ang="0">
                  <a:pos x="wd2" y="hd2"/>
                </a:cxn>
                <a:cxn ang="5400000">
                  <a:pos x="wd2" y="hd2"/>
                </a:cxn>
                <a:cxn ang="10800000">
                  <a:pos x="wd2" y="hd2"/>
                </a:cxn>
                <a:cxn ang="16200000">
                  <a:pos x="wd2" y="hd2"/>
                </a:cxn>
              </a:cxnLst>
              <a:rect l="0" t="0" r="r" b="b"/>
              <a:pathLst>
                <a:path w="16097" h="21600" extrusionOk="0">
                  <a:moveTo>
                    <a:pt x="12727" y="0"/>
                  </a:moveTo>
                  <a:cubicBezTo>
                    <a:pt x="11501" y="1444"/>
                    <a:pt x="10429" y="3077"/>
                    <a:pt x="9510" y="4835"/>
                  </a:cubicBezTo>
                  <a:cubicBezTo>
                    <a:pt x="5833" y="12244"/>
                    <a:pt x="7518" y="18649"/>
                    <a:pt x="13340" y="19151"/>
                  </a:cubicBezTo>
                  <a:cubicBezTo>
                    <a:pt x="13646" y="19214"/>
                    <a:pt x="15178" y="19402"/>
                    <a:pt x="16097" y="19967"/>
                  </a:cubicBezTo>
                  <a:cubicBezTo>
                    <a:pt x="12420" y="21223"/>
                    <a:pt x="3382" y="21600"/>
                    <a:pt x="3382" y="21600"/>
                  </a:cubicBezTo>
                  <a:cubicBezTo>
                    <a:pt x="-5503" y="17079"/>
                    <a:pt x="5067" y="6405"/>
                    <a:pt x="12727" y="0"/>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 name="Figura"/>
            <p:cNvSpPr/>
            <p:nvPr/>
          </p:nvSpPr>
          <p:spPr>
            <a:xfrm>
              <a:off x="1409700" y="1625599"/>
              <a:ext cx="520700" cy="271939"/>
            </a:xfrm>
            <a:custGeom>
              <a:avLst/>
              <a:gdLst/>
              <a:ahLst/>
              <a:cxnLst>
                <a:cxn ang="0">
                  <a:pos x="wd2" y="hd2"/>
                </a:cxn>
                <a:cxn ang="5400000">
                  <a:pos x="wd2" y="hd2"/>
                </a:cxn>
                <a:cxn ang="10800000">
                  <a:pos x="wd2" y="hd2"/>
                </a:cxn>
                <a:cxn ang="16200000">
                  <a:pos x="wd2" y="hd2"/>
                </a:cxn>
              </a:cxnLst>
              <a:rect l="0" t="0" r="r" b="b"/>
              <a:pathLst>
                <a:path w="21600" h="20197" extrusionOk="0">
                  <a:moveTo>
                    <a:pt x="21600" y="2842"/>
                  </a:moveTo>
                  <a:cubicBezTo>
                    <a:pt x="21600" y="2842"/>
                    <a:pt x="16806" y="-1403"/>
                    <a:pt x="15963" y="483"/>
                  </a:cubicBezTo>
                  <a:cubicBezTo>
                    <a:pt x="15120" y="2370"/>
                    <a:pt x="0" y="17839"/>
                    <a:pt x="0" y="17839"/>
                  </a:cubicBezTo>
                  <a:lnTo>
                    <a:pt x="527" y="20197"/>
                  </a:lnTo>
                  <a:cubicBezTo>
                    <a:pt x="474" y="20197"/>
                    <a:pt x="20388" y="14632"/>
                    <a:pt x="21600" y="2842"/>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 name="Figura"/>
            <p:cNvSpPr/>
            <p:nvPr/>
          </p:nvSpPr>
          <p:spPr>
            <a:xfrm>
              <a:off x="1409700" y="1663700"/>
              <a:ext cx="519431" cy="224791"/>
            </a:xfrm>
            <a:custGeom>
              <a:avLst/>
              <a:gdLst/>
              <a:ahLst/>
              <a:cxnLst>
                <a:cxn ang="0">
                  <a:pos x="wd2" y="hd2"/>
                </a:cxn>
                <a:cxn ang="5400000">
                  <a:pos x="wd2" y="hd2"/>
                </a:cxn>
                <a:cxn ang="10800000">
                  <a:pos x="wd2" y="hd2"/>
                </a:cxn>
                <a:cxn ang="16200000">
                  <a:pos x="wd2" y="hd2"/>
                </a:cxn>
              </a:cxnLst>
              <a:rect l="0" t="0" r="r" b="b"/>
              <a:pathLst>
                <a:path w="21600" h="21600" extrusionOk="0">
                  <a:moveTo>
                    <a:pt x="3750" y="13668"/>
                  </a:moveTo>
                  <a:cubicBezTo>
                    <a:pt x="3750" y="13912"/>
                    <a:pt x="3802" y="14034"/>
                    <a:pt x="3802" y="14278"/>
                  </a:cubicBezTo>
                  <a:cubicBezTo>
                    <a:pt x="4436" y="17573"/>
                    <a:pt x="9031" y="16231"/>
                    <a:pt x="14101" y="11227"/>
                  </a:cubicBezTo>
                  <a:cubicBezTo>
                    <a:pt x="17586" y="7810"/>
                    <a:pt x="20438" y="3417"/>
                    <a:pt x="21600" y="0"/>
                  </a:cubicBezTo>
                  <a:cubicBezTo>
                    <a:pt x="19752" y="14766"/>
                    <a:pt x="528" y="21600"/>
                    <a:pt x="528" y="21600"/>
                  </a:cubicBezTo>
                  <a:lnTo>
                    <a:pt x="0" y="18549"/>
                  </a:lnTo>
                  <a:cubicBezTo>
                    <a:pt x="0" y="18671"/>
                    <a:pt x="1584" y="16597"/>
                    <a:pt x="3750" y="13668"/>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 name="Figura"/>
            <p:cNvSpPr/>
            <p:nvPr/>
          </p:nvSpPr>
          <p:spPr>
            <a:xfrm>
              <a:off x="1181099" y="584200"/>
              <a:ext cx="487267" cy="452326"/>
            </a:xfrm>
            <a:custGeom>
              <a:avLst/>
              <a:gdLst/>
              <a:ahLst/>
              <a:cxnLst>
                <a:cxn ang="0">
                  <a:pos x="wd2" y="hd2"/>
                </a:cxn>
                <a:cxn ang="5400000">
                  <a:pos x="wd2" y="hd2"/>
                </a:cxn>
                <a:cxn ang="10800000">
                  <a:pos x="wd2" y="hd2"/>
                </a:cxn>
                <a:cxn ang="16200000">
                  <a:pos x="wd2" y="hd2"/>
                </a:cxn>
              </a:cxnLst>
              <a:rect l="0" t="0" r="r" b="b"/>
              <a:pathLst>
                <a:path w="20513" h="20515" extrusionOk="0">
                  <a:moveTo>
                    <a:pt x="12778" y="19785"/>
                  </a:moveTo>
                  <a:cubicBezTo>
                    <a:pt x="14543" y="16847"/>
                    <a:pt x="21600" y="13333"/>
                    <a:pt x="20370" y="5961"/>
                  </a:cubicBezTo>
                  <a:cubicBezTo>
                    <a:pt x="19782" y="2620"/>
                    <a:pt x="14596" y="546"/>
                    <a:pt x="12618" y="143"/>
                  </a:cubicBezTo>
                  <a:cubicBezTo>
                    <a:pt x="8715" y="-721"/>
                    <a:pt x="6683" y="2332"/>
                    <a:pt x="4491" y="8956"/>
                  </a:cubicBezTo>
                  <a:cubicBezTo>
                    <a:pt x="3422" y="12239"/>
                    <a:pt x="962" y="15004"/>
                    <a:pt x="2139" y="17135"/>
                  </a:cubicBezTo>
                  <a:cubicBezTo>
                    <a:pt x="3956" y="20533"/>
                    <a:pt x="0" y="20418"/>
                    <a:pt x="0" y="20418"/>
                  </a:cubicBezTo>
                  <a:cubicBezTo>
                    <a:pt x="0" y="20418"/>
                    <a:pt x="12137" y="20879"/>
                    <a:pt x="12778" y="19785"/>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 name="Figura"/>
            <p:cNvSpPr/>
            <p:nvPr/>
          </p:nvSpPr>
          <p:spPr>
            <a:xfrm>
              <a:off x="1181100" y="660399"/>
              <a:ext cx="487409" cy="497842"/>
            </a:xfrm>
            <a:custGeom>
              <a:avLst/>
              <a:gdLst/>
              <a:ahLst/>
              <a:cxnLst>
                <a:cxn ang="0">
                  <a:pos x="wd2" y="hd2"/>
                </a:cxn>
                <a:cxn ang="5400000">
                  <a:pos x="wd2" y="hd2"/>
                </a:cxn>
                <a:cxn ang="10800000">
                  <a:pos x="wd2" y="hd2"/>
                </a:cxn>
                <a:cxn ang="16200000">
                  <a:pos x="wd2" y="hd2"/>
                </a:cxn>
              </a:cxnLst>
              <a:rect l="0" t="0" r="r" b="b"/>
              <a:pathLst>
                <a:path w="20519" h="21600" extrusionOk="0">
                  <a:moveTo>
                    <a:pt x="0" y="16310"/>
                  </a:moveTo>
                  <a:cubicBezTo>
                    <a:pt x="0" y="16310"/>
                    <a:pt x="4010" y="16420"/>
                    <a:pt x="2139" y="13114"/>
                  </a:cubicBezTo>
                  <a:cubicBezTo>
                    <a:pt x="3208" y="14933"/>
                    <a:pt x="10479" y="20057"/>
                    <a:pt x="14061" y="8871"/>
                  </a:cubicBezTo>
                  <a:cubicBezTo>
                    <a:pt x="15291" y="5069"/>
                    <a:pt x="18659" y="2700"/>
                    <a:pt x="18927" y="0"/>
                  </a:cubicBezTo>
                  <a:cubicBezTo>
                    <a:pt x="19675" y="716"/>
                    <a:pt x="20210" y="1543"/>
                    <a:pt x="20370" y="2424"/>
                  </a:cubicBezTo>
                  <a:cubicBezTo>
                    <a:pt x="21600" y="9422"/>
                    <a:pt x="14863" y="12949"/>
                    <a:pt x="13099" y="15814"/>
                  </a:cubicBezTo>
                  <a:cubicBezTo>
                    <a:pt x="12457" y="16861"/>
                    <a:pt x="12404" y="20002"/>
                    <a:pt x="12671" y="21600"/>
                  </a:cubicBezTo>
                  <a:lnTo>
                    <a:pt x="0" y="16310"/>
                  </a:ln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 name="Figura"/>
            <p:cNvSpPr/>
            <p:nvPr/>
          </p:nvSpPr>
          <p:spPr>
            <a:xfrm>
              <a:off x="1282700" y="571499"/>
              <a:ext cx="108423" cy="90258"/>
            </a:xfrm>
            <a:custGeom>
              <a:avLst/>
              <a:gdLst/>
              <a:ahLst/>
              <a:cxnLst>
                <a:cxn ang="0">
                  <a:pos x="wd2" y="hd2"/>
                </a:cxn>
                <a:cxn ang="5400000">
                  <a:pos x="wd2" y="hd2"/>
                </a:cxn>
                <a:cxn ang="10800000">
                  <a:pos x="wd2" y="hd2"/>
                </a:cxn>
                <a:cxn ang="16200000">
                  <a:pos x="wd2" y="hd2"/>
                </a:cxn>
              </a:cxnLst>
              <a:rect l="0" t="0" r="r" b="b"/>
              <a:pathLst>
                <a:path w="14520" h="18060" extrusionOk="0">
                  <a:moveTo>
                    <a:pt x="4145" y="526"/>
                  </a:moveTo>
                  <a:cubicBezTo>
                    <a:pt x="3805" y="4592"/>
                    <a:pt x="9928" y="9928"/>
                    <a:pt x="14520" y="11453"/>
                  </a:cubicBezTo>
                  <a:lnTo>
                    <a:pt x="7207" y="18060"/>
                  </a:lnTo>
                  <a:cubicBezTo>
                    <a:pt x="-7080" y="17298"/>
                    <a:pt x="4315" y="-3540"/>
                    <a:pt x="4145" y="526"/>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 name="Figura"/>
            <p:cNvSpPr/>
            <p:nvPr/>
          </p:nvSpPr>
          <p:spPr>
            <a:xfrm>
              <a:off x="1231899" y="622300"/>
              <a:ext cx="308024" cy="381001"/>
            </a:xfrm>
            <a:custGeom>
              <a:avLst/>
              <a:gdLst/>
              <a:ahLst/>
              <a:cxnLst>
                <a:cxn ang="0">
                  <a:pos x="wd2" y="hd2"/>
                </a:cxn>
                <a:cxn ang="5400000">
                  <a:pos x="wd2" y="hd2"/>
                </a:cxn>
                <a:cxn ang="10800000">
                  <a:pos x="wd2" y="hd2"/>
                </a:cxn>
                <a:cxn ang="16200000">
                  <a:pos x="wd2" y="hd2"/>
                </a:cxn>
              </a:cxnLst>
              <a:rect l="0" t="0" r="r" b="b"/>
              <a:pathLst>
                <a:path w="17120" h="20313" extrusionOk="0">
                  <a:moveTo>
                    <a:pt x="14775" y="11487"/>
                  </a:moveTo>
                  <a:cubicBezTo>
                    <a:pt x="13575" y="13044"/>
                    <a:pt x="10964" y="18935"/>
                    <a:pt x="10258" y="19409"/>
                  </a:cubicBezTo>
                  <a:cubicBezTo>
                    <a:pt x="9552" y="19815"/>
                    <a:pt x="4752" y="21102"/>
                    <a:pt x="2211" y="19612"/>
                  </a:cubicBezTo>
                  <a:cubicBezTo>
                    <a:pt x="375" y="18529"/>
                    <a:pt x="-260" y="15617"/>
                    <a:pt x="93" y="14669"/>
                  </a:cubicBezTo>
                  <a:cubicBezTo>
                    <a:pt x="869" y="12570"/>
                    <a:pt x="4399" y="6138"/>
                    <a:pt x="4258" y="5122"/>
                  </a:cubicBezTo>
                  <a:cubicBezTo>
                    <a:pt x="4116" y="4106"/>
                    <a:pt x="8422" y="-498"/>
                    <a:pt x="10328" y="44"/>
                  </a:cubicBezTo>
                  <a:cubicBezTo>
                    <a:pt x="12234" y="518"/>
                    <a:pt x="21340" y="2955"/>
                    <a:pt x="14775" y="1148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 name="Figura"/>
            <p:cNvSpPr/>
            <p:nvPr/>
          </p:nvSpPr>
          <p:spPr>
            <a:xfrm>
              <a:off x="330200" y="3200399"/>
              <a:ext cx="249174" cy="83821"/>
            </a:xfrm>
            <a:custGeom>
              <a:avLst/>
              <a:gdLst/>
              <a:ahLst/>
              <a:cxnLst>
                <a:cxn ang="0">
                  <a:pos x="wd2" y="hd2"/>
                </a:cxn>
                <a:cxn ang="5400000">
                  <a:pos x="wd2" y="hd2"/>
                </a:cxn>
                <a:cxn ang="10800000">
                  <a:pos x="wd2" y="hd2"/>
                </a:cxn>
                <a:cxn ang="16200000">
                  <a:pos x="wd2" y="hd2"/>
                </a:cxn>
              </a:cxnLst>
              <a:rect l="0" t="0" r="r" b="b"/>
              <a:pathLst>
                <a:path w="20473" h="21600" extrusionOk="0">
                  <a:moveTo>
                    <a:pt x="20035" y="21600"/>
                  </a:moveTo>
                  <a:lnTo>
                    <a:pt x="0" y="21600"/>
                  </a:lnTo>
                  <a:cubicBezTo>
                    <a:pt x="0" y="21600"/>
                    <a:pt x="3130" y="14073"/>
                    <a:pt x="7617" y="14073"/>
                  </a:cubicBezTo>
                  <a:cubicBezTo>
                    <a:pt x="10330" y="14073"/>
                    <a:pt x="18470" y="0"/>
                    <a:pt x="18470" y="0"/>
                  </a:cubicBezTo>
                  <a:cubicBezTo>
                    <a:pt x="18470" y="0"/>
                    <a:pt x="21600" y="14727"/>
                    <a:pt x="20035"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 name="Figura"/>
            <p:cNvSpPr/>
            <p:nvPr/>
          </p:nvSpPr>
          <p:spPr>
            <a:xfrm>
              <a:off x="1447800" y="3200399"/>
              <a:ext cx="185545" cy="83821"/>
            </a:xfrm>
            <a:custGeom>
              <a:avLst/>
              <a:gdLst/>
              <a:ahLst/>
              <a:cxnLst>
                <a:cxn ang="0">
                  <a:pos x="wd2" y="hd2"/>
                </a:cxn>
                <a:cxn ang="5400000">
                  <a:pos x="wd2" y="hd2"/>
                </a:cxn>
                <a:cxn ang="10800000">
                  <a:pos x="wd2" y="hd2"/>
                </a:cxn>
                <a:cxn ang="16200000">
                  <a:pos x="wd2" y="hd2"/>
                </a:cxn>
              </a:cxnLst>
              <a:rect l="0" t="0" r="r" b="b"/>
              <a:pathLst>
                <a:path w="20100" h="21600" extrusionOk="0">
                  <a:moveTo>
                    <a:pt x="564" y="21600"/>
                  </a:moveTo>
                  <a:lnTo>
                    <a:pt x="20100" y="21600"/>
                  </a:lnTo>
                  <a:cubicBezTo>
                    <a:pt x="20100" y="21600"/>
                    <a:pt x="17761" y="15709"/>
                    <a:pt x="11983" y="14073"/>
                  </a:cubicBezTo>
                  <a:cubicBezTo>
                    <a:pt x="7993" y="13091"/>
                    <a:pt x="2765" y="0"/>
                    <a:pt x="2765" y="0"/>
                  </a:cubicBezTo>
                  <a:cubicBezTo>
                    <a:pt x="2765" y="0"/>
                    <a:pt x="-1500" y="14727"/>
                    <a:pt x="564"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0" name="Grupo"/>
            <p:cNvGrpSpPr/>
            <p:nvPr/>
          </p:nvGrpSpPr>
          <p:grpSpPr>
            <a:xfrm>
              <a:off x="723900" y="546099"/>
              <a:ext cx="120050" cy="138597"/>
              <a:chOff x="0" y="0"/>
              <a:chExt cx="120049" cy="138595"/>
            </a:xfrm>
          </p:grpSpPr>
          <p:sp>
            <p:nvSpPr>
              <p:cNvPr id="78" name="Figura"/>
              <p:cNvSpPr/>
              <p:nvPr/>
            </p:nvSpPr>
            <p:spPr>
              <a:xfrm>
                <a:off x="12700" y="38099"/>
                <a:ext cx="72390" cy="100497"/>
              </a:xfrm>
              <a:custGeom>
                <a:avLst/>
                <a:gdLst/>
                <a:ahLst/>
                <a:cxnLst>
                  <a:cxn ang="0">
                    <a:pos x="wd2" y="hd2"/>
                  </a:cxn>
                  <a:cxn ang="5400000">
                    <a:pos x="wd2" y="hd2"/>
                  </a:cxn>
                  <a:cxn ang="10800000">
                    <a:pos x="wd2" y="hd2"/>
                  </a:cxn>
                  <a:cxn ang="16200000">
                    <a:pos x="wd2" y="hd2"/>
                  </a:cxn>
                </a:cxnLst>
                <a:rect l="0" t="0" r="r" b="b"/>
                <a:pathLst>
                  <a:path w="20520" h="21101" extrusionOk="0">
                    <a:moveTo>
                      <a:pt x="20520" y="1901"/>
                    </a:moveTo>
                    <a:cubicBezTo>
                      <a:pt x="20520" y="8834"/>
                      <a:pt x="13320" y="14434"/>
                      <a:pt x="10800" y="21101"/>
                    </a:cubicBezTo>
                    <a:lnTo>
                      <a:pt x="0" y="21101"/>
                    </a:lnTo>
                    <a:cubicBezTo>
                      <a:pt x="1440" y="12034"/>
                      <a:pt x="-1080" y="2968"/>
                      <a:pt x="1440" y="568"/>
                    </a:cubicBezTo>
                    <a:cubicBezTo>
                      <a:pt x="2520" y="-232"/>
                      <a:pt x="20520" y="-499"/>
                      <a:pt x="20520" y="19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 name="Figura"/>
              <p:cNvSpPr/>
              <p:nvPr/>
            </p:nvSpPr>
            <p:spPr>
              <a:xfrm>
                <a:off x="0" y="0"/>
                <a:ext cx="26032" cy="64506"/>
              </a:xfrm>
              <a:custGeom>
                <a:avLst/>
                <a:gdLst/>
                <a:ahLst/>
                <a:cxnLst>
                  <a:cxn ang="0">
                    <a:pos x="wd2" y="hd2"/>
                  </a:cxn>
                  <a:cxn ang="5400000">
                    <a:pos x="wd2" y="hd2"/>
                  </a:cxn>
                  <a:cxn ang="10800000">
                    <a:pos x="wd2" y="hd2"/>
                  </a:cxn>
                  <a:cxn ang="16200000">
                    <a:pos x="wd2" y="hd2"/>
                  </a:cxn>
                </a:cxnLst>
                <a:rect l="0" t="0" r="r" b="b"/>
                <a:pathLst>
                  <a:path w="15812" h="17985" extrusionOk="0">
                    <a:moveTo>
                      <a:pt x="4564" y="16299"/>
                    </a:moveTo>
                    <a:cubicBezTo>
                      <a:pt x="4564" y="12049"/>
                      <a:pt x="-3150" y="10"/>
                      <a:pt x="1479" y="10"/>
                    </a:cubicBezTo>
                    <a:cubicBezTo>
                      <a:pt x="9193" y="-344"/>
                      <a:pt x="12279" y="8863"/>
                      <a:pt x="15364" y="14174"/>
                    </a:cubicBezTo>
                    <a:cubicBezTo>
                      <a:pt x="18450" y="21256"/>
                      <a:pt x="4564" y="16299"/>
                      <a:pt x="4564" y="1629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 name="Figura"/>
              <p:cNvSpPr/>
              <p:nvPr/>
            </p:nvSpPr>
            <p:spPr>
              <a:xfrm>
                <a:off x="63499" y="12700"/>
                <a:ext cx="22578" cy="49683"/>
              </a:xfrm>
              <a:custGeom>
                <a:avLst/>
                <a:gdLst/>
                <a:ahLst/>
                <a:cxnLst>
                  <a:cxn ang="0">
                    <a:pos x="wd2" y="hd2"/>
                  </a:cxn>
                  <a:cxn ang="5400000">
                    <a:pos x="wd2" y="hd2"/>
                  </a:cxn>
                  <a:cxn ang="10800000">
                    <a:pos x="wd2" y="hd2"/>
                  </a:cxn>
                  <a:cxn ang="16200000">
                    <a:pos x="wd2" y="hd2"/>
                  </a:cxn>
                </a:cxnLst>
                <a:rect l="0" t="0" r="r" b="b"/>
                <a:pathLst>
                  <a:path w="18285" h="16569" extrusionOk="0">
                    <a:moveTo>
                      <a:pt x="0" y="11875"/>
                    </a:moveTo>
                    <a:cubicBezTo>
                      <a:pt x="2057" y="7217"/>
                      <a:pt x="3086" y="-407"/>
                      <a:pt x="10286" y="17"/>
                    </a:cubicBezTo>
                    <a:cubicBezTo>
                      <a:pt x="21600" y="440"/>
                      <a:pt x="18514" y="8911"/>
                      <a:pt x="15429" y="13569"/>
                    </a:cubicBezTo>
                    <a:cubicBezTo>
                      <a:pt x="10286" y="21193"/>
                      <a:pt x="0" y="11875"/>
                      <a:pt x="0" y="118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 name="Figura"/>
              <p:cNvSpPr/>
              <p:nvPr/>
            </p:nvSpPr>
            <p:spPr>
              <a:xfrm>
                <a:off x="50800" y="63499"/>
                <a:ext cx="69250" cy="56207"/>
              </a:xfrm>
              <a:custGeom>
                <a:avLst/>
                <a:gdLst/>
                <a:ahLst/>
                <a:cxnLst>
                  <a:cxn ang="0">
                    <a:pos x="wd2" y="hd2"/>
                  </a:cxn>
                  <a:cxn ang="5400000">
                    <a:pos x="wd2" y="hd2"/>
                  </a:cxn>
                  <a:cxn ang="10800000">
                    <a:pos x="wd2" y="hd2"/>
                  </a:cxn>
                  <a:cxn ang="16200000">
                    <a:pos x="wd2" y="hd2"/>
                  </a:cxn>
                </a:cxnLst>
                <a:rect l="0" t="0" r="r" b="b"/>
                <a:pathLst>
                  <a:path w="15100" h="17381" extrusionOk="0">
                    <a:moveTo>
                      <a:pt x="5317" y="0"/>
                    </a:moveTo>
                    <a:cubicBezTo>
                      <a:pt x="9471" y="7855"/>
                      <a:pt x="11132" y="-785"/>
                      <a:pt x="14178" y="1964"/>
                    </a:cubicBezTo>
                    <a:cubicBezTo>
                      <a:pt x="18609" y="5499"/>
                      <a:pt x="5871" y="11390"/>
                      <a:pt x="1163" y="16888"/>
                    </a:cubicBezTo>
                    <a:cubicBezTo>
                      <a:pt x="-2991" y="20815"/>
                      <a:pt x="5317" y="0"/>
                      <a:pt x="5317" y="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 name="Figura"/>
              <p:cNvSpPr/>
              <p:nvPr/>
            </p:nvSpPr>
            <p:spPr>
              <a:xfrm>
                <a:off x="38100" y="-1"/>
                <a:ext cx="19586" cy="57350"/>
              </a:xfrm>
              <a:custGeom>
                <a:avLst/>
                <a:gdLst/>
                <a:ahLst/>
                <a:cxnLst>
                  <a:cxn ang="0">
                    <a:pos x="wd2" y="hd2"/>
                  </a:cxn>
                  <a:cxn ang="5400000">
                    <a:pos x="wd2" y="hd2"/>
                  </a:cxn>
                  <a:cxn ang="10800000">
                    <a:pos x="wd2" y="hd2"/>
                  </a:cxn>
                  <a:cxn ang="16200000">
                    <a:pos x="wd2" y="hd2"/>
                  </a:cxn>
                </a:cxnLst>
                <a:rect l="0" t="0" r="r" b="b"/>
                <a:pathLst>
                  <a:path w="18506" h="17417" extrusionOk="0">
                    <a:moveTo>
                      <a:pt x="0" y="14271"/>
                    </a:moveTo>
                    <a:cubicBezTo>
                      <a:pt x="0" y="9643"/>
                      <a:pt x="2400" y="386"/>
                      <a:pt x="9600" y="0"/>
                    </a:cubicBezTo>
                    <a:cubicBezTo>
                      <a:pt x="21600" y="0"/>
                      <a:pt x="18000" y="9257"/>
                      <a:pt x="18000" y="13886"/>
                    </a:cubicBezTo>
                    <a:cubicBezTo>
                      <a:pt x="19200" y="21600"/>
                      <a:pt x="0" y="14271"/>
                      <a:pt x="0" y="1427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 name="Figura"/>
            <p:cNvSpPr/>
            <p:nvPr/>
          </p:nvSpPr>
          <p:spPr>
            <a:xfrm>
              <a:off x="38100" y="76199"/>
              <a:ext cx="1184911" cy="788671"/>
            </a:xfrm>
            <a:custGeom>
              <a:avLst/>
              <a:gdLst/>
              <a:ahLst/>
              <a:cxnLst>
                <a:cxn ang="0">
                  <a:pos x="wd2" y="hd2"/>
                </a:cxn>
                <a:cxn ang="5400000">
                  <a:pos x="wd2" y="hd2"/>
                </a:cxn>
                <a:cxn ang="10800000">
                  <a:pos x="wd2" y="hd2"/>
                </a:cxn>
                <a:cxn ang="16200000">
                  <a:pos x="wd2" y="hd2"/>
                </a:cxn>
              </a:cxnLst>
              <a:rect l="0" t="0" r="r" b="b"/>
              <a:pathLst>
                <a:path w="21600" h="21600" extrusionOk="0">
                  <a:moveTo>
                    <a:pt x="3357" y="0"/>
                  </a:moveTo>
                  <a:cubicBezTo>
                    <a:pt x="8659" y="10435"/>
                    <a:pt x="21600" y="21148"/>
                    <a:pt x="21600" y="21148"/>
                  </a:cubicBezTo>
                  <a:lnTo>
                    <a:pt x="21392" y="21600"/>
                  </a:lnTo>
                  <a:cubicBezTo>
                    <a:pt x="8728" y="9913"/>
                    <a:pt x="0" y="7061"/>
                    <a:pt x="0" y="7061"/>
                  </a:cubicBezTo>
                  <a:lnTo>
                    <a:pt x="3357" y="0"/>
                  </a:lnTo>
                  <a:close/>
                </a:path>
              </a:pathLst>
            </a:custGeom>
            <a:solidFill>
              <a:srgbClr val="FDDF7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 name="Figura"/>
            <p:cNvSpPr/>
            <p:nvPr/>
          </p:nvSpPr>
          <p:spPr>
            <a:xfrm>
              <a:off x="1282699" y="469900"/>
              <a:ext cx="250644" cy="250843"/>
            </a:xfrm>
            <a:custGeom>
              <a:avLst/>
              <a:gdLst/>
              <a:ahLst/>
              <a:cxnLst>
                <a:cxn ang="0">
                  <a:pos x="wd2" y="hd2"/>
                </a:cxn>
                <a:cxn ang="5400000">
                  <a:pos x="wd2" y="hd2"/>
                </a:cxn>
                <a:cxn ang="10800000">
                  <a:pos x="wd2" y="hd2"/>
                </a:cxn>
                <a:cxn ang="16200000">
                  <a:pos x="wd2" y="hd2"/>
                </a:cxn>
              </a:cxnLst>
              <a:rect l="0" t="0" r="r" b="b"/>
              <a:pathLst>
                <a:path w="18140" h="19570" extrusionOk="0">
                  <a:moveTo>
                    <a:pt x="18043" y="19570"/>
                  </a:moveTo>
                  <a:cubicBezTo>
                    <a:pt x="16940" y="15210"/>
                    <a:pt x="11609" y="12337"/>
                    <a:pt x="6094" y="12040"/>
                  </a:cubicBezTo>
                  <a:cubicBezTo>
                    <a:pt x="579" y="11643"/>
                    <a:pt x="-2454" y="4113"/>
                    <a:pt x="2509" y="1042"/>
                  </a:cubicBezTo>
                  <a:cubicBezTo>
                    <a:pt x="7473" y="-2030"/>
                    <a:pt x="10414" y="2429"/>
                    <a:pt x="8300" y="4906"/>
                  </a:cubicBezTo>
                  <a:cubicBezTo>
                    <a:pt x="6186" y="7383"/>
                    <a:pt x="8668" y="9464"/>
                    <a:pt x="13907" y="11842"/>
                  </a:cubicBezTo>
                  <a:cubicBezTo>
                    <a:pt x="19146" y="14220"/>
                    <a:pt x="18043" y="19570"/>
                    <a:pt x="18043" y="1957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 name="Figura"/>
            <p:cNvSpPr/>
            <p:nvPr/>
          </p:nvSpPr>
          <p:spPr>
            <a:xfrm>
              <a:off x="863599" y="1689100"/>
              <a:ext cx="514351" cy="201930"/>
            </a:xfrm>
            <a:custGeom>
              <a:avLst/>
              <a:gdLst/>
              <a:ahLst/>
              <a:cxnLst>
                <a:cxn ang="0">
                  <a:pos x="wd2" y="hd2"/>
                </a:cxn>
                <a:cxn ang="5400000">
                  <a:pos x="wd2" y="hd2"/>
                </a:cxn>
                <a:cxn ang="10800000">
                  <a:pos x="wd2" y="hd2"/>
                </a:cxn>
                <a:cxn ang="16200000">
                  <a:pos x="wd2" y="hd2"/>
                </a:cxn>
              </a:cxnLst>
              <a:rect l="0" t="0" r="r" b="b"/>
              <a:pathLst>
                <a:path w="21600" h="21600" extrusionOk="0">
                  <a:moveTo>
                    <a:pt x="427" y="0"/>
                  </a:moveTo>
                  <a:cubicBezTo>
                    <a:pt x="9600" y="13042"/>
                    <a:pt x="21600" y="19019"/>
                    <a:pt x="21600" y="19019"/>
                  </a:cubicBezTo>
                  <a:lnTo>
                    <a:pt x="21493" y="21600"/>
                  </a:lnTo>
                  <a:cubicBezTo>
                    <a:pt x="8107" y="17253"/>
                    <a:pt x="0" y="2581"/>
                    <a:pt x="0" y="2581"/>
                  </a:cubicBezTo>
                  <a:lnTo>
                    <a:pt x="427" y="0"/>
                  </a:ln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 name="Figura"/>
            <p:cNvSpPr/>
            <p:nvPr/>
          </p:nvSpPr>
          <p:spPr>
            <a:xfrm>
              <a:off x="533400" y="3009900"/>
              <a:ext cx="121921" cy="260350"/>
            </a:xfrm>
            <a:custGeom>
              <a:avLst/>
              <a:gdLst/>
              <a:ahLst/>
              <a:cxnLst>
                <a:cxn ang="0">
                  <a:pos x="wd2" y="hd2"/>
                </a:cxn>
                <a:cxn ang="5400000">
                  <a:pos x="wd2" y="hd2"/>
                </a:cxn>
                <a:cxn ang="10800000">
                  <a:pos x="wd2" y="hd2"/>
                </a:cxn>
                <a:cxn ang="16200000">
                  <a:pos x="wd2" y="hd2"/>
                </a:cxn>
              </a:cxnLst>
              <a:rect l="0" t="0" r="r" b="b"/>
              <a:pathLst>
                <a:path w="21600" h="21600" extrusionOk="0">
                  <a:moveTo>
                    <a:pt x="9450" y="0"/>
                  </a:moveTo>
                  <a:lnTo>
                    <a:pt x="21600" y="8745"/>
                  </a:lnTo>
                  <a:lnTo>
                    <a:pt x="7650" y="21600"/>
                  </a:lnTo>
                  <a:lnTo>
                    <a:pt x="0" y="18755"/>
                  </a:lnTo>
                  <a:cubicBezTo>
                    <a:pt x="6525" y="15489"/>
                    <a:pt x="9450" y="0"/>
                    <a:pt x="9450"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 name="Figura"/>
            <p:cNvSpPr/>
            <p:nvPr/>
          </p:nvSpPr>
          <p:spPr>
            <a:xfrm>
              <a:off x="1422400" y="3022599"/>
              <a:ext cx="85091" cy="236222"/>
            </a:xfrm>
            <a:custGeom>
              <a:avLst/>
              <a:gdLst/>
              <a:ahLst/>
              <a:cxnLst>
                <a:cxn ang="0">
                  <a:pos x="wd2" y="hd2"/>
                </a:cxn>
                <a:cxn ang="5400000">
                  <a:pos x="wd2" y="hd2"/>
                </a:cxn>
                <a:cxn ang="10800000">
                  <a:pos x="wd2" y="hd2"/>
                </a:cxn>
                <a:cxn ang="16200000">
                  <a:pos x="wd2" y="hd2"/>
                </a:cxn>
              </a:cxnLst>
              <a:rect l="0" t="0" r="r" b="b"/>
              <a:pathLst>
                <a:path w="21600" h="21600" extrusionOk="0">
                  <a:moveTo>
                    <a:pt x="21278" y="0"/>
                  </a:moveTo>
                  <a:lnTo>
                    <a:pt x="0" y="7665"/>
                  </a:lnTo>
                  <a:lnTo>
                    <a:pt x="9672" y="21600"/>
                  </a:lnTo>
                  <a:lnTo>
                    <a:pt x="21600" y="19510"/>
                  </a:lnTo>
                  <a:cubicBezTo>
                    <a:pt x="16442" y="15329"/>
                    <a:pt x="21278" y="0"/>
                    <a:pt x="21278"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6" name="Grupo"/>
            <p:cNvGrpSpPr/>
            <p:nvPr/>
          </p:nvGrpSpPr>
          <p:grpSpPr>
            <a:xfrm>
              <a:off x="863599" y="1689099"/>
              <a:ext cx="519432" cy="201932"/>
              <a:chOff x="0" y="0"/>
              <a:chExt cx="519430" cy="201930"/>
            </a:xfrm>
          </p:grpSpPr>
          <p:sp>
            <p:nvSpPr>
              <p:cNvPr id="76" name="Figura"/>
              <p:cNvSpPr/>
              <p:nvPr/>
            </p:nvSpPr>
            <p:spPr>
              <a:xfrm>
                <a:off x="-1" y="-1"/>
                <a:ext cx="26671" cy="3937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6171" y="16723"/>
                      <a:pt x="0" y="13239"/>
                      <a:pt x="0" y="13239"/>
                    </a:cubicBezTo>
                    <a:lnTo>
                      <a:pt x="8229" y="0"/>
                    </a:lnTo>
                    <a:cubicBezTo>
                      <a:pt x="12343" y="1394"/>
                      <a:pt x="16457" y="3484"/>
                      <a:pt x="21600" y="4877"/>
                    </a:cubicBezTo>
                    <a:cubicBezTo>
                      <a:pt x="19543" y="10452"/>
                      <a:pt x="18514" y="16026"/>
                      <a:pt x="18514" y="2160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 name="Figura"/>
              <p:cNvSpPr/>
              <p:nvPr/>
            </p:nvSpPr>
            <p:spPr>
              <a:xfrm>
                <a:off x="406399" y="152400"/>
                <a:ext cx="113032" cy="49531"/>
              </a:xfrm>
              <a:custGeom>
                <a:avLst/>
                <a:gdLst/>
                <a:ahLst/>
                <a:cxnLst>
                  <a:cxn ang="0">
                    <a:pos x="wd2" y="hd2"/>
                  </a:cxn>
                  <a:cxn ang="5400000">
                    <a:pos x="wd2" y="hd2"/>
                  </a:cxn>
                  <a:cxn ang="10800000">
                    <a:pos x="wd2" y="hd2"/>
                  </a:cxn>
                  <a:cxn ang="16200000">
                    <a:pos x="wd2" y="hd2"/>
                  </a:cxn>
                </a:cxnLst>
                <a:rect l="0" t="0" r="r" b="b"/>
                <a:pathLst>
                  <a:path w="21600" h="21600" extrusionOk="0">
                    <a:moveTo>
                      <a:pt x="971" y="0"/>
                    </a:moveTo>
                    <a:cubicBezTo>
                      <a:pt x="13348" y="7754"/>
                      <a:pt x="21600" y="11077"/>
                      <a:pt x="21600" y="11077"/>
                    </a:cubicBezTo>
                    <a:lnTo>
                      <a:pt x="21115" y="21600"/>
                    </a:lnTo>
                    <a:cubicBezTo>
                      <a:pt x="13591" y="19385"/>
                      <a:pt x="6553" y="16615"/>
                      <a:pt x="0" y="13292"/>
                    </a:cubicBezTo>
                    <a:cubicBezTo>
                      <a:pt x="485" y="8862"/>
                      <a:pt x="728" y="4431"/>
                      <a:pt x="971" y="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7" name="Figura"/>
            <p:cNvSpPr/>
            <p:nvPr/>
          </p:nvSpPr>
          <p:spPr>
            <a:xfrm>
              <a:off x="1092199" y="1816100"/>
              <a:ext cx="28217" cy="144780"/>
            </a:xfrm>
            <a:custGeom>
              <a:avLst/>
              <a:gdLst/>
              <a:ahLst/>
              <a:cxnLst>
                <a:cxn ang="0">
                  <a:pos x="wd2" y="hd2"/>
                </a:cxn>
                <a:cxn ang="5400000">
                  <a:pos x="wd2" y="hd2"/>
                </a:cxn>
                <a:cxn ang="10800000">
                  <a:pos x="wd2" y="hd2"/>
                </a:cxn>
                <a:cxn ang="16200000">
                  <a:pos x="wd2" y="hd2"/>
                </a:cxn>
              </a:cxnLst>
              <a:rect l="0" t="0" r="r" b="b"/>
              <a:pathLst>
                <a:path w="15481" h="21600" extrusionOk="0">
                  <a:moveTo>
                    <a:pt x="2787" y="0"/>
                  </a:moveTo>
                  <a:cubicBezTo>
                    <a:pt x="21600" y="3411"/>
                    <a:pt x="13935" y="21600"/>
                    <a:pt x="13935" y="21600"/>
                  </a:cubicBezTo>
                  <a:lnTo>
                    <a:pt x="0" y="20463"/>
                  </a:lnTo>
                  <a:cubicBezTo>
                    <a:pt x="12542" y="8526"/>
                    <a:pt x="2787" y="0"/>
                    <a:pt x="2787"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 name="Figura"/>
            <p:cNvSpPr/>
            <p:nvPr/>
          </p:nvSpPr>
          <p:spPr>
            <a:xfrm>
              <a:off x="1028699" y="1803400"/>
              <a:ext cx="58421" cy="1498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5635" y="2563"/>
                    <a:pt x="0" y="21600"/>
                    <a:pt x="0" y="21600"/>
                  </a:cubicBezTo>
                  <a:lnTo>
                    <a:pt x="11270" y="21051"/>
                  </a:lnTo>
                  <a:cubicBezTo>
                    <a:pt x="9391" y="8237"/>
                    <a:pt x="21600" y="0"/>
                    <a:pt x="21600"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 name="Figura"/>
            <p:cNvSpPr/>
            <p:nvPr/>
          </p:nvSpPr>
          <p:spPr>
            <a:xfrm>
              <a:off x="1066799" y="1384299"/>
              <a:ext cx="256435" cy="294641"/>
            </a:xfrm>
            <a:custGeom>
              <a:avLst/>
              <a:gdLst/>
              <a:ahLst/>
              <a:cxnLst>
                <a:cxn ang="0">
                  <a:pos x="wd2" y="hd2"/>
                </a:cxn>
                <a:cxn ang="5400000">
                  <a:pos x="wd2" y="hd2"/>
                </a:cxn>
                <a:cxn ang="10800000">
                  <a:pos x="wd2" y="hd2"/>
                </a:cxn>
                <a:cxn ang="16200000">
                  <a:pos x="wd2" y="hd2"/>
                </a:cxn>
              </a:cxnLst>
              <a:rect l="0" t="0" r="r" b="b"/>
              <a:pathLst>
                <a:path w="17948" h="21600" extrusionOk="0">
                  <a:moveTo>
                    <a:pt x="17948" y="4841"/>
                  </a:moveTo>
                  <a:cubicBezTo>
                    <a:pt x="17948" y="4841"/>
                    <a:pt x="15904" y="19086"/>
                    <a:pt x="3992" y="21600"/>
                  </a:cubicBezTo>
                  <a:cubicBezTo>
                    <a:pt x="3992" y="21600"/>
                    <a:pt x="-3652" y="15083"/>
                    <a:pt x="2215" y="0"/>
                  </a:cubicBezTo>
                  <a:lnTo>
                    <a:pt x="17948" y="4841"/>
                  </a:lnTo>
                  <a:close/>
                </a:path>
              </a:pathLst>
            </a:custGeom>
            <a:solidFill>
              <a:srgbClr val="F9C6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 name="Figura"/>
            <p:cNvSpPr/>
            <p:nvPr/>
          </p:nvSpPr>
          <p:spPr>
            <a:xfrm>
              <a:off x="38099" y="228599"/>
              <a:ext cx="1174751" cy="627381"/>
            </a:xfrm>
            <a:custGeom>
              <a:avLst/>
              <a:gdLst/>
              <a:ahLst/>
              <a:cxnLst>
                <a:cxn ang="0">
                  <a:pos x="wd2" y="hd2"/>
                </a:cxn>
                <a:cxn ang="5400000">
                  <a:pos x="wd2" y="hd2"/>
                </a:cxn>
                <a:cxn ang="10800000">
                  <a:pos x="wd2" y="hd2"/>
                </a:cxn>
                <a:cxn ang="16200000">
                  <a:pos x="wd2" y="hd2"/>
                </a:cxn>
              </a:cxnLst>
              <a:rect l="0" t="0" r="r" b="b"/>
              <a:pathLst>
                <a:path w="21600" h="21600" extrusionOk="0">
                  <a:moveTo>
                    <a:pt x="21600" y="21425"/>
                  </a:moveTo>
                  <a:lnTo>
                    <a:pt x="21530" y="21600"/>
                  </a:lnTo>
                  <a:cubicBezTo>
                    <a:pt x="8803" y="6909"/>
                    <a:pt x="0" y="3279"/>
                    <a:pt x="0" y="3279"/>
                  </a:cubicBezTo>
                  <a:lnTo>
                    <a:pt x="1238" y="0"/>
                  </a:lnTo>
                  <a:cubicBezTo>
                    <a:pt x="4203" y="1793"/>
                    <a:pt x="11419" y="8832"/>
                    <a:pt x="21600" y="21425"/>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 name="Figura"/>
            <p:cNvSpPr/>
            <p:nvPr/>
          </p:nvSpPr>
          <p:spPr>
            <a:xfrm>
              <a:off x="0" y="-1"/>
              <a:ext cx="247650" cy="355601"/>
            </a:xfrm>
            <a:custGeom>
              <a:avLst/>
              <a:gdLst/>
              <a:ahLst/>
              <a:cxnLst>
                <a:cxn ang="0">
                  <a:pos x="wd2" y="hd2"/>
                </a:cxn>
                <a:cxn ang="5400000">
                  <a:pos x="wd2" y="hd2"/>
                </a:cxn>
                <a:cxn ang="10800000">
                  <a:pos x="wd2" y="hd2"/>
                </a:cxn>
                <a:cxn ang="16200000">
                  <a:pos x="wd2" y="hd2"/>
                </a:cxn>
              </a:cxnLst>
              <a:rect l="0" t="0" r="r" b="b"/>
              <a:pathLst>
                <a:path w="21600" h="21600" extrusionOk="0">
                  <a:moveTo>
                    <a:pt x="20825" y="0"/>
                  </a:moveTo>
                  <a:lnTo>
                    <a:pt x="21600" y="5786"/>
                  </a:lnTo>
                  <a:lnTo>
                    <a:pt x="6868" y="20443"/>
                  </a:lnTo>
                  <a:lnTo>
                    <a:pt x="0" y="21600"/>
                  </a:ln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2" name="Grupo"/>
            <p:cNvGrpSpPr/>
            <p:nvPr/>
          </p:nvGrpSpPr>
          <p:grpSpPr>
            <a:xfrm>
              <a:off x="1295400" y="1828800"/>
              <a:ext cx="155840" cy="147569"/>
              <a:chOff x="0" y="0"/>
              <a:chExt cx="155839" cy="147568"/>
            </a:xfrm>
          </p:grpSpPr>
          <p:sp>
            <p:nvSpPr>
              <p:cNvPr id="71" name="Figura"/>
              <p:cNvSpPr/>
              <p:nvPr/>
            </p:nvSpPr>
            <p:spPr>
              <a:xfrm>
                <a:off x="38099" y="25399"/>
                <a:ext cx="117741" cy="88901"/>
              </a:xfrm>
              <a:custGeom>
                <a:avLst/>
                <a:gdLst/>
                <a:ahLst/>
                <a:cxnLst>
                  <a:cxn ang="0">
                    <a:pos x="wd2" y="hd2"/>
                  </a:cxn>
                  <a:cxn ang="5400000">
                    <a:pos x="wd2" y="hd2"/>
                  </a:cxn>
                  <a:cxn ang="10800000">
                    <a:pos x="wd2" y="hd2"/>
                  </a:cxn>
                  <a:cxn ang="16200000">
                    <a:pos x="wd2" y="hd2"/>
                  </a:cxn>
                </a:cxnLst>
                <a:rect l="0" t="0" r="r" b="b"/>
                <a:pathLst>
                  <a:path w="20434" h="21600" extrusionOk="0">
                    <a:moveTo>
                      <a:pt x="156" y="8640"/>
                    </a:moveTo>
                    <a:cubicBezTo>
                      <a:pt x="4344" y="3394"/>
                      <a:pt x="10736" y="3394"/>
                      <a:pt x="16026" y="0"/>
                    </a:cubicBezTo>
                    <a:lnTo>
                      <a:pt x="20434" y="6789"/>
                    </a:lnTo>
                    <a:cubicBezTo>
                      <a:pt x="14263" y="12960"/>
                      <a:pt x="9634" y="21291"/>
                      <a:pt x="7210" y="21600"/>
                    </a:cubicBezTo>
                    <a:cubicBezTo>
                      <a:pt x="6328" y="21600"/>
                      <a:pt x="-1166" y="10183"/>
                      <a:pt x="156" y="86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 name="Figura"/>
              <p:cNvSpPr/>
              <p:nvPr/>
            </p:nvSpPr>
            <p:spPr>
              <a:xfrm>
                <a:off x="50800" y="88899"/>
                <a:ext cx="42829" cy="58670"/>
              </a:xfrm>
              <a:custGeom>
                <a:avLst/>
                <a:gdLst/>
                <a:ahLst/>
                <a:cxnLst>
                  <a:cxn ang="0">
                    <a:pos x="wd2" y="hd2"/>
                  </a:cxn>
                  <a:cxn ang="5400000">
                    <a:pos x="wd2" y="hd2"/>
                  </a:cxn>
                  <a:cxn ang="10800000">
                    <a:pos x="wd2" y="hd2"/>
                  </a:cxn>
                  <a:cxn ang="16200000">
                    <a:pos x="wd2" y="hd2"/>
                  </a:cxn>
                </a:cxnLst>
                <a:rect l="0" t="0" r="r" b="b"/>
                <a:pathLst>
                  <a:path w="18678" h="16631" extrusionOk="0">
                    <a:moveTo>
                      <a:pt x="18678" y="4259"/>
                    </a:moveTo>
                    <a:cubicBezTo>
                      <a:pt x="13693" y="7139"/>
                      <a:pt x="3724" y="17939"/>
                      <a:pt x="955" y="16499"/>
                    </a:cubicBezTo>
                    <a:cubicBezTo>
                      <a:pt x="-2922" y="13979"/>
                      <a:pt x="5940" y="6419"/>
                      <a:pt x="10924" y="2099"/>
                    </a:cubicBezTo>
                    <a:cubicBezTo>
                      <a:pt x="17570" y="-3661"/>
                      <a:pt x="18678" y="4259"/>
                      <a:pt x="18678" y="42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 name="Figura"/>
              <p:cNvSpPr/>
              <p:nvPr/>
            </p:nvSpPr>
            <p:spPr>
              <a:xfrm>
                <a:off x="0" y="50799"/>
                <a:ext cx="60787" cy="50634"/>
              </a:xfrm>
              <a:custGeom>
                <a:avLst/>
                <a:gdLst/>
                <a:ahLst/>
                <a:cxnLst>
                  <a:cxn ang="0">
                    <a:pos x="wd2" y="hd2"/>
                  </a:cxn>
                  <a:cxn ang="5400000">
                    <a:pos x="wd2" y="hd2"/>
                  </a:cxn>
                  <a:cxn ang="10800000">
                    <a:pos x="wd2" y="hd2"/>
                  </a:cxn>
                  <a:cxn ang="16200000">
                    <a:pos x="wd2" y="hd2"/>
                  </a:cxn>
                </a:cxnLst>
                <a:rect l="0" t="0" r="r" b="b"/>
                <a:pathLst>
                  <a:path w="16948" h="16885" extrusionOk="0">
                    <a:moveTo>
                      <a:pt x="15914" y="6422"/>
                    </a:moveTo>
                    <a:cubicBezTo>
                      <a:pt x="12373" y="8963"/>
                      <a:pt x="1750" y="18704"/>
                      <a:pt x="334" y="16586"/>
                    </a:cubicBezTo>
                    <a:cubicBezTo>
                      <a:pt x="-2145" y="12775"/>
                      <a:pt x="9894" y="3033"/>
                      <a:pt x="13435" y="916"/>
                    </a:cubicBezTo>
                    <a:cubicBezTo>
                      <a:pt x="19455" y="-2896"/>
                      <a:pt x="15914" y="6422"/>
                      <a:pt x="15914" y="642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 name="Figura"/>
              <p:cNvSpPr/>
              <p:nvPr/>
            </p:nvSpPr>
            <p:spPr>
              <a:xfrm>
                <a:off x="25400" y="0"/>
                <a:ext cx="94721" cy="44809"/>
              </a:xfrm>
              <a:custGeom>
                <a:avLst/>
                <a:gdLst/>
                <a:ahLst/>
                <a:cxnLst>
                  <a:cxn ang="0">
                    <a:pos x="wd2" y="hd2"/>
                  </a:cxn>
                  <a:cxn ang="5400000">
                    <a:pos x="wd2" y="hd2"/>
                  </a:cxn>
                  <a:cxn ang="10800000">
                    <a:pos x="wd2" y="hd2"/>
                  </a:cxn>
                  <a:cxn ang="16200000">
                    <a:pos x="wd2" y="hd2"/>
                  </a:cxn>
                </a:cxnLst>
                <a:rect l="0" t="0" r="r" b="b"/>
                <a:pathLst>
                  <a:path w="17323" h="16215" extrusionOk="0">
                    <a:moveTo>
                      <a:pt x="6786" y="16215"/>
                    </a:moveTo>
                    <a:cubicBezTo>
                      <a:pt x="7947" y="5185"/>
                      <a:pt x="747" y="8402"/>
                      <a:pt x="50" y="2887"/>
                    </a:cubicBezTo>
                    <a:cubicBezTo>
                      <a:pt x="-879" y="-5385"/>
                      <a:pt x="11431" y="6564"/>
                      <a:pt x="16540" y="8402"/>
                    </a:cubicBezTo>
                    <a:cubicBezTo>
                      <a:pt x="20721" y="9781"/>
                      <a:pt x="6786" y="16215"/>
                      <a:pt x="6786" y="1621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 name="Figura"/>
              <p:cNvSpPr/>
              <p:nvPr/>
            </p:nvSpPr>
            <p:spPr>
              <a:xfrm>
                <a:off x="12700" y="63500"/>
                <a:ext cx="56286" cy="60244"/>
              </a:xfrm>
              <a:custGeom>
                <a:avLst/>
                <a:gdLst/>
                <a:ahLst/>
                <a:cxnLst>
                  <a:cxn ang="0">
                    <a:pos x="wd2" y="hd2"/>
                  </a:cxn>
                  <a:cxn ang="5400000">
                    <a:pos x="wd2" y="hd2"/>
                  </a:cxn>
                  <a:cxn ang="10800000">
                    <a:pos x="wd2" y="hd2"/>
                  </a:cxn>
                  <a:cxn ang="16200000">
                    <a:pos x="wd2" y="hd2"/>
                  </a:cxn>
                </a:cxnLst>
                <a:rect l="0" t="0" r="r" b="b"/>
                <a:pathLst>
                  <a:path w="18062" h="16797" extrusionOk="0">
                    <a:moveTo>
                      <a:pt x="17940" y="5262"/>
                    </a:moveTo>
                    <a:cubicBezTo>
                      <a:pt x="14272" y="8095"/>
                      <a:pt x="2046" y="18364"/>
                      <a:pt x="416" y="16594"/>
                    </a:cubicBezTo>
                    <a:cubicBezTo>
                      <a:pt x="-2437" y="14115"/>
                      <a:pt x="10197" y="4554"/>
                      <a:pt x="13865" y="1367"/>
                    </a:cubicBezTo>
                    <a:cubicBezTo>
                      <a:pt x="19163" y="-3236"/>
                      <a:pt x="17940" y="5262"/>
                      <a:pt x="17940" y="52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 name="Figura"/>
            <p:cNvSpPr/>
            <p:nvPr/>
          </p:nvSpPr>
          <p:spPr>
            <a:xfrm>
              <a:off x="1079500" y="1396999"/>
              <a:ext cx="127870" cy="265432"/>
            </a:xfrm>
            <a:custGeom>
              <a:avLst/>
              <a:gdLst/>
              <a:ahLst/>
              <a:cxnLst>
                <a:cxn ang="0">
                  <a:pos x="wd2" y="hd2"/>
                </a:cxn>
                <a:cxn ang="5400000">
                  <a:pos x="wd2" y="hd2"/>
                </a:cxn>
                <a:cxn ang="10800000">
                  <a:pos x="wd2" y="hd2"/>
                </a:cxn>
                <a:cxn ang="16200000">
                  <a:pos x="wd2" y="hd2"/>
                </a:cxn>
              </a:cxnLst>
              <a:rect l="0" t="0" r="r" b="b"/>
              <a:pathLst>
                <a:path w="15759" h="21600" extrusionOk="0">
                  <a:moveTo>
                    <a:pt x="6368" y="21600"/>
                  </a:moveTo>
                  <a:cubicBezTo>
                    <a:pt x="6368" y="21600"/>
                    <a:pt x="-5841" y="15089"/>
                    <a:pt x="3550" y="0"/>
                  </a:cubicBezTo>
                  <a:lnTo>
                    <a:pt x="15759" y="2377"/>
                  </a:lnTo>
                  <a:cubicBezTo>
                    <a:pt x="15759" y="2377"/>
                    <a:pt x="13411" y="7648"/>
                    <a:pt x="6368" y="2160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4" name="Grupo"/>
            <p:cNvGrpSpPr/>
            <p:nvPr/>
          </p:nvGrpSpPr>
          <p:grpSpPr>
            <a:xfrm>
              <a:off x="1206499" y="736600"/>
              <a:ext cx="227255" cy="210821"/>
              <a:chOff x="0" y="0"/>
              <a:chExt cx="227253" cy="210820"/>
            </a:xfrm>
          </p:grpSpPr>
          <p:sp>
            <p:nvSpPr>
              <p:cNvPr id="64" name="Figura"/>
              <p:cNvSpPr/>
              <p:nvPr/>
            </p:nvSpPr>
            <p:spPr>
              <a:xfrm>
                <a:off x="88899" y="0"/>
                <a:ext cx="36266" cy="36335"/>
              </a:xfrm>
              <a:custGeom>
                <a:avLst/>
                <a:gdLst/>
                <a:ahLst/>
                <a:cxnLst>
                  <a:cxn ang="0">
                    <a:pos x="wd2" y="hd2"/>
                  </a:cxn>
                  <a:cxn ang="5400000">
                    <a:pos x="wd2" y="hd2"/>
                  </a:cxn>
                  <a:cxn ang="10800000">
                    <a:pos x="wd2" y="hd2"/>
                  </a:cxn>
                  <a:cxn ang="16200000">
                    <a:pos x="wd2" y="hd2"/>
                  </a:cxn>
                </a:cxnLst>
                <a:rect l="0" t="0" r="r" b="b"/>
                <a:pathLst>
                  <a:path w="18690" h="19935" extrusionOk="0">
                    <a:moveTo>
                      <a:pt x="13745" y="14632"/>
                    </a:moveTo>
                    <a:cubicBezTo>
                      <a:pt x="16364" y="11148"/>
                      <a:pt x="11782" y="4181"/>
                      <a:pt x="8509" y="0"/>
                    </a:cubicBezTo>
                    <a:cubicBezTo>
                      <a:pt x="9164" y="0"/>
                      <a:pt x="9818" y="0"/>
                      <a:pt x="9818" y="0"/>
                    </a:cubicBezTo>
                    <a:cubicBezTo>
                      <a:pt x="18982" y="3484"/>
                      <a:pt x="21600" y="14632"/>
                      <a:pt x="15055" y="18813"/>
                    </a:cubicBezTo>
                    <a:cubicBezTo>
                      <a:pt x="11127" y="21600"/>
                      <a:pt x="5236" y="18813"/>
                      <a:pt x="1964" y="14632"/>
                    </a:cubicBezTo>
                    <a:cubicBezTo>
                      <a:pt x="1309" y="13935"/>
                      <a:pt x="655" y="12542"/>
                      <a:pt x="0" y="11845"/>
                    </a:cubicBezTo>
                    <a:cubicBezTo>
                      <a:pt x="1964" y="15329"/>
                      <a:pt x="10473" y="18116"/>
                      <a:pt x="13745" y="14632"/>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 name="Figura"/>
              <p:cNvSpPr/>
              <p:nvPr/>
            </p:nvSpPr>
            <p:spPr>
              <a:xfrm>
                <a:off x="165100" y="38100"/>
                <a:ext cx="62154" cy="56416"/>
              </a:xfrm>
              <a:custGeom>
                <a:avLst/>
                <a:gdLst/>
                <a:ahLst/>
                <a:cxnLst>
                  <a:cxn ang="0">
                    <a:pos x="wd2" y="hd2"/>
                  </a:cxn>
                  <a:cxn ang="5400000">
                    <a:pos x="wd2" y="hd2"/>
                  </a:cxn>
                  <a:cxn ang="10800000">
                    <a:pos x="wd2" y="hd2"/>
                  </a:cxn>
                  <a:cxn ang="16200000">
                    <a:pos x="wd2" y="hd2"/>
                  </a:cxn>
                </a:cxnLst>
                <a:rect l="0" t="0" r="r" b="b"/>
                <a:pathLst>
                  <a:path w="17050" h="20415" extrusionOk="0">
                    <a:moveTo>
                      <a:pt x="2418" y="3411"/>
                    </a:moveTo>
                    <a:cubicBezTo>
                      <a:pt x="327" y="5709"/>
                      <a:pt x="9385" y="17198"/>
                      <a:pt x="12869" y="20415"/>
                    </a:cubicBezTo>
                    <a:cubicBezTo>
                      <a:pt x="6250" y="18117"/>
                      <a:pt x="-4550" y="3870"/>
                      <a:pt x="2069" y="653"/>
                    </a:cubicBezTo>
                    <a:cubicBezTo>
                      <a:pt x="5553" y="-1185"/>
                      <a:pt x="11127" y="1113"/>
                      <a:pt x="14960" y="4330"/>
                    </a:cubicBezTo>
                    <a:cubicBezTo>
                      <a:pt x="15656" y="5249"/>
                      <a:pt x="16702" y="5709"/>
                      <a:pt x="17050" y="6628"/>
                    </a:cubicBezTo>
                    <a:cubicBezTo>
                      <a:pt x="14263" y="3870"/>
                      <a:pt x="4160" y="1113"/>
                      <a:pt x="2418" y="341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 name="Figura"/>
              <p:cNvSpPr/>
              <p:nvPr/>
            </p:nvSpPr>
            <p:spPr>
              <a:xfrm>
                <a:off x="38100" y="0"/>
                <a:ext cx="134638" cy="115742"/>
              </a:xfrm>
              <a:custGeom>
                <a:avLst/>
                <a:gdLst/>
                <a:ahLst/>
                <a:cxnLst>
                  <a:cxn ang="0">
                    <a:pos x="wd2" y="hd2"/>
                  </a:cxn>
                  <a:cxn ang="5400000">
                    <a:pos x="wd2" y="hd2"/>
                  </a:cxn>
                  <a:cxn ang="10800000">
                    <a:pos x="wd2" y="hd2"/>
                  </a:cxn>
                  <a:cxn ang="16200000">
                    <a:pos x="wd2" y="hd2"/>
                  </a:cxn>
                </a:cxnLst>
                <a:rect l="0" t="0" r="r" b="b"/>
                <a:pathLst>
                  <a:path w="21401" h="18397" extrusionOk="0">
                    <a:moveTo>
                      <a:pt x="21398" y="633"/>
                    </a:moveTo>
                    <a:cubicBezTo>
                      <a:pt x="20591" y="-3203"/>
                      <a:pt x="0" y="11533"/>
                      <a:pt x="0" y="14360"/>
                    </a:cubicBezTo>
                    <a:cubicBezTo>
                      <a:pt x="0" y="15773"/>
                      <a:pt x="10901" y="18397"/>
                      <a:pt x="10901" y="18397"/>
                    </a:cubicBezTo>
                    <a:cubicBezTo>
                      <a:pt x="10901" y="18397"/>
                      <a:pt x="21600" y="1238"/>
                      <a:pt x="21398" y="6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 name="Figura"/>
              <p:cNvSpPr/>
              <p:nvPr/>
            </p:nvSpPr>
            <p:spPr>
              <a:xfrm>
                <a:off x="25400" y="0"/>
                <a:ext cx="134620" cy="116857"/>
              </a:xfrm>
              <a:custGeom>
                <a:avLst/>
                <a:gdLst/>
                <a:ahLst/>
                <a:cxnLst>
                  <a:cxn ang="0">
                    <a:pos x="wd2" y="hd2"/>
                  </a:cxn>
                  <a:cxn ang="5400000">
                    <a:pos x="wd2" y="hd2"/>
                  </a:cxn>
                  <a:cxn ang="10800000">
                    <a:pos x="wd2" y="hd2"/>
                  </a:cxn>
                  <a:cxn ang="16200000">
                    <a:pos x="wd2" y="hd2"/>
                  </a:cxn>
                </a:cxnLst>
                <a:rect l="0" t="0" r="r" b="b"/>
                <a:pathLst>
                  <a:path w="21600" h="19678" extrusionOk="0">
                    <a:moveTo>
                      <a:pt x="21600" y="217"/>
                    </a:moveTo>
                    <a:cubicBezTo>
                      <a:pt x="16302" y="1714"/>
                      <a:pt x="2038" y="12834"/>
                      <a:pt x="2038" y="15401"/>
                    </a:cubicBezTo>
                    <a:cubicBezTo>
                      <a:pt x="2038" y="16470"/>
                      <a:pt x="8355" y="18395"/>
                      <a:pt x="11411" y="19250"/>
                    </a:cubicBezTo>
                    <a:cubicBezTo>
                      <a:pt x="11208" y="19464"/>
                      <a:pt x="11208" y="19678"/>
                      <a:pt x="11208" y="19678"/>
                    </a:cubicBezTo>
                    <a:cubicBezTo>
                      <a:pt x="11208" y="19678"/>
                      <a:pt x="0" y="16684"/>
                      <a:pt x="0" y="15401"/>
                    </a:cubicBezTo>
                    <a:cubicBezTo>
                      <a:pt x="0" y="12407"/>
                      <a:pt x="19155" y="-1922"/>
                      <a:pt x="21600" y="217"/>
                    </a:cubicBezTo>
                    <a:close/>
                  </a:path>
                </a:pathLst>
              </a:custGeom>
              <a:solidFill>
                <a:srgbClr val="F5B5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 name="Figura"/>
              <p:cNvSpPr/>
              <p:nvPr/>
            </p:nvSpPr>
            <p:spPr>
              <a:xfrm>
                <a:off x="177799" y="50800"/>
                <a:ext cx="38723" cy="22539"/>
              </a:xfrm>
              <a:custGeom>
                <a:avLst/>
                <a:gdLst/>
                <a:ahLst/>
                <a:cxnLst>
                  <a:cxn ang="0">
                    <a:pos x="wd2" y="hd2"/>
                  </a:cxn>
                  <a:cxn ang="5400000">
                    <a:pos x="wd2" y="hd2"/>
                  </a:cxn>
                  <a:cxn ang="10800000">
                    <a:pos x="wd2" y="hd2"/>
                  </a:cxn>
                  <a:cxn ang="16200000">
                    <a:pos x="wd2" y="hd2"/>
                  </a:cxn>
                </a:cxnLst>
                <a:rect l="0" t="0" r="r" b="b"/>
                <a:pathLst>
                  <a:path w="18816" h="18254" extrusionOk="0">
                    <a:moveTo>
                      <a:pt x="18816" y="18254"/>
                    </a:moveTo>
                    <a:cubicBezTo>
                      <a:pt x="18816" y="18254"/>
                      <a:pt x="-2784" y="4883"/>
                      <a:pt x="302" y="768"/>
                    </a:cubicBezTo>
                    <a:cubicBezTo>
                      <a:pt x="3387" y="-3346"/>
                      <a:pt x="10176" y="10025"/>
                      <a:pt x="18816" y="182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 name="Figura"/>
              <p:cNvSpPr/>
              <p:nvPr/>
            </p:nvSpPr>
            <p:spPr>
              <a:xfrm>
                <a:off x="63499" y="101600"/>
                <a:ext cx="61943" cy="109221"/>
              </a:xfrm>
              <a:custGeom>
                <a:avLst/>
                <a:gdLst/>
                <a:ahLst/>
                <a:cxnLst>
                  <a:cxn ang="0">
                    <a:pos x="wd2" y="hd2"/>
                  </a:cxn>
                  <a:cxn ang="5400000">
                    <a:pos x="wd2" y="hd2"/>
                  </a:cxn>
                  <a:cxn ang="10800000">
                    <a:pos x="wd2" y="hd2"/>
                  </a:cxn>
                  <a:cxn ang="16200000">
                    <a:pos x="wd2" y="hd2"/>
                  </a:cxn>
                </a:cxnLst>
                <a:rect l="0" t="0" r="r" b="b"/>
                <a:pathLst>
                  <a:path w="14632" h="21600" extrusionOk="0">
                    <a:moveTo>
                      <a:pt x="1732" y="21600"/>
                    </a:moveTo>
                    <a:cubicBezTo>
                      <a:pt x="1732" y="21600"/>
                      <a:pt x="-6968" y="4772"/>
                      <a:pt x="14632" y="0"/>
                    </a:cubicBezTo>
                    <a:cubicBezTo>
                      <a:pt x="14632" y="251"/>
                      <a:pt x="-368" y="4521"/>
                      <a:pt x="1732" y="2160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 name="Figura"/>
              <p:cNvSpPr/>
              <p:nvPr/>
            </p:nvSpPr>
            <p:spPr>
              <a:xfrm>
                <a:off x="-1" y="101600"/>
                <a:ext cx="53341" cy="66041"/>
              </a:xfrm>
              <a:custGeom>
                <a:avLst/>
                <a:gdLst/>
                <a:ahLst/>
                <a:cxnLst>
                  <a:cxn ang="0">
                    <a:pos x="wd2" y="hd2"/>
                  </a:cxn>
                  <a:cxn ang="5400000">
                    <a:pos x="wd2" y="hd2"/>
                  </a:cxn>
                  <a:cxn ang="10800000">
                    <a:pos x="wd2" y="hd2"/>
                  </a:cxn>
                  <a:cxn ang="16200000">
                    <a:pos x="wd2" y="hd2"/>
                  </a:cxn>
                </a:cxnLst>
                <a:rect l="0" t="0" r="r" b="b"/>
                <a:pathLst>
                  <a:path w="21600" h="21600" extrusionOk="0">
                    <a:moveTo>
                      <a:pt x="6686" y="0"/>
                    </a:moveTo>
                    <a:cubicBezTo>
                      <a:pt x="11829" y="4985"/>
                      <a:pt x="21600" y="4154"/>
                      <a:pt x="21600" y="4154"/>
                    </a:cubicBezTo>
                    <a:lnTo>
                      <a:pt x="13886" y="21600"/>
                    </a:lnTo>
                    <a:cubicBezTo>
                      <a:pt x="9771" y="12462"/>
                      <a:pt x="0" y="9969"/>
                      <a:pt x="0" y="9969"/>
                    </a:cubicBezTo>
                    <a:lnTo>
                      <a:pt x="6686"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5" name="Triángulo"/>
            <p:cNvSpPr/>
            <p:nvPr/>
          </p:nvSpPr>
          <p:spPr>
            <a:xfrm>
              <a:off x="203200" y="114300"/>
              <a:ext cx="262891" cy="229870"/>
            </a:xfrm>
            <a:custGeom>
              <a:avLst/>
              <a:gdLst/>
              <a:ahLst/>
              <a:cxnLst>
                <a:cxn ang="0">
                  <a:pos x="wd2" y="hd2"/>
                </a:cxn>
                <a:cxn ang="5400000">
                  <a:pos x="wd2" y="hd2"/>
                </a:cxn>
                <a:cxn ang="10800000">
                  <a:pos x="wd2" y="hd2"/>
                </a:cxn>
                <a:cxn ang="16200000">
                  <a:pos x="wd2" y="hd2"/>
                </a:cxn>
              </a:cxnLst>
              <a:rect l="0" t="0" r="r" b="b"/>
              <a:pathLst>
                <a:path w="21600" h="21600" extrusionOk="0">
                  <a:moveTo>
                    <a:pt x="2609" y="0"/>
                  </a:moveTo>
                  <a:lnTo>
                    <a:pt x="0" y="4773"/>
                  </a:lnTo>
                  <a:lnTo>
                    <a:pt x="21600" y="21600"/>
                  </a:lnTo>
                  <a:close/>
                </a:path>
              </a:pathLst>
            </a:custGeom>
            <a:solidFill>
              <a:srgbClr val="FEF1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 name="Figura"/>
            <p:cNvSpPr/>
            <p:nvPr/>
          </p:nvSpPr>
          <p:spPr>
            <a:xfrm>
              <a:off x="1511299" y="901700"/>
              <a:ext cx="106274" cy="95016"/>
            </a:xfrm>
            <a:custGeom>
              <a:avLst/>
              <a:gdLst/>
              <a:ahLst/>
              <a:cxnLst>
                <a:cxn ang="0">
                  <a:pos x="wd2" y="hd2"/>
                </a:cxn>
                <a:cxn ang="5400000">
                  <a:pos x="wd2" y="hd2"/>
                </a:cxn>
                <a:cxn ang="10800000">
                  <a:pos x="wd2" y="hd2"/>
                </a:cxn>
                <a:cxn ang="16200000">
                  <a:pos x="wd2" y="hd2"/>
                </a:cxn>
              </a:cxnLst>
              <a:rect l="0" t="0" r="r" b="b"/>
              <a:pathLst>
                <a:path w="15189" h="15245" extrusionOk="0">
                  <a:moveTo>
                    <a:pt x="0" y="15209"/>
                  </a:moveTo>
                  <a:cubicBezTo>
                    <a:pt x="5808" y="15820"/>
                    <a:pt x="21600" y="8688"/>
                    <a:pt x="12343" y="1556"/>
                  </a:cubicBezTo>
                  <a:cubicBezTo>
                    <a:pt x="3267" y="-5780"/>
                    <a:pt x="0" y="15209"/>
                    <a:pt x="0" y="15209"/>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 name="Figura"/>
            <p:cNvSpPr/>
            <p:nvPr/>
          </p:nvSpPr>
          <p:spPr>
            <a:xfrm>
              <a:off x="1384300" y="723900"/>
              <a:ext cx="118047" cy="50050"/>
            </a:xfrm>
            <a:custGeom>
              <a:avLst/>
              <a:gdLst/>
              <a:ahLst/>
              <a:cxnLst>
                <a:cxn ang="0">
                  <a:pos x="wd2" y="hd2"/>
                </a:cxn>
                <a:cxn ang="5400000">
                  <a:pos x="wd2" y="hd2"/>
                </a:cxn>
                <a:cxn ang="10800000">
                  <a:pos x="wd2" y="hd2"/>
                </a:cxn>
                <a:cxn ang="16200000">
                  <a:pos x="wd2" y="hd2"/>
                </a:cxn>
              </a:cxnLst>
              <a:rect l="0" t="0" r="r" b="b"/>
              <a:pathLst>
                <a:path w="17768" h="15201" extrusionOk="0">
                  <a:moveTo>
                    <a:pt x="720" y="6290"/>
                  </a:moveTo>
                  <a:cubicBezTo>
                    <a:pt x="1484" y="8219"/>
                    <a:pt x="11424" y="20176"/>
                    <a:pt x="15630" y="12847"/>
                  </a:cubicBezTo>
                  <a:cubicBezTo>
                    <a:pt x="20026" y="5519"/>
                    <a:pt x="16585" y="2433"/>
                    <a:pt x="14674" y="2819"/>
                  </a:cubicBezTo>
                  <a:cubicBezTo>
                    <a:pt x="12953" y="3205"/>
                    <a:pt x="4734" y="3590"/>
                    <a:pt x="3396" y="1276"/>
                  </a:cubicBezTo>
                  <a:cubicBezTo>
                    <a:pt x="2249" y="-1424"/>
                    <a:pt x="-1574" y="119"/>
                    <a:pt x="720" y="629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 name="Figura"/>
            <p:cNvSpPr/>
            <p:nvPr/>
          </p:nvSpPr>
          <p:spPr>
            <a:xfrm>
              <a:off x="1295399" y="660400"/>
              <a:ext cx="72790" cy="63535"/>
            </a:xfrm>
            <a:custGeom>
              <a:avLst/>
              <a:gdLst/>
              <a:ahLst/>
              <a:cxnLst>
                <a:cxn ang="0">
                  <a:pos x="wd2" y="hd2"/>
                </a:cxn>
                <a:cxn ang="5400000">
                  <a:pos x="wd2" y="hd2"/>
                </a:cxn>
                <a:cxn ang="10800000">
                  <a:pos x="wd2" y="hd2"/>
                </a:cxn>
                <a:cxn ang="16200000">
                  <a:pos x="wd2" y="hd2"/>
                </a:cxn>
              </a:cxnLst>
              <a:rect l="0" t="0" r="r" b="b"/>
              <a:pathLst>
                <a:path w="17942" h="18958" extrusionOk="0">
                  <a:moveTo>
                    <a:pt x="14259" y="18932"/>
                  </a:moveTo>
                  <a:cubicBezTo>
                    <a:pt x="12381" y="19311"/>
                    <a:pt x="-1706" y="15522"/>
                    <a:pt x="172" y="6806"/>
                  </a:cubicBezTo>
                  <a:cubicBezTo>
                    <a:pt x="2051" y="-2289"/>
                    <a:pt x="6433" y="-394"/>
                    <a:pt x="7059" y="1879"/>
                  </a:cubicBezTo>
                  <a:cubicBezTo>
                    <a:pt x="7685" y="4153"/>
                    <a:pt x="13007" y="13248"/>
                    <a:pt x="15511" y="12869"/>
                  </a:cubicBezTo>
                  <a:cubicBezTo>
                    <a:pt x="18016" y="12869"/>
                    <a:pt x="19894" y="17795"/>
                    <a:pt x="14259" y="18932"/>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 name="Figura"/>
            <p:cNvSpPr/>
            <p:nvPr/>
          </p:nvSpPr>
          <p:spPr>
            <a:xfrm>
              <a:off x="1409699" y="1816099"/>
              <a:ext cx="68582" cy="83821"/>
            </a:xfrm>
            <a:custGeom>
              <a:avLst/>
              <a:gdLst/>
              <a:ahLst/>
              <a:cxnLst>
                <a:cxn ang="0">
                  <a:pos x="wd2" y="hd2"/>
                </a:cxn>
                <a:cxn ang="5400000">
                  <a:pos x="wd2" y="hd2"/>
                </a:cxn>
                <a:cxn ang="10800000">
                  <a:pos x="wd2" y="hd2"/>
                </a:cxn>
                <a:cxn ang="16200000">
                  <a:pos x="wd2" y="hd2"/>
                </a:cxn>
              </a:cxnLst>
              <a:rect l="0" t="0" r="r" b="b"/>
              <a:pathLst>
                <a:path w="21600" h="21600" extrusionOk="0">
                  <a:moveTo>
                    <a:pt x="5200" y="21600"/>
                  </a:moveTo>
                  <a:lnTo>
                    <a:pt x="0" y="8836"/>
                  </a:lnTo>
                  <a:lnTo>
                    <a:pt x="11200" y="0"/>
                  </a:lnTo>
                  <a:lnTo>
                    <a:pt x="21600" y="19964"/>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 name="Figura"/>
            <p:cNvSpPr/>
            <p:nvPr/>
          </p:nvSpPr>
          <p:spPr>
            <a:xfrm>
              <a:off x="787400" y="558799"/>
              <a:ext cx="19614" cy="39371"/>
            </a:xfrm>
            <a:custGeom>
              <a:avLst/>
              <a:gdLst/>
              <a:ahLst/>
              <a:cxnLst>
                <a:cxn ang="0">
                  <a:pos x="wd2" y="hd2"/>
                </a:cxn>
                <a:cxn ang="5400000">
                  <a:pos x="wd2" y="hd2"/>
                </a:cxn>
                <a:cxn ang="10800000">
                  <a:pos x="wd2" y="hd2"/>
                </a:cxn>
                <a:cxn ang="16200000">
                  <a:pos x="wd2" y="hd2"/>
                </a:cxn>
              </a:cxnLst>
              <a:rect l="0" t="0" r="r" b="b"/>
              <a:pathLst>
                <a:path w="19623" h="21600" extrusionOk="0">
                  <a:moveTo>
                    <a:pt x="318" y="10452"/>
                  </a:moveTo>
                  <a:cubicBezTo>
                    <a:pt x="1588" y="4181"/>
                    <a:pt x="6671" y="0"/>
                    <a:pt x="11753" y="0"/>
                  </a:cubicBezTo>
                  <a:cubicBezTo>
                    <a:pt x="16835" y="0"/>
                    <a:pt x="20647" y="5574"/>
                    <a:pt x="19376" y="11148"/>
                  </a:cubicBezTo>
                  <a:cubicBezTo>
                    <a:pt x="18106" y="17419"/>
                    <a:pt x="13023" y="21600"/>
                    <a:pt x="7941" y="21600"/>
                  </a:cubicBezTo>
                  <a:cubicBezTo>
                    <a:pt x="1588" y="21600"/>
                    <a:pt x="-953" y="16723"/>
                    <a:pt x="318"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 name="Figura"/>
            <p:cNvSpPr/>
            <p:nvPr/>
          </p:nvSpPr>
          <p:spPr>
            <a:xfrm>
              <a:off x="761999" y="533399"/>
              <a:ext cx="19544" cy="39371"/>
            </a:xfrm>
            <a:custGeom>
              <a:avLst/>
              <a:gdLst/>
              <a:ahLst/>
              <a:cxnLst>
                <a:cxn ang="0">
                  <a:pos x="wd2" y="hd2"/>
                </a:cxn>
                <a:cxn ang="5400000">
                  <a:pos x="wd2" y="hd2"/>
                </a:cxn>
                <a:cxn ang="10800000">
                  <a:pos x="wd2" y="hd2"/>
                </a:cxn>
                <a:cxn ang="16200000">
                  <a:pos x="wd2" y="hd2"/>
                </a:cxn>
              </a:cxnLst>
              <a:rect l="0" t="0" r="r" b="b"/>
              <a:pathLst>
                <a:path w="19551" h="21600" extrusionOk="0">
                  <a:moveTo>
                    <a:pt x="247" y="10452"/>
                  </a:moveTo>
                  <a:cubicBezTo>
                    <a:pt x="1517" y="4181"/>
                    <a:pt x="6600" y="0"/>
                    <a:pt x="11682" y="0"/>
                  </a:cubicBezTo>
                  <a:cubicBezTo>
                    <a:pt x="16764" y="0"/>
                    <a:pt x="20576" y="5574"/>
                    <a:pt x="19305" y="11148"/>
                  </a:cubicBezTo>
                  <a:cubicBezTo>
                    <a:pt x="18035" y="17419"/>
                    <a:pt x="12952" y="21600"/>
                    <a:pt x="7870" y="21600"/>
                  </a:cubicBezTo>
                  <a:cubicBezTo>
                    <a:pt x="2788" y="21600"/>
                    <a:pt x="-1024" y="16723"/>
                    <a:pt x="247"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 name="Figura"/>
            <p:cNvSpPr/>
            <p:nvPr/>
          </p:nvSpPr>
          <p:spPr>
            <a:xfrm>
              <a:off x="736599" y="520699"/>
              <a:ext cx="19544" cy="34292"/>
            </a:xfrm>
            <a:custGeom>
              <a:avLst/>
              <a:gdLst/>
              <a:ahLst/>
              <a:cxnLst>
                <a:cxn ang="0">
                  <a:pos x="wd2" y="hd2"/>
                </a:cxn>
                <a:cxn ang="5400000">
                  <a:pos x="wd2" y="hd2"/>
                </a:cxn>
                <a:cxn ang="10800000">
                  <a:pos x="wd2" y="hd2"/>
                </a:cxn>
                <a:cxn ang="16200000">
                  <a:pos x="wd2" y="hd2"/>
                </a:cxn>
              </a:cxnLst>
              <a:rect l="0" t="0" r="r" b="b"/>
              <a:pathLst>
                <a:path w="19551" h="21600" extrusionOk="0">
                  <a:moveTo>
                    <a:pt x="247" y="10400"/>
                  </a:moveTo>
                  <a:cubicBezTo>
                    <a:pt x="1517" y="4800"/>
                    <a:pt x="6600" y="0"/>
                    <a:pt x="11682" y="0"/>
                  </a:cubicBezTo>
                  <a:cubicBezTo>
                    <a:pt x="16764" y="0"/>
                    <a:pt x="20576" y="5600"/>
                    <a:pt x="19305" y="11200"/>
                  </a:cubicBezTo>
                  <a:cubicBezTo>
                    <a:pt x="18035" y="16800"/>
                    <a:pt x="12952" y="21600"/>
                    <a:pt x="7870" y="21600"/>
                  </a:cubicBezTo>
                  <a:cubicBezTo>
                    <a:pt x="2788" y="21600"/>
                    <a:pt x="-1024" y="16800"/>
                    <a:pt x="247" y="104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 name="Figura"/>
            <p:cNvSpPr/>
            <p:nvPr/>
          </p:nvSpPr>
          <p:spPr>
            <a:xfrm>
              <a:off x="685799" y="660400"/>
              <a:ext cx="92711" cy="74931"/>
            </a:xfrm>
            <a:custGeom>
              <a:avLst/>
              <a:gdLst/>
              <a:ahLst/>
              <a:cxnLst>
                <a:cxn ang="0">
                  <a:pos x="wd2" y="hd2"/>
                </a:cxn>
                <a:cxn ang="5400000">
                  <a:pos x="wd2" y="hd2"/>
                </a:cxn>
                <a:cxn ang="10800000">
                  <a:pos x="wd2" y="hd2"/>
                </a:cxn>
                <a:cxn ang="16200000">
                  <a:pos x="wd2" y="hd2"/>
                </a:cxn>
              </a:cxnLst>
              <a:rect l="0" t="0" r="r" b="b"/>
              <a:pathLst>
                <a:path w="21600" h="21600" extrusionOk="0">
                  <a:moveTo>
                    <a:pt x="9468" y="0"/>
                  </a:moveTo>
                  <a:lnTo>
                    <a:pt x="20712" y="3295"/>
                  </a:lnTo>
                  <a:cubicBezTo>
                    <a:pt x="20712" y="3295"/>
                    <a:pt x="21304" y="19403"/>
                    <a:pt x="21600" y="20136"/>
                  </a:cubicBezTo>
                  <a:lnTo>
                    <a:pt x="0" y="21600"/>
                  </a:lnTo>
                  <a:lnTo>
                    <a:pt x="9468" y="0"/>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grpSp>
        <p:nvGrpSpPr>
          <p:cNvPr id="14" name="Group 13">
            <a:extLst>
              <a:ext uri="{FF2B5EF4-FFF2-40B4-BE49-F238E27FC236}">
                <a16:creationId xmlns="" xmlns:a16="http://schemas.microsoft.com/office/drawing/2014/main" id="{9635E80F-3F97-3D4E-89F8-46F8E9D42396}"/>
              </a:ext>
            </a:extLst>
          </p:cNvPr>
          <p:cNvGrpSpPr/>
          <p:nvPr/>
        </p:nvGrpSpPr>
        <p:grpSpPr>
          <a:xfrm>
            <a:off x="125100" y="4483571"/>
            <a:ext cx="2657395" cy="2652641"/>
            <a:chOff x="150785" y="3976754"/>
            <a:chExt cx="1933430" cy="1989481"/>
          </a:xfrm>
        </p:grpSpPr>
        <p:sp>
          <p:nvSpPr>
            <p:cNvPr id="107" name="Rounded Rectangle 106">
              <a:extLst>
                <a:ext uri="{FF2B5EF4-FFF2-40B4-BE49-F238E27FC236}">
                  <a16:creationId xmlns="" xmlns:a16="http://schemas.microsoft.com/office/drawing/2014/main" id="{62000464-43FC-6D4F-B45C-66BF5CD6CCEE}"/>
                </a:ext>
              </a:extLst>
            </p:cNvPr>
            <p:cNvSpPr/>
            <p:nvPr/>
          </p:nvSpPr>
          <p:spPr>
            <a:xfrm>
              <a:off x="150785" y="3976754"/>
              <a:ext cx="1933430" cy="198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11629AC0-9F74-1648-8A3E-E9ACCCE22886}"/>
                </a:ext>
              </a:extLst>
            </p:cNvPr>
            <p:cNvSpPr/>
            <p:nvPr/>
          </p:nvSpPr>
          <p:spPr>
            <a:xfrm>
              <a:off x="459515" y="4003988"/>
              <a:ext cx="1234232" cy="584824"/>
            </a:xfrm>
            <a:prstGeom prst="rect">
              <a:avLst/>
            </a:prstGeom>
            <a:noFill/>
          </p:spPr>
          <p:txBody>
            <a:bodyPr wrap="none" lIns="121920" tIns="60960" rIns="121920" bIns="60960">
              <a:spAutoFit/>
            </a:bodyPr>
            <a:lstStyle/>
            <a:p>
              <a:pPr algn="ctr" defTabSz="1219170"/>
              <a:r>
                <a:rPr lang="en-US" sz="4267"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grpSp>
      <p:grpSp>
        <p:nvGrpSpPr>
          <p:cNvPr id="13" name="Group 12">
            <a:extLst>
              <a:ext uri="{FF2B5EF4-FFF2-40B4-BE49-F238E27FC236}">
                <a16:creationId xmlns="" xmlns:a16="http://schemas.microsoft.com/office/drawing/2014/main" id="{9A84E3FC-52FB-924A-8370-1E2C0DCFEFA8}"/>
              </a:ext>
            </a:extLst>
          </p:cNvPr>
          <p:cNvGrpSpPr/>
          <p:nvPr/>
        </p:nvGrpSpPr>
        <p:grpSpPr>
          <a:xfrm>
            <a:off x="2912894" y="4498075"/>
            <a:ext cx="2841947" cy="2608228"/>
            <a:chOff x="2156677" y="3995039"/>
            <a:chExt cx="1933430" cy="1956171"/>
          </a:xfrm>
        </p:grpSpPr>
        <p:sp>
          <p:nvSpPr>
            <p:cNvPr id="113" name="Rounded Rectangle 112">
              <a:extLst>
                <a:ext uri="{FF2B5EF4-FFF2-40B4-BE49-F238E27FC236}">
                  <a16:creationId xmlns="" xmlns:a16="http://schemas.microsoft.com/office/drawing/2014/main" id="{A45B7330-E561-4F48-ACCF-F607132F694E}"/>
                </a:ext>
              </a:extLst>
            </p:cNvPr>
            <p:cNvSpPr/>
            <p:nvPr/>
          </p:nvSpPr>
          <p:spPr>
            <a:xfrm>
              <a:off x="2156677" y="3995039"/>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21" name="Rectangle 120">
              <a:extLst>
                <a:ext uri="{FF2B5EF4-FFF2-40B4-BE49-F238E27FC236}">
                  <a16:creationId xmlns="" xmlns:a16="http://schemas.microsoft.com/office/drawing/2014/main" id="{BFFEBD16-5030-3549-BCE5-B860E896D017}"/>
                </a:ext>
              </a:extLst>
            </p:cNvPr>
            <p:cNvSpPr/>
            <p:nvPr/>
          </p:nvSpPr>
          <p:spPr>
            <a:xfrm>
              <a:off x="2601341" y="4003988"/>
              <a:ext cx="1028647" cy="584824"/>
            </a:xfrm>
            <a:prstGeom prst="rect">
              <a:avLst/>
            </a:prstGeom>
            <a:noFill/>
          </p:spPr>
          <p:txBody>
            <a:bodyPr wrap="none" lIns="121920" tIns="60960" rIns="121920" bIns="60960">
              <a:spAutoFit/>
            </a:bodyPr>
            <a:lstStyle/>
            <a:p>
              <a:pPr algn="ctr" defTabSz="1219170"/>
              <a:r>
                <a:rPr lang="en-US" sz="4267"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12" name="Group 11">
            <a:extLst>
              <a:ext uri="{FF2B5EF4-FFF2-40B4-BE49-F238E27FC236}">
                <a16:creationId xmlns="" xmlns:a16="http://schemas.microsoft.com/office/drawing/2014/main" id="{74EAA1AD-8018-3D43-911C-73335E82B955}"/>
              </a:ext>
            </a:extLst>
          </p:cNvPr>
          <p:cNvGrpSpPr/>
          <p:nvPr/>
        </p:nvGrpSpPr>
        <p:grpSpPr>
          <a:xfrm>
            <a:off x="5971227" y="4556829"/>
            <a:ext cx="3423379" cy="2596296"/>
            <a:chOff x="4090106" y="4003988"/>
            <a:chExt cx="1933430" cy="1947222"/>
          </a:xfrm>
        </p:grpSpPr>
        <p:sp>
          <p:nvSpPr>
            <p:cNvPr id="119" name="Rounded Rectangle 118">
              <a:extLst>
                <a:ext uri="{FF2B5EF4-FFF2-40B4-BE49-F238E27FC236}">
                  <a16:creationId xmlns="" xmlns:a16="http://schemas.microsoft.com/office/drawing/2014/main" id="{1DFDC2AA-B146-344A-A6D3-FEAFBB9B47EC}"/>
                </a:ext>
              </a:extLst>
            </p:cNvPr>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 xmlns:a16="http://schemas.microsoft.com/office/drawing/2014/main" id="{8292E90D-AD73-1C44-8174-23291AC48E88}"/>
                </a:ext>
              </a:extLst>
            </p:cNvPr>
            <p:cNvSpPr/>
            <p:nvPr/>
          </p:nvSpPr>
          <p:spPr>
            <a:xfrm>
              <a:off x="4470783" y="4003988"/>
              <a:ext cx="1165705"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grpSp>
      <p:grpSp>
        <p:nvGrpSpPr>
          <p:cNvPr id="10" name="Group 9">
            <a:extLst>
              <a:ext uri="{FF2B5EF4-FFF2-40B4-BE49-F238E27FC236}">
                <a16:creationId xmlns="" xmlns:a16="http://schemas.microsoft.com/office/drawing/2014/main" id="{74CD2D86-B764-A645-ABD5-E2116FDFE213}"/>
              </a:ext>
            </a:extLst>
          </p:cNvPr>
          <p:cNvGrpSpPr/>
          <p:nvPr/>
        </p:nvGrpSpPr>
        <p:grpSpPr>
          <a:xfrm>
            <a:off x="9566461" y="4556829"/>
            <a:ext cx="3423379" cy="2596296"/>
            <a:chOff x="8029256" y="4003988"/>
            <a:chExt cx="1933430" cy="1947222"/>
          </a:xfrm>
        </p:grpSpPr>
        <p:sp>
          <p:nvSpPr>
            <p:cNvPr id="100" name="Rounded Rectangle 99">
              <a:extLst>
                <a:ext uri="{FF2B5EF4-FFF2-40B4-BE49-F238E27FC236}">
                  <a16:creationId xmlns="" xmlns:a16="http://schemas.microsoft.com/office/drawing/2014/main" id="{D5B365CE-7445-A940-9356-D1E882E1A2A1}"/>
                </a:ext>
              </a:extLst>
            </p:cNvPr>
            <p:cNvSpPr/>
            <p:nvPr/>
          </p:nvSpPr>
          <p:spPr>
            <a:xfrm>
              <a:off x="8029256" y="4030780"/>
              <a:ext cx="1933430" cy="19204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24" name="Rectangle 123">
              <a:extLst>
                <a:ext uri="{FF2B5EF4-FFF2-40B4-BE49-F238E27FC236}">
                  <a16:creationId xmlns="" xmlns:a16="http://schemas.microsoft.com/office/drawing/2014/main" id="{417CDD43-3AB8-B745-87DC-1B98DD6653D1}"/>
                </a:ext>
              </a:extLst>
            </p:cNvPr>
            <p:cNvSpPr/>
            <p:nvPr/>
          </p:nvSpPr>
          <p:spPr>
            <a:xfrm>
              <a:off x="8325675" y="4003988"/>
              <a:ext cx="1363883"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grpSp>
      <p:grpSp>
        <p:nvGrpSpPr>
          <p:cNvPr id="9" name="Group 8">
            <a:extLst>
              <a:ext uri="{FF2B5EF4-FFF2-40B4-BE49-F238E27FC236}">
                <a16:creationId xmlns="" xmlns:a16="http://schemas.microsoft.com/office/drawing/2014/main" id="{FEE0FDE0-E078-2E47-91EC-6215C6503C5A}"/>
              </a:ext>
            </a:extLst>
          </p:cNvPr>
          <p:cNvGrpSpPr/>
          <p:nvPr/>
        </p:nvGrpSpPr>
        <p:grpSpPr>
          <a:xfrm>
            <a:off x="13092497" y="4539916"/>
            <a:ext cx="3031630" cy="2596296"/>
            <a:chOff x="9839792" y="4003988"/>
            <a:chExt cx="2273722" cy="1947222"/>
          </a:xfrm>
        </p:grpSpPr>
        <p:sp>
          <p:nvSpPr>
            <p:cNvPr id="104" name="Rounded Rectangle 103">
              <a:extLst>
                <a:ext uri="{FF2B5EF4-FFF2-40B4-BE49-F238E27FC236}">
                  <a16:creationId xmlns="" xmlns:a16="http://schemas.microsoft.com/office/drawing/2014/main" id="{58CB2C9E-5D68-114B-9F25-20702A1F9A57}"/>
                </a:ext>
              </a:extLst>
            </p:cNvPr>
            <p:cNvSpPr/>
            <p:nvPr/>
          </p:nvSpPr>
          <p:spPr>
            <a:xfrm>
              <a:off x="9839792" y="4030780"/>
              <a:ext cx="2273722" cy="192043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25" name="Rectangle 124">
              <a:extLst>
                <a:ext uri="{FF2B5EF4-FFF2-40B4-BE49-F238E27FC236}">
                  <a16:creationId xmlns="" xmlns:a16="http://schemas.microsoft.com/office/drawing/2014/main" id="{42642905-44F0-134F-80BD-634D1C369C78}"/>
                </a:ext>
              </a:extLst>
            </p:cNvPr>
            <p:cNvSpPr/>
            <p:nvPr/>
          </p:nvSpPr>
          <p:spPr>
            <a:xfrm>
              <a:off x="10667656" y="4003988"/>
              <a:ext cx="1007006" cy="584824"/>
            </a:xfrm>
            <a:prstGeom prst="rect">
              <a:avLst/>
            </a:prstGeom>
            <a:noFill/>
          </p:spPr>
          <p:txBody>
            <a:bodyPr wrap="none" lIns="121920" tIns="60960" rIns="121920" bIns="60960">
              <a:spAutoFit/>
            </a:bodyPr>
            <a:lstStyle/>
            <a:p>
              <a:pPr algn="ctr" defTabSz="1219170"/>
              <a:r>
                <a:rPr lang="en-US" sz="4267"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p>
          </p:txBody>
        </p:sp>
      </p:grpSp>
      <p:grpSp>
        <p:nvGrpSpPr>
          <p:cNvPr id="789" name="Google Shape;789;p13"/>
          <p:cNvGrpSpPr/>
          <p:nvPr/>
        </p:nvGrpSpPr>
        <p:grpSpPr>
          <a:xfrm>
            <a:off x="27295" y="-65725"/>
            <a:ext cx="2532651" cy="2450356"/>
            <a:chOff x="287590" y="129587"/>
            <a:chExt cx="1424616" cy="1378325"/>
          </a:xfrm>
        </p:grpSpPr>
        <p:sp>
          <p:nvSpPr>
            <p:cNvPr id="790" name="Google Shape;790;p13"/>
            <p:cNvSpPr/>
            <p:nvPr/>
          </p:nvSpPr>
          <p:spPr>
            <a:xfrm rot="10800000" flipH="1">
              <a:off x="475374"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1" name="Google Shape;791;p13"/>
            <p:cNvSpPr/>
            <p:nvPr/>
          </p:nvSpPr>
          <p:spPr>
            <a:xfrm rot="10800000" flipH="1">
              <a:off x="356057"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2" name="Google Shape;792;p13"/>
            <p:cNvSpPr/>
            <p:nvPr/>
          </p:nvSpPr>
          <p:spPr>
            <a:xfrm rot="10800000" flipH="1">
              <a:off x="42246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3" name="Google Shape;793;p13"/>
            <p:cNvSpPr/>
            <p:nvPr/>
          </p:nvSpPr>
          <p:spPr>
            <a:xfrm rot="10800000" flipH="1">
              <a:off x="488071"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4" name="Google Shape;794;p13"/>
            <p:cNvSpPr/>
            <p:nvPr/>
          </p:nvSpPr>
          <p:spPr>
            <a:xfrm rot="10800000" flipH="1">
              <a:off x="299425"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5" name="Google Shape;795;p13"/>
            <p:cNvSpPr/>
            <p:nvPr/>
          </p:nvSpPr>
          <p:spPr>
            <a:xfrm rot="10800000" flipH="1">
              <a:off x="287590"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6" name="Google Shape;796;p13"/>
            <p:cNvSpPr/>
            <p:nvPr/>
          </p:nvSpPr>
          <p:spPr>
            <a:xfrm rot="10800000" flipH="1">
              <a:off x="329812"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7" name="Google Shape;797;p13"/>
            <p:cNvSpPr/>
            <p:nvPr/>
          </p:nvSpPr>
          <p:spPr>
            <a:xfrm rot="10800000" flipH="1">
              <a:off x="290796"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8" name="Google Shape;798;p13"/>
            <p:cNvSpPr/>
            <p:nvPr/>
          </p:nvSpPr>
          <p:spPr>
            <a:xfrm rot="10800000" flipH="1">
              <a:off x="946645"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9" name="Google Shape;799;p13"/>
            <p:cNvSpPr/>
            <p:nvPr/>
          </p:nvSpPr>
          <p:spPr>
            <a:xfrm rot="10800000" flipH="1">
              <a:off x="322370" y="225561"/>
              <a:ext cx="358392"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0" name="Google Shape;800;p13"/>
            <p:cNvSpPr/>
            <p:nvPr/>
          </p:nvSpPr>
          <p:spPr>
            <a:xfrm rot="10800000" flipH="1">
              <a:off x="1602181"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1" name="Google Shape;801;p13"/>
            <p:cNvSpPr/>
            <p:nvPr/>
          </p:nvSpPr>
          <p:spPr>
            <a:xfrm rot="10800000" flipH="1">
              <a:off x="1609571"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2" name="Google Shape;802;p13"/>
            <p:cNvSpPr/>
            <p:nvPr/>
          </p:nvSpPr>
          <p:spPr>
            <a:xfrm rot="10800000" flipH="1">
              <a:off x="587633"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3" name="Google Shape;803;p13"/>
            <p:cNvSpPr/>
            <p:nvPr/>
          </p:nvSpPr>
          <p:spPr>
            <a:xfrm rot="10800000" flipH="1">
              <a:off x="342606"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4" name="Google Shape;804;p13"/>
            <p:cNvSpPr/>
            <p:nvPr/>
          </p:nvSpPr>
          <p:spPr>
            <a:xfrm rot="10800000" flipH="1">
              <a:off x="543172"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5" name="Google Shape;805;p13"/>
            <p:cNvSpPr/>
            <p:nvPr/>
          </p:nvSpPr>
          <p:spPr>
            <a:xfrm rot="10800000" flipH="1">
              <a:off x="539177"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6" name="Google Shape;806;p13"/>
            <p:cNvSpPr/>
            <p:nvPr/>
          </p:nvSpPr>
          <p:spPr>
            <a:xfrm rot="10800000" flipH="1">
              <a:off x="596405" y="503444"/>
              <a:ext cx="426042"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7" name="Google Shape;807;p13"/>
            <p:cNvSpPr/>
            <p:nvPr/>
          </p:nvSpPr>
          <p:spPr>
            <a:xfrm rot="10800000" flipH="1">
              <a:off x="655573"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8" name="Google Shape;808;p13"/>
            <p:cNvSpPr/>
            <p:nvPr/>
          </p:nvSpPr>
          <p:spPr>
            <a:xfrm rot="10800000" flipH="1">
              <a:off x="548338"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grpSp>
      <p:grpSp>
        <p:nvGrpSpPr>
          <p:cNvPr id="809" name="Google Shape;809;p13"/>
          <p:cNvGrpSpPr/>
          <p:nvPr/>
        </p:nvGrpSpPr>
        <p:grpSpPr>
          <a:xfrm>
            <a:off x="13716507" y="-65725"/>
            <a:ext cx="2532651" cy="2450356"/>
            <a:chOff x="7455887" y="129587"/>
            <a:chExt cx="1424616" cy="1378325"/>
          </a:xfrm>
        </p:grpSpPr>
        <p:sp>
          <p:nvSpPr>
            <p:cNvPr id="810" name="Google Shape;810;p13"/>
            <p:cNvSpPr/>
            <p:nvPr/>
          </p:nvSpPr>
          <p:spPr>
            <a:xfrm rot="10800000">
              <a:off x="8512058"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1" name="Google Shape;811;p13"/>
            <p:cNvSpPr/>
            <p:nvPr/>
          </p:nvSpPr>
          <p:spPr>
            <a:xfrm rot="10800000">
              <a:off x="8718673"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2" name="Google Shape;812;p13"/>
            <p:cNvSpPr/>
            <p:nvPr/>
          </p:nvSpPr>
          <p:spPr>
            <a:xfrm rot="10800000">
              <a:off x="864704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3" name="Google Shape;813;p13"/>
            <p:cNvSpPr/>
            <p:nvPr/>
          </p:nvSpPr>
          <p:spPr>
            <a:xfrm rot="10800000">
              <a:off x="8585509"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4" name="Google Shape;814;p13"/>
            <p:cNvSpPr/>
            <p:nvPr/>
          </p:nvSpPr>
          <p:spPr>
            <a:xfrm rot="10800000">
              <a:off x="8626157"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5" name="Google Shape;815;p13"/>
            <p:cNvSpPr/>
            <p:nvPr/>
          </p:nvSpPr>
          <p:spPr>
            <a:xfrm rot="10800000">
              <a:off x="8600818"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6" name="Google Shape;816;p13"/>
            <p:cNvSpPr/>
            <p:nvPr/>
          </p:nvSpPr>
          <p:spPr>
            <a:xfrm rot="10800000">
              <a:off x="8675019"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7" name="Google Shape;817;p13"/>
            <p:cNvSpPr/>
            <p:nvPr/>
          </p:nvSpPr>
          <p:spPr>
            <a:xfrm rot="10800000">
              <a:off x="8659621"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8" name="Google Shape;818;p13"/>
            <p:cNvSpPr/>
            <p:nvPr/>
          </p:nvSpPr>
          <p:spPr>
            <a:xfrm rot="10800000">
              <a:off x="7604128"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9" name="Google Shape;819;p13"/>
            <p:cNvSpPr/>
            <p:nvPr/>
          </p:nvSpPr>
          <p:spPr>
            <a:xfrm rot="10800000">
              <a:off x="8487332" y="225561"/>
              <a:ext cx="358391"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0" name="Google Shape;820;p13"/>
            <p:cNvSpPr/>
            <p:nvPr/>
          </p:nvSpPr>
          <p:spPr>
            <a:xfrm rot="10800000">
              <a:off x="7455887"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1" name="Google Shape;821;p13"/>
            <p:cNvSpPr/>
            <p:nvPr/>
          </p:nvSpPr>
          <p:spPr>
            <a:xfrm rot="10800000">
              <a:off x="7465483"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2" name="Google Shape;822;p13"/>
            <p:cNvSpPr/>
            <p:nvPr/>
          </p:nvSpPr>
          <p:spPr>
            <a:xfrm rot="10800000">
              <a:off x="7558490"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3" name="Google Shape;823;p13"/>
            <p:cNvSpPr/>
            <p:nvPr/>
          </p:nvSpPr>
          <p:spPr>
            <a:xfrm rot="10800000">
              <a:off x="8551863"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4" name="Google Shape;824;p13"/>
            <p:cNvSpPr/>
            <p:nvPr/>
          </p:nvSpPr>
          <p:spPr>
            <a:xfrm rot="10800000">
              <a:off x="8266016"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5" name="Google Shape;825;p13"/>
            <p:cNvSpPr/>
            <p:nvPr/>
          </p:nvSpPr>
          <p:spPr>
            <a:xfrm rot="10800000">
              <a:off x="8086966"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6" name="Google Shape;826;p13"/>
            <p:cNvSpPr/>
            <p:nvPr/>
          </p:nvSpPr>
          <p:spPr>
            <a:xfrm rot="10800000">
              <a:off x="8145647" y="503444"/>
              <a:ext cx="426041"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7" name="Google Shape;827;p13"/>
            <p:cNvSpPr/>
            <p:nvPr/>
          </p:nvSpPr>
          <p:spPr>
            <a:xfrm rot="10800000">
              <a:off x="8319639"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8" name="Google Shape;828;p13"/>
            <p:cNvSpPr/>
            <p:nvPr/>
          </p:nvSpPr>
          <p:spPr>
            <a:xfrm rot="10800000">
              <a:off x="8304552"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grpSp>
      <p:sp>
        <p:nvSpPr>
          <p:cNvPr id="4" name="Rounded Rectangle 3">
            <a:extLst>
              <a:ext uri="{FF2B5EF4-FFF2-40B4-BE49-F238E27FC236}">
                <a16:creationId xmlns="" xmlns:a16="http://schemas.microsoft.com/office/drawing/2014/main" id="{E80557DC-F667-4840-BF80-B171706B0DE5}"/>
              </a:ext>
            </a:extLst>
          </p:cNvPr>
          <p:cNvSpPr/>
          <p:nvPr/>
        </p:nvSpPr>
        <p:spPr>
          <a:xfrm>
            <a:off x="86929" y="216157"/>
            <a:ext cx="16089364" cy="885639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defRPr/>
            </a:pPr>
            <a:endParaRPr lang="x-none" sz="4977" kern="0">
              <a:solidFill>
                <a:srgbClr val="FFFFFF"/>
              </a:solidFill>
              <a:latin typeface="Arial"/>
              <a:sym typeface="Arial"/>
            </a:endParaRPr>
          </a:p>
        </p:txBody>
      </p:sp>
      <p:sp>
        <p:nvSpPr>
          <p:cNvPr id="181" name="Rectangle: Rounded Corners 3">
            <a:extLst>
              <a:ext uri="{FF2B5EF4-FFF2-40B4-BE49-F238E27FC236}">
                <a16:creationId xmlns="" xmlns:a16="http://schemas.microsoft.com/office/drawing/2014/main" id="{BBEE5217-F12D-BE44-ADEB-04E2896D2168}"/>
              </a:ext>
            </a:extLst>
          </p:cNvPr>
          <p:cNvSpPr/>
          <p:nvPr/>
        </p:nvSpPr>
        <p:spPr>
          <a:xfrm>
            <a:off x="2396590" y="527615"/>
            <a:ext cx="11760043" cy="737720"/>
          </a:xfrm>
          <a:prstGeom prst="roundRect">
            <a:avLst/>
          </a:prstGeom>
          <a:solidFill>
            <a:srgbClr val="FF0000"/>
          </a:solidFill>
        </p:spPr>
        <p:txBody>
          <a:bodyPr wrap="square">
            <a:spAutoFit/>
          </a:bodyPr>
          <a:lstStyle/>
          <a:p>
            <a:pPr algn="ctr" defTabSz="1219170">
              <a:spcBef>
                <a:spcPct val="0"/>
              </a:spcBef>
            </a:pPr>
            <a:r>
              <a:rPr lang="vi-VN" sz="3733"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 Quá trình hình thành xã hội phong kiến ở Tây Âu.</a:t>
            </a:r>
          </a:p>
        </p:txBody>
      </p:sp>
      <p:grpSp>
        <p:nvGrpSpPr>
          <p:cNvPr id="15" name="Group 14">
            <a:extLst>
              <a:ext uri="{FF2B5EF4-FFF2-40B4-BE49-F238E27FC236}">
                <a16:creationId xmlns="" xmlns:a16="http://schemas.microsoft.com/office/drawing/2014/main" id="{29406D95-6A99-D440-B38D-B2D95FA58BD6}"/>
              </a:ext>
            </a:extLst>
          </p:cNvPr>
          <p:cNvGrpSpPr/>
          <p:nvPr/>
        </p:nvGrpSpPr>
        <p:grpSpPr>
          <a:xfrm>
            <a:off x="1069407" y="1570919"/>
            <a:ext cx="14297383" cy="2522284"/>
            <a:chOff x="883785" y="1742811"/>
            <a:chExt cx="10723037" cy="1891713"/>
          </a:xfrm>
        </p:grpSpPr>
        <p:grpSp>
          <p:nvGrpSpPr>
            <p:cNvPr id="90" name="Group 89">
              <a:extLst>
                <a:ext uri="{FF2B5EF4-FFF2-40B4-BE49-F238E27FC236}">
                  <a16:creationId xmlns="" xmlns:a16="http://schemas.microsoft.com/office/drawing/2014/main" id="{E9ECF257-233C-3947-9688-174F533104C0}"/>
                </a:ext>
              </a:extLst>
            </p:cNvPr>
            <p:cNvGrpSpPr/>
            <p:nvPr/>
          </p:nvGrpSpPr>
          <p:grpSpPr>
            <a:xfrm>
              <a:off x="883785" y="1742811"/>
              <a:ext cx="10723037" cy="1891713"/>
              <a:chOff x="1082847" y="869689"/>
              <a:chExt cx="10723037" cy="1954846"/>
            </a:xfrm>
          </p:grpSpPr>
          <p:grpSp>
            <p:nvGrpSpPr>
              <p:cNvPr id="91" name="Group 90">
                <a:extLst>
                  <a:ext uri="{FF2B5EF4-FFF2-40B4-BE49-F238E27FC236}">
                    <a16:creationId xmlns="" xmlns:a16="http://schemas.microsoft.com/office/drawing/2014/main" id="{6EB68909-9924-0A4D-B046-5E1EFF6DED91}"/>
                  </a:ext>
                </a:extLst>
              </p:cNvPr>
              <p:cNvGrpSpPr/>
              <p:nvPr/>
            </p:nvGrpSpPr>
            <p:grpSpPr>
              <a:xfrm>
                <a:off x="1082847" y="869689"/>
                <a:ext cx="10723037" cy="1954846"/>
                <a:chOff x="1082847" y="869689"/>
                <a:chExt cx="10723037" cy="1954846"/>
              </a:xfrm>
            </p:grpSpPr>
            <p:pic>
              <p:nvPicPr>
                <p:cNvPr id="94" name="Picture 18">
                  <a:extLst>
                    <a:ext uri="{FF2B5EF4-FFF2-40B4-BE49-F238E27FC236}">
                      <a16:creationId xmlns="" xmlns:a16="http://schemas.microsoft.com/office/drawing/2014/main" id="{E552888C-61BE-5843-93FE-1FBCEF7D4861}"/>
                    </a:ext>
                  </a:extLst>
                </p:cNvPr>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rot="95476">
                  <a:off x="1358815" y="869689"/>
                  <a:ext cx="10447069" cy="1954846"/>
                </a:xfrm>
                <a:prstGeom prst="rect">
                  <a:avLst/>
                </a:prstGeom>
              </p:spPr>
            </p:pic>
            <p:grpSp>
              <p:nvGrpSpPr>
                <p:cNvPr id="95" name="Group 94">
                  <a:extLst>
                    <a:ext uri="{FF2B5EF4-FFF2-40B4-BE49-F238E27FC236}">
                      <a16:creationId xmlns="" xmlns:a16="http://schemas.microsoft.com/office/drawing/2014/main" id="{31F998F9-E5C8-7B45-B6EF-058A383921B6}"/>
                    </a:ext>
                  </a:extLst>
                </p:cNvPr>
                <p:cNvGrpSpPr/>
                <p:nvPr/>
              </p:nvGrpSpPr>
              <p:grpSpPr>
                <a:xfrm>
                  <a:off x="1082847" y="1274728"/>
                  <a:ext cx="9188923" cy="1458881"/>
                  <a:chOff x="1082847" y="1274728"/>
                  <a:chExt cx="9188923" cy="1458881"/>
                </a:xfrm>
              </p:grpSpPr>
              <p:pic>
                <p:nvPicPr>
                  <p:cNvPr id="97" name="Picture 21">
                    <a:extLst>
                      <a:ext uri="{FF2B5EF4-FFF2-40B4-BE49-F238E27FC236}">
                        <a16:creationId xmlns="" xmlns:a16="http://schemas.microsoft.com/office/drawing/2014/main" id="{653C8711-CF13-8E45-BEAC-5004ABD61E28}"/>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rot="-5248397">
                    <a:off x="1012514" y="1345061"/>
                    <a:ext cx="1028916" cy="888250"/>
                  </a:xfrm>
                  <a:prstGeom prst="rect">
                    <a:avLst/>
                  </a:prstGeom>
                </p:spPr>
              </p:pic>
              <p:pic>
                <p:nvPicPr>
                  <p:cNvPr id="98" name="Picture 23">
                    <a:extLst>
                      <a:ext uri="{FF2B5EF4-FFF2-40B4-BE49-F238E27FC236}">
                        <a16:creationId xmlns="" xmlns:a16="http://schemas.microsoft.com/office/drawing/2014/main" id="{5840EEA8-8180-9D4A-B9F7-C8A19658F078}"/>
                      </a:ext>
                    </a:extLst>
                  </p:cNvPr>
                  <p:cNvPicPr>
                    <a:picLocks noChangeAspect="1"/>
                  </p:cNvPicPr>
                  <p:nvPr/>
                </p:nvPicPr>
                <p:blipFill>
                  <a:blip r:embed="rId7">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rot="-4334522">
                    <a:off x="9373716" y="2437222"/>
                    <a:ext cx="251124" cy="341650"/>
                  </a:xfrm>
                  <a:prstGeom prst="rect">
                    <a:avLst/>
                  </a:prstGeom>
                </p:spPr>
              </p:pic>
              <p:pic>
                <p:nvPicPr>
                  <p:cNvPr id="99" name="Picture 24">
                    <a:extLst>
                      <a:ext uri="{FF2B5EF4-FFF2-40B4-BE49-F238E27FC236}">
                        <a16:creationId xmlns="" xmlns:a16="http://schemas.microsoft.com/office/drawing/2014/main" id="{2E9B008D-3E63-1E46-84D4-581B754BD635}"/>
                      </a:ext>
                    </a:extLst>
                  </p:cNvPr>
                  <p:cNvPicPr>
                    <a:picLocks noChangeAspect="1"/>
                  </p:cNvPicPr>
                  <p:nvPr/>
                </p:nvPicPr>
                <p:blipFill>
                  <a:blip r:embed="rId9">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rot="16956497">
                    <a:off x="9466389" y="2547231"/>
                    <a:ext cx="94820" cy="132444"/>
                  </a:xfrm>
                  <a:prstGeom prst="rect">
                    <a:avLst/>
                  </a:prstGeom>
                </p:spPr>
              </p:pic>
              <p:pic>
                <p:nvPicPr>
                  <p:cNvPr id="101" name="Picture 26">
                    <a:extLst>
                      <a:ext uri="{FF2B5EF4-FFF2-40B4-BE49-F238E27FC236}">
                        <a16:creationId xmlns="" xmlns:a16="http://schemas.microsoft.com/office/drawing/2014/main" id="{5832B894-F27E-CD43-A151-3E140932D908}"/>
                      </a:ext>
                    </a:extLst>
                  </p:cNvPr>
                  <p:cNvPicPr>
                    <a:picLocks noChangeAspect="1"/>
                  </p:cNvPicPr>
                  <p:nvPr/>
                </p:nvPicPr>
                <p:blipFill>
                  <a:blip r:embed="rId11" cstate="print">
                    <a:extLst>
                      <a:ext uri="{28A0092B-C50C-407E-A947-70E740481C1C}">
                        <a14:useLocalDpi xmlns="" xmlns:a14="http://schemas.microsoft.com/office/drawing/2010/main" val="0"/>
                      </a:ext>
                      <a:ext uri="{96DAC541-7B7A-43D3-8B79-37D633B846F1}">
                        <asvg:svgBlip xmlns="" xmlns:asvg="http://schemas.microsoft.com/office/drawing/2016/SVG/main" r:embed="rId12"/>
                      </a:ext>
                    </a:extLst>
                  </a:blip>
                  <a:srcRect/>
                  <a:stretch>
                    <a:fillRect/>
                  </a:stretch>
                </p:blipFill>
                <p:spPr>
                  <a:xfrm rot="12853178">
                    <a:off x="9884090" y="1859956"/>
                    <a:ext cx="387680" cy="441794"/>
                  </a:xfrm>
                  <a:prstGeom prst="rect">
                    <a:avLst/>
                  </a:prstGeom>
                </p:spPr>
              </p:pic>
              <p:pic>
                <p:nvPicPr>
                  <p:cNvPr id="102" name="Picture 27">
                    <a:extLst>
                      <a:ext uri="{FF2B5EF4-FFF2-40B4-BE49-F238E27FC236}">
                        <a16:creationId xmlns="" xmlns:a16="http://schemas.microsoft.com/office/drawing/2014/main" id="{8A1F5A7E-6A1E-E147-96C5-8CE615168308}"/>
                      </a:ext>
                    </a:extLst>
                  </p:cNvPr>
                  <p:cNvPicPr>
                    <a:picLocks noChangeAspect="1"/>
                  </p:cNvPicPr>
                  <p:nvPr/>
                </p:nvPicPr>
                <p:blipFill>
                  <a:blip r:embed="rId11" cstate="print">
                    <a:extLst>
                      <a:ext uri="{28A0092B-C50C-407E-A947-70E740481C1C}">
                        <a14:useLocalDpi xmlns="" xmlns:a14="http://schemas.microsoft.com/office/drawing/2010/main" val="0"/>
                      </a:ext>
                      <a:ext uri="{96DAC541-7B7A-43D3-8B79-37D633B846F1}">
                        <asvg:svgBlip xmlns="" xmlns:asvg="http://schemas.microsoft.com/office/drawing/2016/SVG/main" r:embed="rId12"/>
                      </a:ext>
                    </a:extLst>
                  </a:blip>
                  <a:srcRect/>
                  <a:stretch>
                    <a:fillRect/>
                  </a:stretch>
                </p:blipFill>
                <p:spPr>
                  <a:xfrm rot="9436866">
                    <a:off x="2103854" y="1749951"/>
                    <a:ext cx="387680" cy="441794"/>
                  </a:xfrm>
                  <a:prstGeom prst="rect">
                    <a:avLst/>
                  </a:prstGeom>
                </p:spPr>
              </p:pic>
            </p:grpSp>
          </p:grpSp>
          <p:pic>
            <p:nvPicPr>
              <p:cNvPr id="92" name="Picture 20">
                <a:extLst>
                  <a:ext uri="{FF2B5EF4-FFF2-40B4-BE49-F238E27FC236}">
                    <a16:creationId xmlns="" xmlns:a16="http://schemas.microsoft.com/office/drawing/2014/main" id="{9B5A89A2-AA93-3C42-A668-A6ACFE5FB9DE}"/>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rot="5242115">
                <a:off x="10103892" y="1245309"/>
                <a:ext cx="1028918" cy="888248"/>
              </a:xfrm>
              <a:prstGeom prst="rect">
                <a:avLst/>
              </a:prstGeom>
            </p:spPr>
          </p:pic>
          <p:pic>
            <p:nvPicPr>
              <p:cNvPr id="93" name="Picture 22">
                <a:extLst>
                  <a:ext uri="{FF2B5EF4-FFF2-40B4-BE49-F238E27FC236}">
                    <a16:creationId xmlns="" xmlns:a16="http://schemas.microsoft.com/office/drawing/2014/main" id="{5A332597-45FE-D74D-BCB9-DABCFF8DB3D8}"/>
                  </a:ext>
                </a:extLst>
              </p:cNvPr>
              <p:cNvPicPr>
                <a:picLocks noChangeAspect="1"/>
              </p:cNvPicPr>
              <p:nvPr/>
            </p:nvPicPr>
            <p:blipFill>
              <a:blip r:embed="rId7">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rot="-4334522">
                <a:off x="2263966" y="1166620"/>
                <a:ext cx="330384" cy="449482"/>
              </a:xfrm>
              <a:prstGeom prst="rect">
                <a:avLst/>
              </a:prstGeom>
            </p:spPr>
          </p:pic>
        </p:grpSp>
        <p:sp>
          <p:nvSpPr>
            <p:cNvPr id="3" name="Rectangle 2">
              <a:extLst>
                <a:ext uri="{FF2B5EF4-FFF2-40B4-BE49-F238E27FC236}">
                  <a16:creationId xmlns="" xmlns:a16="http://schemas.microsoft.com/office/drawing/2014/main" id="{B45CB335-45B8-AF4B-B9ED-5983A4FC6A22}"/>
                </a:ext>
              </a:extLst>
            </p:cNvPr>
            <p:cNvSpPr/>
            <p:nvPr/>
          </p:nvSpPr>
          <p:spPr>
            <a:xfrm>
              <a:off x="3745679" y="1946640"/>
              <a:ext cx="4245489" cy="1015663"/>
            </a:xfrm>
            <a:prstGeom prst="rect">
              <a:avLst/>
            </a:prstGeom>
            <a:noFill/>
          </p:spPr>
          <p:txBody>
            <a:bodyPr wrap="none" lIns="121920" tIns="60960" rIns="121920" bIns="60960">
              <a:spAutoFit/>
            </a:bodyPr>
            <a:lstStyle/>
            <a:p>
              <a:pPr algn="ctr" defTabSz="1219170"/>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 W’s &amp; 1 H</a:t>
              </a:r>
              <a:endParaRPr lang="x-none" sz="8000" b="1" dirty="0">
                <a:ln w="0"/>
                <a:solidFill>
                  <a:srgbClr val="C00000"/>
                </a:solidFill>
                <a:effectLst>
                  <a:reflection blurRad="6350" stA="53000" endA="300" endPos="35500" dir="5400000" sy="-90000" algn="bl" rotWithShape="0"/>
                </a:effectLst>
                <a:latin typeface="Arial"/>
              </a:endParaRPr>
            </a:p>
          </p:txBody>
        </p:sp>
      </p:grpSp>
      <p:sp>
        <p:nvSpPr>
          <p:cNvPr id="178" name="Text Box 9">
            <a:extLst>
              <a:ext uri="{FF2B5EF4-FFF2-40B4-BE49-F238E27FC236}">
                <a16:creationId xmlns="" xmlns:a16="http://schemas.microsoft.com/office/drawing/2014/main" id="{BE08D00D-E964-A647-9EEF-E9FDF9A938D3}"/>
              </a:ext>
            </a:extLst>
          </p:cNvPr>
          <p:cNvSpPr txBox="1">
            <a:spLocks noChangeArrowheads="1"/>
          </p:cNvSpPr>
          <p:nvPr/>
        </p:nvSpPr>
        <p:spPr bwMode="auto">
          <a:xfrm>
            <a:off x="12344720" y="6438585"/>
            <a:ext cx="2540000" cy="666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rgbClr val="FFFF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just" defTabSz="1219170">
              <a:spcBef>
                <a:spcPct val="50000"/>
              </a:spcBef>
              <a:defRPr/>
            </a:pPr>
            <a:endParaRPr lang="en-AU" altLang="en-US" sz="3733">
              <a:solidFill>
                <a:srgbClr val="0000FF"/>
              </a:solidFill>
              <a:latin typeface=".VnArial" pitchFamily="34" charset="0"/>
            </a:endParaRPr>
          </a:p>
        </p:txBody>
      </p:sp>
      <p:sp>
        <p:nvSpPr>
          <p:cNvPr id="179" name="Text Box 11">
            <a:extLst>
              <a:ext uri="{FF2B5EF4-FFF2-40B4-BE49-F238E27FC236}">
                <a16:creationId xmlns="" xmlns:a16="http://schemas.microsoft.com/office/drawing/2014/main" id="{94CECE19-A27A-AD4C-B999-28C98D3D4DBA}"/>
              </a:ext>
            </a:extLst>
          </p:cNvPr>
          <p:cNvSpPr txBox="1">
            <a:spLocks noChangeArrowheads="1"/>
          </p:cNvSpPr>
          <p:nvPr/>
        </p:nvSpPr>
        <p:spPr bwMode="auto">
          <a:xfrm>
            <a:off x="3266160" y="6455497"/>
            <a:ext cx="184731" cy="666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rgbClr val="FFFF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just" defTabSz="1219170">
              <a:defRPr/>
            </a:pPr>
            <a:endParaRPr lang="vi-VN" altLang="en-US" sz="3733" kern="0">
              <a:solidFill>
                <a:prstClr val="black"/>
              </a:solidFill>
              <a:latin typeface="Arial" panose="020B0604020202020204" pitchFamily="34" charset="0"/>
            </a:endParaRPr>
          </a:p>
        </p:txBody>
      </p:sp>
      <p:sp>
        <p:nvSpPr>
          <p:cNvPr id="7" name="TextBox 6">
            <a:extLst>
              <a:ext uri="{FF2B5EF4-FFF2-40B4-BE49-F238E27FC236}">
                <a16:creationId xmlns="" xmlns:a16="http://schemas.microsoft.com/office/drawing/2014/main" id="{D537B5A3-51D3-3849-8785-77DF85CAA90F}"/>
              </a:ext>
            </a:extLst>
          </p:cNvPr>
          <p:cNvSpPr txBox="1"/>
          <p:nvPr/>
        </p:nvSpPr>
        <p:spPr>
          <a:xfrm>
            <a:off x="72026" y="5363242"/>
            <a:ext cx="2785706" cy="1569660"/>
          </a:xfrm>
          <a:prstGeom prst="rect">
            <a:avLst/>
          </a:prstGeom>
          <a:noFill/>
        </p:spPr>
        <p:txBody>
          <a:bodyPr wrap="square" rtlCol="0">
            <a:spAutoFit/>
          </a:bodyPr>
          <a:lstStyle/>
          <a:p>
            <a:pPr algn="ctr" defTabSz="1219170"/>
            <a:r>
              <a:rPr lang="x-none" sz="3200" dirty="0">
                <a:solidFill>
                  <a:srgbClr val="2E2E2E"/>
                </a:solidFill>
                <a:latin typeface="Times New Roman" panose="02020603050405020304" pitchFamily="18" charset="0"/>
                <a:cs typeface="Times New Roman" panose="02020603050405020304" pitchFamily="18" charset="0"/>
              </a:rPr>
              <a:t>Đế quốc La Mã suy yếu vào thời gian nào?</a:t>
            </a:r>
          </a:p>
        </p:txBody>
      </p:sp>
      <p:sp>
        <p:nvSpPr>
          <p:cNvPr id="108" name="TextBox 107">
            <a:extLst>
              <a:ext uri="{FF2B5EF4-FFF2-40B4-BE49-F238E27FC236}">
                <a16:creationId xmlns="" xmlns:a16="http://schemas.microsoft.com/office/drawing/2014/main" id="{7B1D04AC-93A6-C04C-B119-02670927337C}"/>
              </a:ext>
            </a:extLst>
          </p:cNvPr>
          <p:cNvSpPr txBox="1"/>
          <p:nvPr/>
        </p:nvSpPr>
        <p:spPr>
          <a:xfrm>
            <a:off x="3084201" y="5267379"/>
            <a:ext cx="2562830" cy="1569660"/>
          </a:xfrm>
          <a:prstGeom prst="rect">
            <a:avLst/>
          </a:prstGeom>
          <a:noFill/>
        </p:spPr>
        <p:txBody>
          <a:bodyPr wrap="square" rtlCol="0">
            <a:spAutoFit/>
          </a:bodyPr>
          <a:lstStyle/>
          <a:p>
            <a:pPr algn="ctr" defTabSz="1219170"/>
            <a:r>
              <a:rPr lang="en-US" sz="3200" dirty="0">
                <a:solidFill>
                  <a:srgbClr val="2E2E2E"/>
                </a:solidFill>
                <a:latin typeface="Times New Roman" panose="02020603050405020304" pitchFamily="18" charset="0"/>
                <a:cs typeface="Times New Roman" panose="02020603050405020304" pitchFamily="18" charset="0"/>
              </a:rPr>
              <a:t>A</a:t>
            </a:r>
            <a:r>
              <a:rPr lang="x-none" sz="32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sp>
        <p:nvSpPr>
          <p:cNvPr id="110" name="TextBox 109">
            <a:extLst>
              <a:ext uri="{FF2B5EF4-FFF2-40B4-BE49-F238E27FC236}">
                <a16:creationId xmlns="" xmlns:a16="http://schemas.microsoft.com/office/drawing/2014/main" id="{F883C89C-3F63-FB41-A32A-C0DA3237DB59}"/>
              </a:ext>
            </a:extLst>
          </p:cNvPr>
          <p:cNvSpPr txBox="1"/>
          <p:nvPr/>
        </p:nvSpPr>
        <p:spPr>
          <a:xfrm>
            <a:off x="6032182" y="5210256"/>
            <a:ext cx="3360501" cy="2062103"/>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Khi tiến vào lãnh thổ của La Mã người Giéc man đã làm gì?</a:t>
            </a: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 xmlns:a16="http://schemas.microsoft.com/office/drawing/2014/main" id="{3591151E-B699-844E-9DE7-68C396065B18}"/>
              </a:ext>
            </a:extLst>
          </p:cNvPr>
          <p:cNvSpPr txBox="1"/>
          <p:nvPr/>
        </p:nvSpPr>
        <p:spPr>
          <a:xfrm>
            <a:off x="9779554" y="5481280"/>
            <a:ext cx="3038431" cy="1569660"/>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Quá trình phong kiến hóa diễn ra mạnh mẽ ở đâu?</a:t>
            </a: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 xmlns:a16="http://schemas.microsoft.com/office/drawing/2014/main" id="{84CB7E72-08FF-C24B-864F-FA0F3701C0E7}"/>
              </a:ext>
            </a:extLst>
          </p:cNvPr>
          <p:cNvSpPr txBox="1"/>
          <p:nvPr/>
        </p:nvSpPr>
        <p:spPr>
          <a:xfrm>
            <a:off x="13092497" y="5193343"/>
            <a:ext cx="3200617" cy="2062103"/>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x-none" sz="3200" dirty="0">
              <a:solidFill>
                <a:srgbClr val="2E2E2E"/>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79240134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par>
                                <p:cTn id="31" presetID="55"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5"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out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barn(outVertical)">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barn(outVertical)">
                                      <p:cBhvr>
                                        <p:cTn id="55" dur="500"/>
                                        <p:tgtEl>
                                          <p:spTgt spid="1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barn(outVertical)">
                                      <p:cBhvr>
                                        <p:cTn id="60" dur="500"/>
                                        <p:tgtEl>
                                          <p:spTgt spid="1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barn(outVertical)">
                                      <p:cBhvr>
                                        <p:cTn id="6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7" grpId="0"/>
      <p:bldP spid="108" grpId="0"/>
      <p:bldP spid="110" grpId="0"/>
      <p:bldP spid="116" grpId="0"/>
      <p:bldP spid="1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A57D650B-B64A-7B40-8C32-3B12421EFE4F}"/>
              </a:ext>
            </a:extLst>
          </p:cNvPr>
          <p:cNvGrpSpPr/>
          <p:nvPr/>
        </p:nvGrpSpPr>
        <p:grpSpPr>
          <a:xfrm>
            <a:off x="7178657" y="6324600"/>
            <a:ext cx="8112143" cy="2819400"/>
            <a:chOff x="7178657" y="5107244"/>
            <a:chExt cx="9112903" cy="4036756"/>
          </a:xfrm>
        </p:grpSpPr>
        <p:grpSp>
          <p:nvGrpSpPr>
            <p:cNvPr id="392" name="Grupo"/>
            <p:cNvGrpSpPr/>
            <p:nvPr/>
          </p:nvGrpSpPr>
          <p:grpSpPr>
            <a:xfrm>
              <a:off x="9350357" y="5107244"/>
              <a:ext cx="4231642" cy="4036756"/>
              <a:chOff x="0" y="0"/>
              <a:chExt cx="4231640" cy="4036755"/>
            </a:xfrm>
          </p:grpSpPr>
          <p:sp>
            <p:nvSpPr>
              <p:cNvPr id="393" name="Figura"/>
              <p:cNvSpPr/>
              <p:nvPr/>
            </p:nvSpPr>
            <p:spPr>
              <a:xfrm>
                <a:off x="1358899" y="0"/>
                <a:ext cx="1270002" cy="861702"/>
              </a:xfrm>
              <a:custGeom>
                <a:avLst/>
                <a:gdLst/>
                <a:ahLst/>
                <a:cxnLst>
                  <a:cxn ang="0">
                    <a:pos x="wd2" y="hd2"/>
                  </a:cxn>
                  <a:cxn ang="5400000">
                    <a:pos x="wd2" y="hd2"/>
                  </a:cxn>
                  <a:cxn ang="10800000">
                    <a:pos x="wd2" y="hd2"/>
                  </a:cxn>
                  <a:cxn ang="16200000">
                    <a:pos x="wd2" y="hd2"/>
                  </a:cxn>
                </a:cxnLst>
                <a:rect l="0" t="0" r="r" b="b"/>
                <a:pathLst>
                  <a:path w="21211" h="20967" extrusionOk="0">
                    <a:moveTo>
                      <a:pt x="20249" y="15771"/>
                    </a:moveTo>
                    <a:cubicBezTo>
                      <a:pt x="20737" y="14720"/>
                      <a:pt x="21500" y="13391"/>
                      <a:pt x="21097" y="11939"/>
                    </a:cubicBezTo>
                    <a:cubicBezTo>
                      <a:pt x="20800" y="10919"/>
                      <a:pt x="19529" y="10178"/>
                      <a:pt x="18829" y="10209"/>
                    </a:cubicBezTo>
                    <a:cubicBezTo>
                      <a:pt x="18978" y="10054"/>
                      <a:pt x="19084" y="9869"/>
                      <a:pt x="19084" y="9591"/>
                    </a:cubicBezTo>
                    <a:cubicBezTo>
                      <a:pt x="18723" y="9529"/>
                      <a:pt x="18236" y="9498"/>
                      <a:pt x="17875" y="9776"/>
                    </a:cubicBezTo>
                    <a:cubicBezTo>
                      <a:pt x="18151" y="9436"/>
                      <a:pt x="18278" y="8447"/>
                      <a:pt x="18278" y="7984"/>
                    </a:cubicBezTo>
                    <a:cubicBezTo>
                      <a:pt x="18278" y="7211"/>
                      <a:pt x="18066" y="6531"/>
                      <a:pt x="17557" y="6315"/>
                    </a:cubicBezTo>
                    <a:cubicBezTo>
                      <a:pt x="17218" y="6161"/>
                      <a:pt x="17091" y="6408"/>
                      <a:pt x="16943" y="6006"/>
                    </a:cubicBezTo>
                    <a:cubicBezTo>
                      <a:pt x="16773" y="5573"/>
                      <a:pt x="16985" y="4616"/>
                      <a:pt x="16815" y="4059"/>
                    </a:cubicBezTo>
                    <a:cubicBezTo>
                      <a:pt x="16222" y="1989"/>
                      <a:pt x="14123" y="1062"/>
                      <a:pt x="12809" y="598"/>
                    </a:cubicBezTo>
                    <a:cubicBezTo>
                      <a:pt x="11113" y="-20"/>
                      <a:pt x="9163" y="-236"/>
                      <a:pt x="7446" y="320"/>
                    </a:cubicBezTo>
                    <a:cubicBezTo>
                      <a:pt x="6577" y="598"/>
                      <a:pt x="5390" y="1278"/>
                      <a:pt x="5326" y="2854"/>
                    </a:cubicBezTo>
                    <a:cubicBezTo>
                      <a:pt x="5305" y="3318"/>
                      <a:pt x="5432" y="3750"/>
                      <a:pt x="5475" y="4183"/>
                    </a:cubicBezTo>
                    <a:cubicBezTo>
                      <a:pt x="4691" y="4337"/>
                      <a:pt x="3440" y="3905"/>
                      <a:pt x="2868" y="4955"/>
                    </a:cubicBezTo>
                    <a:cubicBezTo>
                      <a:pt x="2486" y="5635"/>
                      <a:pt x="2825" y="6130"/>
                      <a:pt x="2804" y="6809"/>
                    </a:cubicBezTo>
                    <a:cubicBezTo>
                      <a:pt x="2804" y="7242"/>
                      <a:pt x="2931" y="6902"/>
                      <a:pt x="2677" y="7304"/>
                    </a:cubicBezTo>
                    <a:cubicBezTo>
                      <a:pt x="2465" y="7644"/>
                      <a:pt x="2020" y="7706"/>
                      <a:pt x="1935" y="8200"/>
                    </a:cubicBezTo>
                    <a:cubicBezTo>
                      <a:pt x="1850" y="8694"/>
                      <a:pt x="2126" y="9003"/>
                      <a:pt x="2232" y="9436"/>
                    </a:cubicBezTo>
                    <a:cubicBezTo>
                      <a:pt x="2338" y="9869"/>
                      <a:pt x="2401" y="10518"/>
                      <a:pt x="2126" y="10827"/>
                    </a:cubicBezTo>
                    <a:cubicBezTo>
                      <a:pt x="2147" y="10888"/>
                      <a:pt x="2168" y="11012"/>
                      <a:pt x="2189" y="11074"/>
                    </a:cubicBezTo>
                    <a:cubicBezTo>
                      <a:pt x="1151" y="11043"/>
                      <a:pt x="-100" y="12063"/>
                      <a:pt x="6" y="13793"/>
                    </a:cubicBezTo>
                    <a:cubicBezTo>
                      <a:pt x="70" y="14844"/>
                      <a:pt x="1002" y="17532"/>
                      <a:pt x="1850" y="17625"/>
                    </a:cubicBezTo>
                    <a:lnTo>
                      <a:pt x="7192" y="15987"/>
                    </a:lnTo>
                    <a:cubicBezTo>
                      <a:pt x="7743" y="16173"/>
                      <a:pt x="8188" y="15153"/>
                      <a:pt x="8103" y="14535"/>
                    </a:cubicBezTo>
                    <a:cubicBezTo>
                      <a:pt x="8421" y="14566"/>
                      <a:pt x="8760" y="14380"/>
                      <a:pt x="8888" y="14009"/>
                    </a:cubicBezTo>
                    <a:cubicBezTo>
                      <a:pt x="8697" y="14782"/>
                      <a:pt x="9736" y="14195"/>
                      <a:pt x="9947" y="13948"/>
                    </a:cubicBezTo>
                    <a:cubicBezTo>
                      <a:pt x="10223" y="13639"/>
                      <a:pt x="10774" y="13082"/>
                      <a:pt x="10880" y="13948"/>
                    </a:cubicBezTo>
                    <a:cubicBezTo>
                      <a:pt x="10923" y="14257"/>
                      <a:pt x="10732" y="14720"/>
                      <a:pt x="10753" y="15091"/>
                    </a:cubicBezTo>
                    <a:cubicBezTo>
                      <a:pt x="10774" y="15493"/>
                      <a:pt x="10838" y="15894"/>
                      <a:pt x="10859" y="16296"/>
                    </a:cubicBezTo>
                    <a:cubicBezTo>
                      <a:pt x="10901" y="17440"/>
                      <a:pt x="11431" y="18552"/>
                      <a:pt x="12216" y="17810"/>
                    </a:cubicBezTo>
                    <a:cubicBezTo>
                      <a:pt x="12364" y="19294"/>
                      <a:pt x="13127" y="19263"/>
                      <a:pt x="13996" y="19232"/>
                    </a:cubicBezTo>
                    <a:cubicBezTo>
                      <a:pt x="14399" y="19201"/>
                      <a:pt x="14865" y="19139"/>
                      <a:pt x="15247" y="18830"/>
                    </a:cubicBezTo>
                    <a:cubicBezTo>
                      <a:pt x="15183" y="19417"/>
                      <a:pt x="15395" y="20097"/>
                      <a:pt x="15756" y="20499"/>
                    </a:cubicBezTo>
                    <a:cubicBezTo>
                      <a:pt x="16519" y="21364"/>
                      <a:pt x="17388" y="20839"/>
                      <a:pt x="18172" y="20437"/>
                    </a:cubicBezTo>
                    <a:cubicBezTo>
                      <a:pt x="18596" y="20221"/>
                      <a:pt x="19020" y="20313"/>
                      <a:pt x="19401" y="19943"/>
                    </a:cubicBezTo>
                    <a:cubicBezTo>
                      <a:pt x="19889" y="19479"/>
                      <a:pt x="20313" y="18706"/>
                      <a:pt x="20631" y="17965"/>
                    </a:cubicBezTo>
                    <a:cubicBezTo>
                      <a:pt x="21055" y="16883"/>
                      <a:pt x="21140" y="15864"/>
                      <a:pt x="20249" y="15771"/>
                    </a:cubicBezTo>
                    <a:close/>
                  </a:path>
                </a:pathLst>
              </a:custGeom>
              <a:solidFill>
                <a:srgbClr val="FBEC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94" name="Grupo"/>
              <p:cNvGrpSpPr/>
              <p:nvPr/>
            </p:nvGrpSpPr>
            <p:grpSpPr>
              <a:xfrm>
                <a:off x="1358900" y="342900"/>
                <a:ext cx="1270439" cy="506904"/>
                <a:chOff x="0" y="0"/>
                <a:chExt cx="1270438" cy="506903"/>
              </a:xfrm>
            </p:grpSpPr>
            <p:sp>
              <p:nvSpPr>
                <p:cNvPr id="528" name="Figura"/>
                <p:cNvSpPr/>
                <p:nvPr/>
              </p:nvSpPr>
              <p:spPr>
                <a:xfrm>
                  <a:off x="-1" y="152400"/>
                  <a:ext cx="31751" cy="50800"/>
                </a:xfrm>
                <a:custGeom>
                  <a:avLst/>
                  <a:gdLst/>
                  <a:ahLst/>
                  <a:cxnLst>
                    <a:cxn ang="0">
                      <a:pos x="wd2" y="hd2"/>
                    </a:cxn>
                    <a:cxn ang="5400000">
                      <a:pos x="wd2" y="hd2"/>
                    </a:cxn>
                    <a:cxn ang="10800000">
                      <a:pos x="wd2" y="hd2"/>
                    </a:cxn>
                    <a:cxn ang="16200000">
                      <a:pos x="wd2" y="hd2"/>
                    </a:cxn>
                  </a:cxnLst>
                  <a:rect l="0" t="0" r="r" b="b"/>
                  <a:pathLst>
                    <a:path w="21600" h="21600" extrusionOk="0">
                      <a:moveTo>
                        <a:pt x="21600" y="12420"/>
                      </a:moveTo>
                      <a:cubicBezTo>
                        <a:pt x="19008" y="11340"/>
                        <a:pt x="17280" y="10260"/>
                        <a:pt x="15552" y="9180"/>
                      </a:cubicBezTo>
                      <a:cubicBezTo>
                        <a:pt x="17280" y="5940"/>
                        <a:pt x="17280" y="2700"/>
                        <a:pt x="15552" y="0"/>
                      </a:cubicBezTo>
                      <a:cubicBezTo>
                        <a:pt x="6912" y="5940"/>
                        <a:pt x="1728" y="13500"/>
                        <a:pt x="0" y="21600"/>
                      </a:cubicBezTo>
                      <a:cubicBezTo>
                        <a:pt x="6912" y="17820"/>
                        <a:pt x="14688" y="14580"/>
                        <a:pt x="21600" y="12420"/>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p:cNvSpPr/>
                <p:nvPr/>
              </p:nvSpPr>
              <p:spPr>
                <a:xfrm>
                  <a:off x="330199" y="0"/>
                  <a:ext cx="940240" cy="506904"/>
                </a:xfrm>
                <a:custGeom>
                  <a:avLst/>
                  <a:gdLst/>
                  <a:ahLst/>
                  <a:cxnLst>
                    <a:cxn ang="0">
                      <a:pos x="wd2" y="hd2"/>
                    </a:cxn>
                    <a:cxn ang="5400000">
                      <a:pos x="wd2" y="hd2"/>
                    </a:cxn>
                    <a:cxn ang="10800000">
                      <a:pos x="wd2" y="hd2"/>
                    </a:cxn>
                    <a:cxn ang="16200000">
                      <a:pos x="wd2" y="hd2"/>
                    </a:cxn>
                  </a:cxnLst>
                  <a:rect l="0" t="0" r="r" b="b"/>
                  <a:pathLst>
                    <a:path w="21209" h="20675" extrusionOk="0">
                      <a:moveTo>
                        <a:pt x="19910" y="12017"/>
                      </a:moveTo>
                      <a:cubicBezTo>
                        <a:pt x="20569" y="10256"/>
                        <a:pt x="21600" y="8029"/>
                        <a:pt x="21056" y="5594"/>
                      </a:cubicBezTo>
                      <a:cubicBezTo>
                        <a:pt x="20655" y="3885"/>
                        <a:pt x="18936" y="2642"/>
                        <a:pt x="17990" y="2694"/>
                      </a:cubicBezTo>
                      <a:cubicBezTo>
                        <a:pt x="18191" y="2435"/>
                        <a:pt x="18334" y="2124"/>
                        <a:pt x="18334" y="1658"/>
                      </a:cubicBezTo>
                      <a:cubicBezTo>
                        <a:pt x="17847" y="1554"/>
                        <a:pt x="17188" y="1502"/>
                        <a:pt x="16701" y="1968"/>
                      </a:cubicBezTo>
                      <a:cubicBezTo>
                        <a:pt x="16931" y="1606"/>
                        <a:pt x="17102" y="777"/>
                        <a:pt x="17188" y="0"/>
                      </a:cubicBezTo>
                      <a:cubicBezTo>
                        <a:pt x="16873" y="673"/>
                        <a:pt x="16472" y="1036"/>
                        <a:pt x="16128" y="1709"/>
                      </a:cubicBezTo>
                      <a:cubicBezTo>
                        <a:pt x="15384" y="3212"/>
                        <a:pt x="14553" y="5076"/>
                        <a:pt x="13292" y="4714"/>
                      </a:cubicBezTo>
                      <a:cubicBezTo>
                        <a:pt x="12691" y="4558"/>
                        <a:pt x="12175" y="3781"/>
                        <a:pt x="11975" y="2849"/>
                      </a:cubicBezTo>
                      <a:cubicBezTo>
                        <a:pt x="11659" y="3729"/>
                        <a:pt x="11144" y="4403"/>
                        <a:pt x="10685" y="4921"/>
                      </a:cubicBezTo>
                      <a:cubicBezTo>
                        <a:pt x="9683" y="6060"/>
                        <a:pt x="8766" y="6993"/>
                        <a:pt x="7964" y="4973"/>
                      </a:cubicBezTo>
                      <a:cubicBezTo>
                        <a:pt x="7362" y="6993"/>
                        <a:pt x="6245" y="6009"/>
                        <a:pt x="5729" y="4351"/>
                      </a:cubicBezTo>
                      <a:cubicBezTo>
                        <a:pt x="5529" y="3729"/>
                        <a:pt x="5300" y="3263"/>
                        <a:pt x="5099" y="2694"/>
                      </a:cubicBezTo>
                      <a:cubicBezTo>
                        <a:pt x="4927" y="2176"/>
                        <a:pt x="4927" y="1243"/>
                        <a:pt x="4755" y="881"/>
                      </a:cubicBezTo>
                      <a:cubicBezTo>
                        <a:pt x="4268" y="-259"/>
                        <a:pt x="3839" y="1243"/>
                        <a:pt x="3638" y="2020"/>
                      </a:cubicBezTo>
                      <a:cubicBezTo>
                        <a:pt x="3495" y="2590"/>
                        <a:pt x="2521" y="4765"/>
                        <a:pt x="2406" y="3367"/>
                      </a:cubicBezTo>
                      <a:cubicBezTo>
                        <a:pt x="2406" y="4092"/>
                        <a:pt x="2091" y="4765"/>
                        <a:pt x="1690" y="5076"/>
                      </a:cubicBezTo>
                      <a:cubicBezTo>
                        <a:pt x="2034" y="5853"/>
                        <a:pt x="1461" y="12069"/>
                        <a:pt x="716" y="12483"/>
                      </a:cubicBezTo>
                      <a:lnTo>
                        <a:pt x="0" y="13157"/>
                      </a:lnTo>
                      <a:lnTo>
                        <a:pt x="2206" y="12328"/>
                      </a:lnTo>
                      <a:cubicBezTo>
                        <a:pt x="2951" y="12639"/>
                        <a:pt x="3552" y="10929"/>
                        <a:pt x="3438" y="9894"/>
                      </a:cubicBezTo>
                      <a:cubicBezTo>
                        <a:pt x="3867" y="9945"/>
                        <a:pt x="4326" y="9635"/>
                        <a:pt x="4498" y="9013"/>
                      </a:cubicBezTo>
                      <a:cubicBezTo>
                        <a:pt x="4240" y="10308"/>
                        <a:pt x="5644" y="9324"/>
                        <a:pt x="5930" y="8909"/>
                      </a:cubicBezTo>
                      <a:cubicBezTo>
                        <a:pt x="6302" y="8391"/>
                        <a:pt x="7047" y="7459"/>
                        <a:pt x="7190" y="8909"/>
                      </a:cubicBezTo>
                      <a:cubicBezTo>
                        <a:pt x="7248" y="9427"/>
                        <a:pt x="6990" y="10204"/>
                        <a:pt x="7019" y="10826"/>
                      </a:cubicBezTo>
                      <a:cubicBezTo>
                        <a:pt x="7047" y="11499"/>
                        <a:pt x="7133" y="12173"/>
                        <a:pt x="7162" y="12846"/>
                      </a:cubicBezTo>
                      <a:cubicBezTo>
                        <a:pt x="7219" y="14763"/>
                        <a:pt x="7935" y="16627"/>
                        <a:pt x="8995" y="15384"/>
                      </a:cubicBezTo>
                      <a:cubicBezTo>
                        <a:pt x="9196" y="17870"/>
                        <a:pt x="10227" y="17819"/>
                        <a:pt x="11402" y="17767"/>
                      </a:cubicBezTo>
                      <a:cubicBezTo>
                        <a:pt x="11946" y="17715"/>
                        <a:pt x="12576" y="17612"/>
                        <a:pt x="13092" y="17094"/>
                      </a:cubicBezTo>
                      <a:cubicBezTo>
                        <a:pt x="13006" y="18078"/>
                        <a:pt x="13292" y="19217"/>
                        <a:pt x="13779" y="19891"/>
                      </a:cubicBezTo>
                      <a:cubicBezTo>
                        <a:pt x="14811" y="21341"/>
                        <a:pt x="15985" y="20460"/>
                        <a:pt x="17045" y="19787"/>
                      </a:cubicBezTo>
                      <a:cubicBezTo>
                        <a:pt x="17618" y="19424"/>
                        <a:pt x="18191" y="19580"/>
                        <a:pt x="18707" y="18958"/>
                      </a:cubicBezTo>
                      <a:cubicBezTo>
                        <a:pt x="19366" y="18181"/>
                        <a:pt x="19938" y="16886"/>
                        <a:pt x="20368" y="15643"/>
                      </a:cubicBezTo>
                      <a:cubicBezTo>
                        <a:pt x="20998" y="13882"/>
                        <a:pt x="21113" y="12173"/>
                        <a:pt x="19910" y="12017"/>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95" name="Figura"/>
              <p:cNvSpPr/>
              <p:nvPr/>
            </p:nvSpPr>
            <p:spPr>
              <a:xfrm>
                <a:off x="2044700" y="1130299"/>
                <a:ext cx="890270" cy="1416921"/>
              </a:xfrm>
              <a:custGeom>
                <a:avLst/>
                <a:gdLst/>
                <a:ahLst/>
                <a:cxnLst>
                  <a:cxn ang="0">
                    <a:pos x="wd2" y="hd2"/>
                  </a:cxn>
                  <a:cxn ang="5400000">
                    <a:pos x="wd2" y="hd2"/>
                  </a:cxn>
                  <a:cxn ang="10800000">
                    <a:pos x="wd2" y="hd2"/>
                  </a:cxn>
                  <a:cxn ang="16200000">
                    <a:pos x="wd2" y="hd2"/>
                  </a:cxn>
                </a:cxnLst>
                <a:rect l="0" t="0" r="r" b="b"/>
                <a:pathLst>
                  <a:path w="21600" h="21065" extrusionOk="0">
                    <a:moveTo>
                      <a:pt x="4930" y="371"/>
                    </a:moveTo>
                    <a:cubicBezTo>
                      <a:pt x="11801" y="3260"/>
                      <a:pt x="19936" y="17817"/>
                      <a:pt x="21600" y="21065"/>
                    </a:cubicBezTo>
                    <a:lnTo>
                      <a:pt x="19566" y="21065"/>
                    </a:lnTo>
                    <a:cubicBezTo>
                      <a:pt x="18395" y="18743"/>
                      <a:pt x="7488" y="1806"/>
                      <a:pt x="0" y="881"/>
                    </a:cubicBezTo>
                    <a:cubicBezTo>
                      <a:pt x="31" y="447"/>
                      <a:pt x="2588" y="-535"/>
                      <a:pt x="4930" y="371"/>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p:cNvSpPr/>
              <p:nvPr/>
            </p:nvSpPr>
            <p:spPr>
              <a:xfrm>
                <a:off x="1295400" y="2463800"/>
                <a:ext cx="2856231" cy="240030"/>
              </a:xfrm>
              <a:custGeom>
                <a:avLst/>
                <a:gdLst/>
                <a:ahLst/>
                <a:cxnLst>
                  <a:cxn ang="0">
                    <a:pos x="wd2" y="hd2"/>
                  </a:cxn>
                  <a:cxn ang="5400000">
                    <a:pos x="wd2" y="hd2"/>
                  </a:cxn>
                  <a:cxn ang="10800000">
                    <a:pos x="wd2" y="hd2"/>
                  </a:cxn>
                  <a:cxn ang="16200000">
                    <a:pos x="wd2" y="hd2"/>
                  </a:cxn>
                </a:cxnLst>
                <a:rect l="0" t="0" r="r" b="b"/>
                <a:pathLst>
                  <a:path w="21600" h="21600" extrusionOk="0">
                    <a:moveTo>
                      <a:pt x="14195" y="114"/>
                    </a:moveTo>
                    <a:lnTo>
                      <a:pt x="5811" y="0"/>
                    </a:lnTo>
                    <a:lnTo>
                      <a:pt x="0" y="1029"/>
                    </a:lnTo>
                    <a:lnTo>
                      <a:pt x="413" y="16229"/>
                    </a:lnTo>
                    <a:lnTo>
                      <a:pt x="836" y="15771"/>
                    </a:lnTo>
                    <a:lnTo>
                      <a:pt x="807" y="11543"/>
                    </a:lnTo>
                    <a:lnTo>
                      <a:pt x="1153" y="20571"/>
                    </a:lnTo>
                    <a:lnTo>
                      <a:pt x="1527" y="20571"/>
                    </a:lnTo>
                    <a:lnTo>
                      <a:pt x="1008" y="5143"/>
                    </a:lnTo>
                    <a:lnTo>
                      <a:pt x="1614" y="17486"/>
                    </a:lnTo>
                    <a:lnTo>
                      <a:pt x="1988" y="16114"/>
                    </a:lnTo>
                    <a:lnTo>
                      <a:pt x="2017" y="5371"/>
                    </a:lnTo>
                    <a:lnTo>
                      <a:pt x="2526" y="18857"/>
                    </a:lnTo>
                    <a:lnTo>
                      <a:pt x="3400" y="17486"/>
                    </a:lnTo>
                    <a:lnTo>
                      <a:pt x="3371" y="15886"/>
                    </a:lnTo>
                    <a:lnTo>
                      <a:pt x="3765" y="15429"/>
                    </a:lnTo>
                    <a:lnTo>
                      <a:pt x="3746" y="11314"/>
                    </a:lnTo>
                    <a:lnTo>
                      <a:pt x="4082" y="20343"/>
                    </a:lnTo>
                    <a:lnTo>
                      <a:pt x="4456" y="20229"/>
                    </a:lnTo>
                    <a:lnTo>
                      <a:pt x="3938" y="4800"/>
                    </a:lnTo>
                    <a:lnTo>
                      <a:pt x="4543" y="17143"/>
                    </a:lnTo>
                    <a:lnTo>
                      <a:pt x="4917" y="15771"/>
                    </a:lnTo>
                    <a:lnTo>
                      <a:pt x="4946" y="5029"/>
                    </a:lnTo>
                    <a:lnTo>
                      <a:pt x="5455" y="18629"/>
                    </a:lnTo>
                    <a:lnTo>
                      <a:pt x="6166" y="17486"/>
                    </a:lnTo>
                    <a:lnTo>
                      <a:pt x="5907" y="6514"/>
                    </a:lnTo>
                    <a:lnTo>
                      <a:pt x="6300" y="15086"/>
                    </a:lnTo>
                    <a:lnTo>
                      <a:pt x="6646" y="14743"/>
                    </a:lnTo>
                    <a:lnTo>
                      <a:pt x="6617" y="10514"/>
                    </a:lnTo>
                    <a:lnTo>
                      <a:pt x="6963" y="19543"/>
                    </a:lnTo>
                    <a:lnTo>
                      <a:pt x="7338" y="19543"/>
                    </a:lnTo>
                    <a:lnTo>
                      <a:pt x="6819" y="4114"/>
                    </a:lnTo>
                    <a:lnTo>
                      <a:pt x="7424" y="16457"/>
                    </a:lnTo>
                    <a:lnTo>
                      <a:pt x="7799" y="15086"/>
                    </a:lnTo>
                    <a:lnTo>
                      <a:pt x="7827" y="4343"/>
                    </a:lnTo>
                    <a:lnTo>
                      <a:pt x="8337" y="17943"/>
                    </a:lnTo>
                    <a:lnTo>
                      <a:pt x="8721" y="17257"/>
                    </a:lnTo>
                    <a:lnTo>
                      <a:pt x="8721" y="13486"/>
                    </a:lnTo>
                    <a:lnTo>
                      <a:pt x="8999" y="17029"/>
                    </a:lnTo>
                    <a:lnTo>
                      <a:pt x="9326" y="16686"/>
                    </a:lnTo>
                    <a:lnTo>
                      <a:pt x="9307" y="12571"/>
                    </a:lnTo>
                    <a:lnTo>
                      <a:pt x="9643" y="21600"/>
                    </a:lnTo>
                    <a:lnTo>
                      <a:pt x="10027" y="21486"/>
                    </a:lnTo>
                    <a:lnTo>
                      <a:pt x="9499" y="6057"/>
                    </a:lnTo>
                    <a:lnTo>
                      <a:pt x="10104" y="18400"/>
                    </a:lnTo>
                    <a:lnTo>
                      <a:pt x="10478" y="17029"/>
                    </a:lnTo>
                    <a:lnTo>
                      <a:pt x="10507" y="6286"/>
                    </a:lnTo>
                    <a:lnTo>
                      <a:pt x="11016" y="19886"/>
                    </a:lnTo>
                    <a:lnTo>
                      <a:pt x="11323" y="19314"/>
                    </a:lnTo>
                    <a:lnTo>
                      <a:pt x="11304" y="11314"/>
                    </a:lnTo>
                    <a:lnTo>
                      <a:pt x="11698" y="14743"/>
                    </a:lnTo>
                    <a:lnTo>
                      <a:pt x="12130" y="14629"/>
                    </a:lnTo>
                    <a:lnTo>
                      <a:pt x="12140" y="11314"/>
                    </a:lnTo>
                    <a:lnTo>
                      <a:pt x="12418" y="18629"/>
                    </a:lnTo>
                    <a:lnTo>
                      <a:pt x="12802" y="18857"/>
                    </a:lnTo>
                    <a:lnTo>
                      <a:pt x="12380" y="6514"/>
                    </a:lnTo>
                    <a:lnTo>
                      <a:pt x="12908" y="16457"/>
                    </a:lnTo>
                    <a:lnTo>
                      <a:pt x="13292" y="15771"/>
                    </a:lnTo>
                    <a:lnTo>
                      <a:pt x="13398" y="7429"/>
                    </a:lnTo>
                    <a:lnTo>
                      <a:pt x="13821" y="18286"/>
                    </a:lnTo>
                    <a:lnTo>
                      <a:pt x="14493" y="18057"/>
                    </a:lnTo>
                    <a:lnTo>
                      <a:pt x="14330" y="10514"/>
                    </a:lnTo>
                    <a:lnTo>
                      <a:pt x="14858" y="18057"/>
                    </a:lnTo>
                    <a:lnTo>
                      <a:pt x="15520" y="18286"/>
                    </a:lnTo>
                    <a:lnTo>
                      <a:pt x="15367" y="6971"/>
                    </a:lnTo>
                    <a:lnTo>
                      <a:pt x="16020" y="15543"/>
                    </a:lnTo>
                    <a:lnTo>
                      <a:pt x="16548" y="16229"/>
                    </a:lnTo>
                    <a:lnTo>
                      <a:pt x="16587" y="5829"/>
                    </a:lnTo>
                    <a:lnTo>
                      <a:pt x="16827" y="18629"/>
                    </a:lnTo>
                    <a:lnTo>
                      <a:pt x="17297" y="18286"/>
                    </a:lnTo>
                    <a:lnTo>
                      <a:pt x="17192" y="10743"/>
                    </a:lnTo>
                    <a:lnTo>
                      <a:pt x="17393" y="14057"/>
                    </a:lnTo>
                    <a:lnTo>
                      <a:pt x="17605" y="14514"/>
                    </a:lnTo>
                    <a:lnTo>
                      <a:pt x="17576" y="9143"/>
                    </a:lnTo>
                    <a:lnTo>
                      <a:pt x="17941" y="18057"/>
                    </a:lnTo>
                    <a:lnTo>
                      <a:pt x="18392" y="18514"/>
                    </a:lnTo>
                    <a:lnTo>
                      <a:pt x="18373" y="13029"/>
                    </a:lnTo>
                    <a:lnTo>
                      <a:pt x="18815" y="18971"/>
                    </a:lnTo>
                    <a:lnTo>
                      <a:pt x="19122" y="19314"/>
                    </a:lnTo>
                    <a:lnTo>
                      <a:pt x="19132" y="11200"/>
                    </a:lnTo>
                    <a:lnTo>
                      <a:pt x="19622" y="16343"/>
                    </a:lnTo>
                    <a:lnTo>
                      <a:pt x="20169" y="17600"/>
                    </a:lnTo>
                    <a:lnTo>
                      <a:pt x="20179" y="4914"/>
                    </a:lnTo>
                    <a:lnTo>
                      <a:pt x="20467" y="20800"/>
                    </a:lnTo>
                    <a:lnTo>
                      <a:pt x="20947" y="20800"/>
                    </a:lnTo>
                    <a:lnTo>
                      <a:pt x="20822" y="11429"/>
                    </a:lnTo>
                    <a:lnTo>
                      <a:pt x="21043" y="15657"/>
                    </a:lnTo>
                    <a:lnTo>
                      <a:pt x="21600" y="16114"/>
                    </a:lnTo>
                    <a:lnTo>
                      <a:pt x="21177" y="457"/>
                    </a:ln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p:cNvSpPr/>
              <p:nvPr/>
            </p:nvSpPr>
            <p:spPr>
              <a:xfrm>
                <a:off x="0" y="1308100"/>
                <a:ext cx="831850" cy="1237671"/>
              </a:xfrm>
              <a:custGeom>
                <a:avLst/>
                <a:gdLst/>
                <a:ahLst/>
                <a:cxnLst>
                  <a:cxn ang="0">
                    <a:pos x="wd2" y="hd2"/>
                  </a:cxn>
                  <a:cxn ang="5400000">
                    <a:pos x="wd2" y="hd2"/>
                  </a:cxn>
                  <a:cxn ang="10800000">
                    <a:pos x="wd2" y="hd2"/>
                  </a:cxn>
                  <a:cxn ang="16200000">
                    <a:pos x="wd2" y="hd2"/>
                  </a:cxn>
                </a:cxnLst>
                <a:rect l="0" t="0" r="r" b="b"/>
                <a:pathLst>
                  <a:path w="21600" h="21327" extrusionOk="0">
                    <a:moveTo>
                      <a:pt x="17346" y="318"/>
                    </a:moveTo>
                    <a:cubicBezTo>
                      <a:pt x="9300" y="2463"/>
                      <a:pt x="1781" y="10888"/>
                      <a:pt x="0" y="21327"/>
                    </a:cubicBezTo>
                    <a:lnTo>
                      <a:pt x="3166" y="21327"/>
                    </a:lnTo>
                    <a:cubicBezTo>
                      <a:pt x="12696" y="602"/>
                      <a:pt x="21600" y="318"/>
                      <a:pt x="21600" y="318"/>
                    </a:cubicBezTo>
                    <a:cubicBezTo>
                      <a:pt x="21072" y="99"/>
                      <a:pt x="18929" y="-273"/>
                      <a:pt x="17346" y="318"/>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p:cNvSpPr/>
              <p:nvPr/>
            </p:nvSpPr>
            <p:spPr>
              <a:xfrm>
                <a:off x="2908299" y="1130300"/>
                <a:ext cx="1229362" cy="1416134"/>
              </a:xfrm>
              <a:custGeom>
                <a:avLst/>
                <a:gdLst/>
                <a:ahLst/>
                <a:cxnLst>
                  <a:cxn ang="0">
                    <a:pos x="wd2" y="hd2"/>
                  </a:cxn>
                  <a:cxn ang="5400000">
                    <a:pos x="wd2" y="hd2"/>
                  </a:cxn>
                  <a:cxn ang="10800000">
                    <a:pos x="wd2" y="hd2"/>
                  </a:cxn>
                  <a:cxn ang="16200000">
                    <a:pos x="wd2" y="hd2"/>
                  </a:cxn>
                </a:cxnLst>
                <a:rect l="0" t="0" r="r" b="b"/>
                <a:pathLst>
                  <a:path w="21600" h="20853" extrusionOk="0">
                    <a:moveTo>
                      <a:pt x="0" y="20853"/>
                    </a:moveTo>
                    <a:lnTo>
                      <a:pt x="21600" y="20853"/>
                    </a:lnTo>
                    <a:cubicBezTo>
                      <a:pt x="21600" y="20853"/>
                      <a:pt x="15084" y="787"/>
                      <a:pt x="8970" y="20"/>
                    </a:cubicBezTo>
                    <a:cubicBezTo>
                      <a:pt x="2834" y="-747"/>
                      <a:pt x="0" y="20853"/>
                      <a:pt x="0" y="20853"/>
                    </a:cubicBez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p:cNvSpPr/>
              <p:nvPr/>
            </p:nvSpPr>
            <p:spPr>
              <a:xfrm>
                <a:off x="253999" y="2222499"/>
                <a:ext cx="3131822" cy="1716452"/>
              </a:xfrm>
              <a:custGeom>
                <a:avLst/>
                <a:gdLst/>
                <a:ahLst/>
                <a:cxnLst>
                  <a:cxn ang="0">
                    <a:pos x="wd2" y="hd2"/>
                  </a:cxn>
                  <a:cxn ang="5400000">
                    <a:pos x="wd2" y="hd2"/>
                  </a:cxn>
                  <a:cxn ang="10800000">
                    <a:pos x="wd2" y="hd2"/>
                  </a:cxn>
                  <a:cxn ang="16200000">
                    <a:pos x="wd2" y="hd2"/>
                  </a:cxn>
                </a:cxnLst>
                <a:rect l="0" t="0" r="r" b="b"/>
                <a:pathLst>
                  <a:path w="21600" h="18200" extrusionOk="0">
                    <a:moveTo>
                      <a:pt x="18482" y="2956"/>
                    </a:moveTo>
                    <a:cubicBezTo>
                      <a:pt x="17974" y="-3400"/>
                      <a:pt x="438" y="2471"/>
                      <a:pt x="438" y="2471"/>
                    </a:cubicBezTo>
                    <a:lnTo>
                      <a:pt x="0" y="18200"/>
                    </a:lnTo>
                    <a:lnTo>
                      <a:pt x="21600" y="18200"/>
                    </a:lnTo>
                    <a:lnTo>
                      <a:pt x="18482" y="2956"/>
                    </a:lnTo>
                    <a:close/>
                  </a:path>
                </a:pathLst>
              </a:custGeom>
              <a:solidFill>
                <a:srgbClr val="FDEC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p:cNvSpPr/>
              <p:nvPr/>
            </p:nvSpPr>
            <p:spPr>
              <a:xfrm>
                <a:off x="304800" y="2222499"/>
                <a:ext cx="3084830" cy="1716452"/>
              </a:xfrm>
              <a:custGeom>
                <a:avLst/>
                <a:gdLst/>
                <a:ahLst/>
                <a:cxnLst>
                  <a:cxn ang="0">
                    <a:pos x="wd2" y="hd2"/>
                  </a:cxn>
                  <a:cxn ang="5400000">
                    <a:pos x="wd2" y="hd2"/>
                  </a:cxn>
                  <a:cxn ang="10800000">
                    <a:pos x="wd2" y="hd2"/>
                  </a:cxn>
                  <a:cxn ang="16200000">
                    <a:pos x="wd2" y="hd2"/>
                  </a:cxn>
                </a:cxnLst>
                <a:rect l="0" t="0" r="r" b="b"/>
                <a:pathLst>
                  <a:path w="21600" h="18200" extrusionOk="0">
                    <a:moveTo>
                      <a:pt x="8537" y="6754"/>
                    </a:moveTo>
                    <a:cubicBezTo>
                      <a:pt x="15357" y="8612"/>
                      <a:pt x="20542" y="13514"/>
                      <a:pt x="20978" y="18200"/>
                    </a:cubicBezTo>
                    <a:lnTo>
                      <a:pt x="21600" y="18200"/>
                    </a:lnTo>
                    <a:lnTo>
                      <a:pt x="18425" y="2956"/>
                    </a:lnTo>
                    <a:cubicBezTo>
                      <a:pt x="17910" y="-3400"/>
                      <a:pt x="107" y="2471"/>
                      <a:pt x="107" y="2471"/>
                    </a:cubicBezTo>
                    <a:lnTo>
                      <a:pt x="0" y="6377"/>
                    </a:lnTo>
                    <a:cubicBezTo>
                      <a:pt x="2463" y="5824"/>
                      <a:pt x="5424" y="5905"/>
                      <a:pt x="8537" y="6754"/>
                    </a:cubicBezTo>
                    <a:close/>
                  </a:path>
                </a:pathLst>
              </a:custGeom>
              <a:solidFill>
                <a:srgbClr val="FBDE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p:cNvSpPr/>
              <p:nvPr/>
            </p:nvSpPr>
            <p:spPr>
              <a:xfrm>
                <a:off x="1346200" y="2882899"/>
                <a:ext cx="416560" cy="946151"/>
              </a:xfrm>
              <a:custGeom>
                <a:avLst/>
                <a:gdLst/>
                <a:ahLst/>
                <a:cxnLst>
                  <a:cxn ang="0">
                    <a:pos x="wd2" y="hd2"/>
                  </a:cxn>
                  <a:cxn ang="5400000">
                    <a:pos x="wd2" y="hd2"/>
                  </a:cxn>
                  <a:cxn ang="10800000">
                    <a:pos x="wd2" y="hd2"/>
                  </a:cxn>
                  <a:cxn ang="16200000">
                    <a:pos x="wd2" y="hd2"/>
                  </a:cxn>
                </a:cxnLst>
                <a:rect l="0" t="0" r="r" b="b"/>
                <a:pathLst>
                  <a:path w="21600" h="21600" extrusionOk="0">
                    <a:moveTo>
                      <a:pt x="21600" y="116"/>
                    </a:moveTo>
                    <a:lnTo>
                      <a:pt x="0" y="0"/>
                    </a:lnTo>
                    <a:lnTo>
                      <a:pt x="0" y="21513"/>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p:cNvSpPr/>
              <p:nvPr/>
            </p:nvSpPr>
            <p:spPr>
              <a:xfrm>
                <a:off x="1371600" y="2920999"/>
                <a:ext cx="379730" cy="871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15"/>
                    </a:lnTo>
                    <a:lnTo>
                      <a:pt x="0" y="20939"/>
                    </a:lnTo>
                    <a:lnTo>
                      <a:pt x="21094"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p:cNvSpPr/>
              <p:nvPr/>
            </p:nvSpPr>
            <p:spPr>
              <a:xfrm>
                <a:off x="635000" y="2438399"/>
                <a:ext cx="74931"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51" y="0"/>
                    </a:lnTo>
                    <a:lnTo>
                      <a:pt x="0" y="21433"/>
                    </a:lnTo>
                    <a:lnTo>
                      <a:pt x="19403"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p:cNvSpPr/>
              <p:nvPr/>
            </p:nvSpPr>
            <p:spPr>
              <a:xfrm>
                <a:off x="977899" y="2387599"/>
                <a:ext cx="71122" cy="1483361"/>
              </a:xfrm>
              <a:custGeom>
                <a:avLst/>
                <a:gdLst/>
                <a:ahLst/>
                <a:cxnLst>
                  <a:cxn ang="0">
                    <a:pos x="wd2" y="hd2"/>
                  </a:cxn>
                  <a:cxn ang="5400000">
                    <a:pos x="wd2" y="hd2"/>
                  </a:cxn>
                  <a:cxn ang="10800000">
                    <a:pos x="wd2" y="hd2"/>
                  </a:cxn>
                  <a:cxn ang="16200000">
                    <a:pos x="wd2" y="hd2"/>
                  </a:cxn>
                </a:cxnLst>
                <a:rect l="0" t="0" r="r" b="b"/>
                <a:pathLst>
                  <a:path w="21600" h="21600" extrusionOk="0">
                    <a:moveTo>
                      <a:pt x="11957" y="0"/>
                    </a:moveTo>
                    <a:lnTo>
                      <a:pt x="0" y="0"/>
                    </a:lnTo>
                    <a:lnTo>
                      <a:pt x="1543"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p:cNvSpPr/>
              <p:nvPr/>
            </p:nvSpPr>
            <p:spPr>
              <a:xfrm>
                <a:off x="635000" y="24383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p:cNvSpPr/>
              <p:nvPr/>
            </p:nvSpPr>
            <p:spPr>
              <a:xfrm>
                <a:off x="952499" y="2387599"/>
                <a:ext cx="68582" cy="148336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p:cNvSpPr/>
              <p:nvPr/>
            </p:nvSpPr>
            <p:spPr>
              <a:xfrm>
                <a:off x="2057400" y="2374899"/>
                <a:ext cx="64770" cy="1471932"/>
              </a:xfrm>
              <a:custGeom>
                <a:avLst/>
                <a:gdLst/>
                <a:ahLst/>
                <a:cxnLst>
                  <a:cxn ang="0">
                    <a:pos x="wd2" y="hd2"/>
                  </a:cxn>
                  <a:cxn ang="5400000">
                    <a:pos x="wd2" y="hd2"/>
                  </a:cxn>
                  <a:cxn ang="10800000">
                    <a:pos x="wd2" y="hd2"/>
                  </a:cxn>
                  <a:cxn ang="16200000">
                    <a:pos x="wd2" y="hd2"/>
                  </a:cxn>
                </a:cxnLst>
                <a:rect l="0" t="0" r="r" b="b"/>
                <a:pathLst>
                  <a:path w="21600" h="21600" extrusionOk="0">
                    <a:moveTo>
                      <a:pt x="17365" y="0"/>
                    </a:moveTo>
                    <a:lnTo>
                      <a:pt x="4659" y="0"/>
                    </a:lnTo>
                    <a:lnTo>
                      <a:pt x="0" y="21432"/>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p:cNvSpPr/>
              <p:nvPr/>
            </p:nvSpPr>
            <p:spPr>
              <a:xfrm>
                <a:off x="2044700" y="24129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p:cNvSpPr/>
              <p:nvPr/>
            </p:nvSpPr>
            <p:spPr>
              <a:xfrm>
                <a:off x="2374899" y="2362199"/>
                <a:ext cx="68582" cy="1484632"/>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p:cNvSpPr/>
              <p:nvPr/>
            </p:nvSpPr>
            <p:spPr>
              <a:xfrm>
                <a:off x="2362200" y="2374899"/>
                <a:ext cx="69850" cy="1483361"/>
              </a:xfrm>
              <a:custGeom>
                <a:avLst/>
                <a:gdLst/>
                <a:ahLst/>
                <a:cxnLst>
                  <a:cxn ang="0">
                    <a:pos x="wd2" y="hd2"/>
                  </a:cxn>
                  <a:cxn ang="5400000">
                    <a:pos x="wd2" y="hd2"/>
                  </a:cxn>
                  <a:cxn ang="10800000">
                    <a:pos x="wd2" y="hd2"/>
                  </a:cxn>
                  <a:cxn ang="16200000">
                    <a:pos x="wd2" y="hd2"/>
                  </a:cxn>
                </a:cxnLst>
                <a:rect l="0" t="0" r="r" b="b"/>
                <a:pathLst>
                  <a:path w="21600" h="21600" extrusionOk="0">
                    <a:moveTo>
                      <a:pt x="12175" y="0"/>
                    </a:moveTo>
                    <a:lnTo>
                      <a:pt x="0" y="0"/>
                    </a:lnTo>
                    <a:lnTo>
                      <a:pt x="1178" y="21452"/>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1" name="Figura"/>
              <p:cNvSpPr/>
              <p:nvPr/>
            </p:nvSpPr>
            <p:spPr>
              <a:xfrm>
                <a:off x="2882900" y="1295399"/>
                <a:ext cx="1084580" cy="26517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754" y="9890"/>
                    </a:lnTo>
                    <a:cubicBezTo>
                      <a:pt x="18287" y="5007"/>
                      <a:pt x="13430" y="1303"/>
                      <a:pt x="8675" y="0"/>
                    </a:cubicBezTo>
                    <a:cubicBezTo>
                      <a:pt x="4856" y="569"/>
                      <a:pt x="885" y="3952"/>
                      <a:pt x="101" y="9207"/>
                    </a:cubicBezTo>
                    <a:lnTo>
                      <a:pt x="25" y="9207"/>
                    </a:lnTo>
                    <a:lnTo>
                      <a:pt x="25" y="21600"/>
                    </a:lnTo>
                    <a:close/>
                  </a:path>
                </a:pathLst>
              </a:custGeom>
              <a:solidFill>
                <a:srgbClr val="F7C2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2" name="Figura"/>
              <p:cNvSpPr/>
              <p:nvPr/>
            </p:nvSpPr>
            <p:spPr>
              <a:xfrm>
                <a:off x="32384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p:cNvSpPr/>
              <p:nvPr/>
            </p:nvSpPr>
            <p:spPr>
              <a:xfrm>
                <a:off x="35305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p:cNvSpPr/>
              <p:nvPr/>
            </p:nvSpPr>
            <p:spPr>
              <a:xfrm>
                <a:off x="32638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p:cNvSpPr/>
              <p:nvPr/>
            </p:nvSpPr>
            <p:spPr>
              <a:xfrm>
                <a:off x="35559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p:cNvSpPr/>
              <p:nvPr/>
            </p:nvSpPr>
            <p:spPr>
              <a:xfrm>
                <a:off x="3289300" y="2920999"/>
                <a:ext cx="330200" cy="490222"/>
              </a:xfrm>
              <a:custGeom>
                <a:avLst/>
                <a:gdLst/>
                <a:ahLst/>
                <a:cxnLst>
                  <a:cxn ang="0">
                    <a:pos x="wd2" y="hd2"/>
                  </a:cxn>
                  <a:cxn ang="5400000">
                    <a:pos x="wd2" y="hd2"/>
                  </a:cxn>
                  <a:cxn ang="10800000">
                    <a:pos x="wd2" y="hd2"/>
                  </a:cxn>
                  <a:cxn ang="16200000">
                    <a:pos x="wd2" y="hd2"/>
                  </a:cxn>
                </a:cxnLst>
                <a:rect l="0" t="0" r="r" b="b"/>
                <a:pathLst>
                  <a:path w="21600" h="21600" extrusionOk="0">
                    <a:moveTo>
                      <a:pt x="20271" y="0"/>
                    </a:moveTo>
                    <a:lnTo>
                      <a:pt x="0" y="448"/>
                    </a:lnTo>
                    <a:lnTo>
                      <a:pt x="1329" y="21600"/>
                    </a:lnTo>
                    <a:lnTo>
                      <a:pt x="21600" y="21152"/>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p:cNvSpPr/>
              <p:nvPr/>
            </p:nvSpPr>
            <p:spPr>
              <a:xfrm>
                <a:off x="3314699" y="2971800"/>
                <a:ext cx="271781" cy="400050"/>
              </a:xfrm>
              <a:custGeom>
                <a:avLst/>
                <a:gdLst/>
                <a:ahLst/>
                <a:cxnLst>
                  <a:cxn ang="0">
                    <a:pos x="wd2" y="hd2"/>
                  </a:cxn>
                  <a:cxn ang="5400000">
                    <a:pos x="wd2" y="hd2"/>
                  </a:cxn>
                  <a:cxn ang="10800000">
                    <a:pos x="wd2" y="hd2"/>
                  </a:cxn>
                  <a:cxn ang="16200000">
                    <a:pos x="wd2" y="hd2"/>
                  </a:cxn>
                </a:cxnLst>
                <a:rect l="0" t="0" r="r" b="b"/>
                <a:pathLst>
                  <a:path w="21600" h="21600" extrusionOk="0">
                    <a:moveTo>
                      <a:pt x="20288" y="0"/>
                    </a:moveTo>
                    <a:lnTo>
                      <a:pt x="0" y="480"/>
                    </a:lnTo>
                    <a:lnTo>
                      <a:pt x="1312" y="21600"/>
                    </a:lnTo>
                    <a:lnTo>
                      <a:pt x="21600" y="21120"/>
                    </a:ln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p:cNvSpPr/>
              <p:nvPr/>
            </p:nvSpPr>
            <p:spPr>
              <a:xfrm>
                <a:off x="3327400" y="2997200"/>
                <a:ext cx="231140" cy="363221"/>
              </a:xfrm>
              <a:custGeom>
                <a:avLst/>
                <a:gdLst/>
                <a:ahLst/>
                <a:cxnLst>
                  <a:cxn ang="0">
                    <a:pos x="wd2" y="hd2"/>
                  </a:cxn>
                  <a:cxn ang="5400000">
                    <a:pos x="wd2" y="hd2"/>
                  </a:cxn>
                  <a:cxn ang="10800000">
                    <a:pos x="wd2" y="hd2"/>
                  </a:cxn>
                  <a:cxn ang="16200000">
                    <a:pos x="wd2" y="hd2"/>
                  </a:cxn>
                </a:cxnLst>
                <a:rect l="0" t="0" r="r" b="b"/>
                <a:pathLst>
                  <a:path w="21600" h="21600" extrusionOk="0">
                    <a:moveTo>
                      <a:pt x="20295" y="0"/>
                    </a:moveTo>
                    <a:lnTo>
                      <a:pt x="0" y="453"/>
                    </a:lnTo>
                    <a:lnTo>
                      <a:pt x="1305" y="21600"/>
                    </a:lnTo>
                    <a:lnTo>
                      <a:pt x="21600" y="21147"/>
                    </a:ln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p:cNvSpPr/>
              <p:nvPr/>
            </p:nvSpPr>
            <p:spPr>
              <a:xfrm>
                <a:off x="3111499" y="1244599"/>
                <a:ext cx="869951" cy="2661921"/>
              </a:xfrm>
              <a:custGeom>
                <a:avLst/>
                <a:gdLst/>
                <a:ahLst/>
                <a:cxnLst>
                  <a:cxn ang="0">
                    <a:pos x="wd2" y="hd2"/>
                  </a:cxn>
                  <a:cxn ang="5400000">
                    <a:pos x="wd2" y="hd2"/>
                  </a:cxn>
                  <a:cxn ang="10800000">
                    <a:pos x="wd2" y="hd2"/>
                  </a:cxn>
                  <a:cxn ang="16200000">
                    <a:pos x="wd2" y="hd2"/>
                  </a:cxn>
                </a:cxnLst>
                <a:rect l="0" t="0" r="r" b="b"/>
                <a:pathLst>
                  <a:path w="21600" h="21600" extrusionOk="0">
                    <a:moveTo>
                      <a:pt x="4225" y="917"/>
                    </a:moveTo>
                    <a:cubicBezTo>
                      <a:pt x="10154" y="2216"/>
                      <a:pt x="15987" y="5482"/>
                      <a:pt x="17848" y="10336"/>
                    </a:cubicBezTo>
                    <a:lnTo>
                      <a:pt x="20086" y="21600"/>
                    </a:lnTo>
                    <a:lnTo>
                      <a:pt x="21600" y="21600"/>
                    </a:lnTo>
                    <a:lnTo>
                      <a:pt x="19298" y="9934"/>
                    </a:lnTo>
                    <a:cubicBezTo>
                      <a:pt x="17469" y="5070"/>
                      <a:pt x="10690" y="1298"/>
                      <a:pt x="4730" y="0"/>
                    </a:cubicBezTo>
                    <a:cubicBezTo>
                      <a:pt x="3815" y="103"/>
                      <a:pt x="568" y="1453"/>
                      <a:pt x="0" y="2535"/>
                    </a:cubicBezTo>
                    <a:cubicBezTo>
                      <a:pt x="694" y="1773"/>
                      <a:pt x="3784" y="969"/>
                      <a:pt x="4225" y="917"/>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p:cNvSpPr/>
              <p:nvPr/>
            </p:nvSpPr>
            <p:spPr>
              <a:xfrm>
                <a:off x="2870199" y="2438400"/>
                <a:ext cx="1019811"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5953"/>
                    </a:moveTo>
                    <a:lnTo>
                      <a:pt x="0" y="0"/>
                    </a:lnTo>
                    <a:lnTo>
                      <a:pt x="108" y="21600"/>
                    </a:lnTo>
                    <a:lnTo>
                      <a:pt x="2125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p:cNvSpPr/>
              <p:nvPr/>
            </p:nvSpPr>
            <p:spPr>
              <a:xfrm>
                <a:off x="342899" y="2438399"/>
                <a:ext cx="2562861" cy="154941"/>
              </a:xfrm>
              <a:custGeom>
                <a:avLst/>
                <a:gdLst/>
                <a:ahLst/>
                <a:cxnLst>
                  <a:cxn ang="0">
                    <a:pos x="wd2" y="hd2"/>
                  </a:cxn>
                  <a:cxn ang="5400000">
                    <a:pos x="wd2" y="hd2"/>
                  </a:cxn>
                  <a:cxn ang="10800000">
                    <a:pos x="wd2" y="hd2"/>
                  </a:cxn>
                  <a:cxn ang="16200000">
                    <a:pos x="wd2" y="hd2"/>
                  </a:cxn>
                </a:cxnLst>
                <a:rect l="0" t="0" r="r" b="b"/>
                <a:pathLst>
                  <a:path w="21600" h="21600" extrusionOk="0">
                    <a:moveTo>
                      <a:pt x="21600" y="6020"/>
                    </a:moveTo>
                    <a:lnTo>
                      <a:pt x="0" y="0"/>
                    </a:lnTo>
                    <a:lnTo>
                      <a:pt x="118" y="21600"/>
                    </a:lnTo>
                    <a:lnTo>
                      <a:pt x="2123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p:cNvSpPr/>
              <p:nvPr/>
            </p:nvSpPr>
            <p:spPr>
              <a:xfrm>
                <a:off x="28829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662" y="0"/>
                    </a:moveTo>
                    <a:lnTo>
                      <a:pt x="4717" y="196"/>
                    </a:lnTo>
                    <a:lnTo>
                      <a:pt x="0" y="21600"/>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p:cNvSpPr/>
              <p:nvPr/>
            </p:nvSpPr>
            <p:spPr>
              <a:xfrm>
                <a:off x="292100" y="2247899"/>
                <a:ext cx="2573021" cy="574042"/>
              </a:xfrm>
              <a:custGeom>
                <a:avLst/>
                <a:gdLst/>
                <a:ahLst/>
                <a:cxnLst>
                  <a:cxn ang="0">
                    <a:pos x="wd2" y="hd2"/>
                  </a:cxn>
                  <a:cxn ang="5400000">
                    <a:pos x="wd2" y="hd2"/>
                  </a:cxn>
                  <a:cxn ang="10800000">
                    <a:pos x="wd2" y="hd2"/>
                  </a:cxn>
                  <a:cxn ang="16200000">
                    <a:pos x="wd2" y="hd2"/>
                  </a:cxn>
                </a:cxnLst>
                <a:rect l="0" t="0" r="r" b="b"/>
                <a:pathLst>
                  <a:path w="21600" h="21600" extrusionOk="0">
                    <a:moveTo>
                      <a:pt x="21600" y="21361"/>
                    </a:moveTo>
                    <a:lnTo>
                      <a:pt x="21600" y="6451"/>
                    </a:lnTo>
                    <a:lnTo>
                      <a:pt x="20822" y="2581"/>
                    </a:lnTo>
                    <a:cubicBezTo>
                      <a:pt x="20310" y="1434"/>
                      <a:pt x="19670" y="573"/>
                      <a:pt x="18935" y="0"/>
                    </a:cubicBezTo>
                    <a:lnTo>
                      <a:pt x="5651" y="3441"/>
                    </a:lnTo>
                    <a:cubicBezTo>
                      <a:pt x="3316" y="5209"/>
                      <a:pt x="1429" y="6977"/>
                      <a:pt x="618" y="7789"/>
                    </a:cubicBezTo>
                    <a:lnTo>
                      <a:pt x="629" y="4731"/>
                    </a:lnTo>
                    <a:lnTo>
                      <a:pt x="213" y="4827"/>
                    </a:lnTo>
                    <a:lnTo>
                      <a:pt x="0" y="21265"/>
                    </a:lnTo>
                    <a:lnTo>
                      <a:pt x="85" y="21265"/>
                    </a:lnTo>
                    <a:lnTo>
                      <a:pt x="171" y="14384"/>
                    </a:lnTo>
                    <a:lnTo>
                      <a:pt x="309" y="19880"/>
                    </a:lnTo>
                    <a:lnTo>
                      <a:pt x="778" y="19306"/>
                    </a:lnTo>
                    <a:lnTo>
                      <a:pt x="1279" y="14527"/>
                    </a:lnTo>
                    <a:lnTo>
                      <a:pt x="1258" y="20549"/>
                    </a:lnTo>
                    <a:lnTo>
                      <a:pt x="2292" y="19927"/>
                    </a:lnTo>
                    <a:lnTo>
                      <a:pt x="2335" y="19211"/>
                    </a:lnTo>
                    <a:lnTo>
                      <a:pt x="2793" y="19019"/>
                    </a:lnTo>
                    <a:lnTo>
                      <a:pt x="2943" y="17156"/>
                    </a:lnTo>
                    <a:lnTo>
                      <a:pt x="2921" y="21170"/>
                    </a:lnTo>
                    <a:lnTo>
                      <a:pt x="3348" y="21122"/>
                    </a:lnTo>
                    <a:lnTo>
                      <a:pt x="3433" y="14241"/>
                    </a:lnTo>
                    <a:lnTo>
                      <a:pt x="3572" y="19736"/>
                    </a:lnTo>
                    <a:lnTo>
                      <a:pt x="4041" y="19163"/>
                    </a:lnTo>
                    <a:lnTo>
                      <a:pt x="4542" y="14384"/>
                    </a:lnTo>
                    <a:lnTo>
                      <a:pt x="4520" y="20405"/>
                    </a:lnTo>
                    <a:lnTo>
                      <a:pt x="5352" y="19880"/>
                    </a:lnTo>
                    <a:lnTo>
                      <a:pt x="5544" y="15005"/>
                    </a:lnTo>
                    <a:lnTo>
                      <a:pt x="5608" y="18828"/>
                    </a:lnTo>
                    <a:lnTo>
                      <a:pt x="6013" y="18637"/>
                    </a:lnTo>
                    <a:lnTo>
                      <a:pt x="6162" y="16773"/>
                    </a:lnTo>
                    <a:lnTo>
                      <a:pt x="6152" y="20788"/>
                    </a:lnTo>
                    <a:lnTo>
                      <a:pt x="6578" y="20740"/>
                    </a:lnTo>
                    <a:lnTo>
                      <a:pt x="6663" y="13858"/>
                    </a:lnTo>
                    <a:lnTo>
                      <a:pt x="6802" y="19354"/>
                    </a:lnTo>
                    <a:lnTo>
                      <a:pt x="7271" y="18781"/>
                    </a:lnTo>
                    <a:lnTo>
                      <a:pt x="7772" y="14002"/>
                    </a:lnTo>
                    <a:lnTo>
                      <a:pt x="7751" y="20023"/>
                    </a:lnTo>
                    <a:lnTo>
                      <a:pt x="8209" y="19736"/>
                    </a:lnTo>
                    <a:lnTo>
                      <a:pt x="8369" y="18064"/>
                    </a:lnTo>
                    <a:lnTo>
                      <a:pt x="8529" y="19641"/>
                    </a:lnTo>
                    <a:lnTo>
                      <a:pt x="8902" y="19450"/>
                    </a:lnTo>
                    <a:lnTo>
                      <a:pt x="9052" y="17586"/>
                    </a:lnTo>
                    <a:lnTo>
                      <a:pt x="9041" y="21600"/>
                    </a:lnTo>
                    <a:lnTo>
                      <a:pt x="9467" y="21552"/>
                    </a:lnTo>
                    <a:lnTo>
                      <a:pt x="9553" y="14671"/>
                    </a:lnTo>
                    <a:lnTo>
                      <a:pt x="9691" y="20166"/>
                    </a:lnTo>
                    <a:lnTo>
                      <a:pt x="10160" y="19593"/>
                    </a:lnTo>
                    <a:lnTo>
                      <a:pt x="10661" y="14814"/>
                    </a:lnTo>
                    <a:lnTo>
                      <a:pt x="10640" y="20835"/>
                    </a:lnTo>
                    <a:lnTo>
                      <a:pt x="11003" y="20596"/>
                    </a:lnTo>
                    <a:lnTo>
                      <a:pt x="11322" y="17012"/>
                    </a:lnTo>
                    <a:lnTo>
                      <a:pt x="11610" y="18542"/>
                    </a:lnTo>
                    <a:lnTo>
                      <a:pt x="12101" y="18446"/>
                    </a:lnTo>
                    <a:lnTo>
                      <a:pt x="12250" y="17012"/>
                    </a:lnTo>
                    <a:lnTo>
                      <a:pt x="12239" y="20262"/>
                    </a:lnTo>
                    <a:lnTo>
                      <a:pt x="12655" y="20358"/>
                    </a:lnTo>
                    <a:lnTo>
                      <a:pt x="12730" y="14862"/>
                    </a:lnTo>
                    <a:lnTo>
                      <a:pt x="12879" y="19306"/>
                    </a:lnTo>
                    <a:lnTo>
                      <a:pt x="13337" y="18972"/>
                    </a:lnTo>
                    <a:lnTo>
                      <a:pt x="13817" y="15244"/>
                    </a:lnTo>
                    <a:lnTo>
                      <a:pt x="13838" y="20310"/>
                    </a:lnTo>
                    <a:lnTo>
                      <a:pt x="14595" y="20166"/>
                    </a:lnTo>
                    <a:lnTo>
                      <a:pt x="14745" y="16821"/>
                    </a:lnTo>
                    <a:lnTo>
                      <a:pt x="15001" y="20214"/>
                    </a:lnTo>
                    <a:lnTo>
                      <a:pt x="15726" y="20262"/>
                    </a:lnTo>
                    <a:lnTo>
                      <a:pt x="16045" y="15244"/>
                    </a:lnTo>
                    <a:lnTo>
                      <a:pt x="16397" y="19019"/>
                    </a:lnTo>
                    <a:lnTo>
                      <a:pt x="16962" y="19306"/>
                    </a:lnTo>
                    <a:lnTo>
                      <a:pt x="17453" y="14719"/>
                    </a:lnTo>
                    <a:lnTo>
                      <a:pt x="17165" y="20358"/>
                    </a:lnTo>
                    <a:lnTo>
                      <a:pt x="17698" y="20214"/>
                    </a:lnTo>
                    <a:lnTo>
                      <a:pt x="17911" y="16869"/>
                    </a:lnTo>
                    <a:lnTo>
                      <a:pt x="17996" y="18350"/>
                    </a:lnTo>
                    <a:lnTo>
                      <a:pt x="18210" y="18542"/>
                    </a:lnTo>
                    <a:lnTo>
                      <a:pt x="18423" y="16152"/>
                    </a:lnTo>
                    <a:lnTo>
                      <a:pt x="18434" y="20119"/>
                    </a:lnTo>
                    <a:lnTo>
                      <a:pt x="18924" y="20358"/>
                    </a:lnTo>
                    <a:lnTo>
                      <a:pt x="19127" y="17920"/>
                    </a:lnTo>
                    <a:lnTo>
                      <a:pt x="19361" y="20549"/>
                    </a:lnTo>
                    <a:lnTo>
                      <a:pt x="19692" y="20692"/>
                    </a:lnTo>
                    <a:lnTo>
                      <a:pt x="20054" y="17060"/>
                    </a:lnTo>
                    <a:lnTo>
                      <a:pt x="20374" y="19354"/>
                    </a:lnTo>
                    <a:lnTo>
                      <a:pt x="20928" y="19927"/>
                    </a:lnTo>
                    <a:lnTo>
                      <a:pt x="21483" y="14288"/>
                    </a:lnTo>
                    <a:lnTo>
                      <a:pt x="21120" y="21313"/>
                    </a:lnTo>
                    <a:lnTo>
                      <a:pt x="21600" y="21313"/>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p:cNvSpPr/>
              <p:nvPr/>
            </p:nvSpPr>
            <p:spPr>
              <a:xfrm>
                <a:off x="28321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414" y="0"/>
                    </a:moveTo>
                    <a:lnTo>
                      <a:pt x="4469" y="196"/>
                    </a:lnTo>
                    <a:lnTo>
                      <a:pt x="0" y="21600"/>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p:cNvSpPr/>
              <p:nvPr/>
            </p:nvSpPr>
            <p:spPr>
              <a:xfrm>
                <a:off x="228600" y="2120900"/>
                <a:ext cx="149861" cy="18186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42" y="196"/>
                    </a:lnTo>
                    <a:lnTo>
                      <a:pt x="0" y="21600"/>
                    </a:lnTo>
                    <a:lnTo>
                      <a:pt x="15742"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p:cNvSpPr/>
              <p:nvPr/>
            </p:nvSpPr>
            <p:spPr>
              <a:xfrm>
                <a:off x="50800" y="1117600"/>
                <a:ext cx="3327400" cy="1432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44" y="211"/>
                      <a:pt x="7032" y="1532"/>
                      <a:pt x="4378" y="3236"/>
                    </a:cubicBezTo>
                    <a:cubicBezTo>
                      <a:pt x="1533" y="5055"/>
                      <a:pt x="82" y="18479"/>
                      <a:pt x="0" y="21600"/>
                    </a:cubicBezTo>
                    <a:lnTo>
                      <a:pt x="18607" y="21600"/>
                    </a:lnTo>
                    <a:cubicBezTo>
                      <a:pt x="18739" y="19187"/>
                      <a:pt x="19679" y="977"/>
                      <a:pt x="21600" y="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p:cNvSpPr/>
              <p:nvPr/>
            </p:nvSpPr>
            <p:spPr>
              <a:xfrm>
                <a:off x="50800" y="1231900"/>
                <a:ext cx="1436371" cy="1316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63" y="479"/>
                      <a:pt x="12108" y="1021"/>
                      <a:pt x="10141" y="1625"/>
                    </a:cubicBezTo>
                    <a:cubicBezTo>
                      <a:pt x="3552" y="3603"/>
                      <a:pt x="191" y="18205"/>
                      <a:pt x="0" y="21600"/>
                    </a:cubicBezTo>
                    <a:cubicBezTo>
                      <a:pt x="2196" y="14039"/>
                      <a:pt x="8460" y="4437"/>
                      <a:pt x="21600" y="0"/>
                    </a:cubicBez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p:cNvSpPr/>
              <p:nvPr/>
            </p:nvSpPr>
            <p:spPr>
              <a:xfrm>
                <a:off x="28574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18" y="-108"/>
                      <a:pt x="17409" y="-34"/>
                      <a:pt x="15429" y="562"/>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p:cNvSpPr/>
              <p:nvPr/>
            </p:nvSpPr>
            <p:spPr>
              <a:xfrm>
                <a:off x="28955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64" y="-108"/>
                      <a:pt x="17409" y="-34"/>
                      <a:pt x="15429" y="56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p:cNvSpPr/>
              <p:nvPr/>
            </p:nvSpPr>
            <p:spPr>
              <a:xfrm>
                <a:off x="33527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20076" y="21156"/>
                    </a:lnTo>
                    <a:cubicBezTo>
                      <a:pt x="18817" y="18871"/>
                      <a:pt x="8017"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1" name="Figura"/>
              <p:cNvSpPr/>
              <p:nvPr/>
            </p:nvSpPr>
            <p:spPr>
              <a:xfrm>
                <a:off x="34035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18685" y="21156"/>
                    </a:lnTo>
                    <a:cubicBezTo>
                      <a:pt x="17426" y="18871"/>
                      <a:pt x="8050"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2" name="Figura"/>
              <p:cNvSpPr/>
              <p:nvPr/>
            </p:nvSpPr>
            <p:spPr>
              <a:xfrm>
                <a:off x="2819399" y="3784599"/>
                <a:ext cx="1240791" cy="248922"/>
              </a:xfrm>
              <a:custGeom>
                <a:avLst/>
                <a:gdLst/>
                <a:ahLst/>
                <a:cxnLst>
                  <a:cxn ang="0">
                    <a:pos x="wd2" y="hd2"/>
                  </a:cxn>
                  <a:cxn ang="5400000">
                    <a:pos x="wd2" y="hd2"/>
                  </a:cxn>
                  <a:cxn ang="10800000">
                    <a:pos x="wd2" y="hd2"/>
                  </a:cxn>
                  <a:cxn ang="16200000">
                    <a:pos x="wd2" y="hd2"/>
                  </a:cxn>
                </a:cxnLst>
                <a:rect l="0" t="0" r="r" b="b"/>
                <a:pathLst>
                  <a:path w="21600" h="21600" extrusionOk="0">
                    <a:moveTo>
                      <a:pt x="354" y="7604"/>
                    </a:moveTo>
                    <a:lnTo>
                      <a:pt x="21069" y="0"/>
                    </a:lnTo>
                    <a:lnTo>
                      <a:pt x="21600" y="21600"/>
                    </a:lnTo>
                    <a:lnTo>
                      <a:pt x="0" y="2160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3" name="Rectángulo"/>
              <p:cNvSpPr/>
              <p:nvPr/>
            </p:nvSpPr>
            <p:spPr>
              <a:xfrm>
                <a:off x="2082800" y="29718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4" name="Rectángulo"/>
              <p:cNvSpPr/>
              <p:nvPr/>
            </p:nvSpPr>
            <p:spPr>
              <a:xfrm>
                <a:off x="2108200" y="30226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5" name="Rectángulo"/>
              <p:cNvSpPr/>
              <p:nvPr/>
            </p:nvSpPr>
            <p:spPr>
              <a:xfrm>
                <a:off x="2133600" y="3035300"/>
                <a:ext cx="232410" cy="405131"/>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Rectángulo"/>
              <p:cNvSpPr/>
              <p:nvPr/>
            </p:nvSpPr>
            <p:spPr>
              <a:xfrm>
                <a:off x="2235200" y="3035300"/>
                <a:ext cx="109221" cy="406400"/>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Rectángulo"/>
              <p:cNvSpPr/>
              <p:nvPr/>
            </p:nvSpPr>
            <p:spPr>
              <a:xfrm>
                <a:off x="673100" y="29337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Rectángulo"/>
              <p:cNvSpPr/>
              <p:nvPr/>
            </p:nvSpPr>
            <p:spPr>
              <a:xfrm>
                <a:off x="698500" y="29845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p:cNvSpPr/>
              <p:nvPr/>
            </p:nvSpPr>
            <p:spPr>
              <a:xfrm>
                <a:off x="38099" y="2476500"/>
                <a:ext cx="2825751" cy="240030"/>
              </a:xfrm>
              <a:custGeom>
                <a:avLst/>
                <a:gdLst/>
                <a:ahLst/>
                <a:cxnLst>
                  <a:cxn ang="0">
                    <a:pos x="wd2" y="hd2"/>
                  </a:cxn>
                  <a:cxn ang="5400000">
                    <a:pos x="wd2" y="hd2"/>
                  </a:cxn>
                  <a:cxn ang="10800000">
                    <a:pos x="wd2" y="hd2"/>
                  </a:cxn>
                  <a:cxn ang="16200000">
                    <a:pos x="wd2" y="hd2"/>
                  </a:cxn>
                </a:cxnLst>
                <a:rect l="0" t="0" r="r" b="b"/>
                <a:pathLst>
                  <a:path w="21600" h="21600" extrusionOk="0">
                    <a:moveTo>
                      <a:pt x="14562" y="114"/>
                    </a:moveTo>
                    <a:lnTo>
                      <a:pt x="6097" y="0"/>
                    </a:lnTo>
                    <a:lnTo>
                      <a:pt x="175" y="1029"/>
                    </a:lnTo>
                    <a:lnTo>
                      <a:pt x="0" y="16229"/>
                    </a:lnTo>
                    <a:lnTo>
                      <a:pt x="437" y="15771"/>
                    </a:lnTo>
                    <a:lnTo>
                      <a:pt x="573" y="11543"/>
                    </a:lnTo>
                    <a:lnTo>
                      <a:pt x="563" y="20686"/>
                    </a:lnTo>
                    <a:lnTo>
                      <a:pt x="951" y="20571"/>
                    </a:lnTo>
                    <a:lnTo>
                      <a:pt x="1029" y="5143"/>
                    </a:lnTo>
                    <a:lnTo>
                      <a:pt x="1155" y="17486"/>
                    </a:lnTo>
                    <a:lnTo>
                      <a:pt x="1582" y="16114"/>
                    </a:lnTo>
                    <a:lnTo>
                      <a:pt x="2039" y="5371"/>
                    </a:lnTo>
                    <a:lnTo>
                      <a:pt x="2019" y="18971"/>
                    </a:lnTo>
                    <a:lnTo>
                      <a:pt x="2961" y="17486"/>
                    </a:lnTo>
                    <a:lnTo>
                      <a:pt x="3000" y="15886"/>
                    </a:lnTo>
                    <a:lnTo>
                      <a:pt x="3417" y="15429"/>
                    </a:lnTo>
                    <a:lnTo>
                      <a:pt x="3553" y="11314"/>
                    </a:lnTo>
                    <a:lnTo>
                      <a:pt x="3534" y="20343"/>
                    </a:lnTo>
                    <a:lnTo>
                      <a:pt x="3922" y="20229"/>
                    </a:lnTo>
                    <a:lnTo>
                      <a:pt x="4000" y="4800"/>
                    </a:lnTo>
                    <a:lnTo>
                      <a:pt x="4136" y="17143"/>
                    </a:lnTo>
                    <a:lnTo>
                      <a:pt x="4563" y="15771"/>
                    </a:lnTo>
                    <a:lnTo>
                      <a:pt x="5019" y="5029"/>
                    </a:lnTo>
                    <a:lnTo>
                      <a:pt x="4990" y="18629"/>
                    </a:lnTo>
                    <a:lnTo>
                      <a:pt x="5757" y="17486"/>
                    </a:lnTo>
                    <a:lnTo>
                      <a:pt x="5932" y="6629"/>
                    </a:lnTo>
                    <a:lnTo>
                      <a:pt x="5980" y="15086"/>
                    </a:lnTo>
                    <a:lnTo>
                      <a:pt x="6359" y="14743"/>
                    </a:lnTo>
                    <a:lnTo>
                      <a:pt x="6495" y="10514"/>
                    </a:lnTo>
                    <a:lnTo>
                      <a:pt x="6475" y="19657"/>
                    </a:lnTo>
                    <a:lnTo>
                      <a:pt x="6863" y="19543"/>
                    </a:lnTo>
                    <a:lnTo>
                      <a:pt x="6941" y="4114"/>
                    </a:lnTo>
                    <a:lnTo>
                      <a:pt x="7077" y="16457"/>
                    </a:lnTo>
                    <a:lnTo>
                      <a:pt x="7504" y="15086"/>
                    </a:lnTo>
                    <a:lnTo>
                      <a:pt x="7960" y="4343"/>
                    </a:lnTo>
                    <a:lnTo>
                      <a:pt x="7931" y="17943"/>
                    </a:lnTo>
                    <a:lnTo>
                      <a:pt x="8349" y="17257"/>
                    </a:lnTo>
                    <a:lnTo>
                      <a:pt x="8494" y="13486"/>
                    </a:lnTo>
                    <a:lnTo>
                      <a:pt x="8640" y="17029"/>
                    </a:lnTo>
                    <a:lnTo>
                      <a:pt x="8989" y="16686"/>
                    </a:lnTo>
                    <a:lnTo>
                      <a:pt x="9125" y="12571"/>
                    </a:lnTo>
                    <a:lnTo>
                      <a:pt x="9106" y="21600"/>
                    </a:lnTo>
                    <a:lnTo>
                      <a:pt x="9494" y="21486"/>
                    </a:lnTo>
                    <a:lnTo>
                      <a:pt x="9572" y="6057"/>
                    </a:lnTo>
                    <a:lnTo>
                      <a:pt x="9708" y="18400"/>
                    </a:lnTo>
                    <a:lnTo>
                      <a:pt x="10135" y="17029"/>
                    </a:lnTo>
                    <a:lnTo>
                      <a:pt x="10591" y="6286"/>
                    </a:lnTo>
                    <a:lnTo>
                      <a:pt x="10562" y="19886"/>
                    </a:lnTo>
                    <a:lnTo>
                      <a:pt x="10902" y="19429"/>
                    </a:lnTo>
                    <a:lnTo>
                      <a:pt x="11193" y="11314"/>
                    </a:lnTo>
                    <a:lnTo>
                      <a:pt x="11455" y="14857"/>
                    </a:lnTo>
                    <a:lnTo>
                      <a:pt x="11902" y="14629"/>
                    </a:lnTo>
                    <a:lnTo>
                      <a:pt x="12038" y="11314"/>
                    </a:lnTo>
                    <a:lnTo>
                      <a:pt x="12028" y="18629"/>
                    </a:lnTo>
                    <a:lnTo>
                      <a:pt x="12407" y="18857"/>
                    </a:lnTo>
                    <a:lnTo>
                      <a:pt x="12475" y="6514"/>
                    </a:lnTo>
                    <a:lnTo>
                      <a:pt x="12611" y="16457"/>
                    </a:lnTo>
                    <a:lnTo>
                      <a:pt x="13028" y="15771"/>
                    </a:lnTo>
                    <a:lnTo>
                      <a:pt x="13465" y="7429"/>
                    </a:lnTo>
                    <a:lnTo>
                      <a:pt x="13455" y="18400"/>
                    </a:lnTo>
                    <a:lnTo>
                      <a:pt x="14154" y="18057"/>
                    </a:lnTo>
                    <a:lnTo>
                      <a:pt x="14280" y="10514"/>
                    </a:lnTo>
                    <a:lnTo>
                      <a:pt x="14513" y="18057"/>
                    </a:lnTo>
                    <a:lnTo>
                      <a:pt x="15183" y="18286"/>
                    </a:lnTo>
                    <a:lnTo>
                      <a:pt x="15474" y="7086"/>
                    </a:lnTo>
                    <a:lnTo>
                      <a:pt x="15785" y="15543"/>
                    </a:lnTo>
                    <a:lnTo>
                      <a:pt x="16300" y="16229"/>
                    </a:lnTo>
                    <a:lnTo>
                      <a:pt x="16746" y="5943"/>
                    </a:lnTo>
                    <a:lnTo>
                      <a:pt x="16484" y="18629"/>
                    </a:lnTo>
                    <a:lnTo>
                      <a:pt x="16969" y="18286"/>
                    </a:lnTo>
                    <a:lnTo>
                      <a:pt x="17164" y="10857"/>
                    </a:lnTo>
                    <a:lnTo>
                      <a:pt x="17241" y="14057"/>
                    </a:lnTo>
                    <a:lnTo>
                      <a:pt x="17435" y="14514"/>
                    </a:lnTo>
                    <a:lnTo>
                      <a:pt x="17620" y="9143"/>
                    </a:lnTo>
                    <a:lnTo>
                      <a:pt x="17629" y="18057"/>
                    </a:lnTo>
                    <a:lnTo>
                      <a:pt x="18076" y="18514"/>
                    </a:lnTo>
                    <a:lnTo>
                      <a:pt x="18270" y="13029"/>
                    </a:lnTo>
                    <a:lnTo>
                      <a:pt x="18484" y="18971"/>
                    </a:lnTo>
                    <a:lnTo>
                      <a:pt x="18785" y="19314"/>
                    </a:lnTo>
                    <a:lnTo>
                      <a:pt x="19115" y="11200"/>
                    </a:lnTo>
                    <a:lnTo>
                      <a:pt x="19406" y="16343"/>
                    </a:lnTo>
                    <a:lnTo>
                      <a:pt x="19911" y="17600"/>
                    </a:lnTo>
                    <a:lnTo>
                      <a:pt x="20416" y="4914"/>
                    </a:lnTo>
                    <a:lnTo>
                      <a:pt x="20086" y="20800"/>
                    </a:lnTo>
                    <a:lnTo>
                      <a:pt x="20571" y="20800"/>
                    </a:lnTo>
                    <a:lnTo>
                      <a:pt x="20804" y="11429"/>
                    </a:lnTo>
                    <a:lnTo>
                      <a:pt x="20862" y="15657"/>
                    </a:lnTo>
                    <a:lnTo>
                      <a:pt x="21406" y="16114"/>
                    </a:lnTo>
                    <a:lnTo>
                      <a:pt x="21600" y="457"/>
                    </a:ln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p:cNvSpPr/>
              <p:nvPr/>
            </p:nvSpPr>
            <p:spPr>
              <a:xfrm>
                <a:off x="1600200" y="1193799"/>
                <a:ext cx="557944" cy="1395593"/>
              </a:xfrm>
              <a:custGeom>
                <a:avLst/>
                <a:gdLst/>
                <a:ahLst/>
                <a:cxnLst>
                  <a:cxn ang="0">
                    <a:pos x="wd2" y="hd2"/>
                  </a:cxn>
                  <a:cxn ang="5400000">
                    <a:pos x="wd2" y="hd2"/>
                  </a:cxn>
                  <a:cxn ang="10800000">
                    <a:pos x="wd2" y="hd2"/>
                  </a:cxn>
                  <a:cxn ang="16200000">
                    <a:pos x="wd2" y="hd2"/>
                  </a:cxn>
                </a:cxnLst>
                <a:rect l="0" t="0" r="r" b="b"/>
                <a:pathLst>
                  <a:path w="20765" h="21307" extrusionOk="0">
                    <a:moveTo>
                      <a:pt x="20466" y="444"/>
                    </a:moveTo>
                    <a:cubicBezTo>
                      <a:pt x="21600" y="114"/>
                      <a:pt x="19284" y="-293"/>
                      <a:pt x="17252" y="308"/>
                    </a:cubicBezTo>
                    <a:cubicBezTo>
                      <a:pt x="8082" y="3255"/>
                      <a:pt x="993" y="17429"/>
                      <a:pt x="0" y="20725"/>
                    </a:cubicBezTo>
                    <a:lnTo>
                      <a:pt x="4679" y="21307"/>
                    </a:lnTo>
                    <a:cubicBezTo>
                      <a:pt x="5672" y="18069"/>
                      <a:pt x="11296" y="3372"/>
                      <a:pt x="20466" y="444"/>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p:cNvSpPr/>
              <p:nvPr/>
            </p:nvSpPr>
            <p:spPr>
              <a:xfrm>
                <a:off x="1714499" y="1142999"/>
                <a:ext cx="1139192" cy="6375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741" y="16394"/>
                      <a:pt x="15074" y="9638"/>
                      <a:pt x="21600" y="0"/>
                    </a:cubicBezTo>
                    <a:lnTo>
                      <a:pt x="6454" y="1506"/>
                    </a:lnTo>
                    <a:lnTo>
                      <a:pt x="1758" y="4862"/>
                    </a:lnTo>
                    <a:lnTo>
                      <a:pt x="0"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p:cNvSpPr/>
              <p:nvPr/>
            </p:nvSpPr>
            <p:spPr>
              <a:xfrm>
                <a:off x="1346200" y="1397000"/>
                <a:ext cx="383540" cy="4216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150" y="0"/>
                    </a:lnTo>
                    <a:lnTo>
                      <a:pt x="21600" y="16916"/>
                    </a:lnTo>
                    <a:lnTo>
                      <a:pt x="20527" y="20689"/>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3" name="Figura"/>
              <p:cNvSpPr/>
              <p:nvPr/>
            </p:nvSpPr>
            <p:spPr>
              <a:xfrm>
                <a:off x="1346199" y="774699"/>
                <a:ext cx="568962" cy="1007111"/>
              </a:xfrm>
              <a:custGeom>
                <a:avLst/>
                <a:gdLst/>
                <a:ahLst/>
                <a:cxnLst>
                  <a:cxn ang="0">
                    <a:pos x="wd2" y="hd2"/>
                  </a:cxn>
                  <a:cxn ang="5400000">
                    <a:pos x="wd2" y="hd2"/>
                  </a:cxn>
                  <a:cxn ang="10800000">
                    <a:pos x="wd2" y="hd2"/>
                  </a:cxn>
                  <a:cxn ang="16200000">
                    <a:pos x="wd2" y="hd2"/>
                  </a:cxn>
                </a:cxnLst>
                <a:rect l="0" t="0" r="r" b="b"/>
                <a:pathLst>
                  <a:path w="21600" h="21600" extrusionOk="0">
                    <a:moveTo>
                      <a:pt x="20877" y="0"/>
                    </a:moveTo>
                    <a:lnTo>
                      <a:pt x="0" y="0"/>
                    </a:lnTo>
                    <a:lnTo>
                      <a:pt x="2989" y="21600"/>
                    </a:lnTo>
                    <a:lnTo>
                      <a:pt x="14320" y="21518"/>
                    </a:lnTo>
                    <a:lnTo>
                      <a:pt x="21600" y="1171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p:cNvSpPr/>
              <p:nvPr/>
            </p:nvSpPr>
            <p:spPr>
              <a:xfrm>
                <a:off x="1638299" y="774699"/>
                <a:ext cx="271781" cy="1003301"/>
              </a:xfrm>
              <a:custGeom>
                <a:avLst/>
                <a:gdLst/>
                <a:ahLst/>
                <a:cxnLst>
                  <a:cxn ang="0">
                    <a:pos x="wd2" y="hd2"/>
                  </a:cxn>
                  <a:cxn ang="5400000">
                    <a:pos x="wd2" y="hd2"/>
                  </a:cxn>
                  <a:cxn ang="10800000">
                    <a:pos x="wd2" y="hd2"/>
                  </a:cxn>
                  <a:cxn ang="16200000">
                    <a:pos x="wd2" y="hd2"/>
                  </a:cxn>
                </a:cxnLst>
                <a:rect l="0" t="0" r="r" b="b"/>
                <a:pathLst>
                  <a:path w="21600" h="21600" extrusionOk="0">
                    <a:moveTo>
                      <a:pt x="20086" y="0"/>
                    </a:moveTo>
                    <a:lnTo>
                      <a:pt x="0" y="1340"/>
                    </a:lnTo>
                    <a:lnTo>
                      <a:pt x="6359" y="21600"/>
                    </a:lnTo>
                    <a:lnTo>
                      <a:pt x="21600" y="117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p:cNvSpPr/>
              <p:nvPr/>
            </p:nvSpPr>
            <p:spPr>
              <a:xfrm>
                <a:off x="1346199" y="914399"/>
                <a:ext cx="372112" cy="246382"/>
              </a:xfrm>
              <a:custGeom>
                <a:avLst/>
                <a:gdLst/>
                <a:ahLst/>
                <a:cxnLst>
                  <a:cxn ang="0">
                    <a:pos x="wd2" y="hd2"/>
                  </a:cxn>
                  <a:cxn ang="5400000">
                    <a:pos x="wd2" y="hd2"/>
                  </a:cxn>
                  <a:cxn ang="10800000">
                    <a:pos x="wd2" y="hd2"/>
                  </a:cxn>
                  <a:cxn ang="16200000">
                    <a:pos x="wd2" y="hd2"/>
                  </a:cxn>
                </a:cxnLst>
                <a:rect l="0" t="0" r="r" b="b"/>
                <a:pathLst>
                  <a:path w="21600" h="21600" extrusionOk="0">
                    <a:moveTo>
                      <a:pt x="20420" y="21600"/>
                    </a:moveTo>
                    <a:lnTo>
                      <a:pt x="1327" y="10911"/>
                    </a:lnTo>
                    <a:lnTo>
                      <a:pt x="0" y="1893"/>
                    </a:lnTo>
                    <a:lnTo>
                      <a:pt x="21600" y="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p:cNvSpPr/>
              <p:nvPr/>
            </p:nvSpPr>
            <p:spPr>
              <a:xfrm>
                <a:off x="1244599" y="622299"/>
                <a:ext cx="707391" cy="369572"/>
              </a:xfrm>
              <a:custGeom>
                <a:avLst/>
                <a:gdLst/>
                <a:ahLst/>
                <a:cxnLst>
                  <a:cxn ang="0">
                    <a:pos x="wd2" y="hd2"/>
                  </a:cxn>
                  <a:cxn ang="5400000">
                    <a:pos x="wd2" y="hd2"/>
                  </a:cxn>
                  <a:cxn ang="10800000">
                    <a:pos x="wd2" y="hd2"/>
                  </a:cxn>
                  <a:cxn ang="16200000">
                    <a:pos x="wd2" y="hd2"/>
                  </a:cxn>
                </a:cxnLst>
                <a:rect l="0" t="0" r="r" b="b"/>
                <a:pathLst>
                  <a:path w="21600" h="21600" extrusionOk="0">
                    <a:moveTo>
                      <a:pt x="21600" y="3266"/>
                    </a:moveTo>
                    <a:lnTo>
                      <a:pt x="12564" y="0"/>
                    </a:lnTo>
                    <a:lnTo>
                      <a:pt x="0" y="2598"/>
                    </a:lnTo>
                    <a:lnTo>
                      <a:pt x="1512" y="21600"/>
                    </a:lnTo>
                    <a:lnTo>
                      <a:pt x="20941" y="1952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7" name="Figura"/>
              <p:cNvSpPr/>
              <p:nvPr/>
            </p:nvSpPr>
            <p:spPr>
              <a:xfrm>
                <a:off x="1650999" y="622299"/>
                <a:ext cx="295911" cy="367031"/>
              </a:xfrm>
              <a:custGeom>
                <a:avLst/>
                <a:gdLst/>
                <a:ahLst/>
                <a:cxnLst>
                  <a:cxn ang="0">
                    <a:pos x="wd2" y="hd2"/>
                  </a:cxn>
                  <a:cxn ang="5400000">
                    <a:pos x="wd2" y="hd2"/>
                  </a:cxn>
                  <a:cxn ang="10800000">
                    <a:pos x="wd2" y="hd2"/>
                  </a:cxn>
                  <a:cxn ang="16200000">
                    <a:pos x="wd2" y="hd2"/>
                  </a:cxn>
                </a:cxnLst>
                <a:rect l="0" t="0" r="r" b="b"/>
                <a:pathLst>
                  <a:path w="21600" h="21600" extrusionOk="0">
                    <a:moveTo>
                      <a:pt x="21600" y="3289"/>
                    </a:moveTo>
                    <a:lnTo>
                      <a:pt x="0" y="0"/>
                    </a:lnTo>
                    <a:lnTo>
                      <a:pt x="185" y="21600"/>
                    </a:lnTo>
                    <a:lnTo>
                      <a:pt x="20024" y="196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p:cNvSpPr/>
              <p:nvPr/>
            </p:nvSpPr>
            <p:spPr>
              <a:xfrm>
                <a:off x="101599" y="3721099"/>
                <a:ext cx="2867661" cy="313691"/>
              </a:xfrm>
              <a:custGeom>
                <a:avLst/>
                <a:gdLst/>
                <a:ahLst/>
                <a:cxnLst>
                  <a:cxn ang="0">
                    <a:pos x="wd2" y="hd2"/>
                  </a:cxn>
                  <a:cxn ang="5400000">
                    <a:pos x="wd2" y="hd2"/>
                  </a:cxn>
                  <a:cxn ang="10800000">
                    <a:pos x="wd2" y="hd2"/>
                  </a:cxn>
                  <a:cxn ang="16200000">
                    <a:pos x="wd2" y="hd2"/>
                  </a:cxn>
                </a:cxnLst>
                <a:rect l="0" t="0" r="r" b="b"/>
                <a:pathLst>
                  <a:path w="21600" h="21600" extrusionOk="0">
                    <a:moveTo>
                      <a:pt x="21246" y="10494"/>
                    </a:moveTo>
                    <a:lnTo>
                      <a:pt x="717" y="0"/>
                    </a:lnTo>
                    <a:lnTo>
                      <a:pt x="0" y="21600"/>
                    </a:lnTo>
                    <a:lnTo>
                      <a:pt x="21600" y="21600"/>
                    </a:lnTo>
                    <a:close/>
                  </a:path>
                </a:pathLst>
              </a:custGeom>
              <a:solidFill>
                <a:srgbClr val="CA8C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p:cNvSpPr/>
              <p:nvPr/>
            </p:nvSpPr>
            <p:spPr>
              <a:xfrm>
                <a:off x="1384299" y="2933699"/>
                <a:ext cx="355601" cy="848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91"/>
                    </a:lnTo>
                    <a:lnTo>
                      <a:pt x="0" y="20759"/>
                    </a:lnTo>
                    <a:lnTo>
                      <a:pt x="21137"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Triángulo"/>
              <p:cNvSpPr/>
              <p:nvPr/>
            </p:nvSpPr>
            <p:spPr>
              <a:xfrm>
                <a:off x="1498600" y="2933700"/>
                <a:ext cx="12700" cy="256541"/>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0" y="428"/>
                    </a:lnTo>
                    <a:lnTo>
                      <a:pt x="21600"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1" name="Triángulo"/>
              <p:cNvSpPr/>
              <p:nvPr/>
            </p:nvSpPr>
            <p:spPr>
              <a:xfrm>
                <a:off x="1663700" y="3555999"/>
                <a:ext cx="11430" cy="228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120"/>
                    </a:lnTo>
                    <a:lnTo>
                      <a:pt x="48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Triángulo"/>
              <p:cNvSpPr/>
              <p:nvPr/>
            </p:nvSpPr>
            <p:spPr>
              <a:xfrm>
                <a:off x="1460499" y="3263900"/>
                <a:ext cx="1016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2630"/>
                    </a:lnTo>
                    <a:lnTo>
                      <a:pt x="27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p:cNvSpPr/>
              <p:nvPr/>
            </p:nvSpPr>
            <p:spPr>
              <a:xfrm>
                <a:off x="1701799" y="3149600"/>
                <a:ext cx="368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14" y="18065"/>
                    </a:lnTo>
                    <a:lnTo>
                      <a:pt x="0" y="1964"/>
                    </a:lnTo>
                    <a:lnTo>
                      <a:pt x="20855"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Rectángulo"/>
              <p:cNvSpPr/>
              <p:nvPr/>
            </p:nvSpPr>
            <p:spPr>
              <a:xfrm>
                <a:off x="723900" y="2997200"/>
                <a:ext cx="222250" cy="387350"/>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55" name="Grupo"/>
              <p:cNvGrpSpPr/>
              <p:nvPr/>
            </p:nvGrpSpPr>
            <p:grpSpPr>
              <a:xfrm>
                <a:off x="190500" y="3733799"/>
                <a:ext cx="2732279" cy="302957"/>
                <a:chOff x="0" y="0"/>
                <a:chExt cx="2732278" cy="302955"/>
              </a:xfrm>
            </p:grpSpPr>
            <p:sp>
              <p:nvSpPr>
                <p:cNvPr id="504" name="Figura"/>
                <p:cNvSpPr/>
                <p:nvPr/>
              </p:nvSpPr>
              <p:spPr>
                <a:xfrm>
                  <a:off x="0" y="12700"/>
                  <a:ext cx="236194" cy="146258"/>
                </a:xfrm>
                <a:custGeom>
                  <a:avLst/>
                  <a:gdLst/>
                  <a:ahLst/>
                  <a:cxnLst>
                    <a:cxn ang="0">
                      <a:pos x="wd2" y="hd2"/>
                    </a:cxn>
                    <a:cxn ang="5400000">
                      <a:pos x="wd2" y="hd2"/>
                    </a:cxn>
                    <a:cxn ang="10800000">
                      <a:pos x="wd2" y="hd2"/>
                    </a:cxn>
                    <a:cxn ang="16200000">
                      <a:pos x="wd2" y="hd2"/>
                    </a:cxn>
                  </a:cxnLst>
                  <a:rect l="0" t="0" r="r" b="b"/>
                  <a:pathLst>
                    <a:path w="19501" h="19135" extrusionOk="0">
                      <a:moveTo>
                        <a:pt x="8037" y="18204"/>
                      </a:moveTo>
                      <a:cubicBezTo>
                        <a:pt x="9714" y="17540"/>
                        <a:pt x="11916" y="17374"/>
                        <a:pt x="13699" y="16543"/>
                      </a:cubicBezTo>
                      <a:lnTo>
                        <a:pt x="13070" y="17041"/>
                      </a:lnTo>
                      <a:cubicBezTo>
                        <a:pt x="13699" y="17374"/>
                        <a:pt x="14118" y="16875"/>
                        <a:pt x="14538" y="16044"/>
                      </a:cubicBezTo>
                      <a:cubicBezTo>
                        <a:pt x="14747" y="15878"/>
                        <a:pt x="14957" y="15712"/>
                        <a:pt x="15167" y="15546"/>
                      </a:cubicBezTo>
                      <a:lnTo>
                        <a:pt x="14643" y="15878"/>
                      </a:lnTo>
                      <a:cubicBezTo>
                        <a:pt x="15062" y="15047"/>
                        <a:pt x="15481" y="13884"/>
                        <a:pt x="16006" y="13386"/>
                      </a:cubicBezTo>
                      <a:cubicBezTo>
                        <a:pt x="17788" y="11724"/>
                        <a:pt x="20095" y="11890"/>
                        <a:pt x="19361" y="7238"/>
                      </a:cubicBezTo>
                      <a:cubicBezTo>
                        <a:pt x="18732" y="3417"/>
                        <a:pt x="15796" y="2752"/>
                        <a:pt x="13489" y="1921"/>
                      </a:cubicBezTo>
                      <a:cubicBezTo>
                        <a:pt x="10239" y="758"/>
                        <a:pt x="7408" y="-1568"/>
                        <a:pt x="4367" y="1589"/>
                      </a:cubicBezTo>
                      <a:cubicBezTo>
                        <a:pt x="1326" y="4746"/>
                        <a:pt x="-1505" y="10561"/>
                        <a:pt x="907" y="15546"/>
                      </a:cubicBezTo>
                      <a:cubicBezTo>
                        <a:pt x="3109" y="20032"/>
                        <a:pt x="4681" y="19534"/>
                        <a:pt x="8037" y="1820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5" name="Figura"/>
                <p:cNvSpPr/>
                <p:nvPr/>
              </p:nvSpPr>
              <p:spPr>
                <a:xfrm>
                  <a:off x="38100" y="190499"/>
                  <a:ext cx="292516" cy="106681"/>
                </a:xfrm>
                <a:custGeom>
                  <a:avLst/>
                  <a:gdLst/>
                  <a:ahLst/>
                  <a:cxnLst>
                    <a:cxn ang="0">
                      <a:pos x="wd2" y="hd2"/>
                    </a:cxn>
                    <a:cxn ang="5400000">
                      <a:pos x="wd2" y="hd2"/>
                    </a:cxn>
                    <a:cxn ang="10800000">
                      <a:pos x="wd2" y="hd2"/>
                    </a:cxn>
                    <a:cxn ang="16200000">
                      <a:pos x="wd2" y="hd2"/>
                    </a:cxn>
                  </a:cxnLst>
                  <a:rect l="0" t="0" r="r" b="b"/>
                  <a:pathLst>
                    <a:path w="19062" h="21600" extrusionOk="0">
                      <a:moveTo>
                        <a:pt x="13078" y="2314"/>
                      </a:moveTo>
                      <a:cubicBezTo>
                        <a:pt x="11754" y="1800"/>
                        <a:pt x="10347" y="2829"/>
                        <a:pt x="9023" y="2057"/>
                      </a:cubicBezTo>
                      <a:cubicBezTo>
                        <a:pt x="8526" y="1800"/>
                        <a:pt x="8278" y="1286"/>
                        <a:pt x="7864" y="771"/>
                      </a:cubicBezTo>
                      <a:lnTo>
                        <a:pt x="10016" y="0"/>
                      </a:lnTo>
                      <a:cubicBezTo>
                        <a:pt x="7119" y="0"/>
                        <a:pt x="4388" y="0"/>
                        <a:pt x="2071" y="6171"/>
                      </a:cubicBezTo>
                      <a:cubicBezTo>
                        <a:pt x="664" y="10029"/>
                        <a:pt x="-991" y="17229"/>
                        <a:pt x="747" y="21600"/>
                      </a:cubicBezTo>
                      <a:lnTo>
                        <a:pt x="18540" y="21600"/>
                      </a:lnTo>
                      <a:cubicBezTo>
                        <a:pt x="20609" y="11829"/>
                        <a:pt x="16057" y="3600"/>
                        <a:pt x="13078" y="231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p:cNvSpPr/>
                <p:nvPr/>
              </p:nvSpPr>
              <p:spPr>
                <a:xfrm>
                  <a:off x="279399" y="76199"/>
                  <a:ext cx="237362" cy="99121"/>
                </a:xfrm>
                <a:custGeom>
                  <a:avLst/>
                  <a:gdLst/>
                  <a:ahLst/>
                  <a:cxnLst>
                    <a:cxn ang="0">
                      <a:pos x="wd2" y="hd2"/>
                    </a:cxn>
                    <a:cxn ang="5400000">
                      <a:pos x="wd2" y="hd2"/>
                    </a:cxn>
                    <a:cxn ang="10800000">
                      <a:pos x="wd2" y="hd2"/>
                    </a:cxn>
                    <a:cxn ang="16200000">
                      <a:pos x="wd2" y="hd2"/>
                    </a:cxn>
                  </a:cxnLst>
                  <a:rect l="0" t="0" r="r" b="b"/>
                  <a:pathLst>
                    <a:path w="18690" h="18526" extrusionOk="0">
                      <a:moveTo>
                        <a:pt x="6345" y="18056"/>
                      </a:moveTo>
                      <a:cubicBezTo>
                        <a:pt x="9245" y="19718"/>
                        <a:pt x="13945" y="16632"/>
                        <a:pt x="16145" y="14021"/>
                      </a:cubicBezTo>
                      <a:cubicBezTo>
                        <a:pt x="20045" y="9274"/>
                        <a:pt x="19345" y="-458"/>
                        <a:pt x="14845" y="17"/>
                      </a:cubicBezTo>
                      <a:cubicBezTo>
                        <a:pt x="10445" y="492"/>
                        <a:pt x="3345" y="-1882"/>
                        <a:pt x="545" y="8562"/>
                      </a:cubicBezTo>
                      <a:cubicBezTo>
                        <a:pt x="-1555" y="16632"/>
                        <a:pt x="2845" y="17819"/>
                        <a:pt x="6345" y="1805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p:cNvSpPr/>
                <p:nvPr/>
              </p:nvSpPr>
              <p:spPr>
                <a:xfrm>
                  <a:off x="571499" y="215899"/>
                  <a:ext cx="21592" cy="4848"/>
                </a:xfrm>
                <a:custGeom>
                  <a:avLst/>
                  <a:gdLst/>
                  <a:ahLst/>
                  <a:cxnLst>
                    <a:cxn ang="0">
                      <a:pos x="wd2" y="hd2"/>
                    </a:cxn>
                    <a:cxn ang="5400000">
                      <a:pos x="wd2" y="hd2"/>
                    </a:cxn>
                    <a:cxn ang="10800000">
                      <a:pos x="wd2" y="hd2"/>
                    </a:cxn>
                    <a:cxn ang="16200000">
                      <a:pos x="wd2" y="hd2"/>
                    </a:cxn>
                  </a:cxnLst>
                  <a:rect l="0" t="0" r="r" b="b"/>
                  <a:pathLst>
                    <a:path w="21600" h="16487" extrusionOk="0">
                      <a:moveTo>
                        <a:pt x="21600" y="12960"/>
                      </a:moveTo>
                      <a:lnTo>
                        <a:pt x="0" y="0"/>
                      </a:lnTo>
                      <a:cubicBezTo>
                        <a:pt x="3812" y="21600"/>
                        <a:pt x="12706" y="17280"/>
                        <a:pt x="21600" y="1296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p:cNvSpPr/>
                <p:nvPr/>
              </p:nvSpPr>
              <p:spPr>
                <a:xfrm>
                  <a:off x="457200" y="215900"/>
                  <a:ext cx="243841" cy="82747"/>
                </a:xfrm>
                <a:custGeom>
                  <a:avLst/>
                  <a:gdLst/>
                  <a:ahLst/>
                  <a:cxnLst>
                    <a:cxn ang="0">
                      <a:pos x="wd2" y="hd2"/>
                    </a:cxn>
                    <a:cxn ang="5400000">
                      <a:pos x="wd2" y="hd2"/>
                    </a:cxn>
                    <a:cxn ang="10800000">
                      <a:pos x="wd2" y="hd2"/>
                    </a:cxn>
                    <a:cxn ang="16200000">
                      <a:pos x="wd2" y="hd2"/>
                    </a:cxn>
                  </a:cxnLst>
                  <a:rect l="0" t="0" r="r" b="b"/>
                  <a:pathLst>
                    <a:path w="21600" h="21323" extrusionOk="0">
                      <a:moveTo>
                        <a:pt x="18000" y="8887"/>
                      </a:moveTo>
                      <a:cubicBezTo>
                        <a:pt x="16650" y="6596"/>
                        <a:pt x="15075" y="1687"/>
                        <a:pt x="13837" y="378"/>
                      </a:cubicBezTo>
                      <a:cubicBezTo>
                        <a:pt x="13275" y="-277"/>
                        <a:pt x="12600" y="50"/>
                        <a:pt x="11925" y="378"/>
                      </a:cubicBezTo>
                      <a:lnTo>
                        <a:pt x="13163" y="1032"/>
                      </a:lnTo>
                      <a:cubicBezTo>
                        <a:pt x="9337" y="1032"/>
                        <a:pt x="6638" y="1687"/>
                        <a:pt x="3487" y="8559"/>
                      </a:cubicBezTo>
                      <a:cubicBezTo>
                        <a:pt x="1125" y="13468"/>
                        <a:pt x="562" y="15759"/>
                        <a:pt x="0" y="21323"/>
                      </a:cubicBezTo>
                      <a:lnTo>
                        <a:pt x="21600" y="21323"/>
                      </a:lnTo>
                      <a:cubicBezTo>
                        <a:pt x="21600" y="15759"/>
                        <a:pt x="20025" y="12487"/>
                        <a:pt x="18000" y="8887"/>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p:cNvSpPr/>
                <p:nvPr/>
              </p:nvSpPr>
              <p:spPr>
                <a:xfrm>
                  <a:off x="571500" y="127000"/>
                  <a:ext cx="101738" cy="46202"/>
                </a:xfrm>
                <a:custGeom>
                  <a:avLst/>
                  <a:gdLst/>
                  <a:ahLst/>
                  <a:cxnLst>
                    <a:cxn ang="0">
                      <a:pos x="wd2" y="hd2"/>
                    </a:cxn>
                    <a:cxn ang="5400000">
                      <a:pos x="wd2" y="hd2"/>
                    </a:cxn>
                    <a:cxn ang="10800000">
                      <a:pos x="wd2" y="hd2"/>
                    </a:cxn>
                    <a:cxn ang="16200000">
                      <a:pos x="wd2" y="hd2"/>
                    </a:cxn>
                  </a:cxnLst>
                  <a:rect l="0" t="0" r="r" b="b"/>
                  <a:pathLst>
                    <a:path w="16171" h="20148" extrusionOk="0">
                      <a:moveTo>
                        <a:pt x="5775" y="18908"/>
                      </a:moveTo>
                      <a:cubicBezTo>
                        <a:pt x="7592" y="21123"/>
                        <a:pt x="9812" y="20015"/>
                        <a:pt x="11831" y="18354"/>
                      </a:cubicBezTo>
                      <a:cubicBezTo>
                        <a:pt x="11831" y="18354"/>
                        <a:pt x="11831" y="18354"/>
                        <a:pt x="11831" y="18354"/>
                      </a:cubicBezTo>
                      <a:lnTo>
                        <a:pt x="11831" y="18354"/>
                      </a:lnTo>
                      <a:cubicBezTo>
                        <a:pt x="16676" y="13369"/>
                        <a:pt x="19502" y="1185"/>
                        <a:pt x="9005" y="77"/>
                      </a:cubicBezTo>
                      <a:cubicBezTo>
                        <a:pt x="5775" y="-477"/>
                        <a:pt x="-2098" y="1738"/>
                        <a:pt x="526" y="13923"/>
                      </a:cubicBezTo>
                      <a:cubicBezTo>
                        <a:pt x="1536" y="17246"/>
                        <a:pt x="3554" y="18908"/>
                        <a:pt x="5775" y="189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p:cNvSpPr/>
                <p:nvPr/>
              </p:nvSpPr>
              <p:spPr>
                <a:xfrm>
                  <a:off x="266699" y="-1"/>
                  <a:ext cx="195581" cy="62884"/>
                </a:xfrm>
                <a:custGeom>
                  <a:avLst/>
                  <a:gdLst/>
                  <a:ahLst/>
                  <a:cxnLst>
                    <a:cxn ang="0">
                      <a:pos x="wd2" y="hd2"/>
                    </a:cxn>
                    <a:cxn ang="5400000">
                      <a:pos x="wd2" y="hd2"/>
                    </a:cxn>
                    <a:cxn ang="10800000">
                      <a:pos x="wd2" y="hd2"/>
                    </a:cxn>
                    <a:cxn ang="16200000">
                      <a:pos x="wd2" y="hd2"/>
                    </a:cxn>
                  </a:cxnLst>
                  <a:rect l="0" t="0" r="r" b="b"/>
                  <a:pathLst>
                    <a:path w="21600" h="19445" extrusionOk="0">
                      <a:moveTo>
                        <a:pt x="21600" y="3535"/>
                      </a:moveTo>
                      <a:lnTo>
                        <a:pt x="0" y="0"/>
                      </a:lnTo>
                      <a:cubicBezTo>
                        <a:pt x="3506" y="7855"/>
                        <a:pt x="7574" y="16495"/>
                        <a:pt x="11782" y="18851"/>
                      </a:cubicBezTo>
                      <a:cubicBezTo>
                        <a:pt x="15709" y="21600"/>
                        <a:pt x="21319" y="14531"/>
                        <a:pt x="21600" y="353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p:cNvSpPr/>
                <p:nvPr/>
              </p:nvSpPr>
              <p:spPr>
                <a:xfrm>
                  <a:off x="241300" y="-1"/>
                  <a:ext cx="16511" cy="6675"/>
                </a:xfrm>
                <a:custGeom>
                  <a:avLst/>
                  <a:gdLst/>
                  <a:ahLst/>
                  <a:cxnLst>
                    <a:cxn ang="0">
                      <a:pos x="wd2" y="hd2"/>
                    </a:cxn>
                    <a:cxn ang="5400000">
                      <a:pos x="wd2" y="hd2"/>
                    </a:cxn>
                    <a:cxn ang="10800000">
                      <a:pos x="wd2" y="hd2"/>
                    </a:cxn>
                    <a:cxn ang="16200000">
                      <a:pos x="wd2" y="hd2"/>
                    </a:cxn>
                  </a:cxnLst>
                  <a:rect l="0" t="0" r="r" b="b"/>
                  <a:pathLst>
                    <a:path w="21600" h="18917" extrusionOk="0">
                      <a:moveTo>
                        <a:pt x="21600" y="18000"/>
                      </a:moveTo>
                      <a:lnTo>
                        <a:pt x="16615" y="3600"/>
                      </a:lnTo>
                      <a:lnTo>
                        <a:pt x="0" y="0"/>
                      </a:lnTo>
                      <a:cubicBezTo>
                        <a:pt x="1662" y="14400"/>
                        <a:pt x="8308" y="21600"/>
                        <a:pt x="21600" y="180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p:cNvSpPr/>
                <p:nvPr/>
              </p:nvSpPr>
              <p:spPr>
                <a:xfrm>
                  <a:off x="622299" y="12700"/>
                  <a:ext cx="178340" cy="59423"/>
                </a:xfrm>
                <a:custGeom>
                  <a:avLst/>
                  <a:gdLst/>
                  <a:ahLst/>
                  <a:cxnLst>
                    <a:cxn ang="0">
                      <a:pos x="wd2" y="hd2"/>
                    </a:cxn>
                    <a:cxn ang="5400000">
                      <a:pos x="wd2" y="hd2"/>
                    </a:cxn>
                    <a:cxn ang="10800000">
                      <a:pos x="wd2" y="hd2"/>
                    </a:cxn>
                    <a:cxn ang="16200000">
                      <a:pos x="wd2" y="hd2"/>
                    </a:cxn>
                  </a:cxnLst>
                  <a:rect l="0" t="0" r="r" b="b"/>
                  <a:pathLst>
                    <a:path w="21064" h="18716" extrusionOk="0">
                      <a:moveTo>
                        <a:pt x="5400" y="14800"/>
                      </a:moveTo>
                      <a:cubicBezTo>
                        <a:pt x="8550" y="18400"/>
                        <a:pt x="17250" y="21600"/>
                        <a:pt x="20100" y="14400"/>
                      </a:cubicBezTo>
                      <a:cubicBezTo>
                        <a:pt x="21600" y="10800"/>
                        <a:pt x="21150" y="6800"/>
                        <a:pt x="20100" y="3200"/>
                      </a:cubicBezTo>
                      <a:lnTo>
                        <a:pt x="0" y="0"/>
                      </a:lnTo>
                      <a:cubicBezTo>
                        <a:pt x="300" y="7600"/>
                        <a:pt x="2700" y="11600"/>
                        <a:pt x="5400" y="148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p:cNvSpPr/>
                <p:nvPr/>
              </p:nvSpPr>
              <p:spPr>
                <a:xfrm>
                  <a:off x="774700" y="190500"/>
                  <a:ext cx="256342" cy="112456"/>
                </a:xfrm>
                <a:custGeom>
                  <a:avLst/>
                  <a:gdLst/>
                  <a:ahLst/>
                  <a:cxnLst>
                    <a:cxn ang="0">
                      <a:pos x="wd2" y="hd2"/>
                    </a:cxn>
                    <a:cxn ang="5400000">
                      <a:pos x="wd2" y="hd2"/>
                    </a:cxn>
                    <a:cxn ang="10800000">
                      <a:pos x="wd2" y="hd2"/>
                    </a:cxn>
                    <a:cxn ang="16200000">
                      <a:pos x="wd2" y="hd2"/>
                    </a:cxn>
                  </a:cxnLst>
                  <a:rect l="0" t="0" r="r" b="b"/>
                  <a:pathLst>
                    <a:path w="19999" h="19718" extrusionOk="0">
                      <a:moveTo>
                        <a:pt x="14965" y="1458"/>
                      </a:moveTo>
                      <a:cubicBezTo>
                        <a:pt x="11001" y="-1882"/>
                        <a:pt x="2084" y="345"/>
                        <a:pt x="301" y="9920"/>
                      </a:cubicBezTo>
                      <a:cubicBezTo>
                        <a:pt x="-393" y="13483"/>
                        <a:pt x="201" y="16823"/>
                        <a:pt x="1192" y="19718"/>
                      </a:cubicBezTo>
                      <a:lnTo>
                        <a:pt x="18135" y="19718"/>
                      </a:lnTo>
                      <a:cubicBezTo>
                        <a:pt x="18631" y="18605"/>
                        <a:pt x="19225" y="17046"/>
                        <a:pt x="19622" y="15487"/>
                      </a:cubicBezTo>
                      <a:cubicBezTo>
                        <a:pt x="21207" y="10143"/>
                        <a:pt x="17442" y="3462"/>
                        <a:pt x="14965" y="145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p:cNvSpPr/>
                <p:nvPr/>
              </p:nvSpPr>
              <p:spPr>
                <a:xfrm>
                  <a:off x="889000" y="38100"/>
                  <a:ext cx="319116" cy="150385"/>
                </a:xfrm>
                <a:custGeom>
                  <a:avLst/>
                  <a:gdLst/>
                  <a:ahLst/>
                  <a:cxnLst>
                    <a:cxn ang="0">
                      <a:pos x="wd2" y="hd2"/>
                    </a:cxn>
                    <a:cxn ang="5400000">
                      <a:pos x="wd2" y="hd2"/>
                    </a:cxn>
                    <a:cxn ang="10800000">
                      <a:pos x="wd2" y="hd2"/>
                    </a:cxn>
                    <a:cxn ang="16200000">
                      <a:pos x="wd2" y="hd2"/>
                    </a:cxn>
                  </a:cxnLst>
                  <a:rect l="0" t="0" r="r" b="b"/>
                  <a:pathLst>
                    <a:path w="21119" h="19675" extrusionOk="0">
                      <a:moveTo>
                        <a:pt x="10422" y="17446"/>
                      </a:moveTo>
                      <a:cubicBezTo>
                        <a:pt x="13616" y="20769"/>
                        <a:pt x="21600" y="21600"/>
                        <a:pt x="21096" y="11132"/>
                      </a:cubicBezTo>
                      <a:cubicBezTo>
                        <a:pt x="20928" y="6978"/>
                        <a:pt x="19919" y="4154"/>
                        <a:pt x="18574" y="1994"/>
                      </a:cubicBezTo>
                      <a:lnTo>
                        <a:pt x="0" y="0"/>
                      </a:lnTo>
                      <a:cubicBezTo>
                        <a:pt x="925" y="6812"/>
                        <a:pt x="8237" y="15286"/>
                        <a:pt x="10422" y="1744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p:cNvSpPr/>
                <p:nvPr/>
              </p:nvSpPr>
              <p:spPr>
                <a:xfrm>
                  <a:off x="1092199" y="241300"/>
                  <a:ext cx="137507" cy="59603"/>
                </a:xfrm>
                <a:custGeom>
                  <a:avLst/>
                  <a:gdLst/>
                  <a:ahLst/>
                  <a:cxnLst>
                    <a:cxn ang="0">
                      <a:pos x="wd2" y="hd2"/>
                    </a:cxn>
                    <a:cxn ang="5400000">
                      <a:pos x="wd2" y="hd2"/>
                    </a:cxn>
                    <a:cxn ang="10800000">
                      <a:pos x="wd2" y="hd2"/>
                    </a:cxn>
                    <a:cxn ang="16200000">
                      <a:pos x="wd2" y="hd2"/>
                    </a:cxn>
                  </a:cxnLst>
                  <a:rect l="0" t="0" r="r" b="b"/>
                  <a:pathLst>
                    <a:path w="18860" h="18431" extrusionOk="0">
                      <a:moveTo>
                        <a:pt x="18813" y="9398"/>
                      </a:moveTo>
                      <a:cubicBezTo>
                        <a:pt x="19684" y="-3169"/>
                        <a:pt x="8187" y="-420"/>
                        <a:pt x="5052" y="2329"/>
                      </a:cubicBezTo>
                      <a:cubicBezTo>
                        <a:pt x="1219" y="5864"/>
                        <a:pt x="-1916" y="15289"/>
                        <a:pt x="1394" y="18431"/>
                      </a:cubicBezTo>
                      <a:lnTo>
                        <a:pt x="11845" y="18431"/>
                      </a:lnTo>
                      <a:cubicBezTo>
                        <a:pt x="12890" y="18038"/>
                        <a:pt x="13936" y="18038"/>
                        <a:pt x="14981" y="17646"/>
                      </a:cubicBezTo>
                      <a:cubicBezTo>
                        <a:pt x="16897" y="15682"/>
                        <a:pt x="18639" y="12933"/>
                        <a:pt x="18813" y="939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p:cNvSpPr/>
                <p:nvPr/>
              </p:nvSpPr>
              <p:spPr>
                <a:xfrm>
                  <a:off x="1193800" y="292100"/>
                  <a:ext cx="16511" cy="3811"/>
                </a:xfrm>
                <a:custGeom>
                  <a:avLst/>
                  <a:gdLst/>
                  <a:ahLst/>
                  <a:cxnLst>
                    <a:cxn ang="0">
                      <a:pos x="wd2" y="hd2"/>
                    </a:cxn>
                    <a:cxn ang="5400000">
                      <a:pos x="wd2" y="hd2"/>
                    </a:cxn>
                    <a:cxn ang="10800000">
                      <a:pos x="wd2" y="hd2"/>
                    </a:cxn>
                    <a:cxn ang="16200000">
                      <a:pos x="wd2" y="hd2"/>
                    </a:cxn>
                  </a:cxnLst>
                  <a:rect l="0" t="0" r="r" b="b"/>
                  <a:pathLst>
                    <a:path w="21600" h="21600" extrusionOk="0">
                      <a:moveTo>
                        <a:pt x="8308" y="7200"/>
                      </a:moveTo>
                      <a:cubicBezTo>
                        <a:pt x="4985" y="14400"/>
                        <a:pt x="3323" y="14400"/>
                        <a:pt x="0" y="21600"/>
                      </a:cubicBezTo>
                      <a:lnTo>
                        <a:pt x="0" y="21600"/>
                      </a:lnTo>
                      <a:lnTo>
                        <a:pt x="21600" y="0"/>
                      </a:lnTo>
                      <a:cubicBezTo>
                        <a:pt x="18277" y="0"/>
                        <a:pt x="13292" y="7200"/>
                        <a:pt x="8308" y="72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p:cNvSpPr/>
                <p:nvPr/>
              </p:nvSpPr>
              <p:spPr>
                <a:xfrm>
                  <a:off x="1206499" y="50800"/>
                  <a:ext cx="316407" cy="164853"/>
                </a:xfrm>
                <a:custGeom>
                  <a:avLst/>
                  <a:gdLst/>
                  <a:ahLst/>
                  <a:cxnLst>
                    <a:cxn ang="0">
                      <a:pos x="wd2" y="hd2"/>
                    </a:cxn>
                    <a:cxn ang="5400000">
                      <a:pos x="wd2" y="hd2"/>
                    </a:cxn>
                    <a:cxn ang="10800000">
                      <a:pos x="wd2" y="hd2"/>
                    </a:cxn>
                    <a:cxn ang="16200000">
                      <a:pos x="wd2" y="hd2"/>
                    </a:cxn>
                  </a:cxnLst>
                  <a:rect l="0" t="0" r="r" b="b"/>
                  <a:pathLst>
                    <a:path w="21440" h="19471" extrusionOk="0">
                      <a:moveTo>
                        <a:pt x="1807" y="2850"/>
                      </a:moveTo>
                      <a:lnTo>
                        <a:pt x="1807" y="750"/>
                      </a:lnTo>
                      <a:cubicBezTo>
                        <a:pt x="1979" y="1650"/>
                        <a:pt x="2065" y="2400"/>
                        <a:pt x="2237" y="3150"/>
                      </a:cubicBezTo>
                      <a:cubicBezTo>
                        <a:pt x="3614" y="9150"/>
                        <a:pt x="7143" y="13800"/>
                        <a:pt x="10499" y="16950"/>
                      </a:cubicBezTo>
                      <a:cubicBezTo>
                        <a:pt x="13941" y="20250"/>
                        <a:pt x="21084" y="21600"/>
                        <a:pt x="21428" y="12750"/>
                      </a:cubicBezTo>
                      <a:cubicBezTo>
                        <a:pt x="21600" y="8100"/>
                        <a:pt x="19879" y="4800"/>
                        <a:pt x="17986" y="1800"/>
                      </a:cubicBezTo>
                      <a:lnTo>
                        <a:pt x="0" y="0"/>
                      </a:lnTo>
                      <a:cubicBezTo>
                        <a:pt x="258" y="900"/>
                        <a:pt x="947" y="1500"/>
                        <a:pt x="1807" y="285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p:cNvSpPr/>
                <p:nvPr/>
              </p:nvSpPr>
              <p:spPr>
                <a:xfrm>
                  <a:off x="1308100" y="266700"/>
                  <a:ext cx="182285" cy="35888"/>
                </a:xfrm>
                <a:custGeom>
                  <a:avLst/>
                  <a:gdLst/>
                  <a:ahLst/>
                  <a:cxnLst>
                    <a:cxn ang="0">
                      <a:pos x="wd2" y="hd2"/>
                    </a:cxn>
                    <a:cxn ang="5400000">
                      <a:pos x="wd2" y="hd2"/>
                    </a:cxn>
                    <a:cxn ang="10800000">
                      <a:pos x="wd2" y="hd2"/>
                    </a:cxn>
                    <a:cxn ang="16200000">
                      <a:pos x="wd2" y="hd2"/>
                    </a:cxn>
                  </a:cxnLst>
                  <a:rect l="0" t="0" r="r" b="b"/>
                  <a:pathLst>
                    <a:path w="20397" h="13269" extrusionOk="0">
                      <a:moveTo>
                        <a:pt x="17413" y="6695"/>
                      </a:moveTo>
                      <a:cubicBezTo>
                        <a:pt x="14144" y="1999"/>
                        <a:pt x="-1203" y="-8331"/>
                        <a:pt x="76" y="12799"/>
                      </a:cubicBezTo>
                      <a:cubicBezTo>
                        <a:pt x="76" y="12799"/>
                        <a:pt x="76" y="13269"/>
                        <a:pt x="76" y="13269"/>
                      </a:cubicBezTo>
                      <a:lnTo>
                        <a:pt x="20397" y="13269"/>
                      </a:lnTo>
                      <a:cubicBezTo>
                        <a:pt x="19971" y="10921"/>
                        <a:pt x="19118" y="8573"/>
                        <a:pt x="17413" y="669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p:cNvSpPr/>
                <p:nvPr/>
              </p:nvSpPr>
              <p:spPr>
                <a:xfrm>
                  <a:off x="1562099" y="76200"/>
                  <a:ext cx="271976" cy="194048"/>
                </a:xfrm>
                <a:custGeom>
                  <a:avLst/>
                  <a:gdLst/>
                  <a:ahLst/>
                  <a:cxnLst>
                    <a:cxn ang="0">
                      <a:pos x="wd2" y="hd2"/>
                    </a:cxn>
                    <a:cxn ang="5400000">
                      <a:pos x="wd2" y="hd2"/>
                    </a:cxn>
                    <a:cxn ang="10800000">
                      <a:pos x="wd2" y="hd2"/>
                    </a:cxn>
                    <a:cxn ang="16200000">
                      <a:pos x="wd2" y="hd2"/>
                    </a:cxn>
                  </a:cxnLst>
                  <a:rect l="0" t="0" r="r" b="b"/>
                  <a:pathLst>
                    <a:path w="21219" h="20499" extrusionOk="0">
                      <a:moveTo>
                        <a:pt x="59" y="6708"/>
                      </a:moveTo>
                      <a:cubicBezTo>
                        <a:pt x="753" y="13282"/>
                        <a:pt x="4815" y="16770"/>
                        <a:pt x="9373" y="19051"/>
                      </a:cubicBezTo>
                      <a:cubicBezTo>
                        <a:pt x="12345" y="20527"/>
                        <a:pt x="15912" y="21600"/>
                        <a:pt x="18389" y="18514"/>
                      </a:cubicBezTo>
                      <a:cubicBezTo>
                        <a:pt x="20569" y="15831"/>
                        <a:pt x="21461" y="12075"/>
                        <a:pt x="21164" y="8318"/>
                      </a:cubicBezTo>
                      <a:cubicBezTo>
                        <a:pt x="20867" y="5098"/>
                        <a:pt x="19578" y="2817"/>
                        <a:pt x="17795" y="1207"/>
                      </a:cubicBezTo>
                      <a:lnTo>
                        <a:pt x="1050" y="0"/>
                      </a:lnTo>
                      <a:cubicBezTo>
                        <a:pt x="158" y="2147"/>
                        <a:pt x="-139" y="4561"/>
                        <a:pt x="59" y="67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p:cNvSpPr/>
                <p:nvPr/>
              </p:nvSpPr>
              <p:spPr>
                <a:xfrm>
                  <a:off x="1536699" y="63500"/>
                  <a:ext cx="3175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200"/>
                      </a:moveTo>
                      <a:lnTo>
                        <a:pt x="0" y="0"/>
                      </a:lnTo>
                      <a:cubicBezTo>
                        <a:pt x="3456" y="8400"/>
                        <a:pt x="7776" y="16800"/>
                        <a:pt x="8640" y="21600"/>
                      </a:cubicBezTo>
                      <a:lnTo>
                        <a:pt x="21600" y="1200"/>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p:cNvSpPr/>
                <p:nvPr/>
              </p:nvSpPr>
              <p:spPr>
                <a:xfrm>
                  <a:off x="1498600" y="241299"/>
                  <a:ext cx="219385" cy="53341"/>
                </a:xfrm>
                <a:custGeom>
                  <a:avLst/>
                  <a:gdLst/>
                  <a:ahLst/>
                  <a:cxnLst>
                    <a:cxn ang="0">
                      <a:pos x="wd2" y="hd2"/>
                    </a:cxn>
                    <a:cxn ang="5400000">
                      <a:pos x="wd2" y="hd2"/>
                    </a:cxn>
                    <a:cxn ang="10800000">
                      <a:pos x="wd2" y="hd2"/>
                    </a:cxn>
                    <a:cxn ang="16200000">
                      <a:pos x="wd2" y="hd2"/>
                    </a:cxn>
                  </a:cxnLst>
                  <a:rect l="0" t="0" r="r" b="b"/>
                  <a:pathLst>
                    <a:path w="21444" h="21600" extrusionOk="0">
                      <a:moveTo>
                        <a:pt x="8285" y="0"/>
                      </a:moveTo>
                      <a:cubicBezTo>
                        <a:pt x="6175" y="0"/>
                        <a:pt x="1830" y="2057"/>
                        <a:pt x="465" y="9771"/>
                      </a:cubicBezTo>
                      <a:cubicBezTo>
                        <a:pt x="-32" y="12857"/>
                        <a:pt x="-156" y="16971"/>
                        <a:pt x="216" y="21600"/>
                      </a:cubicBezTo>
                      <a:lnTo>
                        <a:pt x="21444" y="21600"/>
                      </a:lnTo>
                      <a:cubicBezTo>
                        <a:pt x="20575" y="20057"/>
                        <a:pt x="19830" y="19029"/>
                        <a:pt x="19334" y="18000"/>
                      </a:cubicBezTo>
                      <a:cubicBezTo>
                        <a:pt x="15982" y="9771"/>
                        <a:pt x="12506" y="0"/>
                        <a:pt x="8285" y="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p:cNvSpPr/>
                <p:nvPr/>
              </p:nvSpPr>
              <p:spPr>
                <a:xfrm>
                  <a:off x="1828799" y="88899"/>
                  <a:ext cx="177503" cy="160776"/>
                </a:xfrm>
                <a:custGeom>
                  <a:avLst/>
                  <a:gdLst/>
                  <a:ahLst/>
                  <a:cxnLst>
                    <a:cxn ang="0">
                      <a:pos x="wd2" y="hd2"/>
                    </a:cxn>
                    <a:cxn ang="5400000">
                      <a:pos x="wd2" y="hd2"/>
                    </a:cxn>
                    <a:cxn ang="10800000">
                      <a:pos x="wd2" y="hd2"/>
                    </a:cxn>
                    <a:cxn ang="16200000">
                      <a:pos x="wd2" y="hd2"/>
                    </a:cxn>
                  </a:cxnLst>
                  <a:rect l="0" t="0" r="r" b="b"/>
                  <a:pathLst>
                    <a:path w="18751" h="16180" extrusionOk="0">
                      <a:moveTo>
                        <a:pt x="13430" y="14059"/>
                      </a:moveTo>
                      <a:cubicBezTo>
                        <a:pt x="18931" y="10736"/>
                        <a:pt x="20138" y="5368"/>
                        <a:pt x="17186" y="895"/>
                      </a:cubicBezTo>
                      <a:lnTo>
                        <a:pt x="685" y="0"/>
                      </a:lnTo>
                      <a:cubicBezTo>
                        <a:pt x="-1462" y="7157"/>
                        <a:pt x="1087" y="21600"/>
                        <a:pt x="13430" y="1405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p:cNvSpPr/>
                <p:nvPr/>
              </p:nvSpPr>
              <p:spPr>
                <a:xfrm>
                  <a:off x="2057399" y="101599"/>
                  <a:ext cx="213862" cy="89483"/>
                </a:xfrm>
                <a:custGeom>
                  <a:avLst/>
                  <a:gdLst/>
                  <a:ahLst/>
                  <a:cxnLst>
                    <a:cxn ang="0">
                      <a:pos x="wd2" y="hd2"/>
                    </a:cxn>
                    <a:cxn ang="5400000">
                      <a:pos x="wd2" y="hd2"/>
                    </a:cxn>
                    <a:cxn ang="10800000">
                      <a:pos x="wd2" y="hd2"/>
                    </a:cxn>
                    <a:cxn ang="16200000">
                      <a:pos x="wd2" y="hd2"/>
                    </a:cxn>
                  </a:cxnLst>
                  <a:rect l="0" t="0" r="r" b="b"/>
                  <a:pathLst>
                    <a:path w="21523" h="14223" extrusionOk="0">
                      <a:moveTo>
                        <a:pt x="21217" y="7065"/>
                      </a:moveTo>
                      <a:cubicBezTo>
                        <a:pt x="21600" y="5249"/>
                        <a:pt x="21600" y="3432"/>
                        <a:pt x="21344" y="1817"/>
                      </a:cubicBezTo>
                      <a:lnTo>
                        <a:pt x="0" y="0"/>
                      </a:lnTo>
                      <a:cubicBezTo>
                        <a:pt x="2045" y="11305"/>
                        <a:pt x="18533" y="21600"/>
                        <a:pt x="21217" y="706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p:cNvSpPr/>
                <p:nvPr/>
              </p:nvSpPr>
              <p:spPr>
                <a:xfrm>
                  <a:off x="1993899" y="165099"/>
                  <a:ext cx="475018" cy="130813"/>
                </a:xfrm>
                <a:custGeom>
                  <a:avLst/>
                  <a:gdLst/>
                  <a:ahLst/>
                  <a:cxnLst>
                    <a:cxn ang="0">
                      <a:pos x="wd2" y="hd2"/>
                    </a:cxn>
                    <a:cxn ang="5400000">
                      <a:pos x="wd2" y="hd2"/>
                    </a:cxn>
                    <a:cxn ang="10800000">
                      <a:pos x="wd2" y="hd2"/>
                    </a:cxn>
                    <a:cxn ang="16200000">
                      <a:pos x="wd2" y="hd2"/>
                    </a:cxn>
                  </a:cxnLst>
                  <a:rect l="0" t="0" r="r" b="b"/>
                  <a:pathLst>
                    <a:path w="21094" h="18387" extrusionOk="0">
                      <a:moveTo>
                        <a:pt x="19964" y="3749"/>
                      </a:moveTo>
                      <a:cubicBezTo>
                        <a:pt x="18047" y="-3213"/>
                        <a:pt x="15622" y="714"/>
                        <a:pt x="13817" y="5891"/>
                      </a:cubicBezTo>
                      <a:cubicBezTo>
                        <a:pt x="13140" y="7676"/>
                        <a:pt x="12069" y="10889"/>
                        <a:pt x="11449" y="14281"/>
                      </a:cubicBezTo>
                      <a:cubicBezTo>
                        <a:pt x="11110" y="11604"/>
                        <a:pt x="10377" y="9104"/>
                        <a:pt x="9531" y="8212"/>
                      </a:cubicBezTo>
                      <a:cubicBezTo>
                        <a:pt x="7275" y="5356"/>
                        <a:pt x="3553" y="8569"/>
                        <a:pt x="1748" y="12853"/>
                      </a:cubicBezTo>
                      <a:cubicBezTo>
                        <a:pt x="1241" y="14103"/>
                        <a:pt x="564" y="16066"/>
                        <a:pt x="0" y="18387"/>
                      </a:cubicBezTo>
                      <a:lnTo>
                        <a:pt x="20021" y="18387"/>
                      </a:lnTo>
                      <a:cubicBezTo>
                        <a:pt x="21318" y="14995"/>
                        <a:pt x="21600" y="9640"/>
                        <a:pt x="19964" y="374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p:cNvSpPr/>
                <p:nvPr/>
              </p:nvSpPr>
              <p:spPr>
                <a:xfrm>
                  <a:off x="2451100" y="126999"/>
                  <a:ext cx="110935" cy="82765"/>
                </a:xfrm>
                <a:custGeom>
                  <a:avLst/>
                  <a:gdLst/>
                  <a:ahLst/>
                  <a:cxnLst>
                    <a:cxn ang="0">
                      <a:pos x="wd2" y="hd2"/>
                    </a:cxn>
                    <a:cxn ang="5400000">
                      <a:pos x="wd2" y="hd2"/>
                    </a:cxn>
                    <a:cxn ang="10800000">
                      <a:pos x="wd2" y="hd2"/>
                    </a:cxn>
                    <a:cxn ang="16200000">
                      <a:pos x="wd2" y="hd2"/>
                    </a:cxn>
                  </a:cxnLst>
                  <a:rect l="0" t="0" r="r" b="b"/>
                  <a:pathLst>
                    <a:path w="20508" h="20700" extrusionOk="0">
                      <a:moveTo>
                        <a:pt x="7513" y="12388"/>
                      </a:moveTo>
                      <a:cubicBezTo>
                        <a:pt x="8452" y="16518"/>
                        <a:pt x="11504" y="20329"/>
                        <a:pt x="14791" y="20647"/>
                      </a:cubicBezTo>
                      <a:cubicBezTo>
                        <a:pt x="21600" y="21600"/>
                        <a:pt x="21365" y="9529"/>
                        <a:pt x="19017" y="3812"/>
                      </a:cubicBezTo>
                      <a:cubicBezTo>
                        <a:pt x="18783" y="3176"/>
                        <a:pt x="18078" y="2224"/>
                        <a:pt x="17374" y="1271"/>
                      </a:cubicBezTo>
                      <a:lnTo>
                        <a:pt x="0" y="0"/>
                      </a:lnTo>
                      <a:cubicBezTo>
                        <a:pt x="1878" y="5400"/>
                        <a:pt x="6339" y="11435"/>
                        <a:pt x="7513" y="13976"/>
                      </a:cubicBezTo>
                      <a:lnTo>
                        <a:pt x="7513" y="12388"/>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p:cNvSpPr/>
                <p:nvPr/>
              </p:nvSpPr>
              <p:spPr>
                <a:xfrm>
                  <a:off x="2527300" y="203199"/>
                  <a:ext cx="204979" cy="90865"/>
                </a:xfrm>
                <a:custGeom>
                  <a:avLst/>
                  <a:gdLst/>
                  <a:ahLst/>
                  <a:cxnLst>
                    <a:cxn ang="0">
                      <a:pos x="wd2" y="hd2"/>
                    </a:cxn>
                    <a:cxn ang="5400000">
                      <a:pos x="wd2" y="hd2"/>
                    </a:cxn>
                    <a:cxn ang="10800000">
                      <a:pos x="wd2" y="hd2"/>
                    </a:cxn>
                    <a:cxn ang="16200000">
                      <a:pos x="wd2" y="hd2"/>
                    </a:cxn>
                  </a:cxnLst>
                  <a:rect l="0" t="0" r="r" b="b"/>
                  <a:pathLst>
                    <a:path w="21001" h="17763" extrusionOk="0">
                      <a:moveTo>
                        <a:pt x="19778" y="6591"/>
                      </a:moveTo>
                      <a:cubicBezTo>
                        <a:pt x="16786" y="-3837"/>
                        <a:pt x="10280" y="-113"/>
                        <a:pt x="5725" y="5597"/>
                      </a:cubicBezTo>
                      <a:cubicBezTo>
                        <a:pt x="4814" y="6839"/>
                        <a:pt x="2472" y="11060"/>
                        <a:pt x="911" y="15280"/>
                      </a:cubicBezTo>
                      <a:lnTo>
                        <a:pt x="911" y="12549"/>
                      </a:lnTo>
                      <a:cubicBezTo>
                        <a:pt x="390" y="14535"/>
                        <a:pt x="130" y="16273"/>
                        <a:pt x="0" y="17763"/>
                      </a:cubicBezTo>
                      <a:lnTo>
                        <a:pt x="20039" y="17763"/>
                      </a:lnTo>
                      <a:cubicBezTo>
                        <a:pt x="21600" y="14535"/>
                        <a:pt x="21080" y="10811"/>
                        <a:pt x="19778" y="6591"/>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p:cNvSpPr/>
                <p:nvPr/>
              </p:nvSpPr>
              <p:spPr>
                <a:xfrm>
                  <a:off x="2603499" y="127000"/>
                  <a:ext cx="84126" cy="37135"/>
                </a:xfrm>
                <a:custGeom>
                  <a:avLst/>
                  <a:gdLst/>
                  <a:ahLst/>
                  <a:cxnLst>
                    <a:cxn ang="0">
                      <a:pos x="wd2" y="hd2"/>
                    </a:cxn>
                    <a:cxn ang="5400000">
                      <a:pos x="wd2" y="hd2"/>
                    </a:cxn>
                    <a:cxn ang="10800000">
                      <a:pos x="wd2" y="hd2"/>
                    </a:cxn>
                    <a:cxn ang="16200000">
                      <a:pos x="wd2" y="hd2"/>
                    </a:cxn>
                  </a:cxnLst>
                  <a:rect l="0" t="0" r="r" b="b"/>
                  <a:pathLst>
                    <a:path w="20440" h="12890" extrusionOk="0">
                      <a:moveTo>
                        <a:pt x="20366" y="1763"/>
                      </a:moveTo>
                      <a:lnTo>
                        <a:pt x="0" y="0"/>
                      </a:lnTo>
                      <a:cubicBezTo>
                        <a:pt x="7097" y="11020"/>
                        <a:pt x="21600" y="21600"/>
                        <a:pt x="20366" y="1763"/>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6" name="Grupo"/>
              <p:cNvGrpSpPr/>
              <p:nvPr/>
            </p:nvGrpSpPr>
            <p:grpSpPr>
              <a:xfrm>
                <a:off x="2946399" y="3784600"/>
                <a:ext cx="1109982" cy="247651"/>
                <a:chOff x="0" y="0"/>
                <a:chExt cx="1109979" cy="247650"/>
              </a:xfrm>
            </p:grpSpPr>
            <p:sp>
              <p:nvSpPr>
                <p:cNvPr id="492" name="Figura"/>
                <p:cNvSpPr/>
                <p:nvPr/>
              </p:nvSpPr>
              <p:spPr>
                <a:xfrm>
                  <a:off x="50800" y="139700"/>
                  <a:ext cx="280792" cy="107539"/>
                </a:xfrm>
                <a:custGeom>
                  <a:avLst/>
                  <a:gdLst/>
                  <a:ahLst/>
                  <a:cxnLst>
                    <a:cxn ang="0">
                      <a:pos x="wd2" y="hd2"/>
                    </a:cxn>
                    <a:cxn ang="5400000">
                      <a:pos x="wd2" y="hd2"/>
                    </a:cxn>
                    <a:cxn ang="10800000">
                      <a:pos x="wd2" y="hd2"/>
                    </a:cxn>
                    <a:cxn ang="16200000">
                      <a:pos x="wd2" y="hd2"/>
                    </a:cxn>
                  </a:cxnLst>
                  <a:rect l="0" t="0" r="r" b="b"/>
                  <a:pathLst>
                    <a:path w="21416" h="21267" extrusionOk="0">
                      <a:moveTo>
                        <a:pt x="12408" y="3183"/>
                      </a:moveTo>
                      <a:cubicBezTo>
                        <a:pt x="9212" y="169"/>
                        <a:pt x="5918" y="-333"/>
                        <a:pt x="2528" y="169"/>
                      </a:cubicBezTo>
                      <a:cubicBezTo>
                        <a:pt x="2722" y="6448"/>
                        <a:pt x="-184" y="8709"/>
                        <a:pt x="10" y="14988"/>
                      </a:cubicBezTo>
                      <a:cubicBezTo>
                        <a:pt x="107" y="17248"/>
                        <a:pt x="397" y="19258"/>
                        <a:pt x="881" y="21267"/>
                      </a:cubicBezTo>
                      <a:lnTo>
                        <a:pt x="21416" y="21267"/>
                      </a:lnTo>
                      <a:cubicBezTo>
                        <a:pt x="21319" y="20262"/>
                        <a:pt x="21222" y="19509"/>
                        <a:pt x="21029" y="18253"/>
                      </a:cubicBezTo>
                      <a:cubicBezTo>
                        <a:pt x="19479" y="11974"/>
                        <a:pt x="14926" y="5695"/>
                        <a:pt x="12408" y="3183"/>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p:cNvSpPr/>
                <p:nvPr/>
              </p:nvSpPr>
              <p:spPr>
                <a:xfrm>
                  <a:off x="177800" y="50799"/>
                  <a:ext cx="220342" cy="107951"/>
                </a:xfrm>
                <a:custGeom>
                  <a:avLst/>
                  <a:gdLst/>
                  <a:ahLst/>
                  <a:cxnLst>
                    <a:cxn ang="0">
                      <a:pos x="wd2" y="hd2"/>
                    </a:cxn>
                    <a:cxn ang="5400000">
                      <a:pos x="wd2" y="hd2"/>
                    </a:cxn>
                    <a:cxn ang="10800000">
                      <a:pos x="wd2" y="hd2"/>
                    </a:cxn>
                    <a:cxn ang="16200000">
                      <a:pos x="wd2" y="hd2"/>
                    </a:cxn>
                  </a:cxnLst>
                  <a:rect l="0" t="0" r="r" b="b"/>
                  <a:pathLst>
                    <a:path w="21172" h="21349" extrusionOk="0">
                      <a:moveTo>
                        <a:pt x="3783" y="14567"/>
                      </a:moveTo>
                      <a:cubicBezTo>
                        <a:pt x="6468" y="17833"/>
                        <a:pt x="12936" y="21600"/>
                        <a:pt x="15742" y="16828"/>
                      </a:cubicBezTo>
                      <a:lnTo>
                        <a:pt x="13302" y="21349"/>
                      </a:lnTo>
                      <a:cubicBezTo>
                        <a:pt x="15742" y="21098"/>
                        <a:pt x="20624" y="16326"/>
                        <a:pt x="21112" y="11805"/>
                      </a:cubicBezTo>
                      <a:cubicBezTo>
                        <a:pt x="21600" y="7284"/>
                        <a:pt x="19037" y="2763"/>
                        <a:pt x="17085" y="0"/>
                      </a:cubicBezTo>
                      <a:lnTo>
                        <a:pt x="0" y="2512"/>
                      </a:lnTo>
                      <a:cubicBezTo>
                        <a:pt x="0" y="7033"/>
                        <a:pt x="1342" y="11805"/>
                        <a:pt x="3783" y="14567"/>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p:cNvSpPr/>
                <p:nvPr/>
              </p:nvSpPr>
              <p:spPr>
                <a:xfrm>
                  <a:off x="0" y="63499"/>
                  <a:ext cx="128271" cy="59835"/>
                </a:xfrm>
                <a:custGeom>
                  <a:avLst/>
                  <a:gdLst/>
                  <a:ahLst/>
                  <a:cxnLst>
                    <a:cxn ang="0">
                      <a:pos x="wd2" y="hd2"/>
                    </a:cxn>
                    <a:cxn ang="5400000">
                      <a:pos x="wd2" y="hd2"/>
                    </a:cxn>
                    <a:cxn ang="10800000">
                      <a:pos x="wd2" y="hd2"/>
                    </a:cxn>
                    <a:cxn ang="16200000">
                      <a:pos x="wd2" y="hd2"/>
                    </a:cxn>
                  </a:cxnLst>
                  <a:rect l="0" t="0" r="r" b="b"/>
                  <a:pathLst>
                    <a:path w="21600" h="16683" extrusionOk="0">
                      <a:moveTo>
                        <a:pt x="5560" y="13810"/>
                      </a:moveTo>
                      <a:cubicBezTo>
                        <a:pt x="14543" y="21600"/>
                        <a:pt x="21172" y="12393"/>
                        <a:pt x="21600" y="0"/>
                      </a:cubicBezTo>
                      <a:lnTo>
                        <a:pt x="0" y="2479"/>
                      </a:lnTo>
                      <a:cubicBezTo>
                        <a:pt x="0" y="6374"/>
                        <a:pt x="1497" y="10269"/>
                        <a:pt x="5560" y="1381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p:cNvSpPr/>
                <p:nvPr/>
              </p:nvSpPr>
              <p:spPr>
                <a:xfrm>
                  <a:off x="381000" y="152400"/>
                  <a:ext cx="183820" cy="89141"/>
                </a:xfrm>
                <a:custGeom>
                  <a:avLst/>
                  <a:gdLst/>
                  <a:ahLst/>
                  <a:cxnLst>
                    <a:cxn ang="0">
                      <a:pos x="wd2" y="hd2"/>
                    </a:cxn>
                    <a:cxn ang="5400000">
                      <a:pos x="wd2" y="hd2"/>
                    </a:cxn>
                    <a:cxn ang="10800000">
                      <a:pos x="wd2" y="hd2"/>
                    </a:cxn>
                    <a:cxn ang="16200000">
                      <a:pos x="wd2" y="hd2"/>
                    </a:cxn>
                  </a:cxnLst>
                  <a:rect l="0" t="0" r="r" b="b"/>
                  <a:pathLst>
                    <a:path w="19299" h="18951" extrusionOk="0">
                      <a:moveTo>
                        <a:pt x="14308" y="1671"/>
                      </a:moveTo>
                      <a:cubicBezTo>
                        <a:pt x="8308" y="-2649"/>
                        <a:pt x="-1425" y="1131"/>
                        <a:pt x="175" y="16251"/>
                      </a:cubicBezTo>
                      <a:cubicBezTo>
                        <a:pt x="308" y="17331"/>
                        <a:pt x="442" y="18141"/>
                        <a:pt x="575" y="18951"/>
                      </a:cubicBezTo>
                      <a:lnTo>
                        <a:pt x="18442" y="18951"/>
                      </a:lnTo>
                      <a:cubicBezTo>
                        <a:pt x="20175" y="12471"/>
                        <a:pt x="19508" y="5181"/>
                        <a:pt x="14308" y="1671"/>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p:cNvSpPr/>
                <p:nvPr/>
              </p:nvSpPr>
              <p:spPr>
                <a:xfrm>
                  <a:off x="482599" y="63500"/>
                  <a:ext cx="5082" cy="9388"/>
                </a:xfrm>
                <a:custGeom>
                  <a:avLst/>
                  <a:gdLst/>
                  <a:ahLst/>
                  <a:cxnLst>
                    <a:cxn ang="0">
                      <a:pos x="wd2" y="hd2"/>
                    </a:cxn>
                    <a:cxn ang="5400000">
                      <a:pos x="wd2" y="hd2"/>
                    </a:cxn>
                    <a:cxn ang="10800000">
                      <a:pos x="wd2" y="hd2"/>
                    </a:cxn>
                    <a:cxn ang="16200000">
                      <a:pos x="wd2" y="hd2"/>
                    </a:cxn>
                  </a:cxnLst>
                  <a:rect l="0" t="0" r="r" b="b"/>
                  <a:pathLst>
                    <a:path w="21600" h="19959" extrusionOk="0">
                      <a:moveTo>
                        <a:pt x="21600" y="18900"/>
                      </a:moveTo>
                      <a:lnTo>
                        <a:pt x="16200" y="0"/>
                      </a:lnTo>
                      <a:cubicBezTo>
                        <a:pt x="10800" y="5400"/>
                        <a:pt x="5400" y="10800"/>
                        <a:pt x="0" y="13500"/>
                      </a:cubicBezTo>
                      <a:cubicBezTo>
                        <a:pt x="0" y="18900"/>
                        <a:pt x="10800" y="21600"/>
                        <a:pt x="21600" y="1890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p:cNvSpPr/>
                <p:nvPr/>
              </p:nvSpPr>
              <p:spPr>
                <a:xfrm>
                  <a:off x="482600" y="25399"/>
                  <a:ext cx="195145" cy="128617"/>
                </a:xfrm>
                <a:custGeom>
                  <a:avLst/>
                  <a:gdLst/>
                  <a:ahLst/>
                  <a:cxnLst>
                    <a:cxn ang="0">
                      <a:pos x="wd2" y="hd2"/>
                    </a:cxn>
                    <a:cxn ang="5400000">
                      <a:pos x="wd2" y="hd2"/>
                    </a:cxn>
                    <a:cxn ang="10800000">
                      <a:pos x="wd2" y="hd2"/>
                    </a:cxn>
                    <a:cxn ang="16200000">
                      <a:pos x="wd2" y="hd2"/>
                    </a:cxn>
                  </a:cxnLst>
                  <a:rect l="0" t="0" r="r" b="b"/>
                  <a:pathLst>
                    <a:path w="21552" h="17361" extrusionOk="0">
                      <a:moveTo>
                        <a:pt x="8556" y="15429"/>
                      </a:moveTo>
                      <a:cubicBezTo>
                        <a:pt x="15709" y="21600"/>
                        <a:pt x="20758" y="11657"/>
                        <a:pt x="21460" y="4286"/>
                      </a:cubicBezTo>
                      <a:cubicBezTo>
                        <a:pt x="21600" y="2571"/>
                        <a:pt x="21600" y="1200"/>
                        <a:pt x="21319" y="0"/>
                      </a:cubicBezTo>
                      <a:lnTo>
                        <a:pt x="842" y="1886"/>
                      </a:lnTo>
                      <a:cubicBezTo>
                        <a:pt x="561" y="2743"/>
                        <a:pt x="281" y="3600"/>
                        <a:pt x="0" y="4286"/>
                      </a:cubicBezTo>
                      <a:cubicBezTo>
                        <a:pt x="2104" y="8743"/>
                        <a:pt x="6031" y="13200"/>
                        <a:pt x="8556" y="1542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p:cNvSpPr/>
                <p:nvPr/>
              </p:nvSpPr>
              <p:spPr>
                <a:xfrm>
                  <a:off x="482599" y="50800"/>
                  <a:ext cx="5082" cy="152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200" y="19800"/>
                        <a:pt x="21600" y="16200"/>
                        <a:pt x="21600" y="14400"/>
                      </a:cubicBezTo>
                      <a:cubicBezTo>
                        <a:pt x="16200" y="9000"/>
                        <a:pt x="5400" y="5400"/>
                        <a:pt x="0" y="0"/>
                      </a:cubicBezTo>
                      <a:lnTo>
                        <a:pt x="10800" y="2160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p:cNvSpPr/>
                <p:nvPr/>
              </p:nvSpPr>
              <p:spPr>
                <a:xfrm>
                  <a:off x="482599" y="38100"/>
                  <a:ext cx="2542" cy="63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cubicBezTo>
                        <a:pt x="10800" y="8640"/>
                        <a:pt x="10800" y="17280"/>
                        <a:pt x="21600" y="21600"/>
                      </a:cubicBezTo>
                      <a:lnTo>
                        <a:pt x="10800"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p:cNvSpPr/>
                <p:nvPr/>
              </p:nvSpPr>
              <p:spPr>
                <a:xfrm>
                  <a:off x="622299" y="152400"/>
                  <a:ext cx="217231" cy="87764"/>
                </a:xfrm>
                <a:custGeom>
                  <a:avLst/>
                  <a:gdLst/>
                  <a:ahLst/>
                  <a:cxnLst>
                    <a:cxn ang="0">
                      <a:pos x="wd2" y="hd2"/>
                    </a:cxn>
                    <a:cxn ang="5400000">
                      <a:pos x="wd2" y="hd2"/>
                    </a:cxn>
                    <a:cxn ang="10800000">
                      <a:pos x="wd2" y="hd2"/>
                    </a:cxn>
                    <a:cxn ang="16200000">
                      <a:pos x="wd2" y="hd2"/>
                    </a:cxn>
                  </a:cxnLst>
                  <a:rect l="0" t="0" r="r" b="b"/>
                  <a:pathLst>
                    <a:path w="21480" h="14216" extrusionOk="0">
                      <a:moveTo>
                        <a:pt x="20972" y="8662"/>
                      </a:moveTo>
                      <a:cubicBezTo>
                        <a:pt x="16828" y="-7384"/>
                        <a:pt x="3642" y="1462"/>
                        <a:pt x="0" y="14216"/>
                      </a:cubicBezTo>
                      <a:lnTo>
                        <a:pt x="21223" y="14216"/>
                      </a:lnTo>
                      <a:cubicBezTo>
                        <a:pt x="21600" y="12570"/>
                        <a:pt x="21600" y="10719"/>
                        <a:pt x="20972" y="8662"/>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p:cNvSpPr/>
                <p:nvPr/>
              </p:nvSpPr>
              <p:spPr>
                <a:xfrm>
                  <a:off x="749299" y="25400"/>
                  <a:ext cx="8892" cy="22860"/>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0" y="0"/>
                      </a:lnTo>
                      <a:cubicBezTo>
                        <a:pt x="3086" y="7200"/>
                        <a:pt x="12343" y="14400"/>
                        <a:pt x="21600" y="21600"/>
                      </a:cubicBezTo>
                      <a:lnTo>
                        <a:pt x="15429"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p:cNvSpPr/>
                <p:nvPr/>
              </p:nvSpPr>
              <p:spPr>
                <a:xfrm>
                  <a:off x="761999" y="0"/>
                  <a:ext cx="201256" cy="123497"/>
                </a:xfrm>
                <a:custGeom>
                  <a:avLst/>
                  <a:gdLst/>
                  <a:ahLst/>
                  <a:cxnLst>
                    <a:cxn ang="0">
                      <a:pos x="wd2" y="hd2"/>
                    </a:cxn>
                    <a:cxn ang="5400000">
                      <a:pos x="wd2" y="hd2"/>
                    </a:cxn>
                    <a:cxn ang="10800000">
                      <a:pos x="wd2" y="hd2"/>
                    </a:cxn>
                    <a:cxn ang="16200000">
                      <a:pos x="wd2" y="hd2"/>
                    </a:cxn>
                  </a:cxnLst>
                  <a:rect l="0" t="0" r="r" b="b"/>
                  <a:pathLst>
                    <a:path w="21393" h="19270" extrusionOk="0">
                      <a:moveTo>
                        <a:pt x="7965" y="15259"/>
                      </a:moveTo>
                      <a:cubicBezTo>
                        <a:pt x="13905" y="21600"/>
                        <a:pt x="19575" y="20807"/>
                        <a:pt x="21060" y="10106"/>
                      </a:cubicBezTo>
                      <a:cubicBezTo>
                        <a:pt x="21600" y="6539"/>
                        <a:pt x="21465" y="3171"/>
                        <a:pt x="20790" y="0"/>
                      </a:cubicBezTo>
                      <a:lnTo>
                        <a:pt x="0" y="2180"/>
                      </a:lnTo>
                      <a:cubicBezTo>
                        <a:pt x="2295" y="7927"/>
                        <a:pt x="6075" y="13277"/>
                        <a:pt x="7965" y="1525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p:cNvSpPr/>
                <p:nvPr/>
              </p:nvSpPr>
              <p:spPr>
                <a:xfrm>
                  <a:off x="889000" y="0"/>
                  <a:ext cx="220980" cy="247650"/>
                </a:xfrm>
                <a:custGeom>
                  <a:avLst/>
                  <a:gdLst/>
                  <a:ahLst/>
                  <a:cxnLst>
                    <a:cxn ang="0">
                      <a:pos x="wd2" y="hd2"/>
                    </a:cxn>
                    <a:cxn ang="5400000">
                      <a:pos x="wd2" y="hd2"/>
                    </a:cxn>
                    <a:cxn ang="10800000">
                      <a:pos x="wd2" y="hd2"/>
                    </a:cxn>
                    <a:cxn ang="16200000">
                      <a:pos x="wd2" y="hd2"/>
                    </a:cxn>
                  </a:cxnLst>
                  <a:rect l="0" t="0" r="r" b="b"/>
                  <a:pathLst>
                    <a:path w="21600" h="21600" extrusionOk="0">
                      <a:moveTo>
                        <a:pt x="21600" y="19828"/>
                      </a:moveTo>
                      <a:lnTo>
                        <a:pt x="18993" y="1108"/>
                      </a:lnTo>
                      <a:cubicBezTo>
                        <a:pt x="18372" y="554"/>
                        <a:pt x="17876" y="222"/>
                        <a:pt x="17379" y="0"/>
                      </a:cubicBezTo>
                      <a:lnTo>
                        <a:pt x="14152" y="222"/>
                      </a:lnTo>
                      <a:cubicBezTo>
                        <a:pt x="12662" y="1772"/>
                        <a:pt x="12290" y="5649"/>
                        <a:pt x="11421" y="8197"/>
                      </a:cubicBezTo>
                      <a:cubicBezTo>
                        <a:pt x="9807" y="13071"/>
                        <a:pt x="5090" y="16172"/>
                        <a:pt x="1366" y="20049"/>
                      </a:cubicBezTo>
                      <a:cubicBezTo>
                        <a:pt x="993" y="20382"/>
                        <a:pt x="497" y="20935"/>
                        <a:pt x="0" y="21600"/>
                      </a:cubicBezTo>
                      <a:lnTo>
                        <a:pt x="18745" y="21600"/>
                      </a:lnTo>
                      <a:cubicBezTo>
                        <a:pt x="19738" y="21046"/>
                        <a:pt x="20731" y="20382"/>
                        <a:pt x="21600" y="19828"/>
                      </a:cubicBezTo>
                      <a:cubicBezTo>
                        <a:pt x="21600" y="19828"/>
                        <a:pt x="21600" y="19828"/>
                        <a:pt x="21600" y="19828"/>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7" name="Grupo"/>
              <p:cNvGrpSpPr/>
              <p:nvPr/>
            </p:nvGrpSpPr>
            <p:grpSpPr>
              <a:xfrm>
                <a:off x="1257300" y="647699"/>
                <a:ext cx="687722" cy="1139192"/>
                <a:chOff x="0" y="0"/>
                <a:chExt cx="687721" cy="1139190"/>
              </a:xfrm>
            </p:grpSpPr>
            <p:sp>
              <p:nvSpPr>
                <p:cNvPr id="479" name="Figura"/>
                <p:cNvSpPr/>
                <p:nvPr/>
              </p:nvSpPr>
              <p:spPr>
                <a:xfrm>
                  <a:off x="139700" y="850899"/>
                  <a:ext cx="223521" cy="288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09" y="21600"/>
                      </a:lnTo>
                      <a:lnTo>
                        <a:pt x="21600" y="21410"/>
                      </a:lnTo>
                      <a:cubicBezTo>
                        <a:pt x="21232" y="16652"/>
                        <a:pt x="16568" y="10372"/>
                        <a:pt x="14359" y="8278"/>
                      </a:cubicBezTo>
                      <a:cubicBezTo>
                        <a:pt x="10800" y="4663"/>
                        <a:pt x="6382" y="476"/>
                        <a:pt x="0" y="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p:cNvSpPr/>
                <p:nvPr/>
              </p:nvSpPr>
              <p:spPr>
                <a:xfrm>
                  <a:off x="292099" y="774700"/>
                  <a:ext cx="230781" cy="332848"/>
                </a:xfrm>
                <a:custGeom>
                  <a:avLst/>
                  <a:gdLst/>
                  <a:ahLst/>
                  <a:cxnLst>
                    <a:cxn ang="0">
                      <a:pos x="wd2" y="hd2"/>
                    </a:cxn>
                    <a:cxn ang="5400000">
                      <a:pos x="wd2" y="hd2"/>
                    </a:cxn>
                    <a:cxn ang="10800000">
                      <a:pos x="wd2" y="hd2"/>
                    </a:cxn>
                    <a:cxn ang="16200000">
                      <a:pos x="wd2" y="hd2"/>
                    </a:cxn>
                  </a:cxnLst>
                  <a:rect l="0" t="0" r="r" b="b"/>
                  <a:pathLst>
                    <a:path w="20443" h="20363" extrusionOk="0">
                      <a:moveTo>
                        <a:pt x="13693" y="2104"/>
                      </a:moveTo>
                      <a:cubicBezTo>
                        <a:pt x="10768" y="-72"/>
                        <a:pt x="3118" y="-1237"/>
                        <a:pt x="531" y="2026"/>
                      </a:cubicBezTo>
                      <a:cubicBezTo>
                        <a:pt x="-1157" y="4202"/>
                        <a:pt x="1543" y="5911"/>
                        <a:pt x="3568" y="7387"/>
                      </a:cubicBezTo>
                      <a:cubicBezTo>
                        <a:pt x="7280" y="10029"/>
                        <a:pt x="8406" y="13215"/>
                        <a:pt x="10543" y="16478"/>
                      </a:cubicBezTo>
                      <a:cubicBezTo>
                        <a:pt x="11555" y="17954"/>
                        <a:pt x="13243" y="20363"/>
                        <a:pt x="16055" y="20363"/>
                      </a:cubicBezTo>
                      <a:lnTo>
                        <a:pt x="20443" y="13137"/>
                      </a:lnTo>
                      <a:cubicBezTo>
                        <a:pt x="20330" y="12049"/>
                        <a:pt x="20105" y="11195"/>
                        <a:pt x="19993" y="10806"/>
                      </a:cubicBezTo>
                      <a:cubicBezTo>
                        <a:pt x="18980" y="8087"/>
                        <a:pt x="16618" y="4280"/>
                        <a:pt x="13693" y="2104"/>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p:cNvSpPr/>
                <p:nvPr/>
              </p:nvSpPr>
              <p:spPr>
                <a:xfrm>
                  <a:off x="127000" y="609600"/>
                  <a:ext cx="128733" cy="200202"/>
                </a:xfrm>
                <a:custGeom>
                  <a:avLst/>
                  <a:gdLst/>
                  <a:ahLst/>
                  <a:cxnLst>
                    <a:cxn ang="0">
                      <a:pos x="wd2" y="hd2"/>
                    </a:cxn>
                    <a:cxn ang="5400000">
                      <a:pos x="wd2" y="hd2"/>
                    </a:cxn>
                    <a:cxn ang="10800000">
                      <a:pos x="wd2" y="hd2"/>
                    </a:cxn>
                    <a:cxn ang="16200000">
                      <a:pos x="wd2" y="hd2"/>
                    </a:cxn>
                  </a:cxnLst>
                  <a:rect l="0" t="0" r="r" b="b"/>
                  <a:pathLst>
                    <a:path w="20655" h="21281" extrusionOk="0">
                      <a:moveTo>
                        <a:pt x="12634" y="21195"/>
                      </a:moveTo>
                      <a:cubicBezTo>
                        <a:pt x="18747" y="20385"/>
                        <a:pt x="21600" y="14310"/>
                        <a:pt x="20377" y="11070"/>
                      </a:cubicBezTo>
                      <a:cubicBezTo>
                        <a:pt x="19155" y="7830"/>
                        <a:pt x="14875" y="5940"/>
                        <a:pt x="10800" y="4320"/>
                      </a:cubicBezTo>
                      <a:cubicBezTo>
                        <a:pt x="7947" y="3240"/>
                        <a:pt x="4075" y="1215"/>
                        <a:pt x="0" y="0"/>
                      </a:cubicBezTo>
                      <a:lnTo>
                        <a:pt x="2242" y="19170"/>
                      </a:lnTo>
                      <a:cubicBezTo>
                        <a:pt x="6113" y="20520"/>
                        <a:pt x="9985" y="21600"/>
                        <a:pt x="12634" y="2119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p:cNvSpPr/>
                <p:nvPr/>
              </p:nvSpPr>
              <p:spPr>
                <a:xfrm>
                  <a:off x="253999" y="609599"/>
                  <a:ext cx="132482" cy="139134"/>
                </a:xfrm>
                <a:custGeom>
                  <a:avLst/>
                  <a:gdLst/>
                  <a:ahLst/>
                  <a:cxnLst>
                    <a:cxn ang="0">
                      <a:pos x="wd2" y="hd2"/>
                    </a:cxn>
                    <a:cxn ang="5400000">
                      <a:pos x="wd2" y="hd2"/>
                    </a:cxn>
                    <a:cxn ang="10800000">
                      <a:pos x="wd2" y="hd2"/>
                    </a:cxn>
                    <a:cxn ang="16200000">
                      <a:pos x="wd2" y="hd2"/>
                    </a:cxn>
                  </a:cxnLst>
                  <a:rect l="0" t="0" r="r" b="b"/>
                  <a:pathLst>
                    <a:path w="18469" h="20400" extrusionOk="0">
                      <a:moveTo>
                        <a:pt x="7454" y="18841"/>
                      </a:moveTo>
                      <a:cubicBezTo>
                        <a:pt x="10287" y="20889"/>
                        <a:pt x="15244" y="20330"/>
                        <a:pt x="15244" y="20330"/>
                      </a:cubicBezTo>
                      <a:cubicBezTo>
                        <a:pt x="18254" y="19586"/>
                        <a:pt x="18608" y="12696"/>
                        <a:pt x="18431" y="9903"/>
                      </a:cubicBezTo>
                      <a:cubicBezTo>
                        <a:pt x="18077" y="6179"/>
                        <a:pt x="16483" y="2455"/>
                        <a:pt x="12588" y="965"/>
                      </a:cubicBezTo>
                      <a:cubicBezTo>
                        <a:pt x="10287" y="34"/>
                        <a:pt x="3559" y="-711"/>
                        <a:pt x="1434" y="1151"/>
                      </a:cubicBezTo>
                      <a:cubicBezTo>
                        <a:pt x="-2992" y="5248"/>
                        <a:pt x="3913" y="16234"/>
                        <a:pt x="7454" y="1884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p:cNvSpPr/>
                <p:nvPr/>
              </p:nvSpPr>
              <p:spPr>
                <a:xfrm>
                  <a:off x="596899" y="63499"/>
                  <a:ext cx="90823" cy="138244"/>
                </a:xfrm>
                <a:custGeom>
                  <a:avLst/>
                  <a:gdLst/>
                  <a:ahLst/>
                  <a:cxnLst>
                    <a:cxn ang="0">
                      <a:pos x="wd2" y="hd2"/>
                    </a:cxn>
                    <a:cxn ang="5400000">
                      <a:pos x="wd2" y="hd2"/>
                    </a:cxn>
                    <a:cxn ang="10800000">
                      <a:pos x="wd2" y="hd2"/>
                    </a:cxn>
                    <a:cxn ang="16200000">
                      <a:pos x="wd2" y="hd2"/>
                    </a:cxn>
                  </a:cxnLst>
                  <a:rect l="0" t="0" r="r" b="b"/>
                  <a:pathLst>
                    <a:path w="17356" h="20807" extrusionOk="0">
                      <a:moveTo>
                        <a:pt x="2066" y="1119"/>
                      </a:moveTo>
                      <a:cubicBezTo>
                        <a:pt x="-4244" y="5324"/>
                        <a:pt x="5464" y="16602"/>
                        <a:pt x="10318" y="19278"/>
                      </a:cubicBezTo>
                      <a:cubicBezTo>
                        <a:pt x="11531" y="19851"/>
                        <a:pt x="13230" y="20425"/>
                        <a:pt x="15414" y="20807"/>
                      </a:cubicBezTo>
                      <a:lnTo>
                        <a:pt x="17356" y="927"/>
                      </a:lnTo>
                      <a:lnTo>
                        <a:pt x="17356" y="927"/>
                      </a:lnTo>
                      <a:cubicBezTo>
                        <a:pt x="14201" y="163"/>
                        <a:pt x="4978" y="-793"/>
                        <a:pt x="2066" y="1119"/>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p:cNvSpPr/>
                <p:nvPr/>
              </p:nvSpPr>
              <p:spPr>
                <a:xfrm>
                  <a:off x="63499" y="254000"/>
                  <a:ext cx="330375" cy="323784"/>
                </a:xfrm>
                <a:custGeom>
                  <a:avLst/>
                  <a:gdLst/>
                  <a:ahLst/>
                  <a:cxnLst>
                    <a:cxn ang="0">
                      <a:pos x="wd2" y="hd2"/>
                    </a:cxn>
                    <a:cxn ang="5400000">
                      <a:pos x="wd2" y="hd2"/>
                    </a:cxn>
                    <a:cxn ang="10800000">
                      <a:pos x="wd2" y="hd2"/>
                    </a:cxn>
                    <a:cxn ang="16200000">
                      <a:pos x="wd2" y="hd2"/>
                    </a:cxn>
                  </a:cxnLst>
                  <a:rect l="0" t="0" r="r" b="b"/>
                  <a:pathLst>
                    <a:path w="21045" h="21099" extrusionOk="0">
                      <a:moveTo>
                        <a:pt x="16746" y="18301"/>
                      </a:moveTo>
                      <a:cubicBezTo>
                        <a:pt x="18688" y="16729"/>
                        <a:pt x="21600" y="13170"/>
                        <a:pt x="20953" y="10522"/>
                      </a:cubicBezTo>
                      <a:cubicBezTo>
                        <a:pt x="20387" y="8205"/>
                        <a:pt x="16584" y="6218"/>
                        <a:pt x="14966" y="4398"/>
                      </a:cubicBezTo>
                      <a:cubicBezTo>
                        <a:pt x="12539" y="1832"/>
                        <a:pt x="11245" y="177"/>
                        <a:pt x="7362" y="12"/>
                      </a:cubicBezTo>
                      <a:cubicBezTo>
                        <a:pt x="3883" y="-154"/>
                        <a:pt x="1780" y="1501"/>
                        <a:pt x="566" y="4398"/>
                      </a:cubicBezTo>
                      <a:cubicBezTo>
                        <a:pt x="324" y="4894"/>
                        <a:pt x="162" y="5391"/>
                        <a:pt x="0" y="5970"/>
                      </a:cubicBezTo>
                      <a:lnTo>
                        <a:pt x="2508" y="6798"/>
                      </a:lnTo>
                      <a:lnTo>
                        <a:pt x="3479" y="18384"/>
                      </a:lnTo>
                      <a:cubicBezTo>
                        <a:pt x="5339" y="19708"/>
                        <a:pt x="7766" y="20867"/>
                        <a:pt x="9222" y="21032"/>
                      </a:cubicBezTo>
                      <a:cubicBezTo>
                        <a:pt x="11730" y="21446"/>
                        <a:pt x="14724" y="19874"/>
                        <a:pt x="16746" y="1830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p:cNvSpPr/>
                <p:nvPr/>
              </p:nvSpPr>
              <p:spPr>
                <a:xfrm>
                  <a:off x="457200" y="609600"/>
                  <a:ext cx="80875" cy="96301"/>
                </a:xfrm>
                <a:custGeom>
                  <a:avLst/>
                  <a:gdLst/>
                  <a:ahLst/>
                  <a:cxnLst>
                    <a:cxn ang="0">
                      <a:pos x="wd2" y="hd2"/>
                    </a:cxn>
                    <a:cxn ang="5400000">
                      <a:pos x="wd2" y="hd2"/>
                    </a:cxn>
                    <a:cxn ang="10800000">
                      <a:pos x="wd2" y="hd2"/>
                    </a:cxn>
                    <a:cxn ang="16200000">
                      <a:pos x="wd2" y="hd2"/>
                    </a:cxn>
                  </a:cxnLst>
                  <a:rect l="0" t="0" r="r" b="b"/>
                  <a:pathLst>
                    <a:path w="15455" h="14890" extrusionOk="0">
                      <a:moveTo>
                        <a:pt x="5692" y="325"/>
                      </a:moveTo>
                      <a:cubicBezTo>
                        <a:pt x="-5715" y="2878"/>
                        <a:pt x="2051" y="20158"/>
                        <a:pt x="11274" y="13285"/>
                      </a:cubicBezTo>
                      <a:cubicBezTo>
                        <a:pt x="13943" y="11322"/>
                        <a:pt x="14914" y="8376"/>
                        <a:pt x="15400" y="6805"/>
                      </a:cubicBezTo>
                      <a:cubicBezTo>
                        <a:pt x="15885" y="4449"/>
                        <a:pt x="13215" y="-1442"/>
                        <a:pt x="5692" y="32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p:cNvSpPr/>
                <p:nvPr/>
              </p:nvSpPr>
              <p:spPr>
                <a:xfrm>
                  <a:off x="419100" y="520700"/>
                  <a:ext cx="56898" cy="81435"/>
                </a:xfrm>
                <a:custGeom>
                  <a:avLst/>
                  <a:gdLst/>
                  <a:ahLst/>
                  <a:cxnLst>
                    <a:cxn ang="0">
                      <a:pos x="wd2" y="hd2"/>
                    </a:cxn>
                    <a:cxn ang="5400000">
                      <a:pos x="wd2" y="hd2"/>
                    </a:cxn>
                    <a:cxn ang="10800000">
                      <a:pos x="wd2" y="hd2"/>
                    </a:cxn>
                    <a:cxn ang="16200000">
                      <a:pos x="wd2" y="hd2"/>
                    </a:cxn>
                  </a:cxnLst>
                  <a:rect l="0" t="0" r="r" b="b"/>
                  <a:pathLst>
                    <a:path w="12903" h="11447" extrusionOk="0">
                      <a:moveTo>
                        <a:pt x="12883" y="5216"/>
                      </a:moveTo>
                      <a:cubicBezTo>
                        <a:pt x="13171" y="3431"/>
                        <a:pt x="10291" y="-1032"/>
                        <a:pt x="4243" y="218"/>
                      </a:cubicBezTo>
                      <a:cubicBezTo>
                        <a:pt x="-8429" y="3074"/>
                        <a:pt x="11155" y="20568"/>
                        <a:pt x="12883" y="521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7" name="Figura"/>
                <p:cNvSpPr/>
                <p:nvPr/>
              </p:nvSpPr>
              <p:spPr>
                <a:xfrm>
                  <a:off x="508000" y="152399"/>
                  <a:ext cx="85139" cy="95851"/>
                </a:xfrm>
                <a:custGeom>
                  <a:avLst/>
                  <a:gdLst/>
                  <a:ahLst/>
                  <a:cxnLst>
                    <a:cxn ang="0">
                      <a:pos x="wd2" y="hd2"/>
                    </a:cxn>
                    <a:cxn ang="5400000">
                      <a:pos x="wd2" y="hd2"/>
                    </a:cxn>
                    <a:cxn ang="10800000">
                      <a:pos x="wd2" y="hd2"/>
                    </a:cxn>
                    <a:cxn ang="16200000">
                      <a:pos x="wd2" y="hd2"/>
                    </a:cxn>
                  </a:cxnLst>
                  <a:rect l="0" t="0" r="r" b="b"/>
                  <a:pathLst>
                    <a:path w="12814" h="11480" extrusionOk="0">
                      <a:moveTo>
                        <a:pt x="8611" y="11321"/>
                      </a:moveTo>
                      <a:cubicBezTo>
                        <a:pt x="21418" y="8735"/>
                        <a:pt x="965" y="-9214"/>
                        <a:pt x="9" y="6149"/>
                      </a:cubicBezTo>
                      <a:cubicBezTo>
                        <a:pt x="-182" y="7823"/>
                        <a:pt x="2685" y="12386"/>
                        <a:pt x="8611" y="1132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p:cNvSpPr/>
                <p:nvPr/>
              </p:nvSpPr>
              <p:spPr>
                <a:xfrm>
                  <a:off x="533400" y="558799"/>
                  <a:ext cx="128083" cy="346238"/>
                </a:xfrm>
                <a:custGeom>
                  <a:avLst/>
                  <a:gdLst/>
                  <a:ahLst/>
                  <a:cxnLst>
                    <a:cxn ang="0">
                      <a:pos x="wd2" y="hd2"/>
                    </a:cxn>
                    <a:cxn ang="5400000">
                      <a:pos x="wd2" y="hd2"/>
                    </a:cxn>
                    <a:cxn ang="10800000">
                      <a:pos x="wd2" y="hd2"/>
                    </a:cxn>
                    <a:cxn ang="16200000">
                      <a:pos x="wd2" y="hd2"/>
                    </a:cxn>
                  </a:cxnLst>
                  <a:rect l="0" t="0" r="r" b="b"/>
                  <a:pathLst>
                    <a:path w="16887" h="21492" extrusionOk="0">
                      <a:moveTo>
                        <a:pt x="10357" y="523"/>
                      </a:moveTo>
                      <a:cubicBezTo>
                        <a:pt x="5501" y="2099"/>
                        <a:pt x="6506" y="5804"/>
                        <a:pt x="5334" y="8012"/>
                      </a:cubicBezTo>
                      <a:cubicBezTo>
                        <a:pt x="2822" y="12190"/>
                        <a:pt x="-4713" y="17787"/>
                        <a:pt x="4329" y="21492"/>
                      </a:cubicBezTo>
                      <a:lnTo>
                        <a:pt x="4496" y="21256"/>
                      </a:lnTo>
                      <a:cubicBezTo>
                        <a:pt x="4496" y="21256"/>
                        <a:pt x="3324" y="19206"/>
                        <a:pt x="5501" y="20231"/>
                      </a:cubicBezTo>
                      <a:lnTo>
                        <a:pt x="16887" y="7460"/>
                      </a:lnTo>
                      <a:lnTo>
                        <a:pt x="16385" y="207"/>
                      </a:lnTo>
                      <a:cubicBezTo>
                        <a:pt x="14375" y="-108"/>
                        <a:pt x="12366" y="-108"/>
                        <a:pt x="10357" y="523"/>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p:cNvSpPr/>
                <p:nvPr/>
              </p:nvSpPr>
              <p:spPr>
                <a:xfrm>
                  <a:off x="-1" y="-1"/>
                  <a:ext cx="188247" cy="261045"/>
                </a:xfrm>
                <a:custGeom>
                  <a:avLst/>
                  <a:gdLst/>
                  <a:ahLst/>
                  <a:cxnLst>
                    <a:cxn ang="0">
                      <a:pos x="wd2" y="hd2"/>
                    </a:cxn>
                    <a:cxn ang="5400000">
                      <a:pos x="wd2" y="hd2"/>
                    </a:cxn>
                    <a:cxn ang="10800000">
                      <a:pos x="wd2" y="hd2"/>
                    </a:cxn>
                    <a:cxn ang="16200000">
                      <a:pos x="wd2" y="hd2"/>
                    </a:cxn>
                  </a:cxnLst>
                  <a:rect l="0" t="0" r="r" b="b"/>
                  <a:pathLst>
                    <a:path w="19404" h="20555" extrusionOk="0">
                      <a:moveTo>
                        <a:pt x="10604" y="18300"/>
                      </a:moveTo>
                      <a:cubicBezTo>
                        <a:pt x="17411" y="14700"/>
                        <a:pt x="21600" y="5900"/>
                        <a:pt x="18196" y="0"/>
                      </a:cubicBezTo>
                      <a:lnTo>
                        <a:pt x="2880" y="1200"/>
                      </a:lnTo>
                      <a:cubicBezTo>
                        <a:pt x="2749" y="2300"/>
                        <a:pt x="2618" y="3400"/>
                        <a:pt x="2225" y="4300"/>
                      </a:cubicBezTo>
                      <a:cubicBezTo>
                        <a:pt x="1702" y="5800"/>
                        <a:pt x="785" y="7500"/>
                        <a:pt x="0" y="9200"/>
                      </a:cubicBezTo>
                      <a:lnTo>
                        <a:pt x="2095" y="19600"/>
                      </a:lnTo>
                      <a:cubicBezTo>
                        <a:pt x="2225" y="19700"/>
                        <a:pt x="2356" y="19800"/>
                        <a:pt x="2487" y="19900"/>
                      </a:cubicBezTo>
                      <a:cubicBezTo>
                        <a:pt x="4975" y="21600"/>
                        <a:pt x="8247" y="19600"/>
                        <a:pt x="10604" y="1830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p:cNvSpPr/>
                <p:nvPr/>
              </p:nvSpPr>
              <p:spPr>
                <a:xfrm>
                  <a:off x="431799" y="292099"/>
                  <a:ext cx="212588" cy="233817"/>
                </a:xfrm>
                <a:custGeom>
                  <a:avLst/>
                  <a:gdLst/>
                  <a:ahLst/>
                  <a:cxnLst>
                    <a:cxn ang="0">
                      <a:pos x="wd2" y="hd2"/>
                    </a:cxn>
                    <a:cxn ang="5400000">
                      <a:pos x="wd2" y="hd2"/>
                    </a:cxn>
                    <a:cxn ang="10800000">
                      <a:pos x="wd2" y="hd2"/>
                    </a:cxn>
                    <a:cxn ang="16200000">
                      <a:pos x="wd2" y="hd2"/>
                    </a:cxn>
                  </a:cxnLst>
                  <a:rect l="0" t="0" r="r" b="b"/>
                  <a:pathLst>
                    <a:path w="19232" h="18076" extrusionOk="0">
                      <a:moveTo>
                        <a:pt x="3377" y="1707"/>
                      </a:moveTo>
                      <a:cubicBezTo>
                        <a:pt x="-2368" y="5635"/>
                        <a:pt x="-185" y="13096"/>
                        <a:pt x="5445" y="16435"/>
                      </a:cubicBezTo>
                      <a:cubicBezTo>
                        <a:pt x="11304" y="19871"/>
                        <a:pt x="16360" y="17711"/>
                        <a:pt x="19232" y="11820"/>
                      </a:cubicBezTo>
                      <a:lnTo>
                        <a:pt x="18887" y="4555"/>
                      </a:lnTo>
                      <a:cubicBezTo>
                        <a:pt x="15785" y="431"/>
                        <a:pt x="8432" y="-1729"/>
                        <a:pt x="3377" y="1707"/>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p:cNvSpPr/>
                <p:nvPr/>
              </p:nvSpPr>
              <p:spPr>
                <a:xfrm>
                  <a:off x="241300" y="25399"/>
                  <a:ext cx="223500" cy="232253"/>
                </a:xfrm>
                <a:custGeom>
                  <a:avLst/>
                  <a:gdLst/>
                  <a:ahLst/>
                  <a:cxnLst>
                    <a:cxn ang="0">
                      <a:pos x="wd2" y="hd2"/>
                    </a:cxn>
                    <a:cxn ang="5400000">
                      <a:pos x="wd2" y="hd2"/>
                    </a:cxn>
                    <a:cxn ang="10800000">
                      <a:pos x="wd2" y="hd2"/>
                    </a:cxn>
                    <a:cxn ang="16200000">
                      <a:pos x="wd2" y="hd2"/>
                    </a:cxn>
                  </a:cxnLst>
                  <a:rect l="0" t="0" r="r" b="b"/>
                  <a:pathLst>
                    <a:path w="18101" h="16057" extrusionOk="0">
                      <a:moveTo>
                        <a:pt x="17834" y="5596"/>
                      </a:moveTo>
                      <a:cubicBezTo>
                        <a:pt x="15880" y="943"/>
                        <a:pt x="8063" y="-1955"/>
                        <a:pt x="3023" y="1557"/>
                      </a:cubicBezTo>
                      <a:cubicBezTo>
                        <a:pt x="-2120" y="5069"/>
                        <a:pt x="-166" y="11743"/>
                        <a:pt x="4874" y="14728"/>
                      </a:cubicBezTo>
                      <a:cubicBezTo>
                        <a:pt x="13309" y="19645"/>
                        <a:pt x="19480" y="9635"/>
                        <a:pt x="17834" y="559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58" name="Figura"/>
              <p:cNvSpPr/>
              <p:nvPr/>
            </p:nvSpPr>
            <p:spPr>
              <a:xfrm>
                <a:off x="1562099" y="1130300"/>
                <a:ext cx="583795" cy="1421278"/>
              </a:xfrm>
              <a:custGeom>
                <a:avLst/>
                <a:gdLst/>
                <a:ahLst/>
                <a:cxnLst>
                  <a:cxn ang="0">
                    <a:pos x="wd2" y="hd2"/>
                  </a:cxn>
                  <a:cxn ang="5400000">
                    <a:pos x="wd2" y="hd2"/>
                  </a:cxn>
                  <a:cxn ang="10800000">
                    <a:pos x="wd2" y="hd2"/>
                  </a:cxn>
                  <a:cxn ang="16200000">
                    <a:pos x="wd2" y="hd2"/>
                  </a:cxn>
                </a:cxnLst>
                <a:rect l="0" t="0" r="r" b="b"/>
                <a:pathLst>
                  <a:path w="21216" h="21506" extrusionOk="0">
                    <a:moveTo>
                      <a:pt x="15462" y="559"/>
                    </a:moveTo>
                    <a:cubicBezTo>
                      <a:pt x="6508" y="3480"/>
                      <a:pt x="1015" y="18239"/>
                      <a:pt x="0" y="21506"/>
                    </a:cubicBezTo>
                    <a:lnTo>
                      <a:pt x="3046" y="21506"/>
                    </a:lnTo>
                    <a:cubicBezTo>
                      <a:pt x="3738" y="19142"/>
                      <a:pt x="9185" y="1501"/>
                      <a:pt x="19938" y="540"/>
                    </a:cubicBezTo>
                    <a:cubicBezTo>
                      <a:pt x="19846" y="386"/>
                      <a:pt x="21600" y="233"/>
                      <a:pt x="21138" y="98"/>
                    </a:cubicBezTo>
                    <a:cubicBezTo>
                      <a:pt x="20308" y="-94"/>
                      <a:pt x="17446" y="-36"/>
                      <a:pt x="15462" y="559"/>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9" name="Figura"/>
              <p:cNvSpPr/>
              <p:nvPr/>
            </p:nvSpPr>
            <p:spPr>
              <a:xfrm>
                <a:off x="1625600" y="1130299"/>
                <a:ext cx="584960" cy="1421462"/>
              </a:xfrm>
              <a:custGeom>
                <a:avLst/>
                <a:gdLst/>
                <a:ahLst/>
                <a:cxnLst>
                  <a:cxn ang="0">
                    <a:pos x="wd2" y="hd2"/>
                  </a:cxn>
                  <a:cxn ang="5400000">
                    <a:pos x="wd2" y="hd2"/>
                  </a:cxn>
                  <a:cxn ang="10800000">
                    <a:pos x="wd2" y="hd2"/>
                  </a:cxn>
                  <a:cxn ang="16200000">
                    <a:pos x="wd2" y="hd2"/>
                  </a:cxn>
                </a:cxnLst>
                <a:rect l="0" t="0" r="r" b="b"/>
                <a:pathLst>
                  <a:path w="21581" h="21490" extrusionOk="0">
                    <a:moveTo>
                      <a:pt x="17852" y="812"/>
                    </a:moveTo>
                    <a:cubicBezTo>
                      <a:pt x="18976" y="485"/>
                      <a:pt x="20382" y="312"/>
                      <a:pt x="21553" y="274"/>
                    </a:cubicBezTo>
                    <a:cubicBezTo>
                      <a:pt x="21600" y="216"/>
                      <a:pt x="21600" y="159"/>
                      <a:pt x="21459" y="120"/>
                    </a:cubicBezTo>
                    <a:cubicBezTo>
                      <a:pt x="20569" y="-110"/>
                      <a:pt x="17711" y="-33"/>
                      <a:pt x="15696" y="562"/>
                    </a:cubicBezTo>
                    <a:cubicBezTo>
                      <a:pt x="6607" y="3480"/>
                      <a:pt x="1031" y="18226"/>
                      <a:pt x="0" y="21490"/>
                    </a:cubicBezTo>
                    <a:lnTo>
                      <a:pt x="2202" y="21490"/>
                    </a:lnTo>
                    <a:cubicBezTo>
                      <a:pt x="3186" y="18245"/>
                      <a:pt x="8715" y="3692"/>
                      <a:pt x="17852" y="81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p:cNvSpPr/>
              <p:nvPr/>
            </p:nvSpPr>
            <p:spPr>
              <a:xfrm>
                <a:off x="2616200" y="2247900"/>
                <a:ext cx="170181" cy="458470"/>
              </a:xfrm>
              <a:custGeom>
                <a:avLst/>
                <a:gdLst/>
                <a:ahLst/>
                <a:cxnLst>
                  <a:cxn ang="0">
                    <a:pos x="wd2" y="hd2"/>
                  </a:cxn>
                  <a:cxn ang="5400000">
                    <a:pos x="wd2" y="hd2"/>
                  </a:cxn>
                  <a:cxn ang="10800000">
                    <a:pos x="wd2" y="hd2"/>
                  </a:cxn>
                  <a:cxn ang="16200000">
                    <a:pos x="wd2" y="hd2"/>
                  </a:cxn>
                </a:cxnLst>
                <a:rect l="0" t="0" r="r" b="b"/>
                <a:pathLst>
                  <a:path w="21600" h="21600" extrusionOk="0">
                    <a:moveTo>
                      <a:pt x="5803" y="21600"/>
                    </a:moveTo>
                    <a:lnTo>
                      <a:pt x="21600" y="0"/>
                    </a:lnTo>
                    <a:lnTo>
                      <a:pt x="0" y="19685"/>
                    </a:lnTo>
                    <a:lnTo>
                      <a:pt x="2901" y="19925"/>
                    </a:lnTo>
                    <a:lnTo>
                      <a:pt x="6287" y="1717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p:cNvSpPr/>
              <p:nvPr/>
            </p:nvSpPr>
            <p:spPr>
              <a:xfrm>
                <a:off x="2171700" y="1981199"/>
                <a:ext cx="222250" cy="701041"/>
              </a:xfrm>
              <a:custGeom>
                <a:avLst/>
                <a:gdLst/>
                <a:ahLst/>
                <a:cxnLst>
                  <a:cxn ang="0">
                    <a:pos x="wd2" y="hd2"/>
                  </a:cxn>
                  <a:cxn ang="5400000">
                    <a:pos x="wd2" y="hd2"/>
                  </a:cxn>
                  <a:cxn ang="10800000">
                    <a:pos x="wd2" y="hd2"/>
                  </a:cxn>
                  <a:cxn ang="16200000">
                    <a:pos x="wd2" y="hd2"/>
                  </a:cxn>
                </a:cxnLst>
                <a:rect l="0" t="0" r="r" b="b"/>
                <a:pathLst>
                  <a:path w="21600" h="21600" extrusionOk="0">
                    <a:moveTo>
                      <a:pt x="2962" y="21600"/>
                    </a:moveTo>
                    <a:lnTo>
                      <a:pt x="21600" y="0"/>
                    </a:lnTo>
                    <a:lnTo>
                      <a:pt x="0" y="20857"/>
                    </a:lnTo>
                    <a:lnTo>
                      <a:pt x="4443" y="18117"/>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Triángulo"/>
              <p:cNvSpPr/>
              <p:nvPr/>
            </p:nvSpPr>
            <p:spPr>
              <a:xfrm>
                <a:off x="1905000" y="2184399"/>
                <a:ext cx="82550" cy="490222"/>
              </a:xfrm>
              <a:custGeom>
                <a:avLst/>
                <a:gdLst/>
                <a:ahLst/>
                <a:cxnLst>
                  <a:cxn ang="0">
                    <a:pos x="wd2" y="hd2"/>
                  </a:cxn>
                  <a:cxn ang="5400000">
                    <a:pos x="wd2" y="hd2"/>
                  </a:cxn>
                  <a:cxn ang="10800000">
                    <a:pos x="wd2" y="hd2"/>
                  </a:cxn>
                  <a:cxn ang="16200000">
                    <a:pos x="wd2" y="hd2"/>
                  </a:cxn>
                </a:cxnLst>
                <a:rect l="0" t="0" r="r" b="b"/>
                <a:pathLst>
                  <a:path w="21600" h="21600" extrusionOk="0">
                    <a:moveTo>
                      <a:pt x="0" y="18131"/>
                    </a:moveTo>
                    <a:lnTo>
                      <a:pt x="21600" y="0"/>
                    </a:lnTo>
                    <a:lnTo>
                      <a:pt x="6978"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p:cNvSpPr/>
              <p:nvPr/>
            </p:nvSpPr>
            <p:spPr>
              <a:xfrm>
                <a:off x="1028700" y="2146299"/>
                <a:ext cx="121921" cy="523323"/>
              </a:xfrm>
              <a:custGeom>
                <a:avLst/>
                <a:gdLst/>
                <a:ahLst/>
                <a:cxnLst>
                  <a:cxn ang="0">
                    <a:pos x="wd2" y="hd2"/>
                  </a:cxn>
                  <a:cxn ang="5400000">
                    <a:pos x="wd2" y="hd2"/>
                  </a:cxn>
                  <a:cxn ang="10800000">
                    <a:pos x="wd2" y="hd2"/>
                  </a:cxn>
                  <a:cxn ang="16200000">
                    <a:pos x="wd2" y="hd2"/>
                  </a:cxn>
                </a:cxnLst>
                <a:rect l="0" t="0" r="r" b="b"/>
                <a:pathLst>
                  <a:path w="21600" h="21293" extrusionOk="0">
                    <a:moveTo>
                      <a:pt x="0" y="20053"/>
                    </a:moveTo>
                    <a:cubicBezTo>
                      <a:pt x="0" y="20053"/>
                      <a:pt x="21600" y="313"/>
                      <a:pt x="21600" y="3"/>
                    </a:cubicBezTo>
                    <a:cubicBezTo>
                      <a:pt x="21600" y="-307"/>
                      <a:pt x="10350" y="21293"/>
                      <a:pt x="10350" y="21293"/>
                    </a:cubicBezTo>
                    <a:lnTo>
                      <a:pt x="9000" y="17262"/>
                    </a:lnTo>
                    <a:lnTo>
                      <a:pt x="0" y="20053"/>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p:cNvSpPr/>
              <p:nvPr/>
            </p:nvSpPr>
            <p:spPr>
              <a:xfrm>
                <a:off x="800100" y="1320800"/>
                <a:ext cx="381001" cy="642620"/>
              </a:xfrm>
              <a:custGeom>
                <a:avLst/>
                <a:gdLst/>
                <a:ahLst/>
                <a:cxnLst>
                  <a:cxn ang="0">
                    <a:pos x="wd2" y="hd2"/>
                  </a:cxn>
                  <a:cxn ang="5400000">
                    <a:pos x="wd2" y="hd2"/>
                  </a:cxn>
                  <a:cxn ang="10800000">
                    <a:pos x="wd2" y="hd2"/>
                  </a:cxn>
                  <a:cxn ang="16200000">
                    <a:pos x="wd2" y="hd2"/>
                  </a:cxn>
                </a:cxnLst>
                <a:rect l="0" t="0" r="r" b="b"/>
                <a:pathLst>
                  <a:path w="21600" h="21600" extrusionOk="0">
                    <a:moveTo>
                      <a:pt x="15120" y="1409"/>
                    </a:moveTo>
                    <a:cubicBezTo>
                      <a:pt x="4032" y="8324"/>
                      <a:pt x="0" y="21600"/>
                      <a:pt x="0" y="21600"/>
                    </a:cubicBezTo>
                    <a:cubicBezTo>
                      <a:pt x="6624" y="7897"/>
                      <a:pt x="21600" y="0"/>
                      <a:pt x="21600" y="0"/>
                    </a:cubicBezTo>
                    <a:lnTo>
                      <a:pt x="15120" y="1409"/>
                    </a:ln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Triángulo"/>
              <p:cNvSpPr/>
              <p:nvPr/>
            </p:nvSpPr>
            <p:spPr>
              <a:xfrm>
                <a:off x="1320799" y="1778000"/>
                <a:ext cx="71122" cy="132081"/>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0" y="21600"/>
                    </a:lnTo>
                    <a:lnTo>
                      <a:pt x="21600" y="831"/>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Triángulo"/>
              <p:cNvSpPr/>
              <p:nvPr/>
            </p:nvSpPr>
            <p:spPr>
              <a:xfrm>
                <a:off x="2273300" y="1308100"/>
                <a:ext cx="181611" cy="5130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3745" y="342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p:cNvSpPr/>
              <p:nvPr/>
            </p:nvSpPr>
            <p:spPr>
              <a:xfrm>
                <a:off x="2489199" y="2222499"/>
                <a:ext cx="88901" cy="4686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410"/>
                      <a:pt x="0" y="21600"/>
                      <a:pt x="0" y="21600"/>
                    </a:cubicBezTo>
                    <a:lnTo>
                      <a:pt x="11726" y="18029"/>
                    </a:lnTo>
                    <a:lnTo>
                      <a:pt x="21600" y="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p:cNvSpPr/>
              <p:nvPr/>
            </p:nvSpPr>
            <p:spPr>
              <a:xfrm>
                <a:off x="419100" y="2006599"/>
                <a:ext cx="59538" cy="666751"/>
              </a:xfrm>
              <a:custGeom>
                <a:avLst/>
                <a:gdLst/>
                <a:ahLst/>
                <a:cxnLst>
                  <a:cxn ang="0">
                    <a:pos x="wd2" y="hd2"/>
                  </a:cxn>
                  <a:cxn ang="5400000">
                    <a:pos x="wd2" y="hd2"/>
                  </a:cxn>
                  <a:cxn ang="10800000">
                    <a:pos x="wd2" y="hd2"/>
                  </a:cxn>
                  <a:cxn ang="16200000">
                    <a:pos x="wd2" y="hd2"/>
                  </a:cxn>
                </a:cxnLst>
                <a:rect l="0" t="0" r="r" b="b"/>
                <a:pathLst>
                  <a:path w="15342" h="21600" extrusionOk="0">
                    <a:moveTo>
                      <a:pt x="15342" y="0"/>
                    </a:moveTo>
                    <a:cubicBezTo>
                      <a:pt x="-6258" y="7077"/>
                      <a:pt x="1269" y="21600"/>
                      <a:pt x="1269" y="21600"/>
                    </a:cubicBezTo>
                    <a:lnTo>
                      <a:pt x="7487" y="20859"/>
                    </a:lnTo>
                    <a:cubicBezTo>
                      <a:pt x="1597" y="8352"/>
                      <a:pt x="15342" y="0"/>
                      <a:pt x="15342" y="0"/>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p:cNvSpPr/>
              <p:nvPr/>
            </p:nvSpPr>
            <p:spPr>
              <a:xfrm>
                <a:off x="558800" y="2298700"/>
                <a:ext cx="53442" cy="370919"/>
              </a:xfrm>
              <a:custGeom>
                <a:avLst/>
                <a:gdLst/>
                <a:ahLst/>
                <a:cxnLst>
                  <a:cxn ang="0">
                    <a:pos x="wd2" y="hd2"/>
                  </a:cxn>
                  <a:cxn ang="5400000">
                    <a:pos x="wd2" y="hd2"/>
                  </a:cxn>
                  <a:cxn ang="10800000">
                    <a:pos x="wd2" y="hd2"/>
                  </a:cxn>
                  <a:cxn ang="16200000">
                    <a:pos x="wd2" y="hd2"/>
                  </a:cxn>
                </a:cxnLst>
                <a:rect l="0" t="0" r="r" b="b"/>
                <a:pathLst>
                  <a:path w="20658" h="21241" extrusionOk="0">
                    <a:moveTo>
                      <a:pt x="3927" y="21241"/>
                    </a:moveTo>
                    <a:cubicBezTo>
                      <a:pt x="3927" y="21241"/>
                      <a:pt x="21600" y="-359"/>
                      <a:pt x="20618" y="5"/>
                    </a:cubicBezTo>
                    <a:cubicBezTo>
                      <a:pt x="19636" y="441"/>
                      <a:pt x="0" y="14405"/>
                      <a:pt x="0" y="14405"/>
                    </a:cubicBezTo>
                    <a:lnTo>
                      <a:pt x="3927" y="21241"/>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p:cNvSpPr/>
              <p:nvPr/>
            </p:nvSpPr>
            <p:spPr>
              <a:xfrm>
                <a:off x="558799" y="1384299"/>
                <a:ext cx="309881" cy="457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20" y="19140"/>
                    </a:lnTo>
                    <a:cubicBezTo>
                      <a:pt x="8321" y="9420"/>
                      <a:pt x="21600" y="0"/>
                      <a:pt x="21600" y="0"/>
                    </a:cubicBezTo>
                    <a:cubicBezTo>
                      <a:pt x="8144" y="8100"/>
                      <a:pt x="0" y="21600"/>
                      <a:pt x="0" y="2160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p:cNvSpPr/>
              <p:nvPr/>
            </p:nvSpPr>
            <p:spPr>
              <a:xfrm>
                <a:off x="1282699" y="939799"/>
                <a:ext cx="394971" cy="71122"/>
              </a:xfrm>
              <a:custGeom>
                <a:avLst/>
                <a:gdLst/>
                <a:ahLst/>
                <a:cxnLst>
                  <a:cxn ang="0">
                    <a:pos x="wd2" y="hd2"/>
                  </a:cxn>
                  <a:cxn ang="5400000">
                    <a:pos x="wd2" y="hd2"/>
                  </a:cxn>
                  <a:cxn ang="10800000">
                    <a:pos x="wd2" y="hd2"/>
                  </a:cxn>
                  <a:cxn ang="16200000">
                    <a:pos x="wd2" y="hd2"/>
                  </a:cxn>
                </a:cxnLst>
                <a:rect l="0" t="0" r="r" b="b"/>
                <a:pathLst>
                  <a:path w="21600" h="21600" extrusionOk="0">
                    <a:moveTo>
                      <a:pt x="695" y="21600"/>
                    </a:moveTo>
                    <a:lnTo>
                      <a:pt x="21600" y="20057"/>
                    </a:lnTo>
                    <a:lnTo>
                      <a:pt x="21322" y="0"/>
                    </a:lnTo>
                    <a:lnTo>
                      <a:pt x="0" y="10800"/>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p:cNvSpPr/>
              <p:nvPr/>
            </p:nvSpPr>
            <p:spPr>
              <a:xfrm>
                <a:off x="1663699" y="914400"/>
                <a:ext cx="288292" cy="85091"/>
              </a:xfrm>
              <a:custGeom>
                <a:avLst/>
                <a:gdLst/>
                <a:ahLst/>
                <a:cxnLst>
                  <a:cxn ang="0">
                    <a:pos x="wd2" y="hd2"/>
                  </a:cxn>
                  <a:cxn ang="5400000">
                    <a:pos x="wd2" y="hd2"/>
                  </a:cxn>
                  <a:cxn ang="10800000">
                    <a:pos x="wd2" y="hd2"/>
                  </a:cxn>
                  <a:cxn ang="16200000">
                    <a:pos x="wd2" y="hd2"/>
                  </a:cxn>
                </a:cxnLst>
                <a:rect l="0" t="0" r="r" b="b"/>
                <a:pathLst>
                  <a:path w="21600" h="21600" extrusionOk="0">
                    <a:moveTo>
                      <a:pt x="571" y="21600"/>
                    </a:moveTo>
                    <a:lnTo>
                      <a:pt x="19697" y="20310"/>
                    </a:lnTo>
                    <a:lnTo>
                      <a:pt x="21600" y="0"/>
                    </a:lnTo>
                    <a:lnTo>
                      <a:pt x="0" y="4836"/>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p:cNvSpPr/>
              <p:nvPr/>
            </p:nvSpPr>
            <p:spPr>
              <a:xfrm>
                <a:off x="1231899" y="622300"/>
                <a:ext cx="419101" cy="69850"/>
              </a:xfrm>
              <a:custGeom>
                <a:avLst/>
                <a:gdLst/>
                <a:ahLst/>
                <a:cxnLst>
                  <a:cxn ang="0">
                    <a:pos x="wd2" y="hd2"/>
                  </a:cxn>
                  <a:cxn ang="5400000">
                    <a:pos x="wd2" y="hd2"/>
                  </a:cxn>
                  <a:cxn ang="10800000">
                    <a:pos x="wd2" y="hd2"/>
                  </a:cxn>
                  <a:cxn ang="16200000">
                    <a:pos x="wd2" y="hd2"/>
                  </a:cxn>
                </a:cxnLst>
                <a:rect l="0" t="0" r="r" b="b"/>
                <a:pathLst>
                  <a:path w="21600" h="21600" extrusionOk="0">
                    <a:moveTo>
                      <a:pt x="720" y="21600"/>
                    </a:moveTo>
                    <a:lnTo>
                      <a:pt x="21600" y="20422"/>
                    </a:lnTo>
                    <a:lnTo>
                      <a:pt x="21338" y="0"/>
                    </a:lnTo>
                    <a:lnTo>
                      <a:pt x="0" y="10996"/>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p:cNvSpPr/>
              <p:nvPr/>
            </p:nvSpPr>
            <p:spPr>
              <a:xfrm>
                <a:off x="1638300" y="622299"/>
                <a:ext cx="342901" cy="88901"/>
              </a:xfrm>
              <a:custGeom>
                <a:avLst/>
                <a:gdLst/>
                <a:ahLst/>
                <a:cxnLst>
                  <a:cxn ang="0">
                    <a:pos x="wd2" y="hd2"/>
                  </a:cxn>
                  <a:cxn ang="5400000">
                    <a:pos x="wd2" y="hd2"/>
                  </a:cxn>
                  <a:cxn ang="10800000">
                    <a:pos x="wd2" y="hd2"/>
                  </a:cxn>
                  <a:cxn ang="16200000">
                    <a:pos x="wd2" y="hd2"/>
                  </a:cxn>
                </a:cxnLst>
                <a:rect l="0" t="0" r="r" b="b"/>
                <a:pathLst>
                  <a:path w="21600" h="21600" extrusionOk="0">
                    <a:moveTo>
                      <a:pt x="480" y="16046"/>
                    </a:moveTo>
                    <a:lnTo>
                      <a:pt x="20080" y="21600"/>
                    </a:lnTo>
                    <a:lnTo>
                      <a:pt x="21600" y="6171"/>
                    </a:lnTo>
                    <a:lnTo>
                      <a:pt x="0" y="0"/>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p:cNvSpPr/>
              <p:nvPr/>
            </p:nvSpPr>
            <p:spPr>
              <a:xfrm>
                <a:off x="3276600" y="1765300"/>
                <a:ext cx="264161" cy="315797"/>
              </a:xfrm>
              <a:custGeom>
                <a:avLst/>
                <a:gdLst/>
                <a:ahLst/>
                <a:cxnLst>
                  <a:cxn ang="0">
                    <a:pos x="wd2" y="hd2"/>
                  </a:cxn>
                  <a:cxn ang="5400000">
                    <a:pos x="wd2" y="hd2"/>
                  </a:cxn>
                  <a:cxn ang="10800000">
                    <a:pos x="wd2" y="hd2"/>
                  </a:cxn>
                  <a:cxn ang="16200000">
                    <a:pos x="wd2" y="hd2"/>
                  </a:cxn>
                </a:cxnLst>
                <a:rect l="0" t="0" r="r" b="b"/>
                <a:pathLst>
                  <a:path w="21600" h="20422" extrusionOk="0">
                    <a:moveTo>
                      <a:pt x="0" y="19026"/>
                    </a:moveTo>
                    <a:lnTo>
                      <a:pt x="21600" y="20422"/>
                    </a:lnTo>
                    <a:cubicBezTo>
                      <a:pt x="21600" y="20422"/>
                      <a:pt x="20458" y="2107"/>
                      <a:pt x="9242" y="54"/>
                    </a:cubicBezTo>
                    <a:cubicBezTo>
                      <a:pt x="2596" y="-1178"/>
                      <a:pt x="0" y="19026"/>
                      <a:pt x="0" y="19026"/>
                    </a:cubicBez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p:cNvSpPr/>
              <p:nvPr/>
            </p:nvSpPr>
            <p:spPr>
              <a:xfrm>
                <a:off x="3302000" y="1765300"/>
                <a:ext cx="242571" cy="320777"/>
              </a:xfrm>
              <a:custGeom>
                <a:avLst/>
                <a:gdLst/>
                <a:ahLst/>
                <a:cxnLst>
                  <a:cxn ang="0">
                    <a:pos x="wd2" y="hd2"/>
                  </a:cxn>
                  <a:cxn ang="5400000">
                    <a:pos x="wd2" y="hd2"/>
                  </a:cxn>
                  <a:cxn ang="10800000">
                    <a:pos x="wd2" y="hd2"/>
                  </a:cxn>
                  <a:cxn ang="16200000">
                    <a:pos x="wd2" y="hd2"/>
                  </a:cxn>
                </a:cxnLst>
                <a:rect l="0" t="0" r="r" b="b"/>
                <a:pathLst>
                  <a:path w="21600" h="20510" extrusionOk="0">
                    <a:moveTo>
                      <a:pt x="0" y="18724"/>
                    </a:moveTo>
                    <a:lnTo>
                      <a:pt x="21600" y="20510"/>
                    </a:lnTo>
                    <a:cubicBezTo>
                      <a:pt x="21600" y="20510"/>
                      <a:pt x="20469" y="2077"/>
                      <a:pt x="9273" y="47"/>
                    </a:cubicBezTo>
                    <a:cubicBezTo>
                      <a:pt x="2714" y="-1090"/>
                      <a:pt x="0" y="18724"/>
                      <a:pt x="0" y="18724"/>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p:cNvSpPr/>
              <p:nvPr/>
            </p:nvSpPr>
            <p:spPr>
              <a:xfrm>
                <a:off x="3352799" y="1828800"/>
                <a:ext cx="167641" cy="221635"/>
              </a:xfrm>
              <a:custGeom>
                <a:avLst/>
                <a:gdLst/>
                <a:ahLst/>
                <a:cxnLst>
                  <a:cxn ang="0">
                    <a:pos x="wd2" y="hd2"/>
                  </a:cxn>
                  <a:cxn ang="5400000">
                    <a:pos x="wd2" y="hd2"/>
                  </a:cxn>
                  <a:cxn ang="10800000">
                    <a:pos x="wd2" y="hd2"/>
                  </a:cxn>
                  <a:cxn ang="16200000">
                    <a:pos x="wd2" y="hd2"/>
                  </a:cxn>
                </a:cxnLst>
                <a:rect l="0" t="0" r="r" b="b"/>
                <a:pathLst>
                  <a:path w="21600" h="20376" extrusionOk="0">
                    <a:moveTo>
                      <a:pt x="0" y="18508"/>
                    </a:moveTo>
                    <a:lnTo>
                      <a:pt x="21600" y="20376"/>
                    </a:lnTo>
                    <a:cubicBezTo>
                      <a:pt x="21600" y="20376"/>
                      <a:pt x="20455" y="2045"/>
                      <a:pt x="9327" y="60"/>
                    </a:cubicBezTo>
                    <a:cubicBezTo>
                      <a:pt x="2618" y="-1224"/>
                      <a:pt x="0" y="18508"/>
                      <a:pt x="0" y="18508"/>
                    </a:cubicBez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p:cNvSpPr/>
              <p:nvPr/>
            </p:nvSpPr>
            <p:spPr>
              <a:xfrm>
                <a:off x="3352799" y="1841500"/>
                <a:ext cx="143512" cy="208856"/>
              </a:xfrm>
              <a:custGeom>
                <a:avLst/>
                <a:gdLst/>
                <a:ahLst/>
                <a:cxnLst>
                  <a:cxn ang="0">
                    <a:pos x="wd2" y="hd2"/>
                  </a:cxn>
                  <a:cxn ang="5400000">
                    <a:pos x="wd2" y="hd2"/>
                  </a:cxn>
                  <a:cxn ang="10800000">
                    <a:pos x="wd2" y="hd2"/>
                  </a:cxn>
                  <a:cxn ang="16200000">
                    <a:pos x="wd2" y="hd2"/>
                  </a:cxn>
                </a:cxnLst>
                <a:rect l="0" t="0" r="r" b="b"/>
                <a:pathLst>
                  <a:path w="21600" h="20415" extrusionOk="0">
                    <a:moveTo>
                      <a:pt x="0" y="18553"/>
                    </a:moveTo>
                    <a:lnTo>
                      <a:pt x="21600" y="20415"/>
                    </a:lnTo>
                    <a:cubicBezTo>
                      <a:pt x="21600" y="20415"/>
                      <a:pt x="20453" y="2043"/>
                      <a:pt x="9175" y="56"/>
                    </a:cubicBezTo>
                    <a:cubicBezTo>
                      <a:pt x="2676" y="-1185"/>
                      <a:pt x="0" y="18553"/>
                      <a:pt x="0" y="18553"/>
                    </a:cubicBez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30" name="Grupo"/>
            <p:cNvGrpSpPr/>
            <p:nvPr/>
          </p:nvGrpSpPr>
          <p:grpSpPr>
            <a:xfrm>
              <a:off x="7178657" y="6110544"/>
              <a:ext cx="1628141" cy="3022601"/>
              <a:chOff x="0" y="0"/>
              <a:chExt cx="1628139" cy="3022599"/>
            </a:xfrm>
          </p:grpSpPr>
          <p:sp>
            <p:nvSpPr>
              <p:cNvPr id="531" name="Figura"/>
              <p:cNvSpPr/>
              <p:nvPr/>
            </p:nvSpPr>
            <p:spPr>
              <a:xfrm>
                <a:off x="723899" y="152399"/>
                <a:ext cx="91561" cy="58421"/>
              </a:xfrm>
              <a:custGeom>
                <a:avLst/>
                <a:gdLst/>
                <a:ahLst/>
                <a:cxnLst>
                  <a:cxn ang="0">
                    <a:pos x="wd2" y="hd2"/>
                  </a:cxn>
                  <a:cxn ang="5400000">
                    <a:pos x="wd2" y="hd2"/>
                  </a:cxn>
                  <a:cxn ang="10800000">
                    <a:pos x="wd2" y="hd2"/>
                  </a:cxn>
                  <a:cxn ang="16200000">
                    <a:pos x="wd2" y="hd2"/>
                  </a:cxn>
                </a:cxnLst>
                <a:rect l="0" t="0" r="r" b="b"/>
                <a:pathLst>
                  <a:path w="21044" h="21600" extrusionOk="0">
                    <a:moveTo>
                      <a:pt x="21030" y="10800"/>
                    </a:moveTo>
                    <a:cubicBezTo>
                      <a:pt x="20738" y="4696"/>
                      <a:pt x="15776" y="0"/>
                      <a:pt x="9938" y="0"/>
                    </a:cubicBezTo>
                    <a:cubicBezTo>
                      <a:pt x="4100" y="0"/>
                      <a:pt x="-278" y="4696"/>
                      <a:pt x="14" y="10800"/>
                    </a:cubicBezTo>
                    <a:cubicBezTo>
                      <a:pt x="306" y="16904"/>
                      <a:pt x="5268" y="21600"/>
                      <a:pt x="11106" y="21600"/>
                    </a:cubicBezTo>
                    <a:cubicBezTo>
                      <a:pt x="16944" y="21600"/>
                      <a:pt x="21322" y="16904"/>
                      <a:pt x="21030" y="1080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p:cNvSpPr/>
              <p:nvPr/>
            </p:nvSpPr>
            <p:spPr>
              <a:xfrm>
                <a:off x="355600" y="2641600"/>
                <a:ext cx="1271271" cy="365760"/>
              </a:xfrm>
              <a:custGeom>
                <a:avLst/>
                <a:gdLst/>
                <a:ahLst/>
                <a:cxnLst>
                  <a:cxn ang="0">
                    <a:pos x="wd2" y="hd2"/>
                  </a:cxn>
                  <a:cxn ang="5400000">
                    <a:pos x="wd2" y="hd2"/>
                  </a:cxn>
                  <a:cxn ang="10800000">
                    <a:pos x="wd2" y="hd2"/>
                  </a:cxn>
                  <a:cxn ang="16200000">
                    <a:pos x="wd2" y="hd2"/>
                  </a:cxn>
                </a:cxnLst>
                <a:rect l="0" t="0" r="r" b="b"/>
                <a:pathLst>
                  <a:path w="21600" h="21600" extrusionOk="0">
                    <a:moveTo>
                      <a:pt x="5610" y="0"/>
                    </a:moveTo>
                    <a:lnTo>
                      <a:pt x="0" y="11475"/>
                    </a:lnTo>
                    <a:cubicBezTo>
                      <a:pt x="1964" y="18000"/>
                      <a:pt x="4575" y="21600"/>
                      <a:pt x="7294" y="21600"/>
                    </a:cubicBezTo>
                    <a:lnTo>
                      <a:pt x="21600" y="21600"/>
                    </a:lnTo>
                    <a:lnTo>
                      <a:pt x="5610" y="0"/>
                    </a:lnTo>
                    <a:close/>
                  </a:path>
                </a:pathLst>
              </a:custGeom>
              <a:solidFill>
                <a:srgbClr val="6B39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p:cNvSpPr/>
              <p:nvPr/>
            </p:nvSpPr>
            <p:spPr>
              <a:xfrm>
                <a:off x="774699" y="63500"/>
                <a:ext cx="548346" cy="828063"/>
              </a:xfrm>
              <a:custGeom>
                <a:avLst/>
                <a:gdLst/>
                <a:ahLst/>
                <a:cxnLst>
                  <a:cxn ang="0">
                    <a:pos x="wd2" y="hd2"/>
                  </a:cxn>
                  <a:cxn ang="5400000">
                    <a:pos x="wd2" y="hd2"/>
                  </a:cxn>
                  <a:cxn ang="10800000">
                    <a:pos x="wd2" y="hd2"/>
                  </a:cxn>
                  <a:cxn ang="16200000">
                    <a:pos x="wd2" y="hd2"/>
                  </a:cxn>
                </a:cxnLst>
                <a:rect l="0" t="0" r="r" b="b"/>
                <a:pathLst>
                  <a:path w="21100" h="20590" extrusionOk="0">
                    <a:moveTo>
                      <a:pt x="1710" y="10737"/>
                    </a:moveTo>
                    <a:cubicBezTo>
                      <a:pt x="1613" y="9884"/>
                      <a:pt x="880" y="8684"/>
                      <a:pt x="0" y="7421"/>
                    </a:cubicBezTo>
                    <a:cubicBezTo>
                      <a:pt x="684" y="7516"/>
                      <a:pt x="1368" y="7579"/>
                      <a:pt x="2052" y="7579"/>
                    </a:cubicBezTo>
                    <a:cubicBezTo>
                      <a:pt x="7330" y="7579"/>
                      <a:pt x="11631" y="4484"/>
                      <a:pt x="11631" y="695"/>
                    </a:cubicBezTo>
                    <a:cubicBezTo>
                      <a:pt x="11631" y="442"/>
                      <a:pt x="11631" y="221"/>
                      <a:pt x="11582" y="0"/>
                    </a:cubicBezTo>
                    <a:cubicBezTo>
                      <a:pt x="12364" y="316"/>
                      <a:pt x="12901" y="726"/>
                      <a:pt x="13048" y="1200"/>
                    </a:cubicBezTo>
                    <a:cubicBezTo>
                      <a:pt x="13683" y="3158"/>
                      <a:pt x="16176" y="5747"/>
                      <a:pt x="16176" y="7358"/>
                    </a:cubicBezTo>
                    <a:cubicBezTo>
                      <a:pt x="16176" y="10326"/>
                      <a:pt x="21600" y="14558"/>
                      <a:pt x="21062" y="15758"/>
                    </a:cubicBezTo>
                    <a:cubicBezTo>
                      <a:pt x="19499" y="19579"/>
                      <a:pt x="10165" y="21600"/>
                      <a:pt x="5180" y="20084"/>
                    </a:cubicBezTo>
                    <a:cubicBezTo>
                      <a:pt x="293" y="18537"/>
                      <a:pt x="2004" y="12853"/>
                      <a:pt x="1710" y="10737"/>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p:cNvSpPr/>
              <p:nvPr/>
            </p:nvSpPr>
            <p:spPr>
              <a:xfrm>
                <a:off x="774700" y="63499"/>
                <a:ext cx="449581" cy="826723"/>
              </a:xfrm>
              <a:custGeom>
                <a:avLst/>
                <a:gdLst/>
                <a:ahLst/>
                <a:cxnLst>
                  <a:cxn ang="0">
                    <a:pos x="wd2" y="hd2"/>
                  </a:cxn>
                  <a:cxn ang="5400000">
                    <a:pos x="wd2" y="hd2"/>
                  </a:cxn>
                  <a:cxn ang="10800000">
                    <a:pos x="wd2" y="hd2"/>
                  </a:cxn>
                  <a:cxn ang="16200000">
                    <a:pos x="wd2" y="hd2"/>
                  </a:cxn>
                </a:cxnLst>
                <a:rect l="0" t="0" r="r" b="b"/>
                <a:pathLst>
                  <a:path w="21600" h="21467" extrusionOk="0">
                    <a:moveTo>
                      <a:pt x="13607" y="17808"/>
                    </a:moveTo>
                    <a:cubicBezTo>
                      <a:pt x="13607" y="13916"/>
                      <a:pt x="17207" y="10718"/>
                      <a:pt x="21600" y="10619"/>
                    </a:cubicBezTo>
                    <a:cubicBezTo>
                      <a:pt x="20807" y="9596"/>
                      <a:pt x="20197" y="8574"/>
                      <a:pt x="20197" y="7684"/>
                    </a:cubicBezTo>
                    <a:cubicBezTo>
                      <a:pt x="20197" y="6002"/>
                      <a:pt x="17085" y="3298"/>
                      <a:pt x="16292" y="1253"/>
                    </a:cubicBezTo>
                    <a:cubicBezTo>
                      <a:pt x="16108" y="758"/>
                      <a:pt x="15437" y="330"/>
                      <a:pt x="14461" y="0"/>
                    </a:cubicBezTo>
                    <a:cubicBezTo>
                      <a:pt x="14522" y="231"/>
                      <a:pt x="14522" y="495"/>
                      <a:pt x="14522" y="725"/>
                    </a:cubicBezTo>
                    <a:cubicBezTo>
                      <a:pt x="14522" y="4716"/>
                      <a:pt x="9153" y="7915"/>
                      <a:pt x="2563" y="7915"/>
                    </a:cubicBezTo>
                    <a:cubicBezTo>
                      <a:pt x="1647" y="7915"/>
                      <a:pt x="793" y="7849"/>
                      <a:pt x="0" y="7750"/>
                    </a:cubicBezTo>
                    <a:cubicBezTo>
                      <a:pt x="1098" y="9069"/>
                      <a:pt x="2014" y="10355"/>
                      <a:pt x="2136" y="11212"/>
                    </a:cubicBezTo>
                    <a:cubicBezTo>
                      <a:pt x="2441" y="13422"/>
                      <a:pt x="305" y="19358"/>
                      <a:pt x="6590" y="20940"/>
                    </a:cubicBezTo>
                    <a:cubicBezTo>
                      <a:pt x="8847" y="21501"/>
                      <a:pt x="11776" y="21600"/>
                      <a:pt x="14705" y="21303"/>
                    </a:cubicBezTo>
                    <a:cubicBezTo>
                      <a:pt x="14034" y="20314"/>
                      <a:pt x="13607" y="19094"/>
                      <a:pt x="13607" y="17808"/>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p:cNvSpPr/>
              <p:nvPr/>
            </p:nvSpPr>
            <p:spPr>
              <a:xfrm>
                <a:off x="863599" y="355599"/>
                <a:ext cx="340518" cy="538702"/>
              </a:xfrm>
              <a:custGeom>
                <a:avLst/>
                <a:gdLst/>
                <a:ahLst/>
                <a:cxnLst>
                  <a:cxn ang="0">
                    <a:pos x="wd2" y="hd2"/>
                  </a:cxn>
                  <a:cxn ang="5400000">
                    <a:pos x="wd2" y="hd2"/>
                  </a:cxn>
                  <a:cxn ang="10800000">
                    <a:pos x="wd2" y="hd2"/>
                  </a:cxn>
                  <a:cxn ang="16200000">
                    <a:pos x="wd2" y="hd2"/>
                  </a:cxn>
                </a:cxnLst>
                <a:rect l="0" t="0" r="r" b="b"/>
                <a:pathLst>
                  <a:path w="16836" h="19128" extrusionOk="0">
                    <a:moveTo>
                      <a:pt x="7480" y="574"/>
                    </a:moveTo>
                    <a:cubicBezTo>
                      <a:pt x="9678" y="2964"/>
                      <a:pt x="6350" y="11036"/>
                      <a:pt x="16836" y="17394"/>
                    </a:cubicBezTo>
                    <a:cubicBezTo>
                      <a:pt x="13131" y="19153"/>
                      <a:pt x="9678" y="19378"/>
                      <a:pt x="5722" y="18927"/>
                    </a:cubicBezTo>
                    <a:cubicBezTo>
                      <a:pt x="4717" y="18025"/>
                      <a:pt x="3776" y="16988"/>
                      <a:pt x="2896" y="15816"/>
                    </a:cubicBezTo>
                    <a:cubicBezTo>
                      <a:pt x="-4764" y="5579"/>
                      <a:pt x="4906" y="-2222"/>
                      <a:pt x="7480" y="574"/>
                    </a:cubicBezTo>
                    <a:close/>
                  </a:path>
                </a:pathLst>
              </a:custGeom>
              <a:solidFill>
                <a:srgbClr val="E5653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36" name="Grupo"/>
              <p:cNvGrpSpPr/>
              <p:nvPr/>
            </p:nvGrpSpPr>
            <p:grpSpPr>
              <a:xfrm>
                <a:off x="165099" y="1181099"/>
                <a:ext cx="139597" cy="99351"/>
                <a:chOff x="0" y="0"/>
                <a:chExt cx="139595" cy="99349"/>
              </a:xfrm>
            </p:grpSpPr>
            <p:sp>
              <p:nvSpPr>
                <p:cNvPr id="692" name="Figura"/>
                <p:cNvSpPr/>
                <p:nvPr/>
              </p:nvSpPr>
              <p:spPr>
                <a:xfrm>
                  <a:off x="38100" y="-1"/>
                  <a:ext cx="101496" cy="68620"/>
                </a:xfrm>
                <a:custGeom>
                  <a:avLst/>
                  <a:gdLst/>
                  <a:ahLst/>
                  <a:cxnLst>
                    <a:cxn ang="0">
                      <a:pos x="wd2" y="hd2"/>
                    </a:cxn>
                    <a:cxn ang="5400000">
                      <a:pos x="wd2" y="hd2"/>
                    </a:cxn>
                    <a:cxn ang="10800000">
                      <a:pos x="wd2" y="hd2"/>
                    </a:cxn>
                    <a:cxn ang="16200000">
                      <a:pos x="wd2" y="hd2"/>
                    </a:cxn>
                  </a:cxnLst>
                  <a:rect l="0" t="0" r="r" b="b"/>
                  <a:pathLst>
                    <a:path w="20550" h="21219" extrusionOk="0">
                      <a:moveTo>
                        <a:pt x="236" y="8247"/>
                      </a:moveTo>
                      <a:cubicBezTo>
                        <a:pt x="4607" y="3927"/>
                        <a:pt x="15407" y="2356"/>
                        <a:pt x="20550" y="0"/>
                      </a:cubicBezTo>
                      <a:lnTo>
                        <a:pt x="19779" y="7462"/>
                      </a:lnTo>
                      <a:cubicBezTo>
                        <a:pt x="13350" y="12175"/>
                        <a:pt x="5636" y="21600"/>
                        <a:pt x="3579" y="21207"/>
                      </a:cubicBezTo>
                      <a:cubicBezTo>
                        <a:pt x="3321" y="21207"/>
                        <a:pt x="-1050" y="9818"/>
                        <a:pt x="236" y="824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p:cNvSpPr/>
                <p:nvPr/>
              </p:nvSpPr>
              <p:spPr>
                <a:xfrm>
                  <a:off x="25399" y="63499"/>
                  <a:ext cx="35292" cy="35851"/>
                </a:xfrm>
                <a:custGeom>
                  <a:avLst/>
                  <a:gdLst/>
                  <a:ahLst/>
                  <a:cxnLst>
                    <a:cxn ang="0">
                      <a:pos x="wd2" y="hd2"/>
                    </a:cxn>
                    <a:cxn ang="5400000">
                      <a:pos x="wd2" y="hd2"/>
                    </a:cxn>
                    <a:cxn ang="10800000">
                      <a:pos x="wd2" y="hd2"/>
                    </a:cxn>
                    <a:cxn ang="16200000">
                      <a:pos x="wd2" y="hd2"/>
                    </a:cxn>
                  </a:cxnLst>
                  <a:rect l="0" t="0" r="r" b="b"/>
                  <a:pathLst>
                    <a:path w="18189" h="16479" extrusionOk="0">
                      <a:moveTo>
                        <a:pt x="17944" y="5182"/>
                      </a:moveTo>
                      <a:cubicBezTo>
                        <a:pt x="12708" y="8101"/>
                        <a:pt x="1581" y="18025"/>
                        <a:pt x="272" y="16274"/>
                      </a:cubicBezTo>
                      <a:cubicBezTo>
                        <a:pt x="-1692" y="13355"/>
                        <a:pt x="7472" y="6349"/>
                        <a:pt x="12708" y="1679"/>
                      </a:cubicBezTo>
                      <a:cubicBezTo>
                        <a:pt x="19908" y="-3575"/>
                        <a:pt x="17944" y="5182"/>
                        <a:pt x="17944" y="518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p:cNvSpPr/>
                <p:nvPr/>
              </p:nvSpPr>
              <p:spPr>
                <a:xfrm>
                  <a:off x="0" y="25400"/>
                  <a:ext cx="51023" cy="32247"/>
                </a:xfrm>
                <a:custGeom>
                  <a:avLst/>
                  <a:gdLst/>
                  <a:ahLst/>
                  <a:cxnLst>
                    <a:cxn ang="0">
                      <a:pos x="wd2" y="hd2"/>
                    </a:cxn>
                    <a:cxn ang="5400000">
                      <a:pos x="wd2" y="hd2"/>
                    </a:cxn>
                    <a:cxn ang="10800000">
                      <a:pos x="wd2" y="hd2"/>
                    </a:cxn>
                    <a:cxn ang="16200000">
                      <a:pos x="wd2" y="hd2"/>
                    </a:cxn>
                  </a:cxnLst>
                  <a:rect l="0" t="0" r="r" b="b"/>
                  <a:pathLst>
                    <a:path w="17015" h="17139" extrusionOk="0">
                      <a:moveTo>
                        <a:pt x="14988" y="7883"/>
                      </a:moveTo>
                      <a:cubicBezTo>
                        <a:pt x="11599" y="9908"/>
                        <a:pt x="1011" y="19358"/>
                        <a:pt x="164" y="16658"/>
                      </a:cubicBezTo>
                      <a:cubicBezTo>
                        <a:pt x="-1530" y="11933"/>
                        <a:pt x="10329" y="2483"/>
                        <a:pt x="14141" y="458"/>
                      </a:cubicBezTo>
                      <a:cubicBezTo>
                        <a:pt x="20070" y="-2242"/>
                        <a:pt x="14988" y="7883"/>
                        <a:pt x="14988" y="788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p:cNvSpPr/>
                <p:nvPr/>
              </p:nvSpPr>
              <p:spPr>
                <a:xfrm>
                  <a:off x="12700" y="12699"/>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p:cNvSpPr/>
                <p:nvPr/>
              </p:nvSpPr>
              <p:spPr>
                <a:xfrm>
                  <a:off x="-1"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7" name="Figura"/>
              <p:cNvSpPr/>
              <p:nvPr/>
            </p:nvSpPr>
            <p:spPr>
              <a:xfrm>
                <a:off x="241299" y="990599"/>
                <a:ext cx="349587" cy="240315"/>
              </a:xfrm>
              <a:custGeom>
                <a:avLst/>
                <a:gdLst/>
                <a:ahLst/>
                <a:cxnLst>
                  <a:cxn ang="0">
                    <a:pos x="wd2" y="hd2"/>
                  </a:cxn>
                  <a:cxn ang="5400000">
                    <a:pos x="wd2" y="hd2"/>
                  </a:cxn>
                  <a:cxn ang="10800000">
                    <a:pos x="wd2" y="hd2"/>
                  </a:cxn>
                  <a:cxn ang="16200000">
                    <a:pos x="wd2" y="hd2"/>
                  </a:cxn>
                </a:cxnLst>
                <a:rect l="0" t="0" r="r" b="b"/>
                <a:pathLst>
                  <a:path w="20862" h="20436" extrusionOk="0">
                    <a:moveTo>
                      <a:pt x="606" y="20436"/>
                    </a:moveTo>
                    <a:cubicBezTo>
                      <a:pt x="606" y="20436"/>
                      <a:pt x="21600" y="10284"/>
                      <a:pt x="20842" y="6396"/>
                    </a:cubicBezTo>
                    <a:cubicBezTo>
                      <a:pt x="20084" y="2508"/>
                      <a:pt x="16143" y="-1164"/>
                      <a:pt x="13036" y="348"/>
                    </a:cubicBezTo>
                    <a:cubicBezTo>
                      <a:pt x="11596" y="996"/>
                      <a:pt x="0" y="19356"/>
                      <a:pt x="0" y="19356"/>
                    </a:cubicBezTo>
                    <a:lnTo>
                      <a:pt x="606" y="20436"/>
                    </a:ln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p:cNvSpPr/>
              <p:nvPr/>
            </p:nvSpPr>
            <p:spPr>
              <a:xfrm>
                <a:off x="444500" y="634999"/>
                <a:ext cx="359430" cy="429277"/>
              </a:xfrm>
              <a:custGeom>
                <a:avLst/>
                <a:gdLst/>
                <a:ahLst/>
                <a:cxnLst>
                  <a:cxn ang="0">
                    <a:pos x="wd2" y="hd2"/>
                  </a:cxn>
                  <a:cxn ang="5400000">
                    <a:pos x="wd2" y="hd2"/>
                  </a:cxn>
                  <a:cxn ang="10800000">
                    <a:pos x="wd2" y="hd2"/>
                  </a:cxn>
                  <a:cxn ang="16200000">
                    <a:pos x="wd2" y="hd2"/>
                  </a:cxn>
                </a:cxnLst>
                <a:rect l="0" t="0" r="r" b="b"/>
                <a:pathLst>
                  <a:path w="17980" h="20058" extrusionOk="0">
                    <a:moveTo>
                      <a:pt x="167" y="15908"/>
                    </a:moveTo>
                    <a:cubicBezTo>
                      <a:pt x="1437" y="13356"/>
                      <a:pt x="12936" y="-292"/>
                      <a:pt x="16748" y="5"/>
                    </a:cubicBezTo>
                    <a:cubicBezTo>
                      <a:pt x="20623" y="301"/>
                      <a:pt x="14207" y="11873"/>
                      <a:pt x="13190" y="13000"/>
                    </a:cubicBezTo>
                    <a:cubicBezTo>
                      <a:pt x="12174" y="14128"/>
                      <a:pt x="5185" y="18282"/>
                      <a:pt x="4741" y="19528"/>
                    </a:cubicBezTo>
                    <a:cubicBezTo>
                      <a:pt x="4105" y="21308"/>
                      <a:pt x="-977" y="18222"/>
                      <a:pt x="167" y="1590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p:cNvSpPr/>
              <p:nvPr/>
            </p:nvSpPr>
            <p:spPr>
              <a:xfrm>
                <a:off x="444500" y="647699"/>
                <a:ext cx="367151" cy="410157"/>
              </a:xfrm>
              <a:custGeom>
                <a:avLst/>
                <a:gdLst/>
                <a:ahLst/>
                <a:cxnLst>
                  <a:cxn ang="0">
                    <a:pos x="wd2" y="hd2"/>
                  </a:cxn>
                  <a:cxn ang="5400000">
                    <a:pos x="wd2" y="hd2"/>
                  </a:cxn>
                  <a:cxn ang="10800000">
                    <a:pos x="wd2" y="hd2"/>
                  </a:cxn>
                  <a:cxn ang="16200000">
                    <a:pos x="wd2" y="hd2"/>
                  </a:cxn>
                </a:cxnLst>
                <a:rect l="0" t="0" r="r" b="b"/>
                <a:pathLst>
                  <a:path w="18865" h="20279" extrusionOk="0">
                    <a:moveTo>
                      <a:pt x="17685" y="12"/>
                    </a:moveTo>
                    <a:cubicBezTo>
                      <a:pt x="13443" y="-302"/>
                      <a:pt x="9397" y="5726"/>
                      <a:pt x="8288" y="7547"/>
                    </a:cubicBezTo>
                    <a:cubicBezTo>
                      <a:pt x="5090" y="12884"/>
                      <a:pt x="2219" y="16777"/>
                      <a:pt x="0" y="17091"/>
                    </a:cubicBezTo>
                    <a:cubicBezTo>
                      <a:pt x="457" y="19226"/>
                      <a:pt x="4242" y="21298"/>
                      <a:pt x="4829" y="19728"/>
                    </a:cubicBezTo>
                    <a:cubicBezTo>
                      <a:pt x="5286" y="18410"/>
                      <a:pt x="12464" y="14014"/>
                      <a:pt x="13508" y="12821"/>
                    </a:cubicBezTo>
                    <a:cubicBezTo>
                      <a:pt x="14618" y="11565"/>
                      <a:pt x="21600" y="263"/>
                      <a:pt x="17685" y="12"/>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p:cNvSpPr/>
              <p:nvPr/>
            </p:nvSpPr>
            <p:spPr>
              <a:xfrm>
                <a:off x="355599" y="1752600"/>
                <a:ext cx="497842" cy="1270000"/>
              </a:xfrm>
              <a:custGeom>
                <a:avLst/>
                <a:gdLst/>
                <a:ahLst/>
                <a:cxnLst>
                  <a:cxn ang="0">
                    <a:pos x="wd2" y="hd2"/>
                  </a:cxn>
                  <a:cxn ang="5400000">
                    <a:pos x="wd2" y="hd2"/>
                  </a:cxn>
                  <a:cxn ang="10800000">
                    <a:pos x="wd2" y="hd2"/>
                  </a:cxn>
                  <a:cxn ang="16200000">
                    <a:pos x="wd2" y="hd2"/>
                  </a:cxn>
                </a:cxnLst>
                <a:rect l="0" t="0" r="r" b="b"/>
                <a:pathLst>
                  <a:path w="21600" h="21600" extrusionOk="0">
                    <a:moveTo>
                      <a:pt x="14547" y="8143"/>
                    </a:moveTo>
                    <a:cubicBezTo>
                      <a:pt x="14878" y="7798"/>
                      <a:pt x="21600" y="0"/>
                      <a:pt x="21600" y="0"/>
                    </a:cubicBezTo>
                    <a:lnTo>
                      <a:pt x="10194" y="130"/>
                    </a:lnTo>
                    <a:cubicBezTo>
                      <a:pt x="10194" y="130"/>
                      <a:pt x="8320" y="6847"/>
                      <a:pt x="8871" y="7798"/>
                    </a:cubicBezTo>
                    <a:cubicBezTo>
                      <a:pt x="9588" y="9050"/>
                      <a:pt x="7824" y="13673"/>
                      <a:pt x="5565" y="20520"/>
                    </a:cubicBezTo>
                    <a:cubicBezTo>
                      <a:pt x="3967" y="20693"/>
                      <a:pt x="0" y="21600"/>
                      <a:pt x="0" y="21600"/>
                    </a:cubicBezTo>
                    <a:lnTo>
                      <a:pt x="6502" y="21600"/>
                    </a:lnTo>
                    <a:cubicBezTo>
                      <a:pt x="6502" y="21600"/>
                      <a:pt x="6722" y="21082"/>
                      <a:pt x="6557" y="20758"/>
                    </a:cubicBezTo>
                    <a:cubicBezTo>
                      <a:pt x="7273" y="19894"/>
                      <a:pt x="14712" y="11124"/>
                      <a:pt x="15098" y="10670"/>
                    </a:cubicBezTo>
                    <a:cubicBezTo>
                      <a:pt x="15429" y="10217"/>
                      <a:pt x="14161" y="8467"/>
                      <a:pt x="14547"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p:cNvSpPr/>
              <p:nvPr/>
            </p:nvSpPr>
            <p:spPr>
              <a:xfrm>
                <a:off x="850899" y="1752600"/>
                <a:ext cx="307342" cy="1270000"/>
              </a:xfrm>
              <a:custGeom>
                <a:avLst/>
                <a:gdLst/>
                <a:ahLst/>
                <a:cxnLst>
                  <a:cxn ang="0">
                    <a:pos x="wd2" y="hd2"/>
                  </a:cxn>
                  <a:cxn ang="5400000">
                    <a:pos x="wd2" y="hd2"/>
                  </a:cxn>
                  <a:cxn ang="10800000">
                    <a:pos x="wd2" y="hd2"/>
                  </a:cxn>
                  <a:cxn ang="16200000">
                    <a:pos x="wd2" y="hd2"/>
                  </a:cxn>
                </a:cxnLst>
                <a:rect l="0" t="0" r="r" b="b"/>
                <a:pathLst>
                  <a:path w="21600" h="21600" extrusionOk="0">
                    <a:moveTo>
                      <a:pt x="7051" y="8143"/>
                    </a:moveTo>
                    <a:cubicBezTo>
                      <a:pt x="6694" y="7798"/>
                      <a:pt x="0" y="0"/>
                      <a:pt x="0" y="0"/>
                    </a:cubicBezTo>
                    <a:lnTo>
                      <a:pt x="11425" y="130"/>
                    </a:lnTo>
                    <a:cubicBezTo>
                      <a:pt x="11425" y="130"/>
                      <a:pt x="13299" y="6847"/>
                      <a:pt x="12764" y="7798"/>
                    </a:cubicBezTo>
                    <a:cubicBezTo>
                      <a:pt x="12050" y="9050"/>
                      <a:pt x="13835" y="13673"/>
                      <a:pt x="16066" y="20520"/>
                    </a:cubicBezTo>
                    <a:cubicBezTo>
                      <a:pt x="17673" y="20693"/>
                      <a:pt x="21600" y="21600"/>
                      <a:pt x="21600" y="21600"/>
                    </a:cubicBezTo>
                    <a:lnTo>
                      <a:pt x="15084" y="21600"/>
                    </a:lnTo>
                    <a:cubicBezTo>
                      <a:pt x="15084" y="21600"/>
                      <a:pt x="14817" y="21082"/>
                      <a:pt x="14995" y="20758"/>
                    </a:cubicBezTo>
                    <a:cubicBezTo>
                      <a:pt x="14281" y="19894"/>
                      <a:pt x="6783" y="11124"/>
                      <a:pt x="6426" y="10670"/>
                    </a:cubicBezTo>
                    <a:cubicBezTo>
                      <a:pt x="6069" y="10217"/>
                      <a:pt x="7408" y="8467"/>
                      <a:pt x="7051"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p:cNvSpPr/>
              <p:nvPr/>
            </p:nvSpPr>
            <p:spPr>
              <a:xfrm>
                <a:off x="355599" y="1206499"/>
                <a:ext cx="1272541" cy="1800637"/>
              </a:xfrm>
              <a:custGeom>
                <a:avLst/>
                <a:gdLst/>
                <a:ahLst/>
                <a:cxnLst>
                  <a:cxn ang="0">
                    <a:pos x="wd2" y="hd2"/>
                  </a:cxn>
                  <a:cxn ang="5400000">
                    <a:pos x="wd2" y="hd2"/>
                  </a:cxn>
                  <a:cxn ang="10800000">
                    <a:pos x="wd2" y="hd2"/>
                  </a:cxn>
                  <a:cxn ang="16200000">
                    <a:pos x="wd2" y="hd2"/>
                  </a:cxn>
                </a:cxnLst>
                <a:rect l="0" t="0" r="r" b="b"/>
                <a:pathLst>
                  <a:path w="21600" h="20749" extrusionOk="0">
                    <a:moveTo>
                      <a:pt x="21600" y="20749"/>
                    </a:moveTo>
                    <a:cubicBezTo>
                      <a:pt x="21600" y="20749"/>
                      <a:pt x="2307" y="20544"/>
                      <a:pt x="0" y="18773"/>
                    </a:cubicBezTo>
                    <a:cubicBezTo>
                      <a:pt x="0" y="18773"/>
                      <a:pt x="474" y="2398"/>
                      <a:pt x="5152" y="217"/>
                    </a:cubicBezTo>
                    <a:cubicBezTo>
                      <a:pt x="5152" y="217"/>
                      <a:pt x="10175" y="-851"/>
                      <a:pt x="13085" y="1754"/>
                    </a:cubicBezTo>
                    <a:cubicBezTo>
                      <a:pt x="15866" y="4242"/>
                      <a:pt x="19164" y="19403"/>
                      <a:pt x="21600" y="20749"/>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p:cNvSpPr/>
              <p:nvPr/>
            </p:nvSpPr>
            <p:spPr>
              <a:xfrm>
                <a:off x="507999" y="1282699"/>
                <a:ext cx="176531" cy="417832"/>
              </a:xfrm>
              <a:custGeom>
                <a:avLst/>
                <a:gdLst/>
                <a:ahLst/>
                <a:cxnLst>
                  <a:cxn ang="0">
                    <a:pos x="wd2" y="hd2"/>
                  </a:cxn>
                  <a:cxn ang="5400000">
                    <a:pos x="wd2" y="hd2"/>
                  </a:cxn>
                  <a:cxn ang="10800000">
                    <a:pos x="wd2" y="hd2"/>
                  </a:cxn>
                  <a:cxn ang="16200000">
                    <a:pos x="wd2" y="hd2"/>
                  </a:cxn>
                </a:cxnLst>
                <a:rect l="0" t="0" r="r" b="b"/>
                <a:pathLst>
                  <a:path w="21600" h="21600" extrusionOk="0">
                    <a:moveTo>
                      <a:pt x="12432" y="0"/>
                    </a:moveTo>
                    <a:cubicBezTo>
                      <a:pt x="622" y="6368"/>
                      <a:pt x="0" y="21600"/>
                      <a:pt x="0" y="21600"/>
                    </a:cubicBezTo>
                    <a:cubicBezTo>
                      <a:pt x="5283" y="8010"/>
                      <a:pt x="21600" y="3348"/>
                      <a:pt x="21600" y="3348"/>
                    </a:cubicBezTo>
                    <a:lnTo>
                      <a:pt x="12432" y="0"/>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p:cNvSpPr/>
              <p:nvPr/>
            </p:nvSpPr>
            <p:spPr>
              <a:xfrm>
                <a:off x="584200" y="1320800"/>
                <a:ext cx="245928" cy="110710"/>
              </a:xfrm>
              <a:custGeom>
                <a:avLst/>
                <a:gdLst/>
                <a:ahLst/>
                <a:cxnLst>
                  <a:cxn ang="0">
                    <a:pos x="wd2" y="hd2"/>
                  </a:cxn>
                  <a:cxn ang="5400000">
                    <a:pos x="wd2" y="hd2"/>
                  </a:cxn>
                  <a:cxn ang="10800000">
                    <a:pos x="wd2" y="hd2"/>
                  </a:cxn>
                  <a:cxn ang="16200000">
                    <a:pos x="wd2" y="hd2"/>
                  </a:cxn>
                </a:cxnLst>
                <a:rect l="0" t="0" r="r" b="b"/>
                <a:pathLst>
                  <a:path w="21232" h="21157" extrusionOk="0">
                    <a:moveTo>
                      <a:pt x="509" y="13591"/>
                    </a:moveTo>
                    <a:cubicBezTo>
                      <a:pt x="509" y="13591"/>
                      <a:pt x="-368" y="9708"/>
                      <a:pt x="180" y="3640"/>
                    </a:cubicBezTo>
                    <a:lnTo>
                      <a:pt x="9171" y="0"/>
                    </a:lnTo>
                    <a:lnTo>
                      <a:pt x="21232" y="17717"/>
                    </a:lnTo>
                    <a:cubicBezTo>
                      <a:pt x="21232" y="17717"/>
                      <a:pt x="11803" y="21600"/>
                      <a:pt x="10268" y="21115"/>
                    </a:cubicBezTo>
                    <a:lnTo>
                      <a:pt x="6978" y="10436"/>
                    </a:lnTo>
                    <a:lnTo>
                      <a:pt x="509" y="13591"/>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p:cNvSpPr/>
              <p:nvPr/>
            </p:nvSpPr>
            <p:spPr>
              <a:xfrm>
                <a:off x="546099" y="1206499"/>
                <a:ext cx="1079501" cy="1800637"/>
              </a:xfrm>
              <a:custGeom>
                <a:avLst/>
                <a:gdLst/>
                <a:ahLst/>
                <a:cxnLst>
                  <a:cxn ang="0">
                    <a:pos x="wd2" y="hd2"/>
                  </a:cxn>
                  <a:cxn ang="5400000">
                    <a:pos x="wd2" y="hd2"/>
                  </a:cxn>
                  <a:cxn ang="10800000">
                    <a:pos x="wd2" y="hd2"/>
                  </a:cxn>
                  <a:cxn ang="16200000">
                    <a:pos x="wd2" y="hd2"/>
                  </a:cxn>
                </a:cxnLst>
                <a:rect l="0" t="0" r="r" b="b"/>
                <a:pathLst>
                  <a:path w="21600" h="20749" extrusionOk="0">
                    <a:moveTo>
                      <a:pt x="9072" y="5647"/>
                    </a:moveTo>
                    <a:cubicBezTo>
                      <a:pt x="11639" y="10666"/>
                      <a:pt x="10368" y="16286"/>
                      <a:pt x="15095" y="20617"/>
                    </a:cubicBezTo>
                    <a:cubicBezTo>
                      <a:pt x="18830" y="20720"/>
                      <a:pt x="21600" y="20749"/>
                      <a:pt x="21600" y="20749"/>
                    </a:cubicBezTo>
                    <a:cubicBezTo>
                      <a:pt x="18703" y="19403"/>
                      <a:pt x="14840" y="4242"/>
                      <a:pt x="11562" y="1754"/>
                    </a:cubicBezTo>
                    <a:cubicBezTo>
                      <a:pt x="8132" y="-851"/>
                      <a:pt x="2211" y="217"/>
                      <a:pt x="2211" y="217"/>
                    </a:cubicBezTo>
                    <a:cubicBezTo>
                      <a:pt x="1372" y="554"/>
                      <a:pt x="635" y="1227"/>
                      <a:pt x="0" y="2120"/>
                    </a:cubicBezTo>
                    <a:cubicBezTo>
                      <a:pt x="2490" y="100"/>
                      <a:pt x="7979" y="3554"/>
                      <a:pt x="9072" y="5647"/>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p:cNvSpPr/>
              <p:nvPr/>
            </p:nvSpPr>
            <p:spPr>
              <a:xfrm>
                <a:off x="584199" y="1206499"/>
                <a:ext cx="443545" cy="205724"/>
              </a:xfrm>
              <a:custGeom>
                <a:avLst/>
                <a:gdLst/>
                <a:ahLst/>
                <a:cxnLst>
                  <a:cxn ang="0">
                    <a:pos x="wd2" y="hd2"/>
                  </a:cxn>
                  <a:cxn ang="5400000">
                    <a:pos x="wd2" y="hd2"/>
                  </a:cxn>
                  <a:cxn ang="10800000">
                    <a:pos x="wd2" y="hd2"/>
                  </a:cxn>
                  <a:cxn ang="16200000">
                    <a:pos x="wd2" y="hd2"/>
                  </a:cxn>
                </a:cxnLst>
                <a:rect l="0" t="0" r="r" b="b"/>
                <a:pathLst>
                  <a:path w="20782" h="17321" extrusionOk="0">
                    <a:moveTo>
                      <a:pt x="1499" y="2244"/>
                    </a:moveTo>
                    <a:cubicBezTo>
                      <a:pt x="1499" y="2244"/>
                      <a:pt x="-524" y="10050"/>
                      <a:pt x="131" y="14006"/>
                    </a:cubicBezTo>
                    <a:lnTo>
                      <a:pt x="3641" y="12081"/>
                    </a:lnTo>
                    <a:lnTo>
                      <a:pt x="5426" y="17321"/>
                    </a:lnTo>
                    <a:cubicBezTo>
                      <a:pt x="5426" y="17321"/>
                      <a:pt x="20421" y="14113"/>
                      <a:pt x="20778" y="4917"/>
                    </a:cubicBezTo>
                    <a:cubicBezTo>
                      <a:pt x="21076" y="-4279"/>
                      <a:pt x="1499" y="2244"/>
                      <a:pt x="1499" y="224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p:cNvSpPr/>
              <p:nvPr/>
            </p:nvSpPr>
            <p:spPr>
              <a:xfrm>
                <a:off x="609599" y="812800"/>
                <a:ext cx="470205" cy="487015"/>
              </a:xfrm>
              <a:custGeom>
                <a:avLst/>
                <a:gdLst/>
                <a:ahLst/>
                <a:cxnLst>
                  <a:cxn ang="0">
                    <a:pos x="wd2" y="hd2"/>
                  </a:cxn>
                  <a:cxn ang="5400000">
                    <a:pos x="wd2" y="hd2"/>
                  </a:cxn>
                  <a:cxn ang="10800000">
                    <a:pos x="wd2" y="hd2"/>
                  </a:cxn>
                  <a:cxn ang="16200000">
                    <a:pos x="wd2" y="hd2"/>
                  </a:cxn>
                </a:cxnLst>
                <a:rect l="0" t="0" r="r" b="b"/>
                <a:pathLst>
                  <a:path w="18300" h="19174" extrusionOk="0">
                    <a:moveTo>
                      <a:pt x="17596" y="18384"/>
                    </a:moveTo>
                    <a:cubicBezTo>
                      <a:pt x="17596" y="18384"/>
                      <a:pt x="6327" y="20484"/>
                      <a:pt x="0" y="17834"/>
                    </a:cubicBezTo>
                    <a:cubicBezTo>
                      <a:pt x="0" y="17834"/>
                      <a:pt x="2323" y="484"/>
                      <a:pt x="3361" y="184"/>
                    </a:cubicBezTo>
                    <a:cubicBezTo>
                      <a:pt x="4152" y="-16"/>
                      <a:pt x="21600" y="-1116"/>
                      <a:pt x="17745" y="5784"/>
                    </a:cubicBezTo>
                    <a:cubicBezTo>
                      <a:pt x="15866" y="9234"/>
                      <a:pt x="16558" y="14834"/>
                      <a:pt x="17596" y="1838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p:cNvSpPr/>
              <p:nvPr/>
            </p:nvSpPr>
            <p:spPr>
              <a:xfrm>
                <a:off x="596899" y="609600"/>
                <a:ext cx="513513" cy="413082"/>
              </a:xfrm>
              <a:custGeom>
                <a:avLst/>
                <a:gdLst/>
                <a:ahLst/>
                <a:cxnLst>
                  <a:cxn ang="0">
                    <a:pos x="wd2" y="hd2"/>
                  </a:cxn>
                  <a:cxn ang="5400000">
                    <a:pos x="wd2" y="hd2"/>
                  </a:cxn>
                  <a:cxn ang="10800000">
                    <a:pos x="wd2" y="hd2"/>
                  </a:cxn>
                  <a:cxn ang="16200000">
                    <a:pos x="wd2" y="hd2"/>
                  </a:cxn>
                </a:cxnLst>
                <a:rect l="0" t="0" r="r" b="b"/>
                <a:pathLst>
                  <a:path w="21045" h="18061" extrusionOk="0">
                    <a:moveTo>
                      <a:pt x="0" y="13429"/>
                    </a:moveTo>
                    <a:cubicBezTo>
                      <a:pt x="0" y="10486"/>
                      <a:pt x="4476" y="1712"/>
                      <a:pt x="8432" y="324"/>
                    </a:cubicBezTo>
                    <a:cubicBezTo>
                      <a:pt x="12387" y="-1064"/>
                      <a:pt x="20351" y="2323"/>
                      <a:pt x="20975" y="4600"/>
                    </a:cubicBezTo>
                    <a:cubicBezTo>
                      <a:pt x="21600" y="6876"/>
                      <a:pt x="17905" y="15705"/>
                      <a:pt x="14834" y="16982"/>
                    </a:cubicBezTo>
                    <a:cubicBezTo>
                      <a:pt x="13585" y="17482"/>
                      <a:pt x="0" y="20536"/>
                      <a:pt x="0" y="13429"/>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9" name="Figura"/>
              <p:cNvSpPr/>
              <p:nvPr/>
            </p:nvSpPr>
            <p:spPr>
              <a:xfrm>
                <a:off x="698500" y="736599"/>
                <a:ext cx="120650" cy="148591"/>
              </a:xfrm>
              <a:custGeom>
                <a:avLst/>
                <a:gdLst/>
                <a:ahLst/>
                <a:cxnLst>
                  <a:cxn ang="0">
                    <a:pos x="wd2" y="hd2"/>
                  </a:cxn>
                  <a:cxn ang="5400000">
                    <a:pos x="wd2" y="hd2"/>
                  </a:cxn>
                  <a:cxn ang="10800000">
                    <a:pos x="wd2" y="hd2"/>
                  </a:cxn>
                  <a:cxn ang="16200000">
                    <a:pos x="wd2" y="hd2"/>
                  </a:cxn>
                </a:cxnLst>
                <a:rect l="0" t="0" r="r" b="b"/>
                <a:pathLst>
                  <a:path w="21600" h="21600" extrusionOk="0">
                    <a:moveTo>
                      <a:pt x="0" y="20492"/>
                    </a:moveTo>
                    <a:lnTo>
                      <a:pt x="8413" y="21600"/>
                    </a:lnTo>
                    <a:cubicBezTo>
                      <a:pt x="8413" y="21600"/>
                      <a:pt x="15006" y="7754"/>
                      <a:pt x="21600" y="2400"/>
                    </a:cubicBezTo>
                    <a:lnTo>
                      <a:pt x="12051" y="0"/>
                    </a:lnTo>
                    <a:cubicBezTo>
                      <a:pt x="11823" y="185"/>
                      <a:pt x="4320" y="9969"/>
                      <a:pt x="0" y="20492"/>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0" name="Figura"/>
              <p:cNvSpPr/>
              <p:nvPr/>
            </p:nvSpPr>
            <p:spPr>
              <a:xfrm>
                <a:off x="761999" y="609599"/>
                <a:ext cx="254775" cy="164900"/>
              </a:xfrm>
              <a:custGeom>
                <a:avLst/>
                <a:gdLst/>
                <a:ahLst/>
                <a:cxnLst>
                  <a:cxn ang="0">
                    <a:pos x="wd2" y="hd2"/>
                  </a:cxn>
                  <a:cxn ang="5400000">
                    <a:pos x="wd2" y="hd2"/>
                  </a:cxn>
                  <a:cxn ang="10800000">
                    <a:pos x="wd2" y="hd2"/>
                  </a:cxn>
                  <a:cxn ang="16200000">
                    <a:pos x="wd2" y="hd2"/>
                  </a:cxn>
                </a:cxnLst>
                <a:rect l="0" t="0" r="r" b="b"/>
                <a:pathLst>
                  <a:path w="17980" h="19751" extrusionOk="0">
                    <a:moveTo>
                      <a:pt x="6060" y="28"/>
                    </a:moveTo>
                    <a:cubicBezTo>
                      <a:pt x="6060" y="28"/>
                      <a:pt x="-3620" y="17826"/>
                      <a:pt x="1489" y="19651"/>
                    </a:cubicBezTo>
                    <a:cubicBezTo>
                      <a:pt x="5791" y="21172"/>
                      <a:pt x="17980" y="4744"/>
                      <a:pt x="17980" y="4744"/>
                    </a:cubicBezTo>
                    <a:cubicBezTo>
                      <a:pt x="17980" y="4744"/>
                      <a:pt x="12692" y="-428"/>
                      <a:pt x="6060" y="28"/>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p:cNvSpPr/>
              <p:nvPr/>
            </p:nvSpPr>
            <p:spPr>
              <a:xfrm>
                <a:off x="774700" y="609600"/>
                <a:ext cx="201395" cy="148832"/>
              </a:xfrm>
              <a:custGeom>
                <a:avLst/>
                <a:gdLst/>
                <a:ahLst/>
                <a:cxnLst>
                  <a:cxn ang="0">
                    <a:pos x="wd2" y="hd2"/>
                  </a:cxn>
                  <a:cxn ang="5400000">
                    <a:pos x="wd2" y="hd2"/>
                  </a:cxn>
                  <a:cxn ang="10800000">
                    <a:pos x="wd2" y="hd2"/>
                  </a:cxn>
                  <a:cxn ang="16200000">
                    <a:pos x="wd2" y="hd2"/>
                  </a:cxn>
                </a:cxnLst>
                <a:rect l="0" t="0" r="r" b="b"/>
                <a:pathLst>
                  <a:path w="18717" h="20748" extrusionOk="0">
                    <a:moveTo>
                      <a:pt x="7032" y="0"/>
                    </a:moveTo>
                    <a:cubicBezTo>
                      <a:pt x="3845" y="4780"/>
                      <a:pt x="-2883" y="21600"/>
                      <a:pt x="1366" y="20715"/>
                    </a:cubicBezTo>
                    <a:cubicBezTo>
                      <a:pt x="5733" y="19830"/>
                      <a:pt x="18717" y="5489"/>
                      <a:pt x="18717" y="5489"/>
                    </a:cubicBezTo>
                    <a:lnTo>
                      <a:pt x="7032"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p:cNvSpPr/>
              <p:nvPr/>
            </p:nvSpPr>
            <p:spPr>
              <a:xfrm>
                <a:off x="1015999" y="685799"/>
                <a:ext cx="320871" cy="490855"/>
              </a:xfrm>
              <a:custGeom>
                <a:avLst/>
                <a:gdLst/>
                <a:ahLst/>
                <a:cxnLst>
                  <a:cxn ang="0">
                    <a:pos x="wd2" y="hd2"/>
                  </a:cxn>
                  <a:cxn ang="5400000">
                    <a:pos x="wd2" y="hd2"/>
                  </a:cxn>
                  <a:cxn ang="10800000">
                    <a:pos x="wd2" y="hd2"/>
                  </a:cxn>
                  <a:cxn ang="16200000">
                    <a:pos x="wd2" y="hd2"/>
                  </a:cxn>
                </a:cxnLst>
                <a:rect l="0" t="0" r="r" b="b"/>
                <a:pathLst>
                  <a:path w="18689" h="20020" extrusionOk="0">
                    <a:moveTo>
                      <a:pt x="18667" y="17438"/>
                    </a:moveTo>
                    <a:cubicBezTo>
                      <a:pt x="18075" y="15004"/>
                      <a:pt x="8681" y="811"/>
                      <a:pt x="3133" y="34"/>
                    </a:cubicBezTo>
                    <a:cubicBezTo>
                      <a:pt x="-2415" y="-691"/>
                      <a:pt x="914" y="10497"/>
                      <a:pt x="1801" y="11741"/>
                    </a:cubicBezTo>
                    <a:cubicBezTo>
                      <a:pt x="2689" y="12932"/>
                      <a:pt x="10456" y="18164"/>
                      <a:pt x="10456" y="19303"/>
                    </a:cubicBezTo>
                    <a:cubicBezTo>
                      <a:pt x="10530" y="20909"/>
                      <a:pt x="19185" y="19614"/>
                      <a:pt x="18667" y="1743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p:cNvSpPr/>
              <p:nvPr/>
            </p:nvSpPr>
            <p:spPr>
              <a:xfrm>
                <a:off x="1079500" y="736599"/>
                <a:ext cx="253114" cy="441356"/>
              </a:xfrm>
              <a:custGeom>
                <a:avLst/>
                <a:gdLst/>
                <a:ahLst/>
                <a:cxnLst>
                  <a:cxn ang="0">
                    <a:pos x="wd2" y="hd2"/>
                  </a:cxn>
                  <a:cxn ang="5400000">
                    <a:pos x="wd2" y="hd2"/>
                  </a:cxn>
                  <a:cxn ang="10800000">
                    <a:pos x="wd2" y="hd2"/>
                  </a:cxn>
                  <a:cxn ang="16200000">
                    <a:pos x="wd2" y="hd2"/>
                  </a:cxn>
                </a:cxnLst>
                <a:rect l="0" t="0" r="r" b="b"/>
                <a:pathLst>
                  <a:path w="20898" h="20566" extrusionOk="0">
                    <a:moveTo>
                      <a:pt x="20866" y="17635"/>
                    </a:moveTo>
                    <a:cubicBezTo>
                      <a:pt x="20237" y="15386"/>
                      <a:pt x="11639" y="4734"/>
                      <a:pt x="4299" y="0"/>
                    </a:cubicBezTo>
                    <a:cubicBezTo>
                      <a:pt x="4823" y="533"/>
                      <a:pt x="5243" y="1124"/>
                      <a:pt x="5662" y="1775"/>
                    </a:cubicBezTo>
                    <a:cubicBezTo>
                      <a:pt x="7025" y="2604"/>
                      <a:pt x="8388" y="3551"/>
                      <a:pt x="9542" y="4557"/>
                    </a:cubicBezTo>
                    <a:cubicBezTo>
                      <a:pt x="14575" y="9054"/>
                      <a:pt x="12583" y="13256"/>
                      <a:pt x="11010" y="14025"/>
                    </a:cubicBezTo>
                    <a:cubicBezTo>
                      <a:pt x="9017" y="15031"/>
                      <a:pt x="3355" y="14380"/>
                      <a:pt x="0" y="13138"/>
                    </a:cubicBezTo>
                    <a:cubicBezTo>
                      <a:pt x="3355" y="15209"/>
                      <a:pt x="9332" y="18996"/>
                      <a:pt x="9332" y="19706"/>
                    </a:cubicBezTo>
                    <a:cubicBezTo>
                      <a:pt x="9332" y="21600"/>
                      <a:pt x="21600" y="20121"/>
                      <a:pt x="20866" y="17635"/>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54" name="Grupo"/>
              <p:cNvGrpSpPr/>
              <p:nvPr/>
            </p:nvGrpSpPr>
            <p:grpSpPr>
              <a:xfrm>
                <a:off x="12700" y="1066799"/>
                <a:ext cx="133351" cy="84133"/>
                <a:chOff x="0" y="0"/>
                <a:chExt cx="133349" cy="84131"/>
              </a:xfrm>
            </p:grpSpPr>
            <p:sp>
              <p:nvSpPr>
                <p:cNvPr id="687" name="Figura"/>
                <p:cNvSpPr/>
                <p:nvPr/>
              </p:nvSpPr>
              <p:spPr>
                <a:xfrm>
                  <a:off x="25400" y="50799"/>
                  <a:ext cx="102871" cy="33333"/>
                </a:xfrm>
                <a:custGeom>
                  <a:avLst/>
                  <a:gdLst/>
                  <a:ahLst/>
                  <a:cxnLst>
                    <a:cxn ang="0">
                      <a:pos x="wd2" y="hd2"/>
                    </a:cxn>
                    <a:cxn ang="5400000">
                      <a:pos x="wd2" y="hd2"/>
                    </a:cxn>
                    <a:cxn ang="10800000">
                      <a:pos x="wd2" y="hd2"/>
                    </a:cxn>
                    <a:cxn ang="16200000">
                      <a:pos x="wd2" y="hd2"/>
                    </a:cxn>
                  </a:cxnLst>
                  <a:rect l="0" t="0" r="r" b="b"/>
                  <a:pathLst>
                    <a:path w="21600" h="11569" extrusionOk="0">
                      <a:moveTo>
                        <a:pt x="21600" y="11435"/>
                      </a:moveTo>
                      <a:cubicBezTo>
                        <a:pt x="21600" y="11435"/>
                        <a:pt x="8000" y="13198"/>
                        <a:pt x="0" y="3941"/>
                      </a:cubicBezTo>
                      <a:cubicBezTo>
                        <a:pt x="0" y="3500"/>
                        <a:pt x="18400" y="-8402"/>
                        <a:pt x="21600" y="1143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p:cNvSpPr/>
                <p:nvPr/>
              </p:nvSpPr>
              <p:spPr>
                <a:xfrm>
                  <a:off x="63500" y="0"/>
                  <a:ext cx="69850" cy="67180"/>
                </a:xfrm>
                <a:custGeom>
                  <a:avLst/>
                  <a:gdLst/>
                  <a:ahLst/>
                  <a:cxnLst>
                    <a:cxn ang="0">
                      <a:pos x="wd2" y="hd2"/>
                    </a:cxn>
                    <a:cxn ang="5400000">
                      <a:pos x="wd2" y="hd2"/>
                    </a:cxn>
                    <a:cxn ang="10800000">
                      <a:pos x="wd2" y="hd2"/>
                    </a:cxn>
                    <a:cxn ang="16200000">
                      <a:pos x="wd2" y="hd2"/>
                    </a:cxn>
                  </a:cxnLst>
                  <a:rect l="0" t="0" r="r" b="b"/>
                  <a:pathLst>
                    <a:path w="21600" h="16092" extrusionOk="0">
                      <a:moveTo>
                        <a:pt x="21600" y="14910"/>
                      </a:moveTo>
                      <a:cubicBezTo>
                        <a:pt x="21600" y="14910"/>
                        <a:pt x="14138" y="2437"/>
                        <a:pt x="0" y="3"/>
                      </a:cubicBezTo>
                      <a:cubicBezTo>
                        <a:pt x="393" y="-301"/>
                        <a:pt x="1571" y="21299"/>
                        <a:pt x="21600" y="1491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p:cNvSpPr/>
                <p:nvPr/>
              </p:nvSpPr>
              <p:spPr>
                <a:xfrm>
                  <a:off x="0" y="25399"/>
                  <a:ext cx="72390" cy="22872"/>
                </a:xfrm>
                <a:custGeom>
                  <a:avLst/>
                  <a:gdLst/>
                  <a:ahLst/>
                  <a:cxnLst>
                    <a:cxn ang="0">
                      <a:pos x="wd2" y="hd2"/>
                    </a:cxn>
                    <a:cxn ang="5400000">
                      <a:pos x="wd2" y="hd2"/>
                    </a:cxn>
                    <a:cxn ang="10800000">
                      <a:pos x="wd2" y="hd2"/>
                    </a:cxn>
                    <a:cxn ang="16200000">
                      <a:pos x="wd2" y="hd2"/>
                    </a:cxn>
                  </a:cxnLst>
                  <a:rect l="0" t="0" r="r" b="b"/>
                  <a:pathLst>
                    <a:path w="21600" h="11440" extrusionOk="0">
                      <a:moveTo>
                        <a:pt x="21600" y="11284"/>
                      </a:moveTo>
                      <a:cubicBezTo>
                        <a:pt x="21600" y="11284"/>
                        <a:pt x="8337" y="13190"/>
                        <a:pt x="0" y="3661"/>
                      </a:cubicBezTo>
                      <a:cubicBezTo>
                        <a:pt x="0" y="3661"/>
                        <a:pt x="18568" y="-8410"/>
                        <a:pt x="21600" y="1128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p:cNvSpPr/>
                <p:nvPr/>
              </p:nvSpPr>
              <p:spPr>
                <a:xfrm>
                  <a:off x="38100" y="-1"/>
                  <a:ext cx="45720" cy="48509"/>
                </a:xfrm>
                <a:custGeom>
                  <a:avLst/>
                  <a:gdLst/>
                  <a:ahLst/>
                  <a:cxnLst>
                    <a:cxn ang="0">
                      <a:pos x="wd2" y="hd2"/>
                    </a:cxn>
                    <a:cxn ang="5400000">
                      <a:pos x="wd2" y="hd2"/>
                    </a:cxn>
                    <a:cxn ang="10800000">
                      <a:pos x="wd2" y="hd2"/>
                    </a:cxn>
                    <a:cxn ang="16200000">
                      <a:pos x="wd2" y="hd2"/>
                    </a:cxn>
                  </a:cxnLst>
                  <a:rect l="0" t="0" r="r" b="b"/>
                  <a:pathLst>
                    <a:path w="21600" h="16837" extrusionOk="0">
                      <a:moveTo>
                        <a:pt x="21600" y="15869"/>
                      </a:moveTo>
                      <a:cubicBezTo>
                        <a:pt x="21600" y="15869"/>
                        <a:pt x="14400" y="3086"/>
                        <a:pt x="0" y="0"/>
                      </a:cubicBezTo>
                      <a:cubicBezTo>
                        <a:pt x="0" y="0"/>
                        <a:pt x="0" y="21600"/>
                        <a:pt x="21600" y="1586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p:cNvSpPr/>
                <p:nvPr/>
              </p:nvSpPr>
              <p:spPr>
                <a:xfrm>
                  <a:off x="12699" y="-1"/>
                  <a:ext cx="38232" cy="33312"/>
                </a:xfrm>
                <a:custGeom>
                  <a:avLst/>
                  <a:gdLst/>
                  <a:ahLst/>
                  <a:cxnLst>
                    <a:cxn ang="0">
                      <a:pos x="wd2" y="hd2"/>
                    </a:cxn>
                    <a:cxn ang="5400000">
                      <a:pos x="wd2" y="hd2"/>
                    </a:cxn>
                    <a:cxn ang="10800000">
                      <a:pos x="wd2" y="hd2"/>
                    </a:cxn>
                    <a:cxn ang="16200000">
                      <a:pos x="wd2" y="hd2"/>
                    </a:cxn>
                  </a:cxnLst>
                  <a:rect l="0" t="0" r="r" b="b"/>
                  <a:pathLst>
                    <a:path w="20975" h="15312" extrusionOk="0">
                      <a:moveTo>
                        <a:pt x="20975" y="13427"/>
                      </a:moveTo>
                      <a:cubicBezTo>
                        <a:pt x="20975" y="13427"/>
                        <a:pt x="12614" y="1751"/>
                        <a:pt x="72" y="0"/>
                      </a:cubicBezTo>
                      <a:cubicBezTo>
                        <a:pt x="-625" y="584"/>
                        <a:pt x="3556" y="21600"/>
                        <a:pt x="20975"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5" name="Grupo"/>
              <p:cNvGrpSpPr/>
              <p:nvPr/>
            </p:nvGrpSpPr>
            <p:grpSpPr>
              <a:xfrm>
                <a:off x="38100" y="1016000"/>
                <a:ext cx="130810" cy="81308"/>
                <a:chOff x="0" y="0"/>
                <a:chExt cx="130809" cy="81307"/>
              </a:xfrm>
            </p:grpSpPr>
            <p:sp>
              <p:nvSpPr>
                <p:cNvPr id="682" name="Figura"/>
                <p:cNvSpPr/>
                <p:nvPr/>
              </p:nvSpPr>
              <p:spPr>
                <a:xfrm>
                  <a:off x="25400" y="50800"/>
                  <a:ext cx="105410" cy="30508"/>
                </a:xfrm>
                <a:custGeom>
                  <a:avLst/>
                  <a:gdLst/>
                  <a:ahLst/>
                  <a:cxnLst>
                    <a:cxn ang="0">
                      <a:pos x="wd2" y="hd2"/>
                    </a:cxn>
                    <a:cxn ang="5400000">
                      <a:pos x="wd2" y="hd2"/>
                    </a:cxn>
                    <a:cxn ang="10800000">
                      <a:pos x="wd2" y="hd2"/>
                    </a:cxn>
                    <a:cxn ang="16200000">
                      <a:pos x="wd2" y="hd2"/>
                    </a:cxn>
                  </a:cxnLst>
                  <a:rect l="0" t="0" r="r" b="b"/>
                  <a:pathLst>
                    <a:path w="21600" h="9609" extrusionOk="0">
                      <a:moveTo>
                        <a:pt x="21600" y="7791"/>
                      </a:moveTo>
                      <a:cubicBezTo>
                        <a:pt x="21600" y="7791"/>
                        <a:pt x="8848" y="12591"/>
                        <a:pt x="0" y="6591"/>
                      </a:cubicBezTo>
                      <a:cubicBezTo>
                        <a:pt x="0" y="6591"/>
                        <a:pt x="16655" y="-9009"/>
                        <a:pt x="21600" y="779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p:cNvSpPr/>
                <p:nvPr/>
              </p:nvSpPr>
              <p:spPr>
                <a:xfrm>
                  <a:off x="50799" y="0"/>
                  <a:ext cx="78741" cy="58589"/>
                </a:xfrm>
                <a:custGeom>
                  <a:avLst/>
                  <a:gdLst/>
                  <a:ahLst/>
                  <a:cxnLst>
                    <a:cxn ang="0">
                      <a:pos x="wd2" y="hd2"/>
                    </a:cxn>
                    <a:cxn ang="5400000">
                      <a:pos x="wd2" y="hd2"/>
                    </a:cxn>
                    <a:cxn ang="10800000">
                      <a:pos x="wd2" y="hd2"/>
                    </a:cxn>
                    <a:cxn ang="16200000">
                      <a:pos x="wd2" y="hd2"/>
                    </a:cxn>
                  </a:cxnLst>
                  <a:rect l="0" t="0" r="r" b="b"/>
                  <a:pathLst>
                    <a:path w="21600" h="14442" extrusionOk="0">
                      <a:moveTo>
                        <a:pt x="21600" y="12212"/>
                      </a:moveTo>
                      <a:cubicBezTo>
                        <a:pt x="21600" y="12212"/>
                        <a:pt x="12542" y="629"/>
                        <a:pt x="0" y="3"/>
                      </a:cubicBezTo>
                      <a:cubicBezTo>
                        <a:pt x="0" y="-310"/>
                        <a:pt x="5574" y="21290"/>
                        <a:pt x="21600" y="1221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p:cNvSpPr/>
                <p:nvPr/>
              </p:nvSpPr>
              <p:spPr>
                <a:xfrm>
                  <a:off x="-1" y="25400"/>
                  <a:ext cx="73661" cy="21458"/>
                </a:xfrm>
                <a:custGeom>
                  <a:avLst/>
                  <a:gdLst/>
                  <a:ahLst/>
                  <a:cxnLst>
                    <a:cxn ang="0">
                      <a:pos x="wd2" y="hd2"/>
                    </a:cxn>
                    <a:cxn ang="5400000">
                      <a:pos x="wd2" y="hd2"/>
                    </a:cxn>
                    <a:cxn ang="10800000">
                      <a:pos x="wd2" y="hd2"/>
                    </a:cxn>
                    <a:cxn ang="16200000">
                      <a:pos x="wd2" y="hd2"/>
                    </a:cxn>
                  </a:cxnLst>
                  <a:rect l="0" t="0" r="r" b="b"/>
                  <a:pathLst>
                    <a:path w="21600" h="9604" extrusionOk="0">
                      <a:moveTo>
                        <a:pt x="21600" y="7633"/>
                      </a:moveTo>
                      <a:cubicBezTo>
                        <a:pt x="21600" y="7633"/>
                        <a:pt x="8938" y="12749"/>
                        <a:pt x="0" y="6496"/>
                      </a:cubicBezTo>
                      <a:cubicBezTo>
                        <a:pt x="0" y="6496"/>
                        <a:pt x="16386" y="-8851"/>
                        <a:pt x="21600" y="763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p:cNvSpPr/>
                <p:nvPr/>
              </p:nvSpPr>
              <p:spPr>
                <a:xfrm>
                  <a:off x="38099" y="0"/>
                  <a:ext cx="53341" cy="43746"/>
                </a:xfrm>
                <a:custGeom>
                  <a:avLst/>
                  <a:gdLst/>
                  <a:ahLst/>
                  <a:cxnLst>
                    <a:cxn ang="0">
                      <a:pos x="wd2" y="hd2"/>
                    </a:cxn>
                    <a:cxn ang="5400000">
                      <a:pos x="wd2" y="hd2"/>
                    </a:cxn>
                    <a:cxn ang="10800000">
                      <a:pos x="wd2" y="hd2"/>
                    </a:cxn>
                    <a:cxn ang="16200000">
                      <a:pos x="wd2" y="hd2"/>
                    </a:cxn>
                  </a:cxnLst>
                  <a:rect l="0" t="0" r="r" b="b"/>
                  <a:pathLst>
                    <a:path w="21600" h="15184" extrusionOk="0">
                      <a:moveTo>
                        <a:pt x="21600" y="13224"/>
                      </a:moveTo>
                      <a:cubicBezTo>
                        <a:pt x="21600" y="13224"/>
                        <a:pt x="12857" y="1322"/>
                        <a:pt x="0" y="0"/>
                      </a:cubicBezTo>
                      <a:cubicBezTo>
                        <a:pt x="514" y="441"/>
                        <a:pt x="4629" y="21600"/>
                        <a:pt x="21600" y="132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p:cNvSpPr/>
                <p:nvPr/>
              </p:nvSpPr>
              <p:spPr>
                <a:xfrm>
                  <a:off x="-1" y="12700"/>
                  <a:ext cx="43182" cy="27567"/>
                </a:xfrm>
                <a:custGeom>
                  <a:avLst/>
                  <a:gdLst/>
                  <a:ahLst/>
                  <a:cxnLst>
                    <a:cxn ang="0">
                      <a:pos x="wd2" y="hd2"/>
                    </a:cxn>
                    <a:cxn ang="5400000">
                      <a:pos x="wd2" y="hd2"/>
                    </a:cxn>
                    <a:cxn ang="10800000">
                      <a:pos x="wd2" y="hd2"/>
                    </a:cxn>
                    <a:cxn ang="16200000">
                      <a:pos x="wd2" y="hd2"/>
                    </a:cxn>
                  </a:cxnLst>
                  <a:rect l="0" t="0" r="r" b="b"/>
                  <a:pathLst>
                    <a:path w="21600" h="13396" extrusionOk="0">
                      <a:moveTo>
                        <a:pt x="21600" y="10517"/>
                      </a:moveTo>
                      <a:cubicBezTo>
                        <a:pt x="21600" y="10517"/>
                        <a:pt x="12071" y="-592"/>
                        <a:pt x="0" y="25"/>
                      </a:cubicBezTo>
                      <a:cubicBezTo>
                        <a:pt x="635" y="-592"/>
                        <a:pt x="7624" y="21008"/>
                        <a:pt x="21600" y="1051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6" name="Grupo"/>
              <p:cNvGrpSpPr/>
              <p:nvPr/>
            </p:nvGrpSpPr>
            <p:grpSpPr>
              <a:xfrm>
                <a:off x="25399" y="914399"/>
                <a:ext cx="130812" cy="69125"/>
                <a:chOff x="0" y="0"/>
                <a:chExt cx="130810" cy="69123"/>
              </a:xfrm>
            </p:grpSpPr>
            <p:sp>
              <p:nvSpPr>
                <p:cNvPr id="677" name="Figura"/>
                <p:cNvSpPr/>
                <p:nvPr/>
              </p:nvSpPr>
              <p:spPr>
                <a:xfrm>
                  <a:off x="25400" y="38099"/>
                  <a:ext cx="105410" cy="31025"/>
                </a:xfrm>
                <a:custGeom>
                  <a:avLst/>
                  <a:gdLst/>
                  <a:ahLst/>
                  <a:cxnLst>
                    <a:cxn ang="0">
                      <a:pos x="wd2" y="hd2"/>
                    </a:cxn>
                    <a:cxn ang="5400000">
                      <a:pos x="wd2" y="hd2"/>
                    </a:cxn>
                    <a:cxn ang="10800000">
                      <a:pos x="wd2" y="hd2"/>
                    </a:cxn>
                    <a:cxn ang="16200000">
                      <a:pos x="wd2" y="hd2"/>
                    </a:cxn>
                  </a:cxnLst>
                  <a:rect l="0" t="0" r="r" b="b"/>
                  <a:pathLst>
                    <a:path w="21600" h="9593" extrusionOk="0">
                      <a:moveTo>
                        <a:pt x="21600" y="7541"/>
                      </a:moveTo>
                      <a:cubicBezTo>
                        <a:pt x="21600" y="7541"/>
                        <a:pt x="8848" y="12646"/>
                        <a:pt x="0" y="6755"/>
                      </a:cubicBezTo>
                      <a:cubicBezTo>
                        <a:pt x="0" y="6755"/>
                        <a:pt x="16395" y="-8954"/>
                        <a:pt x="21600" y="75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p:cNvSpPr/>
                <p:nvPr/>
              </p:nvSpPr>
              <p:spPr>
                <a:xfrm>
                  <a:off x="50800" y="0"/>
                  <a:ext cx="80011" cy="58431"/>
                </a:xfrm>
                <a:custGeom>
                  <a:avLst/>
                  <a:gdLst/>
                  <a:ahLst/>
                  <a:cxnLst>
                    <a:cxn ang="0">
                      <a:pos x="wd2" y="hd2"/>
                    </a:cxn>
                    <a:cxn ang="5400000">
                      <a:pos x="wd2" y="hd2"/>
                    </a:cxn>
                    <a:cxn ang="10800000">
                      <a:pos x="wd2" y="hd2"/>
                    </a:cxn>
                    <a:cxn ang="16200000">
                      <a:pos x="wd2" y="hd2"/>
                    </a:cxn>
                  </a:cxnLst>
                  <a:rect l="0" t="0" r="r" b="b"/>
                  <a:pathLst>
                    <a:path w="21600" h="14403" extrusionOk="0">
                      <a:moveTo>
                        <a:pt x="21600" y="11896"/>
                      </a:moveTo>
                      <a:cubicBezTo>
                        <a:pt x="21600" y="11896"/>
                        <a:pt x="12686" y="626"/>
                        <a:pt x="0" y="0"/>
                      </a:cubicBezTo>
                      <a:cubicBezTo>
                        <a:pt x="0" y="0"/>
                        <a:pt x="6171" y="21600"/>
                        <a:pt x="21600" y="118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p:cNvSpPr/>
                <p:nvPr/>
              </p:nvSpPr>
              <p:spPr>
                <a:xfrm>
                  <a:off x="-1" y="25400"/>
                  <a:ext cx="73661" cy="21429"/>
                </a:xfrm>
                <a:custGeom>
                  <a:avLst/>
                  <a:gdLst/>
                  <a:ahLst/>
                  <a:cxnLst>
                    <a:cxn ang="0">
                      <a:pos x="wd2" y="hd2"/>
                    </a:cxn>
                    <a:cxn ang="5400000">
                      <a:pos x="wd2" y="hd2"/>
                    </a:cxn>
                    <a:cxn ang="10800000">
                      <a:pos x="wd2" y="hd2"/>
                    </a:cxn>
                    <a:cxn ang="16200000">
                      <a:pos x="wd2" y="hd2"/>
                    </a:cxn>
                  </a:cxnLst>
                  <a:rect l="0" t="0" r="r" b="b"/>
                  <a:pathLst>
                    <a:path w="21600" h="9591" extrusionOk="0">
                      <a:moveTo>
                        <a:pt x="21600" y="7476"/>
                      </a:moveTo>
                      <a:cubicBezTo>
                        <a:pt x="21600" y="7476"/>
                        <a:pt x="8938" y="12592"/>
                        <a:pt x="0" y="6908"/>
                      </a:cubicBezTo>
                      <a:cubicBezTo>
                        <a:pt x="0" y="6908"/>
                        <a:pt x="16386" y="-9008"/>
                        <a:pt x="21600" y="747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p:cNvSpPr/>
                <p:nvPr/>
              </p:nvSpPr>
              <p:spPr>
                <a:xfrm>
                  <a:off x="38099" y="0"/>
                  <a:ext cx="53427" cy="42481"/>
                </a:xfrm>
                <a:custGeom>
                  <a:avLst/>
                  <a:gdLst/>
                  <a:ahLst/>
                  <a:cxnLst>
                    <a:cxn ang="0">
                      <a:pos x="wd2" y="hd2"/>
                    </a:cxn>
                    <a:cxn ang="5400000">
                      <a:pos x="wd2" y="hd2"/>
                    </a:cxn>
                    <a:cxn ang="10800000">
                      <a:pos x="wd2" y="hd2"/>
                    </a:cxn>
                    <a:cxn ang="16200000">
                      <a:pos x="wd2" y="hd2"/>
                    </a:cxn>
                  </a:cxnLst>
                  <a:rect l="0" t="0" r="r" b="b"/>
                  <a:pathLst>
                    <a:path w="21131" h="15052" extrusionOk="0">
                      <a:moveTo>
                        <a:pt x="21131" y="13050"/>
                      </a:moveTo>
                      <a:cubicBezTo>
                        <a:pt x="21131" y="13050"/>
                        <a:pt x="12591" y="1350"/>
                        <a:pt x="33" y="0"/>
                      </a:cubicBezTo>
                      <a:cubicBezTo>
                        <a:pt x="-469" y="0"/>
                        <a:pt x="4554" y="21600"/>
                        <a:pt x="21131" y="1305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p:cNvSpPr/>
                <p:nvPr/>
              </p:nvSpPr>
              <p:spPr>
                <a:xfrm>
                  <a:off x="-1" y="12700"/>
                  <a:ext cx="43182" cy="27552"/>
                </a:xfrm>
                <a:custGeom>
                  <a:avLst/>
                  <a:gdLst/>
                  <a:ahLst/>
                  <a:cxnLst>
                    <a:cxn ang="0">
                      <a:pos x="wd2" y="hd2"/>
                    </a:cxn>
                    <a:cxn ang="5400000">
                      <a:pos x="wd2" y="hd2"/>
                    </a:cxn>
                    <a:cxn ang="10800000">
                      <a:pos x="wd2" y="hd2"/>
                    </a:cxn>
                    <a:cxn ang="16200000">
                      <a:pos x="wd2" y="hd2"/>
                    </a:cxn>
                  </a:cxnLst>
                  <a:rect l="0" t="0" r="r" b="b"/>
                  <a:pathLst>
                    <a:path w="21600" h="13016" extrusionOk="0">
                      <a:moveTo>
                        <a:pt x="21600" y="9625"/>
                      </a:moveTo>
                      <a:cubicBezTo>
                        <a:pt x="21600" y="9625"/>
                        <a:pt x="12071" y="-575"/>
                        <a:pt x="0" y="25"/>
                      </a:cubicBezTo>
                      <a:cubicBezTo>
                        <a:pt x="0" y="25"/>
                        <a:pt x="7624" y="21025"/>
                        <a:pt x="21600" y="962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7" name="Grupo"/>
              <p:cNvGrpSpPr/>
              <p:nvPr/>
            </p:nvGrpSpPr>
            <p:grpSpPr>
              <a:xfrm>
                <a:off x="76199" y="888999"/>
                <a:ext cx="96521" cy="48521"/>
                <a:chOff x="0" y="0"/>
                <a:chExt cx="96519" cy="48519"/>
              </a:xfrm>
            </p:grpSpPr>
            <p:sp>
              <p:nvSpPr>
                <p:cNvPr id="672" name="Figura"/>
                <p:cNvSpPr/>
                <p:nvPr/>
              </p:nvSpPr>
              <p:spPr>
                <a:xfrm>
                  <a:off x="12699" y="25400"/>
                  <a:ext cx="77471" cy="23120"/>
                </a:xfrm>
                <a:custGeom>
                  <a:avLst/>
                  <a:gdLst/>
                  <a:ahLst/>
                  <a:cxnLst>
                    <a:cxn ang="0">
                      <a:pos x="wd2" y="hd2"/>
                    </a:cxn>
                    <a:cxn ang="5400000">
                      <a:pos x="wd2" y="hd2"/>
                    </a:cxn>
                    <a:cxn ang="10800000">
                      <a:pos x="wd2" y="hd2"/>
                    </a:cxn>
                    <a:cxn ang="16200000">
                      <a:pos x="wd2" y="hd2"/>
                    </a:cxn>
                  </a:cxnLst>
                  <a:rect l="0" t="0" r="r" b="b"/>
                  <a:pathLst>
                    <a:path w="21600" h="9591" extrusionOk="0">
                      <a:moveTo>
                        <a:pt x="21600" y="7398"/>
                      </a:moveTo>
                      <a:cubicBezTo>
                        <a:pt x="21600" y="7398"/>
                        <a:pt x="8852" y="12666"/>
                        <a:pt x="0" y="6871"/>
                      </a:cubicBezTo>
                      <a:cubicBezTo>
                        <a:pt x="0" y="6871"/>
                        <a:pt x="16643" y="-8934"/>
                        <a:pt x="21600" y="739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p:cNvSpPr/>
                <p:nvPr/>
              </p:nvSpPr>
              <p:spPr>
                <a:xfrm>
                  <a:off x="38099" y="-1"/>
                  <a:ext cx="58421" cy="42665"/>
                </a:xfrm>
                <a:custGeom>
                  <a:avLst/>
                  <a:gdLst/>
                  <a:ahLst/>
                  <a:cxnLst>
                    <a:cxn ang="0">
                      <a:pos x="wd2" y="hd2"/>
                    </a:cxn>
                    <a:cxn ang="5400000">
                      <a:pos x="wd2" y="hd2"/>
                    </a:cxn>
                    <a:cxn ang="10800000">
                      <a:pos x="wd2" y="hd2"/>
                    </a:cxn>
                    <a:cxn ang="16200000">
                      <a:pos x="wd2" y="hd2"/>
                    </a:cxn>
                  </a:cxnLst>
                  <a:rect l="0" t="0" r="r" b="b"/>
                  <a:pathLst>
                    <a:path w="21600" h="14512" extrusionOk="0">
                      <a:moveTo>
                        <a:pt x="21600" y="12096"/>
                      </a:moveTo>
                      <a:cubicBezTo>
                        <a:pt x="21600" y="12096"/>
                        <a:pt x="12678" y="432"/>
                        <a:pt x="0" y="0"/>
                      </a:cubicBezTo>
                      <a:cubicBezTo>
                        <a:pt x="0" y="0"/>
                        <a:pt x="5635" y="21600"/>
                        <a:pt x="21600" y="120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4" name="Figura"/>
                <p:cNvSpPr/>
                <p:nvPr/>
              </p:nvSpPr>
              <p:spPr>
                <a:xfrm>
                  <a:off x="0" y="12699"/>
                  <a:ext cx="54611" cy="16358"/>
                </a:xfrm>
                <a:custGeom>
                  <a:avLst/>
                  <a:gdLst/>
                  <a:ahLst/>
                  <a:cxnLst>
                    <a:cxn ang="0">
                      <a:pos x="wd2" y="hd2"/>
                    </a:cxn>
                    <a:cxn ang="5400000">
                      <a:pos x="wd2" y="hd2"/>
                    </a:cxn>
                    <a:cxn ang="10800000">
                      <a:pos x="wd2" y="hd2"/>
                    </a:cxn>
                    <a:cxn ang="16200000">
                      <a:pos x="wd2" y="hd2"/>
                    </a:cxn>
                  </a:cxnLst>
                  <a:rect l="0" t="0" r="r" b="b"/>
                  <a:pathLst>
                    <a:path w="21600" h="9592" extrusionOk="0">
                      <a:moveTo>
                        <a:pt x="21600" y="7481"/>
                      </a:moveTo>
                      <a:cubicBezTo>
                        <a:pt x="21600" y="7481"/>
                        <a:pt x="9042" y="12695"/>
                        <a:pt x="0" y="6736"/>
                      </a:cubicBezTo>
                      <a:cubicBezTo>
                        <a:pt x="502" y="6736"/>
                        <a:pt x="16577" y="-8905"/>
                        <a:pt x="21600" y="748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p:cNvSpPr/>
                <p:nvPr/>
              </p:nvSpPr>
              <p:spPr>
                <a:xfrm>
                  <a:off x="25399" y="0"/>
                  <a:ext cx="39371" cy="31314"/>
                </a:xfrm>
                <a:custGeom>
                  <a:avLst/>
                  <a:gdLst/>
                  <a:ahLst/>
                  <a:cxnLst>
                    <a:cxn ang="0">
                      <a:pos x="wd2" y="hd2"/>
                    </a:cxn>
                    <a:cxn ang="5400000">
                      <a:pos x="wd2" y="hd2"/>
                    </a:cxn>
                    <a:cxn ang="10800000">
                      <a:pos x="wd2" y="hd2"/>
                    </a:cxn>
                    <a:cxn ang="16200000">
                      <a:pos x="wd2" y="hd2"/>
                    </a:cxn>
                  </a:cxnLst>
                  <a:rect l="0" t="0" r="r" b="b"/>
                  <a:pathLst>
                    <a:path w="21600" h="14794" extrusionOk="0">
                      <a:moveTo>
                        <a:pt x="21600" y="12600"/>
                      </a:moveTo>
                      <a:cubicBezTo>
                        <a:pt x="21600" y="12600"/>
                        <a:pt x="12542" y="1200"/>
                        <a:pt x="0" y="0"/>
                      </a:cubicBezTo>
                      <a:cubicBezTo>
                        <a:pt x="0" y="0"/>
                        <a:pt x="4877" y="21600"/>
                        <a:pt x="21600" y="12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6" name="Figura"/>
                <p:cNvSpPr/>
                <p:nvPr/>
              </p:nvSpPr>
              <p:spPr>
                <a:xfrm>
                  <a:off x="-1" y="0"/>
                  <a:ext cx="31751" cy="20567"/>
                </a:xfrm>
                <a:custGeom>
                  <a:avLst/>
                  <a:gdLst/>
                  <a:ahLst/>
                  <a:cxnLst>
                    <a:cxn ang="0">
                      <a:pos x="wd2" y="hd2"/>
                    </a:cxn>
                    <a:cxn ang="5400000">
                      <a:pos x="wd2" y="hd2"/>
                    </a:cxn>
                    <a:cxn ang="10800000">
                      <a:pos x="wd2" y="hd2"/>
                    </a:cxn>
                    <a:cxn ang="16200000">
                      <a:pos x="wd2" y="hd2"/>
                    </a:cxn>
                  </a:cxnLst>
                  <a:rect l="0" t="0" r="r" b="b"/>
                  <a:pathLst>
                    <a:path w="21600" h="12956" extrusionOk="0">
                      <a:moveTo>
                        <a:pt x="21600" y="9644"/>
                      </a:moveTo>
                      <a:cubicBezTo>
                        <a:pt x="21600" y="9644"/>
                        <a:pt x="12096" y="-756"/>
                        <a:pt x="0" y="44"/>
                      </a:cubicBezTo>
                      <a:cubicBezTo>
                        <a:pt x="0" y="44"/>
                        <a:pt x="7776" y="20844"/>
                        <a:pt x="21600" y="964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8" name="Grupo"/>
              <p:cNvGrpSpPr/>
              <p:nvPr/>
            </p:nvGrpSpPr>
            <p:grpSpPr>
              <a:xfrm>
                <a:off x="76199" y="838200"/>
                <a:ext cx="109222" cy="52134"/>
                <a:chOff x="0" y="0"/>
                <a:chExt cx="109220" cy="52133"/>
              </a:xfrm>
            </p:grpSpPr>
            <p:sp>
              <p:nvSpPr>
                <p:cNvPr id="667" name="Figura"/>
                <p:cNvSpPr/>
                <p:nvPr/>
              </p:nvSpPr>
              <p:spPr>
                <a:xfrm>
                  <a:off x="12700" y="25399"/>
                  <a:ext cx="90171" cy="26735"/>
                </a:xfrm>
                <a:custGeom>
                  <a:avLst/>
                  <a:gdLst/>
                  <a:ahLst/>
                  <a:cxnLst>
                    <a:cxn ang="0">
                      <a:pos x="wd2" y="hd2"/>
                    </a:cxn>
                    <a:cxn ang="5400000">
                      <a:pos x="wd2" y="hd2"/>
                    </a:cxn>
                    <a:cxn ang="10800000">
                      <a:pos x="wd2" y="hd2"/>
                    </a:cxn>
                    <a:cxn ang="16200000">
                      <a:pos x="wd2" y="hd2"/>
                    </a:cxn>
                  </a:cxnLst>
                  <a:rect l="0" t="0" r="r" b="b"/>
                  <a:pathLst>
                    <a:path w="21600" h="9884" extrusionOk="0">
                      <a:moveTo>
                        <a:pt x="21600" y="6119"/>
                      </a:moveTo>
                      <a:cubicBezTo>
                        <a:pt x="21600" y="6119"/>
                        <a:pt x="9127" y="12693"/>
                        <a:pt x="0" y="8467"/>
                      </a:cubicBezTo>
                      <a:cubicBezTo>
                        <a:pt x="304" y="8467"/>
                        <a:pt x="15820" y="-8907"/>
                        <a:pt x="21600" y="611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p:cNvSpPr/>
                <p:nvPr/>
              </p:nvSpPr>
              <p:spPr>
                <a:xfrm>
                  <a:off x="38099" y="0"/>
                  <a:ext cx="71122" cy="44415"/>
                </a:xfrm>
                <a:custGeom>
                  <a:avLst/>
                  <a:gdLst/>
                  <a:ahLst/>
                  <a:cxnLst>
                    <a:cxn ang="0">
                      <a:pos x="wd2" y="hd2"/>
                    </a:cxn>
                    <a:cxn ang="5400000">
                      <a:pos x="wd2" y="hd2"/>
                    </a:cxn>
                    <a:cxn ang="10800000">
                      <a:pos x="wd2" y="hd2"/>
                    </a:cxn>
                    <a:cxn ang="16200000">
                      <a:pos x="wd2" y="hd2"/>
                    </a:cxn>
                  </a:cxnLst>
                  <a:rect l="0" t="0" r="r" b="b"/>
                  <a:pathLst>
                    <a:path w="21600" h="13489" extrusionOk="0">
                      <a:moveTo>
                        <a:pt x="21600" y="10424"/>
                      </a:moveTo>
                      <a:cubicBezTo>
                        <a:pt x="21600" y="10424"/>
                        <a:pt x="11957" y="-376"/>
                        <a:pt x="0" y="10"/>
                      </a:cubicBezTo>
                      <a:cubicBezTo>
                        <a:pt x="0" y="10"/>
                        <a:pt x="7329" y="21224"/>
                        <a:pt x="21600" y="104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p:cNvSpPr/>
                <p:nvPr/>
              </p:nvSpPr>
              <p:spPr>
                <a:xfrm>
                  <a:off x="-1" y="25399"/>
                  <a:ext cx="62257" cy="19032"/>
                </a:xfrm>
                <a:custGeom>
                  <a:avLst/>
                  <a:gdLst/>
                  <a:ahLst/>
                  <a:cxnLst>
                    <a:cxn ang="0">
                      <a:pos x="wd2" y="hd2"/>
                    </a:cxn>
                    <a:cxn ang="5400000">
                      <a:pos x="wd2" y="hd2"/>
                    </a:cxn>
                    <a:cxn ang="10800000">
                      <a:pos x="wd2" y="hd2"/>
                    </a:cxn>
                    <a:cxn ang="16200000">
                      <a:pos x="wd2" y="hd2"/>
                    </a:cxn>
                  </a:cxnLst>
                  <a:rect l="0" t="0" r="r" b="b"/>
                  <a:pathLst>
                    <a:path w="21177" h="9809" extrusionOk="0">
                      <a:moveTo>
                        <a:pt x="21177" y="6218"/>
                      </a:moveTo>
                      <a:cubicBezTo>
                        <a:pt x="21177" y="6218"/>
                        <a:pt x="9081" y="12763"/>
                        <a:pt x="9" y="8181"/>
                      </a:cubicBezTo>
                      <a:cubicBezTo>
                        <a:pt x="-423" y="8181"/>
                        <a:pt x="15129" y="-8837"/>
                        <a:pt x="21177" y="621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p:cNvSpPr/>
                <p:nvPr/>
              </p:nvSpPr>
              <p:spPr>
                <a:xfrm>
                  <a:off x="12700" y="-1"/>
                  <a:ext cx="48260" cy="33288"/>
                </a:xfrm>
                <a:custGeom>
                  <a:avLst/>
                  <a:gdLst/>
                  <a:ahLst/>
                  <a:cxnLst>
                    <a:cxn ang="0">
                      <a:pos x="wd2" y="hd2"/>
                    </a:cxn>
                    <a:cxn ang="5400000">
                      <a:pos x="wd2" y="hd2"/>
                    </a:cxn>
                    <a:cxn ang="10800000">
                      <a:pos x="wd2" y="hd2"/>
                    </a:cxn>
                    <a:cxn ang="16200000">
                      <a:pos x="wd2" y="hd2"/>
                    </a:cxn>
                  </a:cxnLst>
                  <a:rect l="0" t="0" r="r" b="b"/>
                  <a:pathLst>
                    <a:path w="21600" h="14154" extrusionOk="0">
                      <a:moveTo>
                        <a:pt x="21600" y="11340"/>
                      </a:moveTo>
                      <a:cubicBezTo>
                        <a:pt x="21600" y="11340"/>
                        <a:pt x="12505" y="540"/>
                        <a:pt x="0" y="0"/>
                      </a:cubicBezTo>
                      <a:cubicBezTo>
                        <a:pt x="0" y="540"/>
                        <a:pt x="6821" y="21600"/>
                        <a:pt x="21600" y="1134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p:cNvSpPr/>
                <p:nvPr/>
              </p:nvSpPr>
              <p:spPr>
                <a:xfrm>
                  <a:off x="0" y="12699"/>
                  <a:ext cx="38100" cy="20673"/>
                </a:xfrm>
                <a:custGeom>
                  <a:avLst/>
                  <a:gdLst/>
                  <a:ahLst/>
                  <a:cxnLst>
                    <a:cxn ang="0">
                      <a:pos x="wd2" y="hd2"/>
                    </a:cxn>
                    <a:cxn ang="5400000">
                      <a:pos x="wd2" y="hd2"/>
                    </a:cxn>
                    <a:cxn ang="10800000">
                      <a:pos x="wd2" y="hd2"/>
                    </a:cxn>
                    <a:cxn ang="16200000">
                      <a:pos x="wd2" y="hd2"/>
                    </a:cxn>
                  </a:cxnLst>
                  <a:rect l="0" t="0" r="r" b="b"/>
                  <a:pathLst>
                    <a:path w="21600" h="12124" extrusionOk="0">
                      <a:moveTo>
                        <a:pt x="21600" y="8349"/>
                      </a:moveTo>
                      <a:cubicBezTo>
                        <a:pt x="21600" y="8349"/>
                        <a:pt x="11520" y="-1334"/>
                        <a:pt x="0" y="156"/>
                      </a:cubicBezTo>
                      <a:cubicBezTo>
                        <a:pt x="0" y="156"/>
                        <a:pt x="9360" y="20266"/>
                        <a:pt x="21600" y="834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9" name="Grupo"/>
              <p:cNvGrpSpPr/>
              <p:nvPr/>
            </p:nvGrpSpPr>
            <p:grpSpPr>
              <a:xfrm>
                <a:off x="88899" y="787399"/>
                <a:ext cx="99061" cy="62606"/>
                <a:chOff x="0" y="0"/>
                <a:chExt cx="99059" cy="62604"/>
              </a:xfrm>
            </p:grpSpPr>
            <p:sp>
              <p:nvSpPr>
                <p:cNvPr id="662" name="Figura"/>
                <p:cNvSpPr/>
                <p:nvPr/>
              </p:nvSpPr>
              <p:spPr>
                <a:xfrm>
                  <a:off x="25399" y="0"/>
                  <a:ext cx="71122" cy="40019"/>
                </a:xfrm>
                <a:custGeom>
                  <a:avLst/>
                  <a:gdLst/>
                  <a:ahLst/>
                  <a:cxnLst>
                    <a:cxn ang="0">
                      <a:pos x="wd2" y="hd2"/>
                    </a:cxn>
                    <a:cxn ang="5400000">
                      <a:pos x="wd2" y="hd2"/>
                    </a:cxn>
                    <a:cxn ang="10800000">
                      <a:pos x="wd2" y="hd2"/>
                    </a:cxn>
                    <a:cxn ang="16200000">
                      <a:pos x="wd2" y="hd2"/>
                    </a:cxn>
                  </a:cxnLst>
                  <a:rect l="0" t="0" r="r" b="b"/>
                  <a:pathLst>
                    <a:path w="21600" h="12842" extrusionOk="0">
                      <a:moveTo>
                        <a:pt x="21600" y="9420"/>
                      </a:moveTo>
                      <a:cubicBezTo>
                        <a:pt x="21600" y="9420"/>
                        <a:pt x="11186" y="-769"/>
                        <a:pt x="0" y="46"/>
                      </a:cubicBezTo>
                      <a:cubicBezTo>
                        <a:pt x="0" y="46"/>
                        <a:pt x="9643" y="20831"/>
                        <a:pt x="21600" y="94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p:cNvSpPr/>
                <p:nvPr/>
              </p:nvSpPr>
              <p:spPr>
                <a:xfrm>
                  <a:off x="25399" y="25399"/>
                  <a:ext cx="73661" cy="37206"/>
                </a:xfrm>
                <a:custGeom>
                  <a:avLst/>
                  <a:gdLst/>
                  <a:ahLst/>
                  <a:cxnLst>
                    <a:cxn ang="0">
                      <a:pos x="wd2" y="hd2"/>
                    </a:cxn>
                    <a:cxn ang="5400000">
                      <a:pos x="wd2" y="hd2"/>
                    </a:cxn>
                    <a:cxn ang="10800000">
                      <a:pos x="wd2" y="hd2"/>
                    </a:cxn>
                    <a:cxn ang="16200000">
                      <a:pos x="wd2" y="hd2"/>
                    </a:cxn>
                  </a:cxnLst>
                  <a:rect l="0" t="0" r="r" b="b"/>
                  <a:pathLst>
                    <a:path w="21600" h="10373" extrusionOk="0">
                      <a:moveTo>
                        <a:pt x="21600" y="5202"/>
                      </a:moveTo>
                      <a:cubicBezTo>
                        <a:pt x="21600" y="5202"/>
                        <a:pt x="9310" y="12992"/>
                        <a:pt x="0" y="9451"/>
                      </a:cubicBezTo>
                      <a:cubicBezTo>
                        <a:pt x="0" y="9451"/>
                        <a:pt x="15269" y="-8608"/>
                        <a:pt x="21600" y="520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p:cNvSpPr/>
                <p:nvPr/>
              </p:nvSpPr>
              <p:spPr>
                <a:xfrm>
                  <a:off x="0" y="12699"/>
                  <a:ext cx="49531" cy="27695"/>
                </a:xfrm>
                <a:custGeom>
                  <a:avLst/>
                  <a:gdLst/>
                  <a:ahLst/>
                  <a:cxnLst>
                    <a:cxn ang="0">
                      <a:pos x="wd2" y="hd2"/>
                    </a:cxn>
                    <a:cxn ang="5400000">
                      <a:pos x="wd2" y="hd2"/>
                    </a:cxn>
                    <a:cxn ang="10800000">
                      <a:pos x="wd2" y="hd2"/>
                    </a:cxn>
                    <a:cxn ang="16200000">
                      <a:pos x="wd2" y="hd2"/>
                    </a:cxn>
                  </a:cxnLst>
                  <a:rect l="0" t="0" r="r" b="b"/>
                  <a:pathLst>
                    <a:path w="21600" h="12730" extrusionOk="0">
                      <a:moveTo>
                        <a:pt x="21600" y="9431"/>
                      </a:moveTo>
                      <a:cubicBezTo>
                        <a:pt x="21600" y="9431"/>
                        <a:pt x="11077" y="-1077"/>
                        <a:pt x="0" y="91"/>
                      </a:cubicBezTo>
                      <a:cubicBezTo>
                        <a:pt x="0" y="91"/>
                        <a:pt x="9969" y="20523"/>
                        <a:pt x="21600" y="943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p:cNvSpPr/>
                <p:nvPr/>
              </p:nvSpPr>
              <p:spPr>
                <a:xfrm>
                  <a:off x="12700" y="25399"/>
                  <a:ext cx="50800" cy="26962"/>
                </a:xfrm>
                <a:custGeom>
                  <a:avLst/>
                  <a:gdLst/>
                  <a:ahLst/>
                  <a:cxnLst>
                    <a:cxn ang="0">
                      <a:pos x="wd2" y="hd2"/>
                    </a:cxn>
                    <a:cxn ang="5400000">
                      <a:pos x="wd2" y="hd2"/>
                    </a:cxn>
                    <a:cxn ang="10800000">
                      <a:pos x="wd2" y="hd2"/>
                    </a:cxn>
                    <a:cxn ang="16200000">
                      <a:pos x="wd2" y="hd2"/>
                    </a:cxn>
                  </a:cxnLst>
                  <a:rect l="0" t="0" r="r" b="b"/>
                  <a:pathLst>
                    <a:path w="21600" h="10918" extrusionOk="0">
                      <a:moveTo>
                        <a:pt x="21600" y="4762"/>
                      </a:moveTo>
                      <a:cubicBezTo>
                        <a:pt x="21600" y="4762"/>
                        <a:pt x="9720" y="12991"/>
                        <a:pt x="0" y="10420"/>
                      </a:cubicBezTo>
                      <a:cubicBezTo>
                        <a:pt x="0" y="10420"/>
                        <a:pt x="14580" y="-8609"/>
                        <a:pt x="21600" y="476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p:cNvSpPr/>
                <p:nvPr/>
              </p:nvSpPr>
              <p:spPr>
                <a:xfrm>
                  <a:off x="-1" y="25400"/>
                  <a:ext cx="36831" cy="17667"/>
                </a:xfrm>
                <a:custGeom>
                  <a:avLst/>
                  <a:gdLst/>
                  <a:ahLst/>
                  <a:cxnLst>
                    <a:cxn ang="0">
                      <a:pos x="wd2" y="hd2"/>
                    </a:cxn>
                    <a:cxn ang="5400000">
                      <a:pos x="wd2" y="hd2"/>
                    </a:cxn>
                    <a:cxn ang="10800000">
                      <a:pos x="wd2" y="hd2"/>
                    </a:cxn>
                    <a:cxn ang="16200000">
                      <a:pos x="wd2" y="hd2"/>
                    </a:cxn>
                  </a:cxnLst>
                  <a:rect l="0" t="0" r="r" b="b"/>
                  <a:pathLst>
                    <a:path w="21600" h="9693" extrusionOk="0">
                      <a:moveTo>
                        <a:pt x="21600" y="5870"/>
                      </a:moveTo>
                      <a:cubicBezTo>
                        <a:pt x="21600" y="5870"/>
                        <a:pt x="8938" y="12838"/>
                        <a:pt x="0" y="7961"/>
                      </a:cubicBezTo>
                      <a:cubicBezTo>
                        <a:pt x="0" y="8657"/>
                        <a:pt x="16386" y="-8762"/>
                        <a:pt x="21600" y="587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0" name="Grupo"/>
              <p:cNvGrpSpPr/>
              <p:nvPr/>
            </p:nvGrpSpPr>
            <p:grpSpPr>
              <a:xfrm>
                <a:off x="63499" y="977900"/>
                <a:ext cx="111762" cy="62434"/>
                <a:chOff x="0" y="0"/>
                <a:chExt cx="111760" cy="62433"/>
              </a:xfrm>
            </p:grpSpPr>
            <p:sp>
              <p:nvSpPr>
                <p:cNvPr id="657" name="Figura"/>
                <p:cNvSpPr/>
                <p:nvPr/>
              </p:nvSpPr>
              <p:spPr>
                <a:xfrm>
                  <a:off x="25399" y="38099"/>
                  <a:ext cx="81282" cy="24335"/>
                </a:xfrm>
                <a:custGeom>
                  <a:avLst/>
                  <a:gdLst/>
                  <a:ahLst/>
                  <a:cxnLst>
                    <a:cxn ang="0">
                      <a:pos x="wd2" y="hd2"/>
                    </a:cxn>
                    <a:cxn ang="5400000">
                      <a:pos x="wd2" y="hd2"/>
                    </a:cxn>
                    <a:cxn ang="10800000">
                      <a:pos x="wd2" y="hd2"/>
                    </a:cxn>
                    <a:cxn ang="16200000">
                      <a:pos x="wd2" y="hd2"/>
                    </a:cxn>
                  </a:cxnLst>
                  <a:rect l="0" t="0" r="r" b="b"/>
                  <a:pathLst>
                    <a:path w="21600" h="9625" extrusionOk="0">
                      <a:moveTo>
                        <a:pt x="21600" y="7780"/>
                      </a:moveTo>
                      <a:cubicBezTo>
                        <a:pt x="21600" y="7780"/>
                        <a:pt x="8775" y="12803"/>
                        <a:pt x="0" y="6273"/>
                      </a:cubicBezTo>
                      <a:cubicBezTo>
                        <a:pt x="0" y="6273"/>
                        <a:pt x="16538" y="-8797"/>
                        <a:pt x="21600" y="778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8" name="Figura"/>
                <p:cNvSpPr/>
                <p:nvPr/>
              </p:nvSpPr>
              <p:spPr>
                <a:xfrm>
                  <a:off x="50800" y="0"/>
                  <a:ext cx="60961" cy="45449"/>
                </a:xfrm>
                <a:custGeom>
                  <a:avLst/>
                  <a:gdLst/>
                  <a:ahLst/>
                  <a:cxnLst>
                    <a:cxn ang="0">
                      <a:pos x="wd2" y="hd2"/>
                    </a:cxn>
                    <a:cxn ang="5400000">
                      <a:pos x="wd2" y="hd2"/>
                    </a:cxn>
                    <a:cxn ang="10800000">
                      <a:pos x="wd2" y="hd2"/>
                    </a:cxn>
                    <a:cxn ang="16200000">
                      <a:pos x="wd2" y="hd2"/>
                    </a:cxn>
                  </a:cxnLst>
                  <a:rect l="0" t="0" r="r" b="b"/>
                  <a:pathLst>
                    <a:path w="21600" h="14584" extrusionOk="0">
                      <a:moveTo>
                        <a:pt x="21600" y="12226"/>
                      </a:moveTo>
                      <a:cubicBezTo>
                        <a:pt x="21600" y="12226"/>
                        <a:pt x="12600" y="815"/>
                        <a:pt x="0" y="0"/>
                      </a:cubicBezTo>
                      <a:cubicBezTo>
                        <a:pt x="0" y="0"/>
                        <a:pt x="5400" y="21600"/>
                        <a:pt x="21600" y="122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9" name="Figura"/>
                <p:cNvSpPr/>
                <p:nvPr/>
              </p:nvSpPr>
              <p:spPr>
                <a:xfrm>
                  <a:off x="-1" y="25399"/>
                  <a:ext cx="57151" cy="16407"/>
                </a:xfrm>
                <a:custGeom>
                  <a:avLst/>
                  <a:gdLst/>
                  <a:ahLst/>
                  <a:cxnLst>
                    <a:cxn ang="0">
                      <a:pos x="wd2" y="hd2"/>
                    </a:cxn>
                    <a:cxn ang="5400000">
                      <a:pos x="wd2" y="hd2"/>
                    </a:cxn>
                    <a:cxn ang="10800000">
                      <a:pos x="wd2" y="hd2"/>
                    </a:cxn>
                    <a:cxn ang="16200000">
                      <a:pos x="wd2" y="hd2"/>
                    </a:cxn>
                  </a:cxnLst>
                  <a:rect l="0" t="0" r="r" b="b"/>
                  <a:pathLst>
                    <a:path w="21600" h="9622" extrusionOk="0">
                      <a:moveTo>
                        <a:pt x="21600" y="7690"/>
                      </a:moveTo>
                      <a:cubicBezTo>
                        <a:pt x="21600" y="7690"/>
                        <a:pt x="9120" y="12904"/>
                        <a:pt x="0" y="6201"/>
                      </a:cubicBezTo>
                      <a:cubicBezTo>
                        <a:pt x="0" y="6201"/>
                        <a:pt x="16320" y="-8696"/>
                        <a:pt x="21600" y="769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0" name="Figura"/>
                <p:cNvSpPr/>
                <p:nvPr/>
              </p:nvSpPr>
              <p:spPr>
                <a:xfrm>
                  <a:off x="25399" y="-1"/>
                  <a:ext cx="40642" cy="33230"/>
                </a:xfrm>
                <a:custGeom>
                  <a:avLst/>
                  <a:gdLst/>
                  <a:ahLst/>
                  <a:cxnLst>
                    <a:cxn ang="0">
                      <a:pos x="wd2" y="hd2"/>
                    </a:cxn>
                    <a:cxn ang="5400000">
                      <a:pos x="wd2" y="hd2"/>
                    </a:cxn>
                    <a:cxn ang="10800000">
                      <a:pos x="wd2" y="hd2"/>
                    </a:cxn>
                    <a:cxn ang="16200000">
                      <a:pos x="wd2" y="hd2"/>
                    </a:cxn>
                  </a:cxnLst>
                  <a:rect l="0" t="0" r="r" b="b"/>
                  <a:pathLst>
                    <a:path w="21600" h="15274" extrusionOk="0">
                      <a:moveTo>
                        <a:pt x="21600" y="13427"/>
                      </a:moveTo>
                      <a:cubicBezTo>
                        <a:pt x="21600" y="13427"/>
                        <a:pt x="12825" y="1168"/>
                        <a:pt x="0" y="0"/>
                      </a:cubicBezTo>
                      <a:cubicBezTo>
                        <a:pt x="0" y="0"/>
                        <a:pt x="4050" y="21600"/>
                        <a:pt x="21600"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p:cNvSpPr/>
                <p:nvPr/>
              </p:nvSpPr>
              <p:spPr>
                <a:xfrm>
                  <a:off x="12700" y="12700"/>
                  <a:ext cx="33021" cy="21198"/>
                </a:xfrm>
                <a:custGeom>
                  <a:avLst/>
                  <a:gdLst/>
                  <a:ahLst/>
                  <a:cxnLst>
                    <a:cxn ang="0">
                      <a:pos x="wd2" y="hd2"/>
                    </a:cxn>
                    <a:cxn ang="5400000">
                      <a:pos x="wd2" y="hd2"/>
                    </a:cxn>
                    <a:cxn ang="10800000">
                      <a:pos x="wd2" y="hd2"/>
                    </a:cxn>
                    <a:cxn ang="16200000">
                      <a:pos x="wd2" y="hd2"/>
                    </a:cxn>
                  </a:cxnLst>
                  <a:rect l="0" t="0" r="r" b="b"/>
                  <a:pathLst>
                    <a:path w="21600" h="13353" extrusionOk="0">
                      <a:moveTo>
                        <a:pt x="21600" y="10441"/>
                      </a:moveTo>
                      <a:cubicBezTo>
                        <a:pt x="21600" y="10441"/>
                        <a:pt x="12462" y="-759"/>
                        <a:pt x="0" y="41"/>
                      </a:cubicBezTo>
                      <a:cubicBezTo>
                        <a:pt x="0" y="41"/>
                        <a:pt x="7477" y="20841"/>
                        <a:pt x="21600" y="104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1" name="Figura"/>
              <p:cNvSpPr/>
              <p:nvPr/>
            </p:nvSpPr>
            <p:spPr>
              <a:xfrm>
                <a:off x="101600" y="800099"/>
                <a:ext cx="1215391" cy="589281"/>
              </a:xfrm>
              <a:custGeom>
                <a:avLst/>
                <a:gdLst/>
                <a:ahLst/>
                <a:cxnLst>
                  <a:cxn ang="0">
                    <a:pos x="wd2" y="hd2"/>
                  </a:cxn>
                  <a:cxn ang="5400000">
                    <a:pos x="wd2" y="hd2"/>
                  </a:cxn>
                  <a:cxn ang="10800000">
                    <a:pos x="wd2" y="hd2"/>
                  </a:cxn>
                  <a:cxn ang="16200000">
                    <a:pos x="wd2" y="hd2"/>
                  </a:cxn>
                </a:cxnLst>
                <a:rect l="0" t="0" r="r" b="b"/>
                <a:pathLst>
                  <a:path w="21600" h="21600" extrusionOk="0">
                    <a:moveTo>
                      <a:pt x="1151" y="0"/>
                    </a:moveTo>
                    <a:cubicBezTo>
                      <a:pt x="12685" y="1629"/>
                      <a:pt x="21600" y="14152"/>
                      <a:pt x="21600" y="14152"/>
                    </a:cubicBezTo>
                    <a:lnTo>
                      <a:pt x="20336" y="21600"/>
                    </a:lnTo>
                    <a:cubicBezTo>
                      <a:pt x="12075" y="16712"/>
                      <a:pt x="0" y="14105"/>
                      <a:pt x="0" y="14105"/>
                    </a:cubicBezTo>
                    <a:lnTo>
                      <a:pt x="1151" y="0"/>
                    </a:ln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p:cNvSpPr/>
              <p:nvPr/>
            </p:nvSpPr>
            <p:spPr>
              <a:xfrm>
                <a:off x="101600" y="990599"/>
                <a:ext cx="1215421" cy="410212"/>
              </a:xfrm>
              <a:custGeom>
                <a:avLst/>
                <a:gdLst/>
                <a:ahLst/>
                <a:cxnLst>
                  <a:cxn ang="0">
                    <a:pos x="wd2" y="hd2"/>
                  </a:cxn>
                  <a:cxn ang="5400000">
                    <a:pos x="wd2" y="hd2"/>
                  </a:cxn>
                  <a:cxn ang="10800000">
                    <a:pos x="wd2" y="hd2"/>
                  </a:cxn>
                  <a:cxn ang="16200000">
                    <a:pos x="wd2" y="hd2"/>
                  </a:cxn>
                </a:cxnLst>
                <a:rect l="0" t="0" r="r" b="b"/>
                <a:pathLst>
                  <a:path w="21555" h="21600" extrusionOk="0">
                    <a:moveTo>
                      <a:pt x="14460" y="0"/>
                    </a:moveTo>
                    <a:cubicBezTo>
                      <a:pt x="16149" y="2541"/>
                      <a:pt x="15811" y="5550"/>
                      <a:pt x="15474" y="6019"/>
                    </a:cubicBezTo>
                    <a:cubicBezTo>
                      <a:pt x="13649" y="8760"/>
                      <a:pt x="5248" y="11703"/>
                      <a:pt x="158" y="8159"/>
                    </a:cubicBezTo>
                    <a:lnTo>
                      <a:pt x="0" y="10833"/>
                    </a:lnTo>
                    <a:cubicBezTo>
                      <a:pt x="0" y="10833"/>
                      <a:pt x="12050" y="14578"/>
                      <a:pt x="20294" y="21600"/>
                    </a:cubicBezTo>
                    <a:lnTo>
                      <a:pt x="21555" y="10900"/>
                    </a:lnTo>
                    <a:cubicBezTo>
                      <a:pt x="21600" y="10833"/>
                      <a:pt x="18852" y="5350"/>
                      <a:pt x="14460" y="0"/>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3" name="Grupo"/>
              <p:cNvGrpSpPr/>
              <p:nvPr/>
            </p:nvGrpSpPr>
            <p:grpSpPr>
              <a:xfrm>
                <a:off x="1117599" y="1155699"/>
                <a:ext cx="241301" cy="254001"/>
                <a:chOff x="0" y="0"/>
                <a:chExt cx="241300" cy="254000"/>
              </a:xfrm>
            </p:grpSpPr>
            <p:sp>
              <p:nvSpPr>
                <p:cNvPr id="644" name="Figura"/>
                <p:cNvSpPr/>
                <p:nvPr/>
              </p:nvSpPr>
              <p:spPr>
                <a:xfrm>
                  <a:off x="0" y="1904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p:cNvSpPr/>
                <p:nvPr/>
              </p:nvSpPr>
              <p:spPr>
                <a:xfrm>
                  <a:off x="25399" y="165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p:cNvSpPr/>
                <p:nvPr/>
              </p:nvSpPr>
              <p:spPr>
                <a:xfrm>
                  <a:off x="25399" y="139700"/>
                  <a:ext cx="153672" cy="60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150"/>
                      </a:lnTo>
                      <a:lnTo>
                        <a:pt x="21421" y="21600"/>
                      </a:lnTo>
                      <a:lnTo>
                        <a:pt x="21600" y="1530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p:cNvSpPr/>
                <p:nvPr/>
              </p:nvSpPr>
              <p:spPr>
                <a:xfrm>
                  <a:off x="-1" y="177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p:cNvSpPr/>
                <p:nvPr/>
              </p:nvSpPr>
              <p:spPr>
                <a:xfrm>
                  <a:off x="38100" y="1269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p:cNvSpPr/>
                <p:nvPr/>
              </p:nvSpPr>
              <p:spPr>
                <a:xfrm>
                  <a:off x="889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p:cNvSpPr/>
                <p:nvPr/>
              </p:nvSpPr>
              <p:spPr>
                <a:xfrm>
                  <a:off x="76200" y="126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p:cNvSpPr/>
                <p:nvPr/>
              </p:nvSpPr>
              <p:spPr>
                <a:xfrm>
                  <a:off x="635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p:cNvSpPr/>
                <p:nvPr/>
              </p:nvSpPr>
              <p:spPr>
                <a:xfrm>
                  <a:off x="76200" y="761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p:cNvSpPr/>
                <p:nvPr/>
              </p:nvSpPr>
              <p:spPr>
                <a:xfrm>
                  <a:off x="50800" y="888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p:cNvSpPr/>
                <p:nvPr/>
              </p:nvSpPr>
              <p:spPr>
                <a:xfrm>
                  <a:off x="38099" y="1142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p:cNvSpPr/>
                <p:nvPr/>
              </p:nvSpPr>
              <p:spPr>
                <a:xfrm>
                  <a:off x="63499" y="38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p:cNvSpPr/>
                <p:nvPr/>
              </p:nvSpPr>
              <p:spPr>
                <a:xfrm>
                  <a:off x="50799" y="50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4" name="Figura"/>
              <p:cNvSpPr/>
              <p:nvPr/>
            </p:nvSpPr>
            <p:spPr>
              <a:xfrm>
                <a:off x="838200" y="482600"/>
                <a:ext cx="144780" cy="179887"/>
              </a:xfrm>
              <a:custGeom>
                <a:avLst/>
                <a:gdLst/>
                <a:ahLst/>
                <a:cxnLst>
                  <a:cxn ang="0">
                    <a:pos x="wd2" y="hd2"/>
                  </a:cxn>
                  <a:cxn ang="5400000">
                    <a:pos x="wd2" y="hd2"/>
                  </a:cxn>
                  <a:cxn ang="10800000">
                    <a:pos x="wd2" y="hd2"/>
                  </a:cxn>
                  <a:cxn ang="16200000">
                    <a:pos x="wd2" y="hd2"/>
                  </a:cxn>
                </a:cxnLst>
                <a:rect l="0" t="0" r="r" b="b"/>
                <a:pathLst>
                  <a:path w="21600" h="18886" extrusionOk="0">
                    <a:moveTo>
                      <a:pt x="21600" y="17333"/>
                    </a:moveTo>
                    <a:lnTo>
                      <a:pt x="19516" y="533"/>
                    </a:lnTo>
                    <a:lnTo>
                      <a:pt x="4737" y="0"/>
                    </a:lnTo>
                    <a:lnTo>
                      <a:pt x="0" y="15600"/>
                    </a:lnTo>
                    <a:cubicBezTo>
                      <a:pt x="0" y="15733"/>
                      <a:pt x="6063" y="21600"/>
                      <a:pt x="21600" y="173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5" name="Grupo"/>
              <p:cNvGrpSpPr/>
              <p:nvPr/>
            </p:nvGrpSpPr>
            <p:grpSpPr>
              <a:xfrm>
                <a:off x="-1" y="1130300"/>
                <a:ext cx="138431" cy="76175"/>
                <a:chOff x="0" y="0"/>
                <a:chExt cx="138429" cy="76174"/>
              </a:xfrm>
            </p:grpSpPr>
            <p:sp>
              <p:nvSpPr>
                <p:cNvPr id="639" name="Figura"/>
                <p:cNvSpPr/>
                <p:nvPr/>
              </p:nvSpPr>
              <p:spPr>
                <a:xfrm>
                  <a:off x="25400" y="38100"/>
                  <a:ext cx="104140" cy="38075"/>
                </a:xfrm>
                <a:custGeom>
                  <a:avLst/>
                  <a:gdLst/>
                  <a:ahLst/>
                  <a:cxnLst>
                    <a:cxn ang="0">
                      <a:pos x="wd2" y="hd2"/>
                    </a:cxn>
                    <a:cxn ang="5400000">
                      <a:pos x="wd2" y="hd2"/>
                    </a:cxn>
                    <a:cxn ang="10800000">
                      <a:pos x="wd2" y="hd2"/>
                    </a:cxn>
                    <a:cxn ang="16200000">
                      <a:pos x="wd2" y="hd2"/>
                    </a:cxn>
                  </a:cxnLst>
                  <a:rect l="0" t="0" r="r" b="b"/>
                  <a:pathLst>
                    <a:path w="21600" h="10793" extrusionOk="0">
                      <a:moveTo>
                        <a:pt x="21600" y="4784"/>
                      </a:moveTo>
                      <a:cubicBezTo>
                        <a:pt x="21600" y="4784"/>
                        <a:pt x="9746" y="13064"/>
                        <a:pt x="0" y="10184"/>
                      </a:cubicBezTo>
                      <a:cubicBezTo>
                        <a:pt x="0" y="10184"/>
                        <a:pt x="14224" y="-8536"/>
                        <a:pt x="21600" y="478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p:cNvSpPr/>
                <p:nvPr/>
              </p:nvSpPr>
              <p:spPr>
                <a:xfrm>
                  <a:off x="50799" y="0"/>
                  <a:ext cx="87631" cy="48464"/>
                </a:xfrm>
                <a:custGeom>
                  <a:avLst/>
                  <a:gdLst/>
                  <a:ahLst/>
                  <a:cxnLst>
                    <a:cxn ang="0">
                      <a:pos x="wd2" y="hd2"/>
                    </a:cxn>
                    <a:cxn ang="5400000">
                      <a:pos x="wd2" y="hd2"/>
                    </a:cxn>
                    <a:cxn ang="10800000">
                      <a:pos x="wd2" y="hd2"/>
                    </a:cxn>
                    <a:cxn ang="16200000">
                      <a:pos x="wd2" y="hd2"/>
                    </a:cxn>
                  </a:cxnLst>
                  <a:rect l="0" t="0" r="r" b="b"/>
                  <a:pathLst>
                    <a:path w="21600" h="11946" extrusionOk="0">
                      <a:moveTo>
                        <a:pt x="21600" y="8002"/>
                      </a:moveTo>
                      <a:cubicBezTo>
                        <a:pt x="21600" y="8002"/>
                        <a:pt x="11270" y="-1389"/>
                        <a:pt x="0" y="176"/>
                      </a:cubicBezTo>
                      <a:cubicBezTo>
                        <a:pt x="0" y="176"/>
                        <a:pt x="9391" y="20211"/>
                        <a:pt x="21600" y="800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p:cNvSpPr/>
                <p:nvPr/>
              </p:nvSpPr>
              <p:spPr>
                <a:xfrm>
                  <a:off x="0" y="25399"/>
                  <a:ext cx="72390" cy="26195"/>
                </a:xfrm>
                <a:custGeom>
                  <a:avLst/>
                  <a:gdLst/>
                  <a:ahLst/>
                  <a:cxnLst>
                    <a:cxn ang="0">
                      <a:pos x="wd2" y="hd2"/>
                    </a:cxn>
                    <a:cxn ang="5400000">
                      <a:pos x="wd2" y="hd2"/>
                    </a:cxn>
                    <a:cxn ang="10800000">
                      <a:pos x="wd2" y="hd2"/>
                    </a:cxn>
                    <a:cxn ang="16200000">
                      <a:pos x="wd2" y="hd2"/>
                    </a:cxn>
                  </a:cxnLst>
                  <a:rect l="0" t="0" r="r" b="b"/>
                  <a:pathLst>
                    <a:path w="21600" h="10607" extrusionOk="0">
                      <a:moveTo>
                        <a:pt x="21600" y="4772"/>
                      </a:moveTo>
                      <a:cubicBezTo>
                        <a:pt x="21600" y="4772"/>
                        <a:pt x="9474" y="13001"/>
                        <a:pt x="0" y="9915"/>
                      </a:cubicBezTo>
                      <a:cubicBezTo>
                        <a:pt x="0" y="10430"/>
                        <a:pt x="14400" y="-8599"/>
                        <a:pt x="21600" y="477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p:cNvSpPr/>
                <p:nvPr/>
              </p:nvSpPr>
              <p:spPr>
                <a:xfrm>
                  <a:off x="25399" y="12700"/>
                  <a:ext cx="59691" cy="35676"/>
                </a:xfrm>
                <a:custGeom>
                  <a:avLst/>
                  <a:gdLst/>
                  <a:ahLst/>
                  <a:cxnLst>
                    <a:cxn ang="0">
                      <a:pos x="wd2" y="hd2"/>
                    </a:cxn>
                    <a:cxn ang="5400000">
                      <a:pos x="wd2" y="hd2"/>
                    </a:cxn>
                    <a:cxn ang="10800000">
                      <a:pos x="wd2" y="hd2"/>
                    </a:cxn>
                    <a:cxn ang="16200000">
                      <a:pos x="wd2" y="hd2"/>
                    </a:cxn>
                  </a:cxnLst>
                  <a:rect l="0" t="0" r="r" b="b"/>
                  <a:pathLst>
                    <a:path w="21600" h="12641" extrusionOk="0">
                      <a:moveTo>
                        <a:pt x="21600" y="9058"/>
                      </a:moveTo>
                      <a:cubicBezTo>
                        <a:pt x="21600" y="9058"/>
                        <a:pt x="11489" y="-842"/>
                        <a:pt x="0" y="58"/>
                      </a:cubicBezTo>
                      <a:cubicBezTo>
                        <a:pt x="0" y="58"/>
                        <a:pt x="8732" y="20758"/>
                        <a:pt x="21600" y="905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p:cNvSpPr/>
                <p:nvPr/>
              </p:nvSpPr>
              <p:spPr>
                <a:xfrm>
                  <a:off x="0" y="12700"/>
                  <a:ext cx="46991" cy="22819"/>
                </a:xfrm>
                <a:custGeom>
                  <a:avLst/>
                  <a:gdLst/>
                  <a:ahLst/>
                  <a:cxnLst>
                    <a:cxn ang="0">
                      <a:pos x="wd2" y="hd2"/>
                    </a:cxn>
                    <a:cxn ang="5400000">
                      <a:pos x="wd2" y="hd2"/>
                    </a:cxn>
                    <a:cxn ang="10800000">
                      <a:pos x="wd2" y="hd2"/>
                    </a:cxn>
                    <a:cxn ang="16200000">
                      <a:pos x="wd2" y="hd2"/>
                    </a:cxn>
                  </a:cxnLst>
                  <a:rect l="0" t="0" r="r" b="b"/>
                  <a:pathLst>
                    <a:path w="21600" h="10780" extrusionOk="0">
                      <a:moveTo>
                        <a:pt x="21600" y="6047"/>
                      </a:moveTo>
                      <a:cubicBezTo>
                        <a:pt x="21600" y="6047"/>
                        <a:pt x="11092" y="-2353"/>
                        <a:pt x="0" y="647"/>
                      </a:cubicBezTo>
                      <a:cubicBezTo>
                        <a:pt x="0" y="647"/>
                        <a:pt x="11092" y="19247"/>
                        <a:pt x="21600" y="604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6" name="Grupo"/>
              <p:cNvGrpSpPr/>
              <p:nvPr/>
            </p:nvGrpSpPr>
            <p:grpSpPr>
              <a:xfrm>
                <a:off x="88899" y="1155700"/>
                <a:ext cx="128272" cy="81564"/>
                <a:chOff x="0" y="0"/>
                <a:chExt cx="128270" cy="81563"/>
              </a:xfrm>
            </p:grpSpPr>
            <p:sp>
              <p:nvSpPr>
                <p:cNvPr id="634" name="Figura"/>
                <p:cNvSpPr/>
                <p:nvPr/>
              </p:nvSpPr>
              <p:spPr>
                <a:xfrm>
                  <a:off x="25400" y="38100"/>
                  <a:ext cx="101600" cy="43464"/>
                </a:xfrm>
                <a:custGeom>
                  <a:avLst/>
                  <a:gdLst/>
                  <a:ahLst/>
                  <a:cxnLst>
                    <a:cxn ang="0">
                      <a:pos x="wd2" y="hd2"/>
                    </a:cxn>
                    <a:cxn ang="5400000">
                      <a:pos x="wd2" y="hd2"/>
                    </a:cxn>
                    <a:cxn ang="10800000">
                      <a:pos x="wd2" y="hd2"/>
                    </a:cxn>
                    <a:cxn ang="16200000">
                      <a:pos x="wd2" y="hd2"/>
                    </a:cxn>
                  </a:cxnLst>
                  <a:rect l="0" t="0" r="r" b="b"/>
                  <a:pathLst>
                    <a:path w="21600" h="12118" extrusionOk="0">
                      <a:moveTo>
                        <a:pt x="21600" y="3831"/>
                      </a:moveTo>
                      <a:cubicBezTo>
                        <a:pt x="21600" y="3831"/>
                        <a:pt x="9990" y="13392"/>
                        <a:pt x="0" y="11976"/>
                      </a:cubicBezTo>
                      <a:cubicBezTo>
                        <a:pt x="0" y="11976"/>
                        <a:pt x="13230" y="-8208"/>
                        <a:pt x="21600" y="383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p:cNvSpPr/>
                <p:nvPr/>
              </p:nvSpPr>
              <p:spPr>
                <a:xfrm>
                  <a:off x="38100" y="0"/>
                  <a:ext cx="90171" cy="44880"/>
                </a:xfrm>
                <a:custGeom>
                  <a:avLst/>
                  <a:gdLst/>
                  <a:ahLst/>
                  <a:cxnLst>
                    <a:cxn ang="0">
                      <a:pos x="wd2" y="hd2"/>
                    </a:cxn>
                    <a:cxn ang="5400000">
                      <a:pos x="wd2" y="hd2"/>
                    </a:cxn>
                    <a:cxn ang="10800000">
                      <a:pos x="wd2" y="hd2"/>
                    </a:cxn>
                    <a:cxn ang="16200000">
                      <a:pos x="wd2" y="hd2"/>
                    </a:cxn>
                  </a:cxnLst>
                  <a:rect l="0" t="0" r="r" b="b"/>
                  <a:pathLst>
                    <a:path w="21600" h="10904" extrusionOk="0">
                      <a:moveTo>
                        <a:pt x="21600" y="6121"/>
                      </a:moveTo>
                      <a:cubicBezTo>
                        <a:pt x="21600" y="6121"/>
                        <a:pt x="10648" y="-2210"/>
                        <a:pt x="0" y="567"/>
                      </a:cubicBezTo>
                      <a:cubicBezTo>
                        <a:pt x="0" y="876"/>
                        <a:pt x="11256" y="19390"/>
                        <a:pt x="21600" y="612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p:cNvSpPr/>
                <p:nvPr/>
              </p:nvSpPr>
              <p:spPr>
                <a:xfrm>
                  <a:off x="-1" y="38099"/>
                  <a:ext cx="71122" cy="30469"/>
                </a:xfrm>
                <a:custGeom>
                  <a:avLst/>
                  <a:gdLst/>
                  <a:ahLst/>
                  <a:cxnLst>
                    <a:cxn ang="0">
                      <a:pos x="wd2" y="hd2"/>
                    </a:cxn>
                    <a:cxn ang="5400000">
                      <a:pos x="wd2" y="hd2"/>
                    </a:cxn>
                    <a:cxn ang="10800000">
                      <a:pos x="wd2" y="hd2"/>
                    </a:cxn>
                    <a:cxn ang="16200000">
                      <a:pos x="wd2" y="hd2"/>
                    </a:cxn>
                  </a:cxnLst>
                  <a:rect l="0" t="0" r="r" b="b"/>
                  <a:pathLst>
                    <a:path w="21600" h="12051" extrusionOk="0">
                      <a:moveTo>
                        <a:pt x="21600" y="3852"/>
                      </a:moveTo>
                      <a:cubicBezTo>
                        <a:pt x="21600" y="3852"/>
                        <a:pt x="10029" y="13396"/>
                        <a:pt x="0" y="11889"/>
                      </a:cubicBezTo>
                      <a:cubicBezTo>
                        <a:pt x="0" y="11889"/>
                        <a:pt x="13114" y="-8204"/>
                        <a:pt x="21600" y="385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p:cNvSpPr/>
                <p:nvPr/>
              </p:nvSpPr>
              <p:spPr>
                <a:xfrm>
                  <a:off x="25399" y="12700"/>
                  <a:ext cx="62232" cy="32632"/>
                </a:xfrm>
                <a:custGeom>
                  <a:avLst/>
                  <a:gdLst/>
                  <a:ahLst/>
                  <a:cxnLst>
                    <a:cxn ang="0">
                      <a:pos x="wd2" y="hd2"/>
                    </a:cxn>
                    <a:cxn ang="5400000">
                      <a:pos x="wd2" y="hd2"/>
                    </a:cxn>
                    <a:cxn ang="10800000">
                      <a:pos x="wd2" y="hd2"/>
                    </a:cxn>
                    <a:cxn ang="16200000">
                      <a:pos x="wd2" y="hd2"/>
                    </a:cxn>
                  </a:cxnLst>
                  <a:rect l="0" t="0" r="r" b="b"/>
                  <a:pathLst>
                    <a:path w="21600" h="11326" extrusionOk="0">
                      <a:moveTo>
                        <a:pt x="21600" y="6966"/>
                      </a:moveTo>
                      <a:cubicBezTo>
                        <a:pt x="21600" y="6966"/>
                        <a:pt x="11020" y="-1850"/>
                        <a:pt x="0" y="354"/>
                      </a:cubicBezTo>
                      <a:cubicBezTo>
                        <a:pt x="0" y="354"/>
                        <a:pt x="10580" y="19750"/>
                        <a:pt x="21600" y="6966"/>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p:cNvSpPr/>
                <p:nvPr/>
              </p:nvSpPr>
              <p:spPr>
                <a:xfrm>
                  <a:off x="0" y="25400"/>
                  <a:ext cx="46991" cy="21799"/>
                </a:xfrm>
                <a:custGeom>
                  <a:avLst/>
                  <a:gdLst/>
                  <a:ahLst/>
                  <a:cxnLst>
                    <a:cxn ang="0">
                      <a:pos x="wd2" y="hd2"/>
                    </a:cxn>
                    <a:cxn ang="5400000">
                      <a:pos x="wd2" y="hd2"/>
                    </a:cxn>
                    <a:cxn ang="10800000">
                      <a:pos x="wd2" y="hd2"/>
                    </a:cxn>
                    <a:cxn ang="16200000">
                      <a:pos x="wd2" y="hd2"/>
                    </a:cxn>
                  </a:cxnLst>
                  <a:rect l="0" t="0" r="r" b="b"/>
                  <a:pathLst>
                    <a:path w="21600" h="10298" extrusionOk="0">
                      <a:moveTo>
                        <a:pt x="21600" y="4608"/>
                      </a:moveTo>
                      <a:cubicBezTo>
                        <a:pt x="21600" y="4608"/>
                        <a:pt x="9924" y="-2592"/>
                        <a:pt x="0" y="1008"/>
                      </a:cubicBezTo>
                      <a:cubicBezTo>
                        <a:pt x="0" y="1608"/>
                        <a:pt x="12843" y="19008"/>
                        <a:pt x="21600" y="460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7" name="Grupo"/>
              <p:cNvGrpSpPr/>
              <p:nvPr/>
            </p:nvGrpSpPr>
            <p:grpSpPr>
              <a:xfrm>
                <a:off x="63500" y="1092200"/>
                <a:ext cx="135676" cy="92321"/>
                <a:chOff x="0" y="0"/>
                <a:chExt cx="135675" cy="92320"/>
              </a:xfrm>
            </p:grpSpPr>
            <p:sp>
              <p:nvSpPr>
                <p:cNvPr id="629" name="Figura"/>
                <p:cNvSpPr/>
                <p:nvPr/>
              </p:nvSpPr>
              <p:spPr>
                <a:xfrm>
                  <a:off x="12700" y="50799"/>
                  <a:ext cx="99061" cy="41522"/>
                </a:xfrm>
                <a:custGeom>
                  <a:avLst/>
                  <a:gdLst/>
                  <a:ahLst/>
                  <a:cxnLst>
                    <a:cxn ang="0">
                      <a:pos x="wd2" y="hd2"/>
                    </a:cxn>
                    <a:cxn ang="5400000">
                      <a:pos x="wd2" y="hd2"/>
                    </a:cxn>
                    <a:cxn ang="10800000">
                      <a:pos x="wd2" y="hd2"/>
                    </a:cxn>
                    <a:cxn ang="16200000">
                      <a:pos x="wd2" y="hd2"/>
                    </a:cxn>
                  </a:cxnLst>
                  <a:rect l="0" t="0" r="r" b="b"/>
                  <a:pathLst>
                    <a:path w="21600" h="15351" extrusionOk="0">
                      <a:moveTo>
                        <a:pt x="21600" y="15351"/>
                      </a:moveTo>
                      <a:cubicBezTo>
                        <a:pt x="21600" y="15351"/>
                        <a:pt x="7477" y="13473"/>
                        <a:pt x="0" y="1264"/>
                      </a:cubicBezTo>
                      <a:cubicBezTo>
                        <a:pt x="0" y="1264"/>
                        <a:pt x="20215" y="-6249"/>
                        <a:pt x="21600" y="1535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p:cNvSpPr/>
                <p:nvPr/>
              </p:nvSpPr>
              <p:spPr>
                <a:xfrm>
                  <a:off x="76200" y="0"/>
                  <a:ext cx="59476" cy="74435"/>
                </a:xfrm>
                <a:custGeom>
                  <a:avLst/>
                  <a:gdLst/>
                  <a:ahLst/>
                  <a:cxnLst>
                    <a:cxn ang="0">
                      <a:pos x="wd2" y="hd2"/>
                    </a:cxn>
                    <a:cxn ang="5400000">
                      <a:pos x="wd2" y="hd2"/>
                    </a:cxn>
                    <a:cxn ang="10800000">
                      <a:pos x="wd2" y="hd2"/>
                    </a:cxn>
                    <a:cxn ang="16200000">
                      <a:pos x="wd2" y="hd2"/>
                    </a:cxn>
                  </a:cxnLst>
                  <a:rect l="0" t="0" r="r" b="b"/>
                  <a:pathLst>
                    <a:path w="18732" h="18085" extrusionOk="0">
                      <a:moveTo>
                        <a:pt x="18732" y="17589"/>
                      </a:moveTo>
                      <a:cubicBezTo>
                        <a:pt x="18732" y="17589"/>
                        <a:pt x="13532" y="4320"/>
                        <a:pt x="332" y="0"/>
                      </a:cubicBezTo>
                      <a:cubicBezTo>
                        <a:pt x="-68" y="0"/>
                        <a:pt x="-2868" y="21600"/>
                        <a:pt x="18732" y="17589"/>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p:cNvSpPr/>
                <p:nvPr/>
              </p:nvSpPr>
              <p:spPr>
                <a:xfrm>
                  <a:off x="0" y="25400"/>
                  <a:ext cx="68600" cy="28990"/>
                </a:xfrm>
                <a:custGeom>
                  <a:avLst/>
                  <a:gdLst/>
                  <a:ahLst/>
                  <a:cxnLst>
                    <a:cxn ang="0">
                      <a:pos x="wd2" y="hd2"/>
                    </a:cxn>
                    <a:cxn ang="5400000">
                      <a:pos x="wd2" y="hd2"/>
                    </a:cxn>
                    <a:cxn ang="10800000">
                      <a:pos x="wd2" y="hd2"/>
                    </a:cxn>
                    <a:cxn ang="16200000">
                      <a:pos x="wd2" y="hd2"/>
                    </a:cxn>
                  </a:cxnLst>
                  <a:rect l="0" t="0" r="r" b="b"/>
                  <a:pathLst>
                    <a:path w="21213" h="15407" extrusionOk="0">
                      <a:moveTo>
                        <a:pt x="21213" y="15407"/>
                      </a:moveTo>
                      <a:cubicBezTo>
                        <a:pt x="21213" y="15407"/>
                        <a:pt x="7468" y="13382"/>
                        <a:pt x="6" y="1232"/>
                      </a:cubicBezTo>
                      <a:cubicBezTo>
                        <a:pt x="-387" y="1232"/>
                        <a:pt x="19642" y="-6193"/>
                        <a:pt x="21213" y="1540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p:cNvSpPr/>
                <p:nvPr/>
              </p:nvSpPr>
              <p:spPr>
                <a:xfrm>
                  <a:off x="50799" y="0"/>
                  <a:ext cx="38771" cy="54461"/>
                </a:xfrm>
                <a:custGeom>
                  <a:avLst/>
                  <a:gdLst/>
                  <a:ahLst/>
                  <a:cxnLst>
                    <a:cxn ang="0">
                      <a:pos x="wd2" y="hd2"/>
                    </a:cxn>
                    <a:cxn ang="5400000">
                      <a:pos x="wd2" y="hd2"/>
                    </a:cxn>
                    <a:cxn ang="10800000">
                      <a:pos x="wd2" y="hd2"/>
                    </a:cxn>
                    <a:cxn ang="16200000">
                      <a:pos x="wd2" y="hd2"/>
                    </a:cxn>
                  </a:cxnLst>
                  <a:rect l="0" t="0" r="r" b="b"/>
                  <a:pathLst>
                    <a:path w="17821" h="18525" extrusionOk="0">
                      <a:moveTo>
                        <a:pt x="17821" y="18144"/>
                      </a:moveTo>
                      <a:cubicBezTo>
                        <a:pt x="17821" y="18144"/>
                        <a:pt x="13735" y="4752"/>
                        <a:pt x="307" y="0"/>
                      </a:cubicBezTo>
                      <a:cubicBezTo>
                        <a:pt x="307" y="432"/>
                        <a:pt x="-3779" y="21600"/>
                        <a:pt x="17821" y="18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3" name="Figura"/>
                <p:cNvSpPr/>
                <p:nvPr/>
              </p:nvSpPr>
              <p:spPr>
                <a:xfrm>
                  <a:off x="25400" y="0"/>
                  <a:ext cx="33398" cy="36469"/>
                </a:xfrm>
                <a:custGeom>
                  <a:avLst/>
                  <a:gdLst/>
                  <a:ahLst/>
                  <a:cxnLst>
                    <a:cxn ang="0">
                      <a:pos x="wd2" y="hd2"/>
                    </a:cxn>
                    <a:cxn ang="5400000">
                      <a:pos x="wd2" y="hd2"/>
                    </a:cxn>
                    <a:cxn ang="10800000">
                      <a:pos x="wd2" y="hd2"/>
                    </a:cxn>
                    <a:cxn ang="16200000">
                      <a:pos x="wd2" y="hd2"/>
                    </a:cxn>
                  </a:cxnLst>
                  <a:rect l="0" t="0" r="r" b="b"/>
                  <a:pathLst>
                    <a:path w="21037" h="16763" extrusionOk="0">
                      <a:moveTo>
                        <a:pt x="21037" y="15762"/>
                      </a:moveTo>
                      <a:cubicBezTo>
                        <a:pt x="21037" y="15762"/>
                        <a:pt x="14637" y="2919"/>
                        <a:pt x="237" y="0"/>
                      </a:cubicBezTo>
                      <a:cubicBezTo>
                        <a:pt x="-563" y="0"/>
                        <a:pt x="-563" y="21600"/>
                        <a:pt x="21037" y="1576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8" name="Grupo"/>
              <p:cNvGrpSpPr/>
              <p:nvPr/>
            </p:nvGrpSpPr>
            <p:grpSpPr>
              <a:xfrm>
                <a:off x="304799" y="1155699"/>
                <a:ext cx="123192" cy="88331"/>
                <a:chOff x="0" y="0"/>
                <a:chExt cx="123190" cy="88329"/>
              </a:xfrm>
            </p:grpSpPr>
            <p:sp>
              <p:nvSpPr>
                <p:cNvPr id="624" name="Figura"/>
                <p:cNvSpPr/>
                <p:nvPr/>
              </p:nvSpPr>
              <p:spPr>
                <a:xfrm>
                  <a:off x="25400" y="38100"/>
                  <a:ext cx="93981" cy="50230"/>
                </a:xfrm>
                <a:custGeom>
                  <a:avLst/>
                  <a:gdLst/>
                  <a:ahLst/>
                  <a:cxnLst>
                    <a:cxn ang="0">
                      <a:pos x="wd2" y="hd2"/>
                    </a:cxn>
                    <a:cxn ang="5400000">
                      <a:pos x="wd2" y="hd2"/>
                    </a:cxn>
                    <a:cxn ang="10800000">
                      <a:pos x="wd2" y="hd2"/>
                    </a:cxn>
                    <a:cxn ang="16200000">
                      <a:pos x="wd2" y="hd2"/>
                    </a:cxn>
                  </a:cxnLst>
                  <a:rect l="0" t="0" r="r" b="b"/>
                  <a:pathLst>
                    <a:path w="21600" h="13143" extrusionOk="0">
                      <a:moveTo>
                        <a:pt x="21600" y="3144"/>
                      </a:moveTo>
                      <a:cubicBezTo>
                        <a:pt x="21600" y="3144"/>
                        <a:pt x="9924" y="13778"/>
                        <a:pt x="0" y="13113"/>
                      </a:cubicBezTo>
                      <a:cubicBezTo>
                        <a:pt x="0" y="13446"/>
                        <a:pt x="12843" y="-7822"/>
                        <a:pt x="21600" y="3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p:cNvSpPr/>
                <p:nvPr/>
              </p:nvSpPr>
              <p:spPr>
                <a:xfrm>
                  <a:off x="38100" y="-1"/>
                  <a:ext cx="85091" cy="44523"/>
                </a:xfrm>
                <a:custGeom>
                  <a:avLst/>
                  <a:gdLst/>
                  <a:ahLst/>
                  <a:cxnLst>
                    <a:cxn ang="0">
                      <a:pos x="wd2" y="hd2"/>
                    </a:cxn>
                    <a:cxn ang="5400000">
                      <a:pos x="wd2" y="hd2"/>
                    </a:cxn>
                    <a:cxn ang="10800000">
                      <a:pos x="wd2" y="hd2"/>
                    </a:cxn>
                    <a:cxn ang="16200000">
                      <a:pos x="wd2" y="hd2"/>
                    </a:cxn>
                  </a:cxnLst>
                  <a:rect l="0" t="0" r="r" b="b"/>
                  <a:pathLst>
                    <a:path w="21600" h="10233" extrusionOk="0">
                      <a:moveTo>
                        <a:pt x="21600" y="4857"/>
                      </a:moveTo>
                      <a:cubicBezTo>
                        <a:pt x="21600" y="4857"/>
                        <a:pt x="10639" y="-2732"/>
                        <a:pt x="0" y="1063"/>
                      </a:cubicBezTo>
                      <a:cubicBezTo>
                        <a:pt x="0" y="1063"/>
                        <a:pt x="11284" y="18868"/>
                        <a:pt x="21600" y="485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p:cNvSpPr/>
                <p:nvPr/>
              </p:nvSpPr>
              <p:spPr>
                <a:xfrm>
                  <a:off x="0" y="38099"/>
                  <a:ext cx="66041" cy="35165"/>
                </a:xfrm>
                <a:custGeom>
                  <a:avLst/>
                  <a:gdLst/>
                  <a:ahLst/>
                  <a:cxnLst>
                    <a:cxn ang="0">
                      <a:pos x="wd2" y="hd2"/>
                    </a:cxn>
                    <a:cxn ang="5400000">
                      <a:pos x="wd2" y="hd2"/>
                    </a:cxn>
                    <a:cxn ang="10800000">
                      <a:pos x="wd2" y="hd2"/>
                    </a:cxn>
                    <a:cxn ang="16200000">
                      <a:pos x="wd2" y="hd2"/>
                    </a:cxn>
                  </a:cxnLst>
                  <a:rect l="0" t="0" r="r" b="b"/>
                  <a:pathLst>
                    <a:path w="21600" h="13290" extrusionOk="0">
                      <a:moveTo>
                        <a:pt x="21600" y="3194"/>
                      </a:moveTo>
                      <a:cubicBezTo>
                        <a:pt x="21600" y="3194"/>
                        <a:pt x="9969" y="13754"/>
                        <a:pt x="0" y="13274"/>
                      </a:cubicBezTo>
                      <a:cubicBezTo>
                        <a:pt x="0" y="13274"/>
                        <a:pt x="12877" y="-7846"/>
                        <a:pt x="21600" y="319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p:cNvSpPr/>
                <p:nvPr/>
              </p:nvSpPr>
              <p:spPr>
                <a:xfrm>
                  <a:off x="25400" y="25400"/>
                  <a:ext cx="58460" cy="32018"/>
                </a:xfrm>
                <a:custGeom>
                  <a:avLst/>
                  <a:gdLst/>
                  <a:ahLst/>
                  <a:cxnLst>
                    <a:cxn ang="0">
                      <a:pos x="wd2" y="hd2"/>
                    </a:cxn>
                    <a:cxn ang="5400000">
                      <a:pos x="wd2" y="hd2"/>
                    </a:cxn>
                    <a:cxn ang="10800000">
                      <a:pos x="wd2" y="hd2"/>
                    </a:cxn>
                    <a:cxn ang="16200000">
                      <a:pos x="wd2" y="hd2"/>
                    </a:cxn>
                  </a:cxnLst>
                  <a:rect l="0" t="0" r="r" b="b"/>
                  <a:pathLst>
                    <a:path w="21155" h="10678" extrusionOk="0">
                      <a:moveTo>
                        <a:pt x="21155" y="5738"/>
                      </a:moveTo>
                      <a:cubicBezTo>
                        <a:pt x="21155" y="5738"/>
                        <a:pt x="10585" y="-2309"/>
                        <a:pt x="15" y="656"/>
                      </a:cubicBezTo>
                      <a:cubicBezTo>
                        <a:pt x="-445" y="656"/>
                        <a:pt x="10125" y="19291"/>
                        <a:pt x="21155" y="573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p:cNvSpPr/>
                <p:nvPr/>
              </p:nvSpPr>
              <p:spPr>
                <a:xfrm>
                  <a:off x="-1" y="38100"/>
                  <a:ext cx="44451" cy="21263"/>
                </a:xfrm>
                <a:custGeom>
                  <a:avLst/>
                  <a:gdLst/>
                  <a:ahLst/>
                  <a:cxnLst>
                    <a:cxn ang="0">
                      <a:pos x="wd2" y="hd2"/>
                    </a:cxn>
                    <a:cxn ang="5400000">
                      <a:pos x="wd2" y="hd2"/>
                    </a:cxn>
                    <a:cxn ang="10800000">
                      <a:pos x="wd2" y="hd2"/>
                    </a:cxn>
                    <a:cxn ang="16200000">
                      <a:pos x="wd2" y="hd2"/>
                    </a:cxn>
                  </a:cxnLst>
                  <a:rect l="0" t="0" r="r" b="b"/>
                  <a:pathLst>
                    <a:path w="21600" h="9773" extrusionOk="0">
                      <a:moveTo>
                        <a:pt x="21600" y="3454"/>
                      </a:moveTo>
                      <a:cubicBezTo>
                        <a:pt x="21600" y="3454"/>
                        <a:pt x="9874" y="-2968"/>
                        <a:pt x="0" y="1702"/>
                      </a:cubicBezTo>
                      <a:cubicBezTo>
                        <a:pt x="0" y="1702"/>
                        <a:pt x="12960" y="18632"/>
                        <a:pt x="21600" y="345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9" name="Grupo"/>
              <p:cNvGrpSpPr/>
              <p:nvPr/>
            </p:nvGrpSpPr>
            <p:grpSpPr>
              <a:xfrm>
                <a:off x="139700" y="761999"/>
                <a:ext cx="134621" cy="82465"/>
                <a:chOff x="0" y="0"/>
                <a:chExt cx="134620" cy="82463"/>
              </a:xfrm>
            </p:grpSpPr>
            <p:sp>
              <p:nvSpPr>
                <p:cNvPr id="619" name="Figura"/>
                <p:cNvSpPr/>
                <p:nvPr/>
              </p:nvSpPr>
              <p:spPr>
                <a:xfrm>
                  <a:off x="25400" y="507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166"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0"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p:cNvSpPr/>
                <p:nvPr/>
              </p:nvSpPr>
              <p:spPr>
                <a:xfrm>
                  <a:off x="0" y="25399"/>
                  <a:ext cx="72390" cy="22648"/>
                </a:xfrm>
                <a:custGeom>
                  <a:avLst/>
                  <a:gdLst/>
                  <a:ahLst/>
                  <a:cxnLst>
                    <a:cxn ang="0">
                      <a:pos x="wd2" y="hd2"/>
                    </a:cxn>
                    <a:cxn ang="5400000">
                      <a:pos x="wd2" y="hd2"/>
                    </a:cxn>
                    <a:cxn ang="10800000">
                      <a:pos x="wd2" y="hd2"/>
                    </a:cxn>
                    <a:cxn ang="16200000">
                      <a:pos x="wd2" y="hd2"/>
                    </a:cxn>
                  </a:cxnLst>
                  <a:rect l="0" t="0" r="r" b="b"/>
                  <a:pathLst>
                    <a:path w="21600" h="11005" extrusionOk="0">
                      <a:moveTo>
                        <a:pt x="21600" y="10706"/>
                      </a:moveTo>
                      <a:cubicBezTo>
                        <a:pt x="21600" y="10706"/>
                        <a:pt x="8337" y="13175"/>
                        <a:pt x="0" y="3918"/>
                      </a:cubicBezTo>
                      <a:cubicBezTo>
                        <a:pt x="0" y="3918"/>
                        <a:pt x="18189" y="-8425"/>
                        <a:pt x="21600" y="1070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p:cNvSpPr/>
                <p:nvPr/>
              </p:nvSpPr>
              <p:spPr>
                <a:xfrm>
                  <a:off x="50800" y="-1"/>
                  <a:ext cx="46991" cy="48016"/>
                </a:xfrm>
                <a:custGeom>
                  <a:avLst/>
                  <a:gdLst/>
                  <a:ahLst/>
                  <a:cxnLst>
                    <a:cxn ang="0">
                      <a:pos x="wd2" y="hd2"/>
                    </a:cxn>
                    <a:cxn ang="5400000">
                      <a:pos x="wd2" y="hd2"/>
                    </a:cxn>
                    <a:cxn ang="10800000">
                      <a:pos x="wd2" y="hd2"/>
                    </a:cxn>
                    <a:cxn ang="16200000">
                      <a:pos x="wd2" y="hd2"/>
                    </a:cxn>
                  </a:cxnLst>
                  <a:rect l="0" t="0" r="r" b="b"/>
                  <a:pathLst>
                    <a:path w="21600" h="16333" extrusionOk="0">
                      <a:moveTo>
                        <a:pt x="21600" y="15120"/>
                      </a:moveTo>
                      <a:cubicBezTo>
                        <a:pt x="21600" y="15120"/>
                        <a:pt x="14011" y="2592"/>
                        <a:pt x="0" y="0"/>
                      </a:cubicBezTo>
                      <a:cubicBezTo>
                        <a:pt x="0" y="0"/>
                        <a:pt x="584" y="21600"/>
                        <a:pt x="21600" y="151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70" name="Grupo"/>
              <p:cNvGrpSpPr/>
              <p:nvPr/>
            </p:nvGrpSpPr>
            <p:grpSpPr>
              <a:xfrm>
                <a:off x="241300" y="774699"/>
                <a:ext cx="134621" cy="69765"/>
                <a:chOff x="0" y="0"/>
                <a:chExt cx="134620" cy="69763"/>
              </a:xfrm>
            </p:grpSpPr>
            <p:sp>
              <p:nvSpPr>
                <p:cNvPr id="614" name="Figura"/>
                <p:cNvSpPr/>
                <p:nvPr/>
              </p:nvSpPr>
              <p:spPr>
                <a:xfrm>
                  <a:off x="25400" y="380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429"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p:cNvSpPr/>
                <p:nvPr/>
              </p:nvSpPr>
              <p:spPr>
                <a:xfrm>
                  <a:off x="0" y="25399"/>
                  <a:ext cx="72390" cy="22243"/>
                </a:xfrm>
                <a:custGeom>
                  <a:avLst/>
                  <a:gdLst/>
                  <a:ahLst/>
                  <a:cxnLst>
                    <a:cxn ang="0">
                      <a:pos x="wd2" y="hd2"/>
                    </a:cxn>
                    <a:cxn ang="5400000">
                      <a:pos x="wd2" y="hd2"/>
                    </a:cxn>
                    <a:cxn ang="10800000">
                      <a:pos x="wd2" y="hd2"/>
                    </a:cxn>
                    <a:cxn ang="16200000">
                      <a:pos x="wd2" y="hd2"/>
                    </a:cxn>
                  </a:cxnLst>
                  <a:rect l="0" t="0" r="r" b="b"/>
                  <a:pathLst>
                    <a:path w="21600" h="10808" extrusionOk="0">
                      <a:moveTo>
                        <a:pt x="21600" y="10509"/>
                      </a:moveTo>
                      <a:cubicBezTo>
                        <a:pt x="21600" y="10509"/>
                        <a:pt x="8337" y="12978"/>
                        <a:pt x="0" y="3721"/>
                      </a:cubicBezTo>
                      <a:cubicBezTo>
                        <a:pt x="0" y="4338"/>
                        <a:pt x="18189" y="-8622"/>
                        <a:pt x="21600" y="1050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p:cNvSpPr/>
                <p:nvPr/>
              </p:nvSpPr>
              <p:spPr>
                <a:xfrm>
                  <a:off x="38100" y="-1"/>
                  <a:ext cx="46991" cy="47614"/>
                </a:xfrm>
                <a:custGeom>
                  <a:avLst/>
                  <a:gdLst/>
                  <a:ahLst/>
                  <a:cxnLst>
                    <a:cxn ang="0">
                      <a:pos x="wd2" y="hd2"/>
                    </a:cxn>
                    <a:cxn ang="5400000">
                      <a:pos x="wd2" y="hd2"/>
                    </a:cxn>
                    <a:cxn ang="10800000">
                      <a:pos x="wd2" y="hd2"/>
                    </a:cxn>
                    <a:cxn ang="16200000">
                      <a:pos x="wd2" y="hd2"/>
                    </a:cxn>
                  </a:cxnLst>
                  <a:rect l="0" t="0" r="r" b="b"/>
                  <a:pathLst>
                    <a:path w="21600" h="16196" extrusionOk="0">
                      <a:moveTo>
                        <a:pt x="21600" y="15126"/>
                      </a:moveTo>
                      <a:cubicBezTo>
                        <a:pt x="21600" y="15126"/>
                        <a:pt x="14011" y="2598"/>
                        <a:pt x="0" y="6"/>
                      </a:cubicBezTo>
                      <a:cubicBezTo>
                        <a:pt x="0" y="-426"/>
                        <a:pt x="584" y="21174"/>
                        <a:pt x="21600" y="151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1" name="Figura"/>
              <p:cNvSpPr/>
              <p:nvPr/>
            </p:nvSpPr>
            <p:spPr>
              <a:xfrm>
                <a:off x="546099" y="939800"/>
                <a:ext cx="544831" cy="184150"/>
              </a:xfrm>
              <a:custGeom>
                <a:avLst/>
                <a:gdLst/>
                <a:ahLst/>
                <a:cxnLst>
                  <a:cxn ang="0">
                    <a:pos x="wd2" y="hd2"/>
                  </a:cxn>
                  <a:cxn ang="5400000">
                    <a:pos x="wd2" y="hd2"/>
                  </a:cxn>
                  <a:cxn ang="10800000">
                    <a:pos x="wd2" y="hd2"/>
                  </a:cxn>
                  <a:cxn ang="16200000">
                    <a:pos x="wd2" y="hd2"/>
                  </a:cxn>
                </a:cxnLst>
                <a:rect l="0" t="0" r="r" b="b"/>
                <a:pathLst>
                  <a:path w="21600" h="21600" extrusionOk="0">
                    <a:moveTo>
                      <a:pt x="21449" y="20259"/>
                    </a:moveTo>
                    <a:cubicBezTo>
                      <a:pt x="12084" y="4916"/>
                      <a:pt x="0" y="0"/>
                      <a:pt x="0" y="0"/>
                    </a:cubicBezTo>
                    <a:cubicBezTo>
                      <a:pt x="7301" y="3724"/>
                      <a:pt x="21600" y="21600"/>
                      <a:pt x="21600" y="21600"/>
                    </a:cubicBezTo>
                    <a:lnTo>
                      <a:pt x="21449" y="2025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p:cNvSpPr/>
              <p:nvPr/>
            </p:nvSpPr>
            <p:spPr>
              <a:xfrm>
                <a:off x="2032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20029"/>
                    </a:moveTo>
                    <a:cubicBezTo>
                      <a:pt x="11907" y="2749"/>
                      <a:pt x="0" y="0"/>
                      <a:pt x="0" y="0"/>
                    </a:cubicBezTo>
                    <a:cubicBezTo>
                      <a:pt x="7233" y="2553"/>
                      <a:pt x="21600" y="21600"/>
                      <a:pt x="21600" y="21600"/>
                    </a:cubicBezTo>
                    <a:lnTo>
                      <a:pt x="21452" y="2002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p:cNvSpPr/>
              <p:nvPr/>
            </p:nvSpPr>
            <p:spPr>
              <a:xfrm>
                <a:off x="3937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19833"/>
                    </a:moveTo>
                    <a:cubicBezTo>
                      <a:pt x="11907" y="2749"/>
                      <a:pt x="0" y="0"/>
                      <a:pt x="0" y="0"/>
                    </a:cubicBezTo>
                    <a:cubicBezTo>
                      <a:pt x="7233" y="2553"/>
                      <a:pt x="21600" y="21600"/>
                      <a:pt x="21600" y="21600"/>
                    </a:cubicBezTo>
                    <a:lnTo>
                      <a:pt x="21452" y="19833"/>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p:cNvSpPr/>
              <p:nvPr/>
            </p:nvSpPr>
            <p:spPr>
              <a:xfrm>
                <a:off x="1016000" y="876300"/>
                <a:ext cx="187859" cy="220980"/>
              </a:xfrm>
              <a:custGeom>
                <a:avLst/>
                <a:gdLst/>
                <a:ahLst/>
                <a:cxnLst>
                  <a:cxn ang="0">
                    <a:pos x="wd2" y="hd2"/>
                  </a:cxn>
                  <a:cxn ang="5400000">
                    <a:pos x="wd2" y="hd2"/>
                  </a:cxn>
                  <a:cxn ang="10800000">
                    <a:pos x="wd2" y="hd2"/>
                  </a:cxn>
                  <a:cxn ang="16200000">
                    <a:pos x="wd2" y="hd2"/>
                  </a:cxn>
                </a:cxnLst>
                <a:rect l="0" t="0" r="r" b="b"/>
                <a:pathLst>
                  <a:path w="18154" h="21600" extrusionOk="0">
                    <a:moveTo>
                      <a:pt x="359" y="0"/>
                    </a:moveTo>
                    <a:cubicBezTo>
                      <a:pt x="359" y="0"/>
                      <a:pt x="-3446" y="10676"/>
                      <a:pt x="13736" y="21600"/>
                    </a:cubicBezTo>
                    <a:lnTo>
                      <a:pt x="18154" y="21228"/>
                    </a:lnTo>
                    <a:cubicBezTo>
                      <a:pt x="18154" y="21352"/>
                      <a:pt x="849" y="9434"/>
                      <a:pt x="359" y="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p:cNvSpPr/>
              <p:nvPr/>
            </p:nvSpPr>
            <p:spPr>
              <a:xfrm>
                <a:off x="990600" y="1079500"/>
                <a:ext cx="345848" cy="221467"/>
              </a:xfrm>
              <a:custGeom>
                <a:avLst/>
                <a:gdLst/>
                <a:ahLst/>
                <a:cxnLst>
                  <a:cxn ang="0">
                    <a:pos x="wd2" y="hd2"/>
                  </a:cxn>
                  <a:cxn ang="5400000">
                    <a:pos x="wd2" y="hd2"/>
                  </a:cxn>
                  <a:cxn ang="10800000">
                    <a:pos x="wd2" y="hd2"/>
                  </a:cxn>
                  <a:cxn ang="16200000">
                    <a:pos x="wd2" y="hd2"/>
                  </a:cxn>
                </a:cxnLst>
                <a:rect l="0" t="0" r="r" b="b"/>
                <a:pathLst>
                  <a:path w="20785" h="20583" extrusionOk="0">
                    <a:moveTo>
                      <a:pt x="611" y="20583"/>
                    </a:moveTo>
                    <a:cubicBezTo>
                      <a:pt x="611" y="20583"/>
                      <a:pt x="21600" y="10196"/>
                      <a:pt x="20760" y="5829"/>
                    </a:cubicBezTo>
                    <a:cubicBezTo>
                      <a:pt x="19921" y="1462"/>
                      <a:pt x="11678" y="-1017"/>
                      <a:pt x="10686" y="399"/>
                    </a:cubicBezTo>
                    <a:cubicBezTo>
                      <a:pt x="9693" y="1934"/>
                      <a:pt x="0" y="19167"/>
                      <a:pt x="0" y="19167"/>
                    </a:cubicBezTo>
                    <a:lnTo>
                      <a:pt x="611" y="20583"/>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p:cNvSpPr/>
              <p:nvPr/>
            </p:nvSpPr>
            <p:spPr>
              <a:xfrm>
                <a:off x="1003300" y="1079500"/>
                <a:ext cx="335763" cy="221467"/>
              </a:xfrm>
              <a:custGeom>
                <a:avLst/>
                <a:gdLst/>
                <a:ahLst/>
                <a:cxnLst>
                  <a:cxn ang="0">
                    <a:pos x="wd2" y="hd2"/>
                  </a:cxn>
                  <a:cxn ang="5400000">
                    <a:pos x="wd2" y="hd2"/>
                  </a:cxn>
                  <a:cxn ang="10800000">
                    <a:pos x="wd2" y="hd2"/>
                  </a:cxn>
                  <a:cxn ang="16200000">
                    <a:pos x="wd2" y="hd2"/>
                  </a:cxn>
                </a:cxnLst>
                <a:rect l="0" t="0" r="r" b="b"/>
                <a:pathLst>
                  <a:path w="20691" h="20583" extrusionOk="0">
                    <a:moveTo>
                      <a:pt x="20661" y="5829"/>
                    </a:moveTo>
                    <a:cubicBezTo>
                      <a:pt x="19800" y="1462"/>
                      <a:pt x="11348" y="-1017"/>
                      <a:pt x="10330" y="399"/>
                    </a:cubicBezTo>
                    <a:cubicBezTo>
                      <a:pt x="10330" y="399"/>
                      <a:pt x="8687" y="3232"/>
                      <a:pt x="8609" y="3232"/>
                    </a:cubicBezTo>
                    <a:cubicBezTo>
                      <a:pt x="11426" y="3822"/>
                      <a:pt x="15652" y="4294"/>
                      <a:pt x="16200" y="7009"/>
                    </a:cubicBezTo>
                    <a:cubicBezTo>
                      <a:pt x="16904" y="10314"/>
                      <a:pt x="6887" y="16098"/>
                      <a:pt x="1096" y="19403"/>
                    </a:cubicBezTo>
                    <a:lnTo>
                      <a:pt x="0" y="20583"/>
                    </a:lnTo>
                    <a:cubicBezTo>
                      <a:pt x="0" y="20583"/>
                      <a:pt x="21600" y="10196"/>
                      <a:pt x="20661" y="5829"/>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p:cNvSpPr/>
              <p:nvPr/>
            </p:nvSpPr>
            <p:spPr>
              <a:xfrm>
                <a:off x="1130299" y="1054100"/>
                <a:ext cx="246401" cy="119074"/>
              </a:xfrm>
              <a:custGeom>
                <a:avLst/>
                <a:gdLst/>
                <a:ahLst/>
                <a:cxnLst>
                  <a:cxn ang="0">
                    <a:pos x="wd2" y="hd2"/>
                  </a:cxn>
                  <a:cxn ang="5400000">
                    <a:pos x="wd2" y="hd2"/>
                  </a:cxn>
                  <a:cxn ang="10800000">
                    <a:pos x="wd2" y="hd2"/>
                  </a:cxn>
                  <a:cxn ang="16200000">
                    <a:pos x="wd2" y="hd2"/>
                  </a:cxn>
                </a:cxnLst>
                <a:rect l="0" t="0" r="r" b="b"/>
                <a:pathLst>
                  <a:path w="21491" h="16073" extrusionOk="0">
                    <a:moveTo>
                      <a:pt x="0" y="4930"/>
                    </a:moveTo>
                    <a:lnTo>
                      <a:pt x="443" y="6987"/>
                    </a:lnTo>
                    <a:cubicBezTo>
                      <a:pt x="443" y="6987"/>
                      <a:pt x="10191" y="3387"/>
                      <a:pt x="16283" y="16073"/>
                    </a:cubicBezTo>
                    <a:cubicBezTo>
                      <a:pt x="16283" y="16073"/>
                      <a:pt x="21600" y="11616"/>
                      <a:pt x="21489" y="3902"/>
                    </a:cubicBezTo>
                    <a:cubicBezTo>
                      <a:pt x="21489" y="3902"/>
                      <a:pt x="11409" y="-5527"/>
                      <a:pt x="0" y="4930"/>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78" name="Grupo"/>
              <p:cNvGrpSpPr/>
              <p:nvPr/>
            </p:nvGrpSpPr>
            <p:grpSpPr>
              <a:xfrm>
                <a:off x="1130299" y="1066799"/>
                <a:ext cx="256561" cy="107951"/>
                <a:chOff x="0" y="0"/>
                <a:chExt cx="256559" cy="107950"/>
              </a:xfrm>
            </p:grpSpPr>
            <p:sp>
              <p:nvSpPr>
                <p:cNvPr id="612" name="Figura"/>
                <p:cNvSpPr/>
                <p:nvPr/>
              </p:nvSpPr>
              <p:spPr>
                <a:xfrm>
                  <a:off x="152399" y="-1"/>
                  <a:ext cx="104161" cy="107951"/>
                </a:xfrm>
                <a:custGeom>
                  <a:avLst/>
                  <a:gdLst/>
                  <a:ahLst/>
                  <a:cxnLst>
                    <a:cxn ang="0">
                      <a:pos x="wd2" y="hd2"/>
                    </a:cxn>
                    <a:cxn ang="5400000">
                      <a:pos x="wd2" y="hd2"/>
                    </a:cxn>
                    <a:cxn ang="10800000">
                      <a:pos x="wd2" y="hd2"/>
                    </a:cxn>
                    <a:cxn ang="16200000">
                      <a:pos x="wd2" y="hd2"/>
                    </a:cxn>
                  </a:cxnLst>
                  <a:rect l="0" t="0" r="r" b="b"/>
                  <a:pathLst>
                    <a:path w="21344" h="21600" extrusionOk="0">
                      <a:moveTo>
                        <a:pt x="12492" y="0"/>
                      </a:moveTo>
                      <a:cubicBezTo>
                        <a:pt x="13272" y="1016"/>
                        <a:pt x="13533" y="2033"/>
                        <a:pt x="13533" y="3304"/>
                      </a:cubicBezTo>
                      <a:cubicBezTo>
                        <a:pt x="13533" y="7878"/>
                        <a:pt x="7807" y="11689"/>
                        <a:pt x="0" y="13214"/>
                      </a:cubicBezTo>
                      <a:cubicBezTo>
                        <a:pt x="3123" y="15247"/>
                        <a:pt x="6246" y="18042"/>
                        <a:pt x="9108" y="21600"/>
                      </a:cubicBezTo>
                      <a:cubicBezTo>
                        <a:pt x="9108" y="21600"/>
                        <a:pt x="21600" y="14993"/>
                        <a:pt x="21340" y="3558"/>
                      </a:cubicBezTo>
                      <a:cubicBezTo>
                        <a:pt x="21080" y="3558"/>
                        <a:pt x="17696" y="1525"/>
                        <a:pt x="12492"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p:cNvSpPr/>
                <p:nvPr/>
              </p:nvSpPr>
              <p:spPr>
                <a:xfrm>
                  <a:off x="0" y="25400"/>
                  <a:ext cx="12700" cy="16511"/>
                </a:xfrm>
                <a:custGeom>
                  <a:avLst/>
                  <a:gdLst/>
                  <a:ahLst/>
                  <a:cxnLst>
                    <a:cxn ang="0">
                      <a:pos x="wd2" y="hd2"/>
                    </a:cxn>
                    <a:cxn ang="5400000">
                      <a:pos x="wd2" y="hd2"/>
                    </a:cxn>
                    <a:cxn ang="10800000">
                      <a:pos x="wd2" y="hd2"/>
                    </a:cxn>
                    <a:cxn ang="16200000">
                      <a:pos x="wd2" y="hd2"/>
                    </a:cxn>
                  </a:cxnLst>
                  <a:rect l="0" t="0" r="r" b="b"/>
                  <a:pathLst>
                    <a:path w="21600" h="21600" extrusionOk="0">
                      <a:moveTo>
                        <a:pt x="6480" y="0"/>
                      </a:moveTo>
                      <a:cubicBezTo>
                        <a:pt x="4320" y="1662"/>
                        <a:pt x="2160" y="1662"/>
                        <a:pt x="0" y="1662"/>
                      </a:cubicBezTo>
                      <a:lnTo>
                        <a:pt x="8640" y="21600"/>
                      </a:lnTo>
                      <a:cubicBezTo>
                        <a:pt x="8640" y="21600"/>
                        <a:pt x="12960" y="19938"/>
                        <a:pt x="21600" y="19938"/>
                      </a:cubicBezTo>
                      <a:cubicBezTo>
                        <a:pt x="12960" y="13292"/>
                        <a:pt x="8640" y="6646"/>
                        <a:pt x="6480"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9" name="Figura"/>
              <p:cNvSpPr/>
              <p:nvPr/>
            </p:nvSpPr>
            <p:spPr>
              <a:xfrm>
                <a:off x="495299" y="800099"/>
                <a:ext cx="69935" cy="92771"/>
              </a:xfrm>
              <a:custGeom>
                <a:avLst/>
                <a:gdLst/>
                <a:ahLst/>
                <a:cxnLst>
                  <a:cxn ang="0">
                    <a:pos x="wd2" y="hd2"/>
                  </a:cxn>
                  <a:cxn ang="5400000">
                    <a:pos x="wd2" y="hd2"/>
                  </a:cxn>
                  <a:cxn ang="10800000">
                    <a:pos x="wd2" y="hd2"/>
                  </a:cxn>
                  <a:cxn ang="16200000">
                    <a:pos x="wd2" y="hd2"/>
                  </a:cxn>
                </a:cxnLst>
                <a:rect l="0" t="0" r="r" b="b"/>
                <a:pathLst>
                  <a:path w="18585" h="20761" extrusionOk="0">
                    <a:moveTo>
                      <a:pt x="16537" y="20179"/>
                    </a:moveTo>
                    <a:cubicBezTo>
                      <a:pt x="16537" y="20179"/>
                      <a:pt x="337" y="15063"/>
                      <a:pt x="0" y="0"/>
                    </a:cubicBezTo>
                    <a:cubicBezTo>
                      <a:pt x="0" y="0"/>
                      <a:pt x="13162" y="3695"/>
                      <a:pt x="16875" y="11368"/>
                    </a:cubicBezTo>
                    <a:cubicBezTo>
                      <a:pt x="21600" y="21032"/>
                      <a:pt x="14850" y="21600"/>
                      <a:pt x="16537" y="2017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p:cNvSpPr/>
              <p:nvPr/>
            </p:nvSpPr>
            <p:spPr>
              <a:xfrm>
                <a:off x="419099" y="812799"/>
                <a:ext cx="84938" cy="64642"/>
              </a:xfrm>
              <a:custGeom>
                <a:avLst/>
                <a:gdLst/>
                <a:ahLst/>
                <a:cxnLst>
                  <a:cxn ang="0">
                    <a:pos x="wd2" y="hd2"/>
                  </a:cxn>
                  <a:cxn ang="5400000">
                    <a:pos x="wd2" y="hd2"/>
                  </a:cxn>
                  <a:cxn ang="10800000">
                    <a:pos x="wd2" y="hd2"/>
                  </a:cxn>
                  <a:cxn ang="16200000">
                    <a:pos x="wd2" y="hd2"/>
                  </a:cxn>
                </a:cxnLst>
                <a:rect l="0" t="0" r="r" b="b"/>
                <a:pathLst>
                  <a:path w="19008" h="19632" extrusionOk="0">
                    <a:moveTo>
                      <a:pt x="18474" y="18903"/>
                    </a:moveTo>
                    <a:cubicBezTo>
                      <a:pt x="18474" y="18903"/>
                      <a:pt x="6537" y="18517"/>
                      <a:pt x="0" y="3"/>
                    </a:cubicBezTo>
                    <a:cubicBezTo>
                      <a:pt x="0" y="3"/>
                      <a:pt x="9663" y="-383"/>
                      <a:pt x="15063" y="8103"/>
                    </a:cubicBezTo>
                    <a:cubicBezTo>
                      <a:pt x="21600" y="18131"/>
                      <a:pt x="17905" y="21217"/>
                      <a:pt x="18474" y="189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p:cNvSpPr/>
              <p:nvPr/>
            </p:nvSpPr>
            <p:spPr>
              <a:xfrm>
                <a:off x="762000" y="482600"/>
                <a:ext cx="335358" cy="267324"/>
              </a:xfrm>
              <a:custGeom>
                <a:avLst/>
                <a:gdLst/>
                <a:ahLst/>
                <a:cxnLst>
                  <a:cxn ang="0">
                    <a:pos x="wd2" y="hd2"/>
                  </a:cxn>
                  <a:cxn ang="5400000">
                    <a:pos x="wd2" y="hd2"/>
                  </a:cxn>
                  <a:cxn ang="10800000">
                    <a:pos x="wd2" y="hd2"/>
                  </a:cxn>
                  <a:cxn ang="16200000">
                    <a:pos x="wd2" y="hd2"/>
                  </a:cxn>
                </a:cxnLst>
                <a:rect l="0" t="0" r="r" b="b"/>
                <a:pathLst>
                  <a:path w="20816" h="21049" extrusionOk="0">
                    <a:moveTo>
                      <a:pt x="6469" y="21000"/>
                    </a:moveTo>
                    <a:cubicBezTo>
                      <a:pt x="12460" y="20500"/>
                      <a:pt x="17426" y="18900"/>
                      <a:pt x="20816" y="17600"/>
                    </a:cubicBezTo>
                    <a:cubicBezTo>
                      <a:pt x="20028" y="16100"/>
                      <a:pt x="17978" y="14400"/>
                      <a:pt x="15455" y="13100"/>
                    </a:cubicBezTo>
                    <a:lnTo>
                      <a:pt x="15455" y="13100"/>
                    </a:lnTo>
                    <a:cubicBezTo>
                      <a:pt x="15455" y="13100"/>
                      <a:pt x="14588" y="12500"/>
                      <a:pt x="13248" y="11800"/>
                    </a:cubicBezTo>
                    <a:lnTo>
                      <a:pt x="12460" y="300"/>
                    </a:lnTo>
                    <a:lnTo>
                      <a:pt x="7651" y="0"/>
                    </a:lnTo>
                    <a:cubicBezTo>
                      <a:pt x="7099" y="600"/>
                      <a:pt x="6547" y="1200"/>
                      <a:pt x="5917" y="1900"/>
                    </a:cubicBezTo>
                    <a:lnTo>
                      <a:pt x="4498" y="10200"/>
                    </a:lnTo>
                    <a:cubicBezTo>
                      <a:pt x="3631" y="10300"/>
                      <a:pt x="2763" y="10400"/>
                      <a:pt x="2054" y="10700"/>
                    </a:cubicBezTo>
                    <a:cubicBezTo>
                      <a:pt x="1581" y="10900"/>
                      <a:pt x="1187" y="11200"/>
                      <a:pt x="714" y="11500"/>
                    </a:cubicBezTo>
                    <a:cubicBezTo>
                      <a:pt x="-784" y="16600"/>
                      <a:pt x="-390" y="21600"/>
                      <a:pt x="6469" y="2100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p:cNvSpPr/>
              <p:nvPr/>
            </p:nvSpPr>
            <p:spPr>
              <a:xfrm>
                <a:off x="711199" y="165099"/>
                <a:ext cx="70847" cy="111316"/>
              </a:xfrm>
              <a:custGeom>
                <a:avLst/>
                <a:gdLst/>
                <a:ahLst/>
                <a:cxnLst>
                  <a:cxn ang="0">
                    <a:pos x="wd2" y="hd2"/>
                  </a:cxn>
                  <a:cxn ang="5400000">
                    <a:pos x="wd2" y="hd2"/>
                  </a:cxn>
                  <a:cxn ang="10800000">
                    <a:pos x="wd2" y="hd2"/>
                  </a:cxn>
                  <a:cxn ang="16200000">
                    <a:pos x="wd2" y="hd2"/>
                  </a:cxn>
                </a:cxnLst>
                <a:rect l="0" t="0" r="r" b="b"/>
                <a:pathLst>
                  <a:path w="14694" h="15647" extrusionOk="0">
                    <a:moveTo>
                      <a:pt x="5136" y="14943"/>
                    </a:moveTo>
                    <a:cubicBezTo>
                      <a:pt x="-922" y="12444"/>
                      <a:pt x="-3293" y="2090"/>
                      <a:pt x="7507" y="127"/>
                    </a:cubicBezTo>
                    <a:cubicBezTo>
                      <a:pt x="18307" y="-1837"/>
                      <a:pt x="16463" y="19763"/>
                      <a:pt x="5136" y="14943"/>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p:cNvSpPr/>
              <p:nvPr/>
            </p:nvSpPr>
            <p:spPr>
              <a:xfrm>
                <a:off x="723900" y="101599"/>
                <a:ext cx="299329" cy="492707"/>
              </a:xfrm>
              <a:custGeom>
                <a:avLst/>
                <a:gdLst/>
                <a:ahLst/>
                <a:cxnLst>
                  <a:cxn ang="0">
                    <a:pos x="wd2" y="hd2"/>
                  </a:cxn>
                  <a:cxn ang="5400000">
                    <a:pos x="wd2" y="hd2"/>
                  </a:cxn>
                  <a:cxn ang="10800000">
                    <a:pos x="wd2" y="hd2"/>
                  </a:cxn>
                  <a:cxn ang="16200000">
                    <a:pos x="wd2" y="hd2"/>
                  </a:cxn>
                </a:cxnLst>
                <a:rect l="0" t="0" r="r" b="b"/>
                <a:pathLst>
                  <a:path w="20202" h="20742" extrusionOk="0">
                    <a:moveTo>
                      <a:pt x="6925" y="20742"/>
                    </a:moveTo>
                    <a:cubicBezTo>
                      <a:pt x="3582" y="19031"/>
                      <a:pt x="1353" y="17053"/>
                      <a:pt x="325" y="14540"/>
                    </a:cubicBezTo>
                    <a:cubicBezTo>
                      <a:pt x="-361" y="12829"/>
                      <a:pt x="496" y="10797"/>
                      <a:pt x="411" y="9300"/>
                    </a:cubicBezTo>
                    <a:cubicBezTo>
                      <a:pt x="411" y="8605"/>
                      <a:pt x="-618" y="5504"/>
                      <a:pt x="582" y="3366"/>
                    </a:cubicBezTo>
                    <a:cubicBezTo>
                      <a:pt x="1782" y="1174"/>
                      <a:pt x="5468" y="-858"/>
                      <a:pt x="10011" y="372"/>
                    </a:cubicBezTo>
                    <a:cubicBezTo>
                      <a:pt x="14553" y="1601"/>
                      <a:pt x="20982" y="6360"/>
                      <a:pt x="20125" y="11172"/>
                    </a:cubicBezTo>
                    <a:cubicBezTo>
                      <a:pt x="18668" y="20047"/>
                      <a:pt x="6925" y="20742"/>
                      <a:pt x="6925" y="2074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p:cNvSpPr/>
              <p:nvPr/>
            </p:nvSpPr>
            <p:spPr>
              <a:xfrm>
                <a:off x="889000" y="139699"/>
                <a:ext cx="166608" cy="322877"/>
              </a:xfrm>
              <a:custGeom>
                <a:avLst/>
                <a:gdLst/>
                <a:ahLst/>
                <a:cxnLst>
                  <a:cxn ang="0">
                    <a:pos x="wd2" y="hd2"/>
                  </a:cxn>
                  <a:cxn ang="5400000">
                    <a:pos x="wd2" y="hd2"/>
                  </a:cxn>
                  <a:cxn ang="10800000">
                    <a:pos x="wd2" y="hd2"/>
                  </a:cxn>
                  <a:cxn ang="16200000">
                    <a:pos x="wd2" y="hd2"/>
                  </a:cxn>
                </a:cxnLst>
                <a:rect l="0" t="0" r="r" b="b"/>
                <a:pathLst>
                  <a:path w="18891" h="17545" extrusionOk="0">
                    <a:moveTo>
                      <a:pt x="10971" y="17183"/>
                    </a:moveTo>
                    <a:cubicBezTo>
                      <a:pt x="9243" y="18839"/>
                      <a:pt x="9819" y="14353"/>
                      <a:pt x="10107" y="12904"/>
                    </a:cubicBezTo>
                    <a:cubicBezTo>
                      <a:pt x="10395" y="11455"/>
                      <a:pt x="8955" y="9592"/>
                      <a:pt x="6507" y="8626"/>
                    </a:cubicBezTo>
                    <a:cubicBezTo>
                      <a:pt x="4059" y="7659"/>
                      <a:pt x="-2709" y="3588"/>
                      <a:pt x="1179" y="413"/>
                    </a:cubicBezTo>
                    <a:cubicBezTo>
                      <a:pt x="5067" y="-2761"/>
                      <a:pt x="18891" y="13387"/>
                      <a:pt x="18891" y="13387"/>
                    </a:cubicBezTo>
                    <a:cubicBezTo>
                      <a:pt x="18891" y="13387"/>
                      <a:pt x="12699" y="15596"/>
                      <a:pt x="10971" y="17183"/>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p:cNvSpPr/>
              <p:nvPr/>
            </p:nvSpPr>
            <p:spPr>
              <a:xfrm>
                <a:off x="723899" y="126999"/>
                <a:ext cx="96048" cy="76332"/>
              </a:xfrm>
              <a:custGeom>
                <a:avLst/>
                <a:gdLst/>
                <a:ahLst/>
                <a:cxnLst>
                  <a:cxn ang="0">
                    <a:pos x="wd2" y="hd2"/>
                  </a:cxn>
                  <a:cxn ang="5400000">
                    <a:pos x="wd2" y="hd2"/>
                  </a:cxn>
                  <a:cxn ang="10800000">
                    <a:pos x="wd2" y="hd2"/>
                  </a:cxn>
                  <a:cxn ang="16200000">
                    <a:pos x="wd2" y="hd2"/>
                  </a:cxn>
                </a:cxnLst>
                <a:rect l="0" t="0" r="r" b="b"/>
                <a:pathLst>
                  <a:path w="17195" h="12483" extrusionOk="0">
                    <a:moveTo>
                      <a:pt x="202" y="8066"/>
                    </a:moveTo>
                    <a:cubicBezTo>
                      <a:pt x="1794" y="1835"/>
                      <a:pt x="14299" y="-4188"/>
                      <a:pt x="17027" y="3912"/>
                    </a:cubicBezTo>
                    <a:cubicBezTo>
                      <a:pt x="19301" y="9935"/>
                      <a:pt x="-2299" y="17412"/>
                      <a:pt x="202" y="8066"/>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p:cNvSpPr/>
              <p:nvPr/>
            </p:nvSpPr>
            <p:spPr>
              <a:xfrm>
                <a:off x="723899" y="0"/>
                <a:ext cx="494564" cy="429606"/>
              </a:xfrm>
              <a:custGeom>
                <a:avLst/>
                <a:gdLst/>
                <a:ahLst/>
                <a:cxnLst>
                  <a:cxn ang="0">
                    <a:pos x="wd2" y="hd2"/>
                  </a:cxn>
                  <a:cxn ang="5400000">
                    <a:pos x="wd2" y="hd2"/>
                  </a:cxn>
                  <a:cxn ang="10800000">
                    <a:pos x="wd2" y="hd2"/>
                  </a:cxn>
                  <a:cxn ang="16200000">
                    <a:pos x="wd2" y="hd2"/>
                  </a:cxn>
                </a:cxnLst>
                <a:rect l="0" t="0" r="r" b="b"/>
                <a:pathLst>
                  <a:path w="21349" h="19909" extrusionOk="0">
                    <a:moveTo>
                      <a:pt x="0" y="8138"/>
                    </a:moveTo>
                    <a:cubicBezTo>
                      <a:pt x="0" y="8138"/>
                      <a:pt x="8333" y="5960"/>
                      <a:pt x="12828" y="18791"/>
                    </a:cubicBezTo>
                    <a:cubicBezTo>
                      <a:pt x="12828" y="18791"/>
                      <a:pt x="20229" y="19203"/>
                      <a:pt x="21326" y="19909"/>
                    </a:cubicBezTo>
                    <a:cubicBezTo>
                      <a:pt x="21600" y="17555"/>
                      <a:pt x="19407" y="3841"/>
                      <a:pt x="15350" y="134"/>
                    </a:cubicBezTo>
                    <a:cubicBezTo>
                      <a:pt x="15350" y="134"/>
                      <a:pt x="4989" y="-1691"/>
                      <a:pt x="0" y="8138"/>
                    </a:cubicBez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p:cNvSpPr/>
              <p:nvPr/>
            </p:nvSpPr>
            <p:spPr>
              <a:xfrm>
                <a:off x="990599" y="101600"/>
                <a:ext cx="234055" cy="322581"/>
              </a:xfrm>
              <a:custGeom>
                <a:avLst/>
                <a:gdLst/>
                <a:ahLst/>
                <a:cxnLst>
                  <a:cxn ang="0">
                    <a:pos x="wd2" y="hd2"/>
                  </a:cxn>
                  <a:cxn ang="5400000">
                    <a:pos x="wd2" y="hd2"/>
                  </a:cxn>
                  <a:cxn ang="10800000">
                    <a:pos x="wd2" y="hd2"/>
                  </a:cxn>
                  <a:cxn ang="16200000">
                    <a:pos x="wd2" y="hd2"/>
                  </a:cxn>
                </a:cxnLst>
                <a:rect l="0" t="0" r="r" b="b"/>
                <a:pathLst>
                  <a:path w="21287" h="21600" extrusionOk="0">
                    <a:moveTo>
                      <a:pt x="14670" y="0"/>
                    </a:moveTo>
                    <a:cubicBezTo>
                      <a:pt x="13399" y="2806"/>
                      <a:pt x="11435" y="5698"/>
                      <a:pt x="8663" y="8504"/>
                    </a:cubicBezTo>
                    <a:cubicBezTo>
                      <a:pt x="6122" y="11055"/>
                      <a:pt x="3119" y="13181"/>
                      <a:pt x="0" y="14797"/>
                    </a:cubicBezTo>
                    <a:cubicBezTo>
                      <a:pt x="1155" y="16328"/>
                      <a:pt x="2310" y="18028"/>
                      <a:pt x="3350" y="19984"/>
                    </a:cubicBezTo>
                    <a:cubicBezTo>
                      <a:pt x="3350" y="19984"/>
                      <a:pt x="18943" y="20580"/>
                      <a:pt x="21253" y="21600"/>
                    </a:cubicBezTo>
                    <a:cubicBezTo>
                      <a:pt x="21600" y="19134"/>
                      <a:pt x="19290" y="7909"/>
                      <a:pt x="14670"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p:cNvSpPr/>
              <p:nvPr/>
            </p:nvSpPr>
            <p:spPr>
              <a:xfrm>
                <a:off x="977900" y="393700"/>
                <a:ext cx="120283" cy="96560"/>
              </a:xfrm>
              <a:custGeom>
                <a:avLst/>
                <a:gdLst/>
                <a:ahLst/>
                <a:cxnLst>
                  <a:cxn ang="0">
                    <a:pos x="wd2" y="hd2"/>
                  </a:cxn>
                  <a:cxn ang="5400000">
                    <a:pos x="wd2" y="hd2"/>
                  </a:cxn>
                  <a:cxn ang="10800000">
                    <a:pos x="wd2" y="hd2"/>
                  </a:cxn>
                  <a:cxn ang="16200000">
                    <a:pos x="wd2" y="hd2"/>
                  </a:cxn>
                </a:cxnLst>
                <a:rect l="0" t="0" r="r" b="b"/>
                <a:pathLst>
                  <a:path w="19483" h="16101" extrusionOk="0">
                    <a:moveTo>
                      <a:pt x="4410" y="1833"/>
                    </a:moveTo>
                    <a:cubicBezTo>
                      <a:pt x="8318" y="-2826"/>
                      <a:pt x="18810" y="2468"/>
                      <a:pt x="19427" y="5856"/>
                    </a:cubicBezTo>
                    <a:cubicBezTo>
                      <a:pt x="20661" y="13903"/>
                      <a:pt x="1324" y="18774"/>
                      <a:pt x="295" y="14539"/>
                    </a:cubicBezTo>
                    <a:cubicBezTo>
                      <a:pt x="-939" y="10515"/>
                      <a:pt x="1941" y="4798"/>
                      <a:pt x="4410" y="18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p:cNvSpPr/>
              <p:nvPr/>
            </p:nvSpPr>
            <p:spPr>
              <a:xfrm>
                <a:off x="990600" y="406399"/>
                <a:ext cx="74661" cy="60795"/>
              </a:xfrm>
              <a:custGeom>
                <a:avLst/>
                <a:gdLst/>
                <a:ahLst/>
                <a:cxnLst>
                  <a:cxn ang="0">
                    <a:pos x="wd2" y="hd2"/>
                  </a:cxn>
                  <a:cxn ang="5400000">
                    <a:pos x="wd2" y="hd2"/>
                  </a:cxn>
                  <a:cxn ang="10800000">
                    <a:pos x="wd2" y="hd2"/>
                  </a:cxn>
                  <a:cxn ang="16200000">
                    <a:pos x="wd2" y="hd2"/>
                  </a:cxn>
                </a:cxnLst>
                <a:rect l="0" t="0" r="r" b="b"/>
                <a:pathLst>
                  <a:path w="19536" h="16156" extrusionOk="0">
                    <a:moveTo>
                      <a:pt x="4517" y="1854"/>
                    </a:moveTo>
                    <a:cubicBezTo>
                      <a:pt x="8505" y="-2871"/>
                      <a:pt x="19138" y="2529"/>
                      <a:pt x="19471" y="5904"/>
                    </a:cubicBezTo>
                    <a:cubicBezTo>
                      <a:pt x="20800" y="14004"/>
                      <a:pt x="1194" y="18729"/>
                      <a:pt x="197" y="14679"/>
                    </a:cubicBezTo>
                    <a:cubicBezTo>
                      <a:pt x="-800" y="10629"/>
                      <a:pt x="2191" y="4892"/>
                      <a:pt x="4517" y="18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p:cNvSpPr/>
              <p:nvPr/>
            </p:nvSpPr>
            <p:spPr>
              <a:xfrm>
                <a:off x="990600" y="444499"/>
                <a:ext cx="36636" cy="36480"/>
              </a:xfrm>
              <a:custGeom>
                <a:avLst/>
                <a:gdLst/>
                <a:ahLst/>
                <a:cxnLst>
                  <a:cxn ang="0">
                    <a:pos x="wd2" y="hd2"/>
                  </a:cxn>
                  <a:cxn ang="5400000">
                    <a:pos x="wd2" y="hd2"/>
                  </a:cxn>
                  <a:cxn ang="10800000">
                    <a:pos x="wd2" y="hd2"/>
                  </a:cxn>
                  <a:cxn ang="16200000">
                    <a:pos x="wd2" y="hd2"/>
                  </a:cxn>
                </a:cxnLst>
                <a:rect l="0" t="0" r="r" b="b"/>
                <a:pathLst>
                  <a:path w="17803" h="16327" extrusionOk="0">
                    <a:moveTo>
                      <a:pt x="2018" y="1796"/>
                    </a:moveTo>
                    <a:cubicBezTo>
                      <a:pt x="4486" y="-2751"/>
                      <a:pt x="16212" y="2365"/>
                      <a:pt x="17446" y="5775"/>
                    </a:cubicBezTo>
                    <a:cubicBezTo>
                      <a:pt x="20532" y="14302"/>
                      <a:pt x="2635" y="18849"/>
                      <a:pt x="783" y="14870"/>
                    </a:cubicBezTo>
                    <a:cubicBezTo>
                      <a:pt x="-1068" y="10891"/>
                      <a:pt x="783" y="4638"/>
                      <a:pt x="2018" y="17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p:cNvSpPr/>
              <p:nvPr/>
            </p:nvSpPr>
            <p:spPr>
              <a:xfrm>
                <a:off x="546099" y="2006599"/>
                <a:ext cx="194916" cy="935991"/>
              </a:xfrm>
              <a:custGeom>
                <a:avLst/>
                <a:gdLst/>
                <a:ahLst/>
                <a:cxnLst>
                  <a:cxn ang="0">
                    <a:pos x="wd2" y="hd2"/>
                  </a:cxn>
                  <a:cxn ang="5400000">
                    <a:pos x="wd2" y="hd2"/>
                  </a:cxn>
                  <a:cxn ang="10800000">
                    <a:pos x="wd2" y="hd2"/>
                  </a:cxn>
                  <a:cxn ang="16200000">
                    <a:pos x="wd2" y="hd2"/>
                  </a:cxn>
                </a:cxnLst>
                <a:rect l="0" t="0" r="r" b="b"/>
                <a:pathLst>
                  <a:path w="18417" h="21600" extrusionOk="0">
                    <a:moveTo>
                      <a:pt x="1737" y="0"/>
                    </a:moveTo>
                    <a:cubicBezTo>
                      <a:pt x="1737" y="0"/>
                      <a:pt x="-3183" y="11518"/>
                      <a:pt x="3537" y="21131"/>
                    </a:cubicBezTo>
                    <a:lnTo>
                      <a:pt x="18417" y="21600"/>
                    </a:lnTo>
                    <a:cubicBezTo>
                      <a:pt x="18417" y="21600"/>
                      <a:pt x="-1263" y="10639"/>
                      <a:pt x="1737" y="0"/>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2" name="Grupo"/>
              <p:cNvGrpSpPr/>
              <p:nvPr/>
            </p:nvGrpSpPr>
            <p:grpSpPr>
              <a:xfrm>
                <a:off x="889000" y="1257299"/>
                <a:ext cx="139982" cy="87174"/>
                <a:chOff x="0" y="0"/>
                <a:chExt cx="139981" cy="87172"/>
              </a:xfrm>
            </p:grpSpPr>
            <p:sp>
              <p:nvSpPr>
                <p:cNvPr id="607" name="Figura"/>
                <p:cNvSpPr/>
                <p:nvPr/>
              </p:nvSpPr>
              <p:spPr>
                <a:xfrm>
                  <a:off x="38100" y="-1"/>
                  <a:ext cx="101882" cy="68620"/>
                </a:xfrm>
                <a:custGeom>
                  <a:avLst/>
                  <a:gdLst/>
                  <a:ahLst/>
                  <a:cxnLst>
                    <a:cxn ang="0">
                      <a:pos x="wd2" y="hd2"/>
                    </a:cxn>
                    <a:cxn ang="5400000">
                      <a:pos x="wd2" y="hd2"/>
                    </a:cxn>
                    <a:cxn ang="10800000">
                      <a:pos x="wd2" y="hd2"/>
                    </a:cxn>
                    <a:cxn ang="16200000">
                      <a:pos x="wd2" y="hd2"/>
                    </a:cxn>
                  </a:cxnLst>
                  <a:rect l="0" t="0" r="r" b="b"/>
                  <a:pathLst>
                    <a:path w="20386" h="21219" extrusionOk="0">
                      <a:moveTo>
                        <a:pt x="311" y="8247"/>
                      </a:moveTo>
                      <a:cubicBezTo>
                        <a:pt x="4631" y="3927"/>
                        <a:pt x="15304" y="2356"/>
                        <a:pt x="20386" y="0"/>
                      </a:cubicBezTo>
                      <a:lnTo>
                        <a:pt x="19624" y="7462"/>
                      </a:lnTo>
                      <a:cubicBezTo>
                        <a:pt x="13271" y="12175"/>
                        <a:pt x="5647" y="21600"/>
                        <a:pt x="3614" y="21207"/>
                      </a:cubicBezTo>
                      <a:cubicBezTo>
                        <a:pt x="3360" y="21207"/>
                        <a:pt x="-1214" y="9818"/>
                        <a:pt x="311" y="82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p:cNvSpPr/>
                <p:nvPr/>
              </p:nvSpPr>
              <p:spPr>
                <a:xfrm>
                  <a:off x="38100" y="50800"/>
                  <a:ext cx="35629" cy="36373"/>
                </a:xfrm>
                <a:custGeom>
                  <a:avLst/>
                  <a:gdLst/>
                  <a:ahLst/>
                  <a:cxnLst>
                    <a:cxn ang="0">
                      <a:pos x="wd2" y="hd2"/>
                    </a:cxn>
                    <a:cxn ang="5400000">
                      <a:pos x="wd2" y="hd2"/>
                    </a:cxn>
                    <a:cxn ang="10800000">
                      <a:pos x="wd2" y="hd2"/>
                    </a:cxn>
                    <a:cxn ang="16200000">
                      <a:pos x="wd2" y="hd2"/>
                    </a:cxn>
                  </a:cxnLst>
                  <a:rect l="0" t="0" r="r" b="b"/>
                  <a:pathLst>
                    <a:path w="17823" h="16280" extrusionOk="0">
                      <a:moveTo>
                        <a:pt x="17416" y="5280"/>
                      </a:moveTo>
                      <a:cubicBezTo>
                        <a:pt x="12333" y="8122"/>
                        <a:pt x="1533" y="17785"/>
                        <a:pt x="263" y="16080"/>
                      </a:cubicBezTo>
                      <a:cubicBezTo>
                        <a:pt x="-1643" y="13238"/>
                        <a:pt x="7251" y="6417"/>
                        <a:pt x="12333" y="1869"/>
                      </a:cubicBezTo>
                      <a:cubicBezTo>
                        <a:pt x="19957" y="-3815"/>
                        <a:pt x="17416" y="5280"/>
                        <a:pt x="17416" y="528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p:cNvSpPr/>
                <p:nvPr/>
              </p:nvSpPr>
              <p:spPr>
                <a:xfrm>
                  <a:off x="-1" y="25400"/>
                  <a:ext cx="50465" cy="32247"/>
                </a:xfrm>
                <a:custGeom>
                  <a:avLst/>
                  <a:gdLst/>
                  <a:ahLst/>
                  <a:cxnLst>
                    <a:cxn ang="0">
                      <a:pos x="wd2" y="hd2"/>
                    </a:cxn>
                    <a:cxn ang="5400000">
                      <a:pos x="wd2" y="hd2"/>
                    </a:cxn>
                    <a:cxn ang="10800000">
                      <a:pos x="wd2" y="hd2"/>
                    </a:cxn>
                    <a:cxn ang="16200000">
                      <a:pos x="wd2" y="hd2"/>
                    </a:cxn>
                  </a:cxnLst>
                  <a:rect l="0" t="0" r="r" b="b"/>
                  <a:pathLst>
                    <a:path w="17165" h="17139" extrusionOk="0">
                      <a:moveTo>
                        <a:pt x="15288" y="7883"/>
                      </a:moveTo>
                      <a:cubicBezTo>
                        <a:pt x="11832" y="9908"/>
                        <a:pt x="1032" y="19358"/>
                        <a:pt x="168" y="16658"/>
                      </a:cubicBezTo>
                      <a:cubicBezTo>
                        <a:pt x="-1560" y="11933"/>
                        <a:pt x="10536" y="2483"/>
                        <a:pt x="14424" y="458"/>
                      </a:cubicBezTo>
                      <a:cubicBezTo>
                        <a:pt x="20040" y="-2242"/>
                        <a:pt x="15288" y="7883"/>
                        <a:pt x="15288" y="78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p:cNvSpPr/>
                <p:nvPr/>
              </p:nvSpPr>
              <p:spPr>
                <a:xfrm>
                  <a:off x="25400" y="-1"/>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p:cNvSpPr/>
                <p:nvPr/>
              </p:nvSpPr>
              <p:spPr>
                <a:xfrm>
                  <a:off x="12699"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3" name="Figura"/>
              <p:cNvSpPr/>
              <p:nvPr/>
            </p:nvSpPr>
            <p:spPr>
              <a:xfrm>
                <a:off x="1041400" y="25400"/>
                <a:ext cx="89015" cy="222250"/>
              </a:xfrm>
              <a:custGeom>
                <a:avLst/>
                <a:gdLst/>
                <a:ahLst/>
                <a:cxnLst>
                  <a:cxn ang="0">
                    <a:pos x="wd2" y="hd2"/>
                  </a:cxn>
                  <a:cxn ang="5400000">
                    <a:pos x="wd2" y="hd2"/>
                  </a:cxn>
                  <a:cxn ang="10800000">
                    <a:pos x="wd2" y="hd2"/>
                  </a:cxn>
                  <a:cxn ang="16200000">
                    <a:pos x="wd2" y="hd2"/>
                  </a:cxn>
                </a:cxnLst>
                <a:rect l="0" t="0" r="r" b="b"/>
                <a:pathLst>
                  <a:path w="20739" h="21600" extrusionOk="0">
                    <a:moveTo>
                      <a:pt x="10652" y="0"/>
                    </a:moveTo>
                    <a:lnTo>
                      <a:pt x="0" y="21600"/>
                    </a:lnTo>
                    <a:cubicBezTo>
                      <a:pt x="0" y="21600"/>
                      <a:pt x="21600" y="8887"/>
                      <a:pt x="20712" y="6418"/>
                    </a:cubicBezTo>
                    <a:cubicBezTo>
                      <a:pt x="19825" y="3826"/>
                      <a:pt x="10652" y="0"/>
                      <a:pt x="10652"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4" name="Grupo"/>
              <p:cNvGrpSpPr/>
              <p:nvPr/>
            </p:nvGrpSpPr>
            <p:grpSpPr>
              <a:xfrm>
                <a:off x="723900" y="253999"/>
                <a:ext cx="228601" cy="276952"/>
                <a:chOff x="0" y="0"/>
                <a:chExt cx="228600" cy="276950"/>
              </a:xfrm>
            </p:grpSpPr>
            <p:sp>
              <p:nvSpPr>
                <p:cNvPr id="598" name="Figura"/>
                <p:cNvSpPr/>
                <p:nvPr/>
              </p:nvSpPr>
              <p:spPr>
                <a:xfrm>
                  <a:off x="127000" y="-1"/>
                  <a:ext cx="101600" cy="47023"/>
                </a:xfrm>
                <a:custGeom>
                  <a:avLst/>
                  <a:gdLst/>
                  <a:ahLst/>
                  <a:cxnLst>
                    <a:cxn ang="0">
                      <a:pos x="wd2" y="hd2"/>
                    </a:cxn>
                    <a:cxn ang="5400000">
                      <a:pos x="wd2" y="hd2"/>
                    </a:cxn>
                    <a:cxn ang="10800000">
                      <a:pos x="wd2" y="hd2"/>
                    </a:cxn>
                    <a:cxn ang="16200000">
                      <a:pos x="wd2" y="hd2"/>
                    </a:cxn>
                  </a:cxnLst>
                  <a:rect l="0" t="0" r="r" b="b"/>
                  <a:pathLst>
                    <a:path w="21600" h="18176" extrusionOk="0">
                      <a:moveTo>
                        <a:pt x="0" y="5412"/>
                      </a:moveTo>
                      <a:cubicBezTo>
                        <a:pt x="6480" y="3940"/>
                        <a:pt x="13770" y="3449"/>
                        <a:pt x="21600" y="18176"/>
                      </a:cubicBezTo>
                      <a:cubicBezTo>
                        <a:pt x="21600" y="18176"/>
                        <a:pt x="21330" y="6885"/>
                        <a:pt x="13230" y="1485"/>
                      </a:cubicBezTo>
                      <a:cubicBezTo>
                        <a:pt x="5400" y="-3424"/>
                        <a:pt x="0" y="5412"/>
                        <a:pt x="0" y="541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p:cNvSpPr/>
                <p:nvPr/>
              </p:nvSpPr>
              <p:spPr>
                <a:xfrm>
                  <a:off x="-1" y="12699"/>
                  <a:ext cx="67550" cy="48453"/>
                </a:xfrm>
                <a:custGeom>
                  <a:avLst/>
                  <a:gdLst/>
                  <a:ahLst/>
                  <a:cxnLst>
                    <a:cxn ang="0">
                      <a:pos x="wd2" y="hd2"/>
                    </a:cxn>
                    <a:cxn ang="5400000">
                      <a:pos x="wd2" y="hd2"/>
                    </a:cxn>
                    <a:cxn ang="10800000">
                      <a:pos x="wd2" y="hd2"/>
                    </a:cxn>
                    <a:cxn ang="16200000">
                      <a:pos x="wd2" y="hd2"/>
                    </a:cxn>
                  </a:cxnLst>
                  <a:rect l="0" t="0" r="r" b="b"/>
                  <a:pathLst>
                    <a:path w="20515" h="18312" extrusionOk="0">
                      <a:moveTo>
                        <a:pt x="20515" y="4872"/>
                      </a:moveTo>
                      <a:cubicBezTo>
                        <a:pt x="13186" y="3432"/>
                        <a:pt x="5472" y="3432"/>
                        <a:pt x="72" y="18312"/>
                      </a:cubicBezTo>
                      <a:cubicBezTo>
                        <a:pt x="72" y="18312"/>
                        <a:pt x="-1085" y="6312"/>
                        <a:pt x="5858" y="1512"/>
                      </a:cubicBezTo>
                      <a:cubicBezTo>
                        <a:pt x="12801" y="-3288"/>
                        <a:pt x="20515" y="4872"/>
                        <a:pt x="20515" y="487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p:cNvSpPr/>
                <p:nvPr/>
              </p:nvSpPr>
              <p:spPr>
                <a:xfrm>
                  <a:off x="76199" y="152400"/>
                  <a:ext cx="29211" cy="45720"/>
                </a:xfrm>
                <a:custGeom>
                  <a:avLst/>
                  <a:gdLst/>
                  <a:ahLst/>
                  <a:cxnLst>
                    <a:cxn ang="0">
                      <a:pos x="wd2" y="hd2"/>
                    </a:cxn>
                    <a:cxn ang="5400000">
                      <a:pos x="wd2" y="hd2"/>
                    </a:cxn>
                    <a:cxn ang="10800000">
                      <a:pos x="wd2" y="hd2"/>
                    </a:cxn>
                    <a:cxn ang="16200000">
                      <a:pos x="wd2" y="hd2"/>
                    </a:cxn>
                  </a:cxnLst>
                  <a:rect l="0" t="0" r="r" b="b"/>
                  <a:pathLst>
                    <a:path w="21600" h="21600" extrusionOk="0">
                      <a:moveTo>
                        <a:pt x="17843" y="0"/>
                      </a:moveTo>
                      <a:lnTo>
                        <a:pt x="17843" y="1800"/>
                      </a:lnTo>
                      <a:cubicBezTo>
                        <a:pt x="10330" y="6000"/>
                        <a:pt x="3757" y="9600"/>
                        <a:pt x="4696" y="13200"/>
                      </a:cubicBezTo>
                      <a:cubicBezTo>
                        <a:pt x="4696" y="18600"/>
                        <a:pt x="15026" y="20400"/>
                        <a:pt x="21600" y="21000"/>
                      </a:cubicBezTo>
                      <a:lnTo>
                        <a:pt x="21600" y="21600"/>
                      </a:lnTo>
                      <a:cubicBezTo>
                        <a:pt x="21600" y="21600"/>
                        <a:pt x="0" y="21600"/>
                        <a:pt x="0" y="13200"/>
                      </a:cubicBezTo>
                      <a:cubicBezTo>
                        <a:pt x="0" y="9600"/>
                        <a:pt x="8452" y="4200"/>
                        <a:pt x="17843" y="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p:cNvSpPr/>
                <p:nvPr/>
              </p:nvSpPr>
              <p:spPr>
                <a:xfrm>
                  <a:off x="12699" y="76199"/>
                  <a:ext cx="73661" cy="21811"/>
                </a:xfrm>
                <a:custGeom>
                  <a:avLst/>
                  <a:gdLst/>
                  <a:ahLst/>
                  <a:cxnLst>
                    <a:cxn ang="0">
                      <a:pos x="wd2" y="hd2"/>
                    </a:cxn>
                    <a:cxn ang="5400000">
                      <a:pos x="wd2" y="hd2"/>
                    </a:cxn>
                    <a:cxn ang="10800000">
                      <a:pos x="wd2" y="hd2"/>
                    </a:cxn>
                    <a:cxn ang="16200000">
                      <a:pos x="wd2" y="hd2"/>
                    </a:cxn>
                  </a:cxnLst>
                  <a:rect l="0" t="0" r="r" b="b"/>
                  <a:pathLst>
                    <a:path w="21600" h="19523" extrusionOk="0">
                      <a:moveTo>
                        <a:pt x="21600" y="16112"/>
                      </a:moveTo>
                      <a:cubicBezTo>
                        <a:pt x="15269" y="9291"/>
                        <a:pt x="8193" y="3607"/>
                        <a:pt x="0" y="19523"/>
                      </a:cubicBezTo>
                      <a:cubicBezTo>
                        <a:pt x="0" y="19523"/>
                        <a:pt x="745" y="2470"/>
                        <a:pt x="8938" y="197"/>
                      </a:cubicBezTo>
                      <a:cubicBezTo>
                        <a:pt x="16759" y="-2077"/>
                        <a:pt x="21600" y="16112"/>
                        <a:pt x="21600" y="16112"/>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p:cNvSpPr/>
                <p:nvPr/>
              </p:nvSpPr>
              <p:spPr>
                <a:xfrm>
                  <a:off x="25400" y="76200"/>
                  <a:ext cx="50498" cy="55845"/>
                </a:xfrm>
                <a:custGeom>
                  <a:avLst/>
                  <a:gdLst/>
                  <a:ahLst/>
                  <a:cxnLst>
                    <a:cxn ang="0">
                      <a:pos x="wd2" y="hd2"/>
                    </a:cxn>
                    <a:cxn ang="5400000">
                      <a:pos x="wd2" y="hd2"/>
                    </a:cxn>
                    <a:cxn ang="10800000">
                      <a:pos x="wd2" y="hd2"/>
                    </a:cxn>
                    <a:cxn ang="16200000">
                      <a:pos x="wd2" y="hd2"/>
                    </a:cxn>
                  </a:cxnLst>
                  <a:rect l="0" t="0" r="r" b="b"/>
                  <a:pathLst>
                    <a:path w="19974" h="19787" extrusionOk="0">
                      <a:moveTo>
                        <a:pt x="192" y="11853"/>
                      </a:moveTo>
                      <a:cubicBezTo>
                        <a:pt x="-813" y="6453"/>
                        <a:pt x="2201" y="1053"/>
                        <a:pt x="7727" y="153"/>
                      </a:cubicBezTo>
                      <a:cubicBezTo>
                        <a:pt x="13252" y="-747"/>
                        <a:pt x="18275" y="2403"/>
                        <a:pt x="19782" y="7803"/>
                      </a:cubicBezTo>
                      <a:cubicBezTo>
                        <a:pt x="20787" y="13203"/>
                        <a:pt x="17773" y="18603"/>
                        <a:pt x="12247" y="19503"/>
                      </a:cubicBezTo>
                      <a:cubicBezTo>
                        <a:pt x="6722" y="20853"/>
                        <a:pt x="1196" y="17253"/>
                        <a:pt x="192" y="11853"/>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p:cNvSpPr/>
                <p:nvPr/>
              </p:nvSpPr>
              <p:spPr>
                <a:xfrm>
                  <a:off x="139700" y="76199"/>
                  <a:ext cx="74931" cy="215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42" y="11435"/>
                        <a:pt x="8786" y="2541"/>
                        <a:pt x="0" y="19059"/>
                      </a:cubicBezTo>
                      <a:cubicBezTo>
                        <a:pt x="0" y="19059"/>
                        <a:pt x="1831" y="0"/>
                        <a:pt x="9885" y="0"/>
                      </a:cubicBezTo>
                      <a:cubicBezTo>
                        <a:pt x="17573" y="1271"/>
                        <a:pt x="21600" y="21600"/>
                        <a:pt x="21600" y="21600"/>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p:cNvSpPr/>
                <p:nvPr/>
              </p:nvSpPr>
              <p:spPr>
                <a:xfrm>
                  <a:off x="139699" y="76199"/>
                  <a:ext cx="50995" cy="57355"/>
                </a:xfrm>
                <a:custGeom>
                  <a:avLst/>
                  <a:gdLst/>
                  <a:ahLst/>
                  <a:cxnLst>
                    <a:cxn ang="0">
                      <a:pos x="wd2" y="hd2"/>
                    </a:cxn>
                    <a:cxn ang="5400000">
                      <a:pos x="wd2" y="hd2"/>
                    </a:cxn>
                    <a:cxn ang="10800000">
                      <a:pos x="wd2" y="hd2"/>
                    </a:cxn>
                    <a:cxn ang="16200000">
                      <a:pos x="wd2" y="hd2"/>
                    </a:cxn>
                  </a:cxnLst>
                  <a:rect l="0" t="0" r="r" b="b"/>
                  <a:pathLst>
                    <a:path w="20650" h="20754" extrusionOk="0">
                      <a:moveTo>
                        <a:pt x="39" y="11528"/>
                      </a:moveTo>
                      <a:cubicBezTo>
                        <a:pt x="-475" y="6013"/>
                        <a:pt x="4154" y="958"/>
                        <a:pt x="9811" y="39"/>
                      </a:cubicBezTo>
                      <a:cubicBezTo>
                        <a:pt x="15468" y="-421"/>
                        <a:pt x="20611" y="3256"/>
                        <a:pt x="20611" y="9230"/>
                      </a:cubicBezTo>
                      <a:cubicBezTo>
                        <a:pt x="21125" y="14745"/>
                        <a:pt x="16496" y="19800"/>
                        <a:pt x="10839" y="20719"/>
                      </a:cubicBezTo>
                      <a:cubicBezTo>
                        <a:pt x="5182" y="21179"/>
                        <a:pt x="554" y="17043"/>
                        <a:pt x="39" y="11528"/>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p:cNvSpPr/>
                <p:nvPr/>
              </p:nvSpPr>
              <p:spPr>
                <a:xfrm>
                  <a:off x="76199" y="215899"/>
                  <a:ext cx="75074" cy="61052"/>
                </a:xfrm>
                <a:custGeom>
                  <a:avLst/>
                  <a:gdLst/>
                  <a:ahLst/>
                  <a:cxnLst>
                    <a:cxn ang="0">
                      <a:pos x="wd2" y="hd2"/>
                    </a:cxn>
                    <a:cxn ang="5400000">
                      <a:pos x="wd2" y="hd2"/>
                    </a:cxn>
                    <a:cxn ang="10800000">
                      <a:pos x="wd2" y="hd2"/>
                    </a:cxn>
                    <a:cxn ang="16200000">
                      <a:pos x="wd2" y="hd2"/>
                    </a:cxn>
                  </a:cxnLst>
                  <a:rect l="0" t="0" r="r" b="b"/>
                  <a:pathLst>
                    <a:path w="20594" h="20767" extrusionOk="0">
                      <a:moveTo>
                        <a:pt x="0" y="3888"/>
                      </a:moveTo>
                      <a:lnTo>
                        <a:pt x="20555" y="0"/>
                      </a:lnTo>
                      <a:cubicBezTo>
                        <a:pt x="20555" y="0"/>
                        <a:pt x="21600" y="19872"/>
                        <a:pt x="12890" y="20736"/>
                      </a:cubicBezTo>
                      <a:cubicBezTo>
                        <a:pt x="3832" y="21600"/>
                        <a:pt x="0" y="3888"/>
                        <a:pt x="0" y="3888"/>
                      </a:cubicBezTo>
                      <a:close/>
                    </a:path>
                  </a:pathLst>
                </a:custGeom>
                <a:solidFill>
                  <a:srgbClr val="6535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p:cNvSpPr/>
                <p:nvPr/>
              </p:nvSpPr>
              <p:spPr>
                <a:xfrm>
                  <a:off x="88899" y="228600"/>
                  <a:ext cx="62232" cy="33021"/>
                </a:xfrm>
                <a:custGeom>
                  <a:avLst/>
                  <a:gdLst/>
                  <a:ahLst/>
                  <a:cxnLst>
                    <a:cxn ang="0">
                      <a:pos x="wd2" y="hd2"/>
                    </a:cxn>
                    <a:cxn ang="5400000">
                      <a:pos x="wd2" y="hd2"/>
                    </a:cxn>
                    <a:cxn ang="10800000">
                      <a:pos x="wd2" y="hd2"/>
                    </a:cxn>
                    <a:cxn ang="16200000">
                      <a:pos x="wd2" y="hd2"/>
                    </a:cxn>
                  </a:cxnLst>
                  <a:rect l="0" t="0" r="r" b="b"/>
                  <a:pathLst>
                    <a:path w="21600" h="21600" extrusionOk="0">
                      <a:moveTo>
                        <a:pt x="20718" y="17446"/>
                      </a:moveTo>
                      <a:cubicBezTo>
                        <a:pt x="21600" y="9138"/>
                        <a:pt x="21600" y="0"/>
                        <a:pt x="21600" y="0"/>
                      </a:cubicBezTo>
                      <a:lnTo>
                        <a:pt x="0" y="6646"/>
                      </a:lnTo>
                      <a:cubicBezTo>
                        <a:pt x="0" y="6646"/>
                        <a:pt x="1322" y="14954"/>
                        <a:pt x="3527" y="21600"/>
                      </a:cubicBezTo>
                      <a:lnTo>
                        <a:pt x="20718" y="17446"/>
                      </a:lnTo>
                      <a:close/>
                    </a:path>
                  </a:pathLst>
                </a:custGeom>
                <a:solidFill>
                  <a:srgbClr val="FFFCF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5" name="Figura"/>
              <p:cNvSpPr/>
              <p:nvPr/>
            </p:nvSpPr>
            <p:spPr>
              <a:xfrm>
                <a:off x="723900" y="952500"/>
                <a:ext cx="132235" cy="334011"/>
              </a:xfrm>
              <a:custGeom>
                <a:avLst/>
                <a:gdLst/>
                <a:ahLst/>
                <a:cxnLst>
                  <a:cxn ang="0">
                    <a:pos x="wd2" y="hd2"/>
                  </a:cxn>
                  <a:cxn ang="5400000">
                    <a:pos x="wd2" y="hd2"/>
                  </a:cxn>
                  <a:cxn ang="10800000">
                    <a:pos x="wd2" y="hd2"/>
                  </a:cxn>
                  <a:cxn ang="16200000">
                    <a:pos x="wd2" y="hd2"/>
                  </a:cxn>
                </a:cxnLst>
                <a:rect l="0" t="0" r="r" b="b"/>
                <a:pathLst>
                  <a:path w="20262" h="21600" extrusionOk="0">
                    <a:moveTo>
                      <a:pt x="20238" y="329"/>
                    </a:moveTo>
                    <a:lnTo>
                      <a:pt x="17124" y="0"/>
                    </a:lnTo>
                    <a:cubicBezTo>
                      <a:pt x="17708" y="12484"/>
                      <a:pt x="0" y="21271"/>
                      <a:pt x="0" y="21271"/>
                    </a:cubicBezTo>
                    <a:lnTo>
                      <a:pt x="3697" y="21600"/>
                    </a:lnTo>
                    <a:cubicBezTo>
                      <a:pt x="21600" y="12402"/>
                      <a:pt x="20238" y="329"/>
                      <a:pt x="20238" y="329"/>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p:cNvSpPr/>
              <p:nvPr/>
            </p:nvSpPr>
            <p:spPr>
              <a:xfrm>
                <a:off x="812799" y="1130299"/>
                <a:ext cx="59937" cy="126034"/>
              </a:xfrm>
              <a:custGeom>
                <a:avLst/>
                <a:gdLst/>
                <a:ahLst/>
                <a:cxnLst>
                  <a:cxn ang="0">
                    <a:pos x="wd2" y="hd2"/>
                  </a:cxn>
                  <a:cxn ang="5400000">
                    <a:pos x="wd2" y="hd2"/>
                  </a:cxn>
                  <a:cxn ang="10800000">
                    <a:pos x="wd2" y="hd2"/>
                  </a:cxn>
                  <a:cxn ang="16200000">
                    <a:pos x="wd2" y="hd2"/>
                  </a:cxn>
                </a:cxnLst>
                <a:rect l="0" t="0" r="r" b="b"/>
                <a:pathLst>
                  <a:path w="13591" h="20811" extrusionOk="0">
                    <a:moveTo>
                      <a:pt x="5454" y="0"/>
                    </a:moveTo>
                    <a:lnTo>
                      <a:pt x="5166" y="210"/>
                    </a:lnTo>
                    <a:cubicBezTo>
                      <a:pt x="12942" y="10066"/>
                      <a:pt x="13230" y="18245"/>
                      <a:pt x="5166" y="17406"/>
                    </a:cubicBezTo>
                    <a:cubicBezTo>
                      <a:pt x="-2898" y="16357"/>
                      <a:pt x="3150" y="1678"/>
                      <a:pt x="3150" y="1678"/>
                    </a:cubicBezTo>
                    <a:lnTo>
                      <a:pt x="3726" y="1468"/>
                    </a:lnTo>
                    <a:lnTo>
                      <a:pt x="2862" y="1887"/>
                    </a:lnTo>
                    <a:cubicBezTo>
                      <a:pt x="2862" y="1887"/>
                      <a:pt x="-5202" y="19503"/>
                      <a:pt x="5742" y="20761"/>
                    </a:cubicBezTo>
                    <a:cubicBezTo>
                      <a:pt x="16398" y="21600"/>
                      <a:pt x="16110" y="11744"/>
                      <a:pt x="5454"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p:cNvSpPr/>
              <p:nvPr/>
            </p:nvSpPr>
            <p:spPr>
              <a:xfrm>
                <a:off x="825500" y="1117600"/>
                <a:ext cx="56979" cy="68596"/>
              </a:xfrm>
              <a:custGeom>
                <a:avLst/>
                <a:gdLst/>
                <a:ahLst/>
                <a:cxnLst>
                  <a:cxn ang="0">
                    <a:pos x="wd2" y="hd2"/>
                  </a:cxn>
                  <a:cxn ang="5400000">
                    <a:pos x="wd2" y="hd2"/>
                  </a:cxn>
                  <a:cxn ang="10800000">
                    <a:pos x="wd2" y="hd2"/>
                  </a:cxn>
                  <a:cxn ang="16200000">
                    <a:pos x="wd2" y="hd2"/>
                  </a:cxn>
                </a:cxnLst>
                <a:rect l="0" t="0" r="r" b="b"/>
                <a:pathLst>
                  <a:path w="17002" h="18817" extrusionOk="0">
                    <a:moveTo>
                      <a:pt x="1137" y="0"/>
                    </a:moveTo>
                    <a:lnTo>
                      <a:pt x="1137" y="0"/>
                    </a:lnTo>
                    <a:cubicBezTo>
                      <a:pt x="12126" y="6271"/>
                      <a:pt x="17053" y="13239"/>
                      <a:pt x="10989" y="15677"/>
                    </a:cubicBezTo>
                    <a:cubicBezTo>
                      <a:pt x="4547" y="17768"/>
                      <a:pt x="379" y="2439"/>
                      <a:pt x="379" y="2439"/>
                    </a:cubicBezTo>
                    <a:lnTo>
                      <a:pt x="379" y="2090"/>
                    </a:lnTo>
                    <a:lnTo>
                      <a:pt x="0" y="2787"/>
                    </a:lnTo>
                    <a:cubicBezTo>
                      <a:pt x="0" y="2787"/>
                      <a:pt x="4547" y="21600"/>
                      <a:pt x="12884" y="18465"/>
                    </a:cubicBezTo>
                    <a:cubicBezTo>
                      <a:pt x="21600" y="14981"/>
                      <a:pt x="15916" y="6271"/>
                      <a:pt x="1137"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697" name="Grupo"/>
            <p:cNvGrpSpPr/>
            <p:nvPr/>
          </p:nvGrpSpPr>
          <p:grpSpPr>
            <a:xfrm>
              <a:off x="13858857" y="5450143"/>
              <a:ext cx="2432703" cy="3693511"/>
              <a:chOff x="0" y="0"/>
              <a:chExt cx="2432701" cy="3693509"/>
            </a:xfrm>
          </p:grpSpPr>
          <p:sp>
            <p:nvSpPr>
              <p:cNvPr id="698" name="Figura"/>
              <p:cNvSpPr/>
              <p:nvPr/>
            </p:nvSpPr>
            <p:spPr>
              <a:xfrm>
                <a:off x="1866900" y="1562100"/>
                <a:ext cx="103149" cy="72911"/>
              </a:xfrm>
              <a:custGeom>
                <a:avLst/>
                <a:gdLst/>
                <a:ahLst/>
                <a:cxnLst>
                  <a:cxn ang="0">
                    <a:pos x="wd2" y="hd2"/>
                  </a:cxn>
                  <a:cxn ang="5400000">
                    <a:pos x="wd2" y="hd2"/>
                  </a:cxn>
                  <a:cxn ang="10800000">
                    <a:pos x="wd2" y="hd2"/>
                  </a:cxn>
                  <a:cxn ang="16200000">
                    <a:pos x="wd2" y="hd2"/>
                  </a:cxn>
                </a:cxnLst>
                <a:rect l="0" t="0" r="r" b="b"/>
                <a:pathLst>
                  <a:path w="20399" h="19078" extrusionOk="0">
                    <a:moveTo>
                      <a:pt x="20093" y="1712"/>
                    </a:moveTo>
                    <a:cubicBezTo>
                      <a:pt x="15823" y="-1611"/>
                      <a:pt x="5274" y="1047"/>
                      <a:pt x="0" y="383"/>
                    </a:cubicBezTo>
                    <a:lnTo>
                      <a:pt x="753" y="9023"/>
                    </a:lnTo>
                    <a:cubicBezTo>
                      <a:pt x="7033" y="12014"/>
                      <a:pt x="14567" y="19989"/>
                      <a:pt x="16577" y="18992"/>
                    </a:cubicBezTo>
                    <a:cubicBezTo>
                      <a:pt x="17079" y="18327"/>
                      <a:pt x="21600" y="2709"/>
                      <a:pt x="20093" y="17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p:cNvSpPr/>
              <p:nvPr/>
            </p:nvSpPr>
            <p:spPr>
              <a:xfrm>
                <a:off x="393699" y="1231900"/>
                <a:ext cx="398815" cy="199589"/>
              </a:xfrm>
              <a:custGeom>
                <a:avLst/>
                <a:gdLst/>
                <a:ahLst/>
                <a:cxnLst>
                  <a:cxn ang="0">
                    <a:pos x="wd2" y="hd2"/>
                  </a:cxn>
                  <a:cxn ang="5400000">
                    <a:pos x="wd2" y="hd2"/>
                  </a:cxn>
                  <a:cxn ang="10800000">
                    <a:pos x="wd2" y="hd2"/>
                  </a:cxn>
                  <a:cxn ang="16200000">
                    <a:pos x="wd2" y="hd2"/>
                  </a:cxn>
                </a:cxnLst>
                <a:rect l="0" t="0" r="r" b="b"/>
                <a:pathLst>
                  <a:path w="19891" h="18153" extrusionOk="0">
                    <a:moveTo>
                      <a:pt x="1331" y="7918"/>
                    </a:moveTo>
                    <a:cubicBezTo>
                      <a:pt x="-1709" y="12538"/>
                      <a:pt x="1015" y="18891"/>
                      <a:pt x="3929" y="18082"/>
                    </a:cubicBezTo>
                    <a:lnTo>
                      <a:pt x="19891" y="1334"/>
                    </a:lnTo>
                    <a:cubicBezTo>
                      <a:pt x="15330" y="-2709"/>
                      <a:pt x="4372" y="3297"/>
                      <a:pt x="1331" y="7918"/>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p:cNvSpPr/>
              <p:nvPr/>
            </p:nvSpPr>
            <p:spPr>
              <a:xfrm>
                <a:off x="444500" y="1244600"/>
                <a:ext cx="350430" cy="155578"/>
              </a:xfrm>
              <a:custGeom>
                <a:avLst/>
                <a:gdLst/>
                <a:ahLst/>
                <a:cxnLst>
                  <a:cxn ang="0">
                    <a:pos x="wd2" y="hd2"/>
                  </a:cxn>
                  <a:cxn ang="5400000">
                    <a:pos x="wd2" y="hd2"/>
                  </a:cxn>
                  <a:cxn ang="10800000">
                    <a:pos x="wd2" y="hd2"/>
                  </a:cxn>
                  <a:cxn ang="16200000">
                    <a:pos x="wd2" y="hd2"/>
                  </a:cxn>
                </a:cxnLst>
                <a:rect l="0" t="0" r="r" b="b"/>
                <a:pathLst>
                  <a:path w="19933" h="18249" extrusionOk="0">
                    <a:moveTo>
                      <a:pt x="1512" y="6610"/>
                    </a:moveTo>
                    <a:cubicBezTo>
                      <a:pt x="-1667" y="11228"/>
                      <a:pt x="717" y="18676"/>
                      <a:pt x="3607" y="18229"/>
                    </a:cubicBezTo>
                    <a:lnTo>
                      <a:pt x="19933" y="2141"/>
                    </a:lnTo>
                    <a:cubicBezTo>
                      <a:pt x="15599" y="-2924"/>
                      <a:pt x="4618" y="1992"/>
                      <a:pt x="1512" y="6610"/>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p:cNvSpPr/>
              <p:nvPr/>
            </p:nvSpPr>
            <p:spPr>
              <a:xfrm>
                <a:off x="406399" y="2603500"/>
                <a:ext cx="896634" cy="211603"/>
              </a:xfrm>
              <a:custGeom>
                <a:avLst/>
                <a:gdLst/>
                <a:ahLst/>
                <a:cxnLst>
                  <a:cxn ang="0">
                    <a:pos x="wd2" y="hd2"/>
                  </a:cxn>
                  <a:cxn ang="5400000">
                    <a:pos x="wd2" y="hd2"/>
                  </a:cxn>
                  <a:cxn ang="10800000">
                    <a:pos x="wd2" y="hd2"/>
                  </a:cxn>
                  <a:cxn ang="16200000">
                    <a:pos x="wd2" y="hd2"/>
                  </a:cxn>
                </a:cxnLst>
                <a:rect l="0" t="0" r="r" b="b"/>
                <a:pathLst>
                  <a:path w="21539" h="18744" extrusionOk="0">
                    <a:moveTo>
                      <a:pt x="21539" y="8246"/>
                    </a:moveTo>
                    <a:cubicBezTo>
                      <a:pt x="21509" y="6446"/>
                      <a:pt x="16658" y="-2104"/>
                      <a:pt x="10709" y="483"/>
                    </a:cubicBezTo>
                    <a:cubicBezTo>
                      <a:pt x="4760" y="3071"/>
                      <a:pt x="-30" y="15783"/>
                      <a:pt x="1" y="17696"/>
                    </a:cubicBezTo>
                    <a:cubicBezTo>
                      <a:pt x="31" y="19496"/>
                      <a:pt x="4882" y="18933"/>
                      <a:pt x="10831" y="16346"/>
                    </a:cubicBezTo>
                    <a:cubicBezTo>
                      <a:pt x="16780" y="13646"/>
                      <a:pt x="21570" y="10046"/>
                      <a:pt x="21539" y="8246"/>
                    </a:cubicBezTo>
                    <a:close/>
                  </a:path>
                </a:pathLst>
              </a:custGeom>
              <a:solidFill>
                <a:srgbClr val="BCA1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p:cNvSpPr/>
              <p:nvPr/>
            </p:nvSpPr>
            <p:spPr>
              <a:xfrm>
                <a:off x="939799" y="2413000"/>
                <a:ext cx="508001" cy="1224281"/>
              </a:xfrm>
              <a:custGeom>
                <a:avLst/>
                <a:gdLst/>
                <a:ahLst/>
                <a:cxnLst>
                  <a:cxn ang="0">
                    <a:pos x="wd2" y="hd2"/>
                  </a:cxn>
                  <a:cxn ang="5400000">
                    <a:pos x="wd2" y="hd2"/>
                  </a:cxn>
                  <a:cxn ang="10800000">
                    <a:pos x="wd2" y="hd2"/>
                  </a:cxn>
                  <a:cxn ang="16200000">
                    <a:pos x="wd2" y="hd2"/>
                  </a:cxn>
                </a:cxnLst>
                <a:rect l="0" t="0" r="r" b="b"/>
                <a:pathLst>
                  <a:path w="21600" h="21600" extrusionOk="0">
                    <a:moveTo>
                      <a:pt x="9288" y="8447"/>
                    </a:moveTo>
                    <a:cubicBezTo>
                      <a:pt x="8856" y="8089"/>
                      <a:pt x="0" y="0"/>
                      <a:pt x="0" y="0"/>
                    </a:cubicBezTo>
                    <a:lnTo>
                      <a:pt x="12258" y="134"/>
                    </a:lnTo>
                    <a:cubicBezTo>
                      <a:pt x="12258" y="134"/>
                      <a:pt x="15714" y="7103"/>
                      <a:pt x="15282" y="8089"/>
                    </a:cubicBezTo>
                    <a:cubicBezTo>
                      <a:pt x="14742" y="9388"/>
                      <a:pt x="17658" y="14273"/>
                      <a:pt x="21600" y="21466"/>
                    </a:cubicBezTo>
                    <a:lnTo>
                      <a:pt x="20574" y="21600"/>
                    </a:lnTo>
                    <a:cubicBezTo>
                      <a:pt x="20574" y="21600"/>
                      <a:pt x="9720" y="11562"/>
                      <a:pt x="9234" y="11069"/>
                    </a:cubicBezTo>
                    <a:cubicBezTo>
                      <a:pt x="8694" y="10621"/>
                      <a:pt x="9720" y="8806"/>
                      <a:pt x="9288" y="8447"/>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p:cNvSpPr/>
              <p:nvPr/>
            </p:nvSpPr>
            <p:spPr>
              <a:xfrm>
                <a:off x="863599" y="2400299"/>
                <a:ext cx="430531" cy="707391"/>
              </a:xfrm>
              <a:custGeom>
                <a:avLst/>
                <a:gdLst/>
                <a:ahLst/>
                <a:cxnLst>
                  <a:cxn ang="0">
                    <a:pos x="wd2" y="hd2"/>
                  </a:cxn>
                  <a:cxn ang="5400000">
                    <a:pos x="wd2" y="hd2"/>
                  </a:cxn>
                  <a:cxn ang="10800000">
                    <a:pos x="wd2" y="hd2"/>
                  </a:cxn>
                  <a:cxn ang="16200000">
                    <a:pos x="wd2" y="hd2"/>
                  </a:cxn>
                </a:cxnLst>
                <a:rect l="0" t="0" r="r" b="b"/>
                <a:pathLst>
                  <a:path w="21600" h="21600" extrusionOk="0">
                    <a:moveTo>
                      <a:pt x="20644" y="12681"/>
                    </a:moveTo>
                    <a:cubicBezTo>
                      <a:pt x="20963" y="12642"/>
                      <a:pt x="21281" y="12642"/>
                      <a:pt x="21600" y="12681"/>
                    </a:cubicBezTo>
                    <a:cubicBezTo>
                      <a:pt x="20899" y="8803"/>
                      <a:pt x="18159" y="698"/>
                      <a:pt x="18159" y="698"/>
                    </a:cubicBezTo>
                    <a:lnTo>
                      <a:pt x="0" y="0"/>
                    </a:lnTo>
                    <a:cubicBezTo>
                      <a:pt x="0" y="0"/>
                      <a:pt x="14081" y="14465"/>
                      <a:pt x="14655" y="15046"/>
                    </a:cubicBezTo>
                    <a:cubicBezTo>
                      <a:pt x="15165" y="15667"/>
                      <a:pt x="14018" y="18769"/>
                      <a:pt x="14591" y="19622"/>
                    </a:cubicBezTo>
                    <a:cubicBezTo>
                      <a:pt x="14719" y="19777"/>
                      <a:pt x="15228" y="20514"/>
                      <a:pt x="16057" y="21600"/>
                    </a:cubicBezTo>
                    <a:cubicBezTo>
                      <a:pt x="15929" y="16636"/>
                      <a:pt x="17586" y="12991"/>
                      <a:pt x="20644" y="12681"/>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p:cNvSpPr/>
              <p:nvPr/>
            </p:nvSpPr>
            <p:spPr>
              <a:xfrm>
                <a:off x="393699" y="2463799"/>
                <a:ext cx="313691" cy="1162051"/>
              </a:xfrm>
              <a:custGeom>
                <a:avLst/>
                <a:gdLst/>
                <a:ahLst/>
                <a:cxnLst>
                  <a:cxn ang="0">
                    <a:pos x="wd2" y="hd2"/>
                  </a:cxn>
                  <a:cxn ang="5400000">
                    <a:pos x="wd2" y="hd2"/>
                  </a:cxn>
                  <a:cxn ang="10800000">
                    <a:pos x="wd2" y="hd2"/>
                  </a:cxn>
                  <a:cxn ang="16200000">
                    <a:pos x="wd2" y="hd2"/>
                  </a:cxn>
                </a:cxnLst>
                <a:rect l="0" t="0" r="r" b="b"/>
                <a:pathLst>
                  <a:path w="21600" h="21600" extrusionOk="0">
                    <a:moveTo>
                      <a:pt x="11806" y="8428"/>
                    </a:moveTo>
                    <a:cubicBezTo>
                      <a:pt x="12330" y="8073"/>
                      <a:pt x="21600" y="0"/>
                      <a:pt x="21600" y="0"/>
                    </a:cubicBezTo>
                    <a:lnTo>
                      <a:pt x="1487" y="142"/>
                    </a:lnTo>
                    <a:cubicBezTo>
                      <a:pt x="1487" y="142"/>
                      <a:pt x="4023" y="8711"/>
                      <a:pt x="3848" y="8923"/>
                    </a:cubicBezTo>
                    <a:cubicBezTo>
                      <a:pt x="3585" y="9136"/>
                      <a:pt x="262" y="11355"/>
                      <a:pt x="262" y="11355"/>
                    </a:cubicBezTo>
                    <a:lnTo>
                      <a:pt x="0" y="21458"/>
                    </a:lnTo>
                    <a:lnTo>
                      <a:pt x="1836" y="21600"/>
                    </a:lnTo>
                    <a:cubicBezTo>
                      <a:pt x="1836" y="21600"/>
                      <a:pt x="13205" y="11567"/>
                      <a:pt x="13730" y="11095"/>
                    </a:cubicBezTo>
                    <a:cubicBezTo>
                      <a:pt x="14079" y="10576"/>
                      <a:pt x="11281" y="8782"/>
                      <a:pt x="11806" y="8428"/>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5" name="Figura"/>
              <p:cNvSpPr/>
              <p:nvPr/>
            </p:nvSpPr>
            <p:spPr>
              <a:xfrm>
                <a:off x="419100" y="2400299"/>
                <a:ext cx="396241" cy="610872"/>
              </a:xfrm>
              <a:custGeom>
                <a:avLst/>
                <a:gdLst/>
                <a:ahLst/>
                <a:cxnLst>
                  <a:cxn ang="0">
                    <a:pos x="wd2" y="hd2"/>
                  </a:cxn>
                  <a:cxn ang="5400000">
                    <a:pos x="wd2" y="hd2"/>
                  </a:cxn>
                  <a:cxn ang="10800000">
                    <a:pos x="wd2" y="hd2"/>
                  </a:cxn>
                  <a:cxn ang="16200000">
                    <a:pos x="wd2" y="hd2"/>
                  </a:cxn>
                </a:cxnLst>
                <a:rect l="0" t="0" r="r" b="b"/>
                <a:pathLst>
                  <a:path w="21600" h="21600" extrusionOk="0">
                    <a:moveTo>
                      <a:pt x="1800" y="19175"/>
                    </a:moveTo>
                    <a:cubicBezTo>
                      <a:pt x="1731" y="19355"/>
                      <a:pt x="969" y="20522"/>
                      <a:pt x="346" y="21600"/>
                    </a:cubicBezTo>
                    <a:cubicBezTo>
                      <a:pt x="1938" y="20253"/>
                      <a:pt x="3669" y="19534"/>
                      <a:pt x="5538" y="19624"/>
                    </a:cubicBezTo>
                    <a:cubicBezTo>
                      <a:pt x="6785" y="19669"/>
                      <a:pt x="7962" y="20118"/>
                      <a:pt x="8931" y="20837"/>
                    </a:cubicBezTo>
                    <a:cubicBezTo>
                      <a:pt x="8446" y="19714"/>
                      <a:pt x="7962" y="18636"/>
                      <a:pt x="8169" y="18277"/>
                    </a:cubicBezTo>
                    <a:cubicBezTo>
                      <a:pt x="8585" y="17603"/>
                      <a:pt x="21600" y="0"/>
                      <a:pt x="21600" y="0"/>
                    </a:cubicBezTo>
                    <a:lnTo>
                      <a:pt x="0" y="2515"/>
                    </a:lnTo>
                    <a:cubicBezTo>
                      <a:pt x="0" y="2470"/>
                      <a:pt x="2008" y="18771"/>
                      <a:pt x="1800" y="19175"/>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p:cNvSpPr/>
              <p:nvPr/>
            </p:nvSpPr>
            <p:spPr>
              <a:xfrm>
                <a:off x="279400" y="3581400"/>
                <a:ext cx="180341" cy="112110"/>
              </a:xfrm>
              <a:custGeom>
                <a:avLst/>
                <a:gdLst/>
                <a:ahLst/>
                <a:cxnLst>
                  <a:cxn ang="0">
                    <a:pos x="wd2" y="hd2"/>
                  </a:cxn>
                  <a:cxn ang="5400000">
                    <a:pos x="wd2" y="hd2"/>
                  </a:cxn>
                  <a:cxn ang="10800000">
                    <a:pos x="wd2" y="hd2"/>
                  </a:cxn>
                  <a:cxn ang="16200000">
                    <a:pos x="wd2" y="hd2"/>
                  </a:cxn>
                </a:cxnLst>
                <a:rect l="0" t="0" r="r" b="b"/>
                <a:pathLst>
                  <a:path w="21600" h="20285" extrusionOk="0">
                    <a:moveTo>
                      <a:pt x="21600" y="20285"/>
                    </a:moveTo>
                    <a:lnTo>
                      <a:pt x="0" y="20285"/>
                    </a:lnTo>
                    <a:cubicBezTo>
                      <a:pt x="0" y="20285"/>
                      <a:pt x="13082" y="-1315"/>
                      <a:pt x="16580" y="64"/>
                    </a:cubicBezTo>
                    <a:cubicBezTo>
                      <a:pt x="20231" y="1213"/>
                      <a:pt x="21600" y="20285"/>
                      <a:pt x="21600" y="20285"/>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p:cNvSpPr/>
              <p:nvPr/>
            </p:nvSpPr>
            <p:spPr>
              <a:xfrm>
                <a:off x="393700" y="2146300"/>
                <a:ext cx="906640" cy="654050"/>
              </a:xfrm>
              <a:custGeom>
                <a:avLst/>
                <a:gdLst/>
                <a:ahLst/>
                <a:cxnLst>
                  <a:cxn ang="0">
                    <a:pos x="wd2" y="hd2"/>
                  </a:cxn>
                  <a:cxn ang="5400000">
                    <a:pos x="wd2" y="hd2"/>
                  </a:cxn>
                  <a:cxn ang="10800000">
                    <a:pos x="wd2" y="hd2"/>
                  </a:cxn>
                  <a:cxn ang="16200000">
                    <a:pos x="wd2" y="hd2"/>
                  </a:cxn>
                </a:cxnLst>
                <a:rect l="0" t="0" r="r" b="b"/>
                <a:pathLst>
                  <a:path w="21152" h="21600" extrusionOk="0">
                    <a:moveTo>
                      <a:pt x="85" y="21600"/>
                    </a:moveTo>
                    <a:cubicBezTo>
                      <a:pt x="6841" y="18370"/>
                      <a:pt x="15611" y="18203"/>
                      <a:pt x="21152" y="17993"/>
                    </a:cubicBezTo>
                    <a:cubicBezTo>
                      <a:pt x="21152" y="17993"/>
                      <a:pt x="19048" y="2810"/>
                      <a:pt x="16737" y="0"/>
                    </a:cubicBezTo>
                    <a:lnTo>
                      <a:pt x="1685" y="1552"/>
                    </a:lnTo>
                    <a:cubicBezTo>
                      <a:pt x="1685" y="1552"/>
                      <a:pt x="-448" y="11282"/>
                      <a:pt x="85" y="21600"/>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Figura"/>
              <p:cNvSpPr/>
              <p:nvPr/>
            </p:nvSpPr>
            <p:spPr>
              <a:xfrm>
                <a:off x="393699" y="2120900"/>
                <a:ext cx="907759" cy="679451"/>
              </a:xfrm>
              <a:custGeom>
                <a:avLst/>
                <a:gdLst/>
                <a:ahLst/>
                <a:cxnLst>
                  <a:cxn ang="0">
                    <a:pos x="wd2" y="hd2"/>
                  </a:cxn>
                  <a:cxn ang="5400000">
                    <a:pos x="wd2" y="hd2"/>
                  </a:cxn>
                  <a:cxn ang="10800000">
                    <a:pos x="wd2" y="hd2"/>
                  </a:cxn>
                  <a:cxn ang="16200000">
                    <a:pos x="wd2" y="hd2"/>
                  </a:cxn>
                </a:cxnLst>
                <a:rect l="0" t="0" r="r" b="b"/>
                <a:pathLst>
                  <a:path w="21149" h="21600" extrusionOk="0">
                    <a:moveTo>
                      <a:pt x="4520" y="5006"/>
                    </a:moveTo>
                    <a:cubicBezTo>
                      <a:pt x="6562" y="3230"/>
                      <a:pt x="16829" y="4037"/>
                      <a:pt x="17421" y="5370"/>
                    </a:cubicBezTo>
                    <a:cubicBezTo>
                      <a:pt x="17924" y="6500"/>
                      <a:pt x="19729" y="14212"/>
                      <a:pt x="20291" y="18209"/>
                    </a:cubicBezTo>
                    <a:cubicBezTo>
                      <a:pt x="20587" y="18209"/>
                      <a:pt x="20883" y="18209"/>
                      <a:pt x="21149" y="18168"/>
                    </a:cubicBezTo>
                    <a:cubicBezTo>
                      <a:pt x="21149" y="18168"/>
                      <a:pt x="19226" y="2705"/>
                      <a:pt x="16888" y="0"/>
                    </a:cubicBezTo>
                    <a:lnTo>
                      <a:pt x="1295" y="1938"/>
                    </a:lnTo>
                    <a:cubicBezTo>
                      <a:pt x="1295" y="1938"/>
                      <a:pt x="-451" y="11668"/>
                      <a:pt x="111" y="21600"/>
                    </a:cubicBezTo>
                    <a:cubicBezTo>
                      <a:pt x="585" y="21358"/>
                      <a:pt x="1088" y="21156"/>
                      <a:pt x="1591" y="20994"/>
                    </a:cubicBezTo>
                    <a:cubicBezTo>
                      <a:pt x="1739" y="14373"/>
                      <a:pt x="3573" y="5814"/>
                      <a:pt x="4520" y="5006"/>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p:cNvSpPr/>
              <p:nvPr/>
            </p:nvSpPr>
            <p:spPr>
              <a:xfrm>
                <a:off x="876299" y="1308100"/>
                <a:ext cx="611877" cy="350082"/>
              </a:xfrm>
              <a:custGeom>
                <a:avLst/>
                <a:gdLst/>
                <a:ahLst/>
                <a:cxnLst>
                  <a:cxn ang="0">
                    <a:pos x="wd2" y="hd2"/>
                  </a:cxn>
                  <a:cxn ang="5400000">
                    <a:pos x="wd2" y="hd2"/>
                  </a:cxn>
                  <a:cxn ang="10800000">
                    <a:pos x="wd2" y="hd2"/>
                  </a:cxn>
                  <a:cxn ang="16200000">
                    <a:pos x="wd2" y="hd2"/>
                  </a:cxn>
                </a:cxnLst>
                <a:rect l="0" t="0" r="r" b="b"/>
                <a:pathLst>
                  <a:path w="20247" h="20115" extrusionOk="0">
                    <a:moveTo>
                      <a:pt x="19917" y="8959"/>
                    </a:moveTo>
                    <a:cubicBezTo>
                      <a:pt x="19707" y="8667"/>
                      <a:pt x="629" y="-819"/>
                      <a:pt x="40" y="57"/>
                    </a:cubicBezTo>
                    <a:cubicBezTo>
                      <a:pt x="-548" y="859"/>
                      <a:pt x="5545" y="19322"/>
                      <a:pt x="6554" y="19613"/>
                    </a:cubicBezTo>
                    <a:cubicBezTo>
                      <a:pt x="7520" y="19905"/>
                      <a:pt x="16429" y="20781"/>
                      <a:pt x="17732" y="19176"/>
                    </a:cubicBezTo>
                    <a:cubicBezTo>
                      <a:pt x="18993" y="17497"/>
                      <a:pt x="21052" y="10419"/>
                      <a:pt x="19917" y="895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p:cNvSpPr/>
              <p:nvPr/>
            </p:nvSpPr>
            <p:spPr>
              <a:xfrm>
                <a:off x="1270000" y="1435099"/>
                <a:ext cx="213411" cy="207447"/>
              </a:xfrm>
              <a:custGeom>
                <a:avLst/>
                <a:gdLst/>
                <a:ahLst/>
                <a:cxnLst>
                  <a:cxn ang="0">
                    <a:pos x="wd2" y="hd2"/>
                  </a:cxn>
                  <a:cxn ang="5400000">
                    <a:pos x="wd2" y="hd2"/>
                  </a:cxn>
                  <a:cxn ang="10800000">
                    <a:pos x="wd2" y="hd2"/>
                  </a:cxn>
                  <a:cxn ang="16200000">
                    <a:pos x="wd2" y="hd2"/>
                  </a:cxn>
                </a:cxnLst>
                <a:rect l="0" t="0" r="r" b="b"/>
                <a:pathLst>
                  <a:path w="17880" h="17045" extrusionOk="0">
                    <a:moveTo>
                      <a:pt x="8447" y="685"/>
                    </a:moveTo>
                    <a:cubicBezTo>
                      <a:pt x="2276" y="2980"/>
                      <a:pt x="-1342" y="12893"/>
                      <a:pt x="467" y="15085"/>
                    </a:cubicBezTo>
                    <a:cubicBezTo>
                      <a:pt x="4297" y="19989"/>
                      <a:pt x="14406" y="14146"/>
                      <a:pt x="14406" y="14146"/>
                    </a:cubicBezTo>
                    <a:lnTo>
                      <a:pt x="16853" y="6632"/>
                    </a:lnTo>
                    <a:cubicBezTo>
                      <a:pt x="20258" y="2250"/>
                      <a:pt x="14619" y="-1611"/>
                      <a:pt x="8447" y="685"/>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p:cNvSpPr/>
              <p:nvPr/>
            </p:nvSpPr>
            <p:spPr>
              <a:xfrm>
                <a:off x="939799" y="1447799"/>
                <a:ext cx="501651" cy="201770"/>
              </a:xfrm>
              <a:custGeom>
                <a:avLst/>
                <a:gdLst/>
                <a:ahLst/>
                <a:cxnLst>
                  <a:cxn ang="0">
                    <a:pos x="wd2" y="hd2"/>
                  </a:cxn>
                  <a:cxn ang="5400000">
                    <a:pos x="wd2" y="hd2"/>
                  </a:cxn>
                  <a:cxn ang="10800000">
                    <a:pos x="wd2" y="hd2"/>
                  </a:cxn>
                  <a:cxn ang="16200000">
                    <a:pos x="wd2" y="hd2"/>
                  </a:cxn>
                </a:cxnLst>
                <a:rect l="0" t="0" r="r" b="b"/>
                <a:pathLst>
                  <a:path w="21600" h="20426" extrusionOk="0">
                    <a:moveTo>
                      <a:pt x="11702" y="13371"/>
                    </a:moveTo>
                    <a:cubicBezTo>
                      <a:pt x="6671" y="10671"/>
                      <a:pt x="2515" y="5657"/>
                      <a:pt x="0" y="0"/>
                    </a:cubicBezTo>
                    <a:cubicBezTo>
                      <a:pt x="2187" y="9257"/>
                      <a:pt x="4922" y="19286"/>
                      <a:pt x="5632" y="19543"/>
                    </a:cubicBezTo>
                    <a:cubicBezTo>
                      <a:pt x="6890" y="20057"/>
                      <a:pt x="18483" y="21600"/>
                      <a:pt x="20178" y="18771"/>
                    </a:cubicBezTo>
                    <a:cubicBezTo>
                      <a:pt x="20616" y="18000"/>
                      <a:pt x="21108" y="16586"/>
                      <a:pt x="21600" y="14914"/>
                    </a:cubicBezTo>
                    <a:cubicBezTo>
                      <a:pt x="18756" y="15814"/>
                      <a:pt x="15311" y="15429"/>
                      <a:pt x="11702" y="1337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p:cNvSpPr/>
              <p:nvPr/>
            </p:nvSpPr>
            <p:spPr>
              <a:xfrm>
                <a:off x="76199" y="1320800"/>
                <a:ext cx="495332" cy="520074"/>
              </a:xfrm>
              <a:custGeom>
                <a:avLst/>
                <a:gdLst/>
                <a:ahLst/>
                <a:cxnLst>
                  <a:cxn ang="0">
                    <a:pos x="wd2" y="hd2"/>
                  </a:cxn>
                  <a:cxn ang="5400000">
                    <a:pos x="wd2" y="hd2"/>
                  </a:cxn>
                  <a:cxn ang="10800000">
                    <a:pos x="wd2" y="hd2"/>
                  </a:cxn>
                  <a:cxn ang="16200000">
                    <a:pos x="wd2" y="hd2"/>
                  </a:cxn>
                </a:cxnLst>
                <a:rect l="0" t="0" r="r" b="b"/>
                <a:pathLst>
                  <a:path w="20251" h="21010" extrusionOk="0">
                    <a:moveTo>
                      <a:pt x="104" y="15599"/>
                    </a:moveTo>
                    <a:cubicBezTo>
                      <a:pt x="260" y="15343"/>
                      <a:pt x="19056" y="-203"/>
                      <a:pt x="19990" y="2"/>
                    </a:cubicBezTo>
                    <a:cubicBezTo>
                      <a:pt x="20873" y="259"/>
                      <a:pt x="19315" y="15138"/>
                      <a:pt x="18277" y="15753"/>
                    </a:cubicBezTo>
                    <a:cubicBezTo>
                      <a:pt x="17238" y="16420"/>
                      <a:pt x="7425" y="21397"/>
                      <a:pt x="5556" y="20987"/>
                    </a:cubicBezTo>
                    <a:cubicBezTo>
                      <a:pt x="3635" y="20627"/>
                      <a:pt x="-727" y="17087"/>
                      <a:pt x="104" y="1559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p:cNvSpPr/>
              <p:nvPr/>
            </p:nvSpPr>
            <p:spPr>
              <a:xfrm>
                <a:off x="76199" y="1320800"/>
                <a:ext cx="494350" cy="520099"/>
              </a:xfrm>
              <a:custGeom>
                <a:avLst/>
                <a:gdLst/>
                <a:ahLst/>
                <a:cxnLst>
                  <a:cxn ang="0">
                    <a:pos x="wd2" y="hd2"/>
                  </a:cxn>
                  <a:cxn ang="5400000">
                    <a:pos x="wd2" y="hd2"/>
                  </a:cxn>
                  <a:cxn ang="10800000">
                    <a:pos x="wd2" y="hd2"/>
                  </a:cxn>
                  <a:cxn ang="16200000">
                    <a:pos x="wd2" y="hd2"/>
                  </a:cxn>
                </a:cxnLst>
                <a:rect l="0" t="0" r="r" b="b"/>
                <a:pathLst>
                  <a:path w="20211" h="21061" extrusionOk="0">
                    <a:moveTo>
                      <a:pt x="19950" y="3"/>
                    </a:moveTo>
                    <a:cubicBezTo>
                      <a:pt x="19431" y="-151"/>
                      <a:pt x="12577" y="5300"/>
                      <a:pt x="7073" y="9775"/>
                    </a:cubicBezTo>
                    <a:cubicBezTo>
                      <a:pt x="9566" y="10238"/>
                      <a:pt x="11331" y="11472"/>
                      <a:pt x="11331" y="12912"/>
                    </a:cubicBezTo>
                    <a:cubicBezTo>
                      <a:pt x="11331" y="14763"/>
                      <a:pt x="8423" y="16306"/>
                      <a:pt x="4789" y="16306"/>
                    </a:cubicBezTo>
                    <a:cubicBezTo>
                      <a:pt x="3075" y="16306"/>
                      <a:pt x="1518" y="15946"/>
                      <a:pt x="323" y="15380"/>
                    </a:cubicBezTo>
                    <a:cubicBezTo>
                      <a:pt x="168" y="15483"/>
                      <a:pt x="116" y="15586"/>
                      <a:pt x="116" y="15586"/>
                    </a:cubicBezTo>
                    <a:cubicBezTo>
                      <a:pt x="-767" y="17078"/>
                      <a:pt x="3646" y="20626"/>
                      <a:pt x="5568" y="21038"/>
                    </a:cubicBezTo>
                    <a:cubicBezTo>
                      <a:pt x="7489" y="21449"/>
                      <a:pt x="17250" y="16409"/>
                      <a:pt x="18289" y="15792"/>
                    </a:cubicBezTo>
                    <a:cubicBezTo>
                      <a:pt x="19275" y="15175"/>
                      <a:pt x="20833" y="260"/>
                      <a:pt x="19950" y="3"/>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p:cNvSpPr/>
              <p:nvPr/>
            </p:nvSpPr>
            <p:spPr>
              <a:xfrm>
                <a:off x="431799" y="1308099"/>
                <a:ext cx="719045" cy="937519"/>
              </a:xfrm>
              <a:custGeom>
                <a:avLst/>
                <a:gdLst/>
                <a:ahLst/>
                <a:cxnLst>
                  <a:cxn ang="0">
                    <a:pos x="wd2" y="hd2"/>
                  </a:cxn>
                  <a:cxn ang="5400000">
                    <a:pos x="wd2" y="hd2"/>
                  </a:cxn>
                  <a:cxn ang="10800000">
                    <a:pos x="wd2" y="hd2"/>
                  </a:cxn>
                  <a:cxn ang="16200000">
                    <a:pos x="wd2" y="hd2"/>
                  </a:cxn>
                </a:cxnLst>
                <a:rect l="0" t="0" r="r" b="b"/>
                <a:pathLst>
                  <a:path w="19918" h="20209" extrusionOk="0">
                    <a:moveTo>
                      <a:pt x="981" y="19047"/>
                    </a:moveTo>
                    <a:cubicBezTo>
                      <a:pt x="-672" y="17651"/>
                      <a:pt x="-179" y="4702"/>
                      <a:pt x="2037" y="2101"/>
                    </a:cubicBezTo>
                    <a:cubicBezTo>
                      <a:pt x="4007" y="-199"/>
                      <a:pt x="13470" y="-363"/>
                      <a:pt x="14701" y="431"/>
                    </a:cubicBezTo>
                    <a:cubicBezTo>
                      <a:pt x="17938" y="2484"/>
                      <a:pt x="20928" y="16720"/>
                      <a:pt x="19591" y="18308"/>
                    </a:cubicBezTo>
                    <a:cubicBezTo>
                      <a:pt x="17164" y="21237"/>
                      <a:pt x="2318" y="20197"/>
                      <a:pt x="981" y="19047"/>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5" name="Figura"/>
              <p:cNvSpPr/>
              <p:nvPr/>
            </p:nvSpPr>
            <p:spPr>
              <a:xfrm>
                <a:off x="228599" y="1308099"/>
                <a:ext cx="938532" cy="405246"/>
              </a:xfrm>
              <a:custGeom>
                <a:avLst/>
                <a:gdLst/>
                <a:ahLst/>
                <a:cxnLst>
                  <a:cxn ang="0">
                    <a:pos x="wd2" y="hd2"/>
                  </a:cxn>
                  <a:cxn ang="5400000">
                    <a:pos x="wd2" y="hd2"/>
                  </a:cxn>
                  <a:cxn ang="10800000">
                    <a:pos x="wd2" y="hd2"/>
                  </a:cxn>
                  <a:cxn ang="16200000">
                    <a:pos x="wd2" y="hd2"/>
                  </a:cxn>
                </a:cxnLst>
                <a:rect l="0" t="0" r="r" b="b"/>
                <a:pathLst>
                  <a:path w="21600" h="19525" extrusionOk="0">
                    <a:moveTo>
                      <a:pt x="0" y="13038"/>
                    </a:moveTo>
                    <a:cubicBezTo>
                      <a:pt x="0" y="13038"/>
                      <a:pt x="3946" y="19646"/>
                      <a:pt x="10668" y="19524"/>
                    </a:cubicBezTo>
                    <a:lnTo>
                      <a:pt x="12364" y="11936"/>
                    </a:lnTo>
                    <a:lnTo>
                      <a:pt x="14293" y="18116"/>
                    </a:lnTo>
                    <a:cubicBezTo>
                      <a:pt x="14293" y="18116"/>
                      <a:pt x="20577" y="9550"/>
                      <a:pt x="21600" y="2819"/>
                    </a:cubicBezTo>
                    <a:cubicBezTo>
                      <a:pt x="21600" y="2819"/>
                      <a:pt x="15374" y="-1954"/>
                      <a:pt x="9412" y="922"/>
                    </a:cubicBezTo>
                    <a:cubicBezTo>
                      <a:pt x="3566" y="6368"/>
                      <a:pt x="0" y="13038"/>
                      <a:pt x="0" y="13038"/>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p:cNvSpPr/>
              <p:nvPr/>
            </p:nvSpPr>
            <p:spPr>
              <a:xfrm>
                <a:off x="419099" y="1358900"/>
                <a:ext cx="740321" cy="935283"/>
              </a:xfrm>
              <a:custGeom>
                <a:avLst/>
                <a:gdLst/>
                <a:ahLst/>
                <a:cxnLst>
                  <a:cxn ang="0">
                    <a:pos x="wd2" y="hd2"/>
                  </a:cxn>
                  <a:cxn ang="5400000">
                    <a:pos x="wd2" y="hd2"/>
                  </a:cxn>
                  <a:cxn ang="10800000">
                    <a:pos x="wd2" y="hd2"/>
                  </a:cxn>
                  <a:cxn ang="16200000">
                    <a:pos x="wd2" y="hd2"/>
                  </a:cxn>
                </a:cxnLst>
                <a:rect l="0" t="0" r="r" b="b"/>
                <a:pathLst>
                  <a:path w="20540" h="20552" extrusionOk="0">
                    <a:moveTo>
                      <a:pt x="12258" y="18391"/>
                    </a:moveTo>
                    <a:cubicBezTo>
                      <a:pt x="6902" y="19033"/>
                      <a:pt x="2216" y="17079"/>
                      <a:pt x="1687" y="13116"/>
                    </a:cubicBezTo>
                    <a:cubicBezTo>
                      <a:pt x="1335" y="10409"/>
                      <a:pt x="2216" y="3935"/>
                      <a:pt x="4541" y="0"/>
                    </a:cubicBezTo>
                    <a:cubicBezTo>
                      <a:pt x="3625" y="307"/>
                      <a:pt x="2921" y="698"/>
                      <a:pt x="2498" y="1172"/>
                    </a:cubicBezTo>
                    <a:cubicBezTo>
                      <a:pt x="278" y="3795"/>
                      <a:pt x="-885" y="15795"/>
                      <a:pt x="806" y="18530"/>
                    </a:cubicBezTo>
                    <a:cubicBezTo>
                      <a:pt x="2709" y="21600"/>
                      <a:pt x="16099" y="21042"/>
                      <a:pt x="20327" y="17749"/>
                    </a:cubicBezTo>
                    <a:cubicBezTo>
                      <a:pt x="20715" y="17442"/>
                      <a:pt x="20468" y="16381"/>
                      <a:pt x="20398" y="15070"/>
                    </a:cubicBezTo>
                    <a:cubicBezTo>
                      <a:pt x="19024" y="17051"/>
                      <a:pt x="16487" y="17888"/>
                      <a:pt x="12258" y="1839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p:cNvSpPr/>
              <p:nvPr/>
            </p:nvSpPr>
            <p:spPr>
              <a:xfrm>
                <a:off x="241300" y="1269999"/>
                <a:ext cx="910590" cy="403969"/>
              </a:xfrm>
              <a:custGeom>
                <a:avLst/>
                <a:gdLst/>
                <a:ahLst/>
                <a:cxnLst>
                  <a:cxn ang="0">
                    <a:pos x="wd2" y="hd2"/>
                  </a:cxn>
                  <a:cxn ang="5400000">
                    <a:pos x="wd2" y="hd2"/>
                  </a:cxn>
                  <a:cxn ang="10800000">
                    <a:pos x="wd2" y="hd2"/>
                  </a:cxn>
                  <a:cxn ang="16200000">
                    <a:pos x="wd2" y="hd2"/>
                  </a:cxn>
                </a:cxnLst>
                <a:rect l="0" t="0" r="r" b="b"/>
                <a:pathLst>
                  <a:path w="21600" h="19409" extrusionOk="0">
                    <a:moveTo>
                      <a:pt x="0" y="13183"/>
                    </a:moveTo>
                    <a:cubicBezTo>
                      <a:pt x="0" y="13183"/>
                      <a:pt x="3374" y="19529"/>
                      <a:pt x="10303" y="19407"/>
                    </a:cubicBezTo>
                    <a:lnTo>
                      <a:pt x="12141" y="11719"/>
                    </a:lnTo>
                    <a:lnTo>
                      <a:pt x="14400" y="17943"/>
                    </a:lnTo>
                    <a:cubicBezTo>
                      <a:pt x="14400" y="17943"/>
                      <a:pt x="20546" y="10437"/>
                      <a:pt x="21600" y="3726"/>
                    </a:cubicBezTo>
                    <a:cubicBezTo>
                      <a:pt x="21600" y="3726"/>
                      <a:pt x="15515" y="-2071"/>
                      <a:pt x="9339" y="797"/>
                    </a:cubicBezTo>
                    <a:cubicBezTo>
                      <a:pt x="2229" y="4214"/>
                      <a:pt x="0" y="13183"/>
                      <a:pt x="0" y="13183"/>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p:cNvSpPr/>
              <p:nvPr/>
            </p:nvSpPr>
            <p:spPr>
              <a:xfrm>
                <a:off x="507999" y="1295399"/>
                <a:ext cx="399683" cy="171393"/>
              </a:xfrm>
              <a:custGeom>
                <a:avLst/>
                <a:gdLst/>
                <a:ahLst/>
                <a:cxnLst>
                  <a:cxn ang="0">
                    <a:pos x="wd2" y="hd2"/>
                  </a:cxn>
                  <a:cxn ang="5400000">
                    <a:pos x="wd2" y="hd2"/>
                  </a:cxn>
                  <a:cxn ang="10800000">
                    <a:pos x="wd2" y="hd2"/>
                  </a:cxn>
                  <a:cxn ang="16200000">
                    <a:pos x="wd2" y="hd2"/>
                  </a:cxn>
                </a:cxnLst>
                <a:rect l="0" t="0" r="r" b="b"/>
                <a:pathLst>
                  <a:path w="19704" h="20528" extrusionOk="0">
                    <a:moveTo>
                      <a:pt x="11861" y="20528"/>
                    </a:moveTo>
                    <a:cubicBezTo>
                      <a:pt x="11861" y="20528"/>
                      <a:pt x="-661" y="10945"/>
                      <a:pt x="28" y="7446"/>
                    </a:cubicBezTo>
                    <a:cubicBezTo>
                      <a:pt x="1405" y="145"/>
                      <a:pt x="18247" y="-1072"/>
                      <a:pt x="19562" y="753"/>
                    </a:cubicBezTo>
                    <a:cubicBezTo>
                      <a:pt x="20939" y="2579"/>
                      <a:pt x="11861" y="20528"/>
                      <a:pt x="11861" y="20528"/>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p:cNvSpPr/>
              <p:nvPr/>
            </p:nvSpPr>
            <p:spPr>
              <a:xfrm>
                <a:off x="520700" y="1295400"/>
                <a:ext cx="372632" cy="159488"/>
              </a:xfrm>
              <a:custGeom>
                <a:avLst/>
                <a:gdLst/>
                <a:ahLst/>
                <a:cxnLst>
                  <a:cxn ang="0">
                    <a:pos x="wd2" y="hd2"/>
                  </a:cxn>
                  <a:cxn ang="5400000">
                    <a:pos x="wd2" y="hd2"/>
                  </a:cxn>
                  <a:cxn ang="10800000">
                    <a:pos x="wd2" y="hd2"/>
                  </a:cxn>
                  <a:cxn ang="16200000">
                    <a:pos x="wd2" y="hd2"/>
                  </a:cxn>
                </a:cxnLst>
                <a:rect l="0" t="0" r="r" b="b"/>
                <a:pathLst>
                  <a:path w="19744" h="20550" extrusionOk="0">
                    <a:moveTo>
                      <a:pt x="11869" y="20550"/>
                    </a:moveTo>
                    <a:cubicBezTo>
                      <a:pt x="11869" y="20550"/>
                      <a:pt x="-647" y="10895"/>
                      <a:pt x="26" y="7459"/>
                    </a:cubicBezTo>
                    <a:cubicBezTo>
                      <a:pt x="1372" y="95"/>
                      <a:pt x="18194" y="-1050"/>
                      <a:pt x="19607" y="750"/>
                    </a:cubicBezTo>
                    <a:cubicBezTo>
                      <a:pt x="20953" y="2550"/>
                      <a:pt x="11869" y="20550"/>
                      <a:pt x="11869" y="2055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p:cNvSpPr/>
              <p:nvPr/>
            </p:nvSpPr>
            <p:spPr>
              <a:xfrm>
                <a:off x="533399" y="1181099"/>
                <a:ext cx="213361" cy="196851"/>
              </a:xfrm>
              <a:custGeom>
                <a:avLst/>
                <a:gdLst/>
                <a:ahLst/>
                <a:cxnLst>
                  <a:cxn ang="0">
                    <a:pos x="wd2" y="hd2"/>
                  </a:cxn>
                  <a:cxn ang="5400000">
                    <a:pos x="wd2" y="hd2"/>
                  </a:cxn>
                  <a:cxn ang="10800000">
                    <a:pos x="wd2" y="hd2"/>
                  </a:cxn>
                  <a:cxn ang="16200000">
                    <a:pos x="wd2" y="hd2"/>
                  </a:cxn>
                </a:cxnLst>
                <a:rect l="0" t="0" r="r" b="b"/>
                <a:pathLst>
                  <a:path w="21600" h="21600" extrusionOk="0">
                    <a:moveTo>
                      <a:pt x="514" y="18952"/>
                    </a:moveTo>
                    <a:lnTo>
                      <a:pt x="0" y="0"/>
                    </a:lnTo>
                    <a:lnTo>
                      <a:pt x="10671" y="1672"/>
                    </a:lnTo>
                    <a:lnTo>
                      <a:pt x="21600" y="2160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p:cNvSpPr/>
              <p:nvPr/>
            </p:nvSpPr>
            <p:spPr>
              <a:xfrm>
                <a:off x="1346200" y="1409699"/>
                <a:ext cx="241904" cy="256676"/>
              </a:xfrm>
              <a:custGeom>
                <a:avLst/>
                <a:gdLst/>
                <a:ahLst/>
                <a:cxnLst>
                  <a:cxn ang="0">
                    <a:pos x="wd2" y="hd2"/>
                  </a:cxn>
                  <a:cxn ang="5400000">
                    <a:pos x="wd2" y="hd2"/>
                  </a:cxn>
                  <a:cxn ang="10800000">
                    <a:pos x="wd2" y="hd2"/>
                  </a:cxn>
                  <a:cxn ang="16200000">
                    <a:pos x="wd2" y="hd2"/>
                  </a:cxn>
                </a:cxnLst>
                <a:rect l="0" t="0" r="r" b="b"/>
                <a:pathLst>
                  <a:path w="17966" h="17532" extrusionOk="0">
                    <a:moveTo>
                      <a:pt x="5353" y="510"/>
                    </a:moveTo>
                    <a:cubicBezTo>
                      <a:pt x="-778" y="2592"/>
                      <a:pt x="-1155" y="14042"/>
                      <a:pt x="1769" y="15691"/>
                    </a:cubicBezTo>
                    <a:cubicBezTo>
                      <a:pt x="9126" y="20028"/>
                      <a:pt x="15352" y="15344"/>
                      <a:pt x="15352" y="15344"/>
                    </a:cubicBezTo>
                    <a:lnTo>
                      <a:pt x="17332" y="7536"/>
                    </a:lnTo>
                    <a:cubicBezTo>
                      <a:pt x="20445" y="3112"/>
                      <a:pt x="11390" y="-1572"/>
                      <a:pt x="5353" y="510"/>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p:cNvSpPr/>
              <p:nvPr/>
            </p:nvSpPr>
            <p:spPr>
              <a:xfrm>
                <a:off x="0" y="1663699"/>
                <a:ext cx="305819" cy="222588"/>
              </a:xfrm>
              <a:custGeom>
                <a:avLst/>
                <a:gdLst/>
                <a:ahLst/>
                <a:cxnLst>
                  <a:cxn ang="0">
                    <a:pos x="wd2" y="hd2"/>
                  </a:cxn>
                  <a:cxn ang="5400000">
                    <a:pos x="wd2" y="hd2"/>
                  </a:cxn>
                  <a:cxn ang="10800000">
                    <a:pos x="wd2" y="hd2"/>
                  </a:cxn>
                  <a:cxn ang="16200000">
                    <a:pos x="wd2" y="hd2"/>
                  </a:cxn>
                </a:cxnLst>
                <a:rect l="0" t="0" r="r" b="b"/>
                <a:pathLst>
                  <a:path w="18314" h="21032" extrusionOk="0">
                    <a:moveTo>
                      <a:pt x="7096" y="32"/>
                    </a:moveTo>
                    <a:cubicBezTo>
                      <a:pt x="1848" y="-568"/>
                      <a:pt x="403" y="7472"/>
                      <a:pt x="22" y="11672"/>
                    </a:cubicBezTo>
                    <a:cubicBezTo>
                      <a:pt x="-358" y="15992"/>
                      <a:pt x="4205" y="21032"/>
                      <a:pt x="4205" y="21032"/>
                    </a:cubicBezTo>
                    <a:lnTo>
                      <a:pt x="17363" y="16712"/>
                    </a:lnTo>
                    <a:cubicBezTo>
                      <a:pt x="21242" y="13112"/>
                      <a:pt x="12343" y="752"/>
                      <a:pt x="7096" y="32"/>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p:cNvSpPr/>
              <p:nvPr/>
            </p:nvSpPr>
            <p:spPr>
              <a:xfrm>
                <a:off x="-1" y="1663700"/>
                <a:ext cx="306292" cy="222378"/>
              </a:xfrm>
              <a:custGeom>
                <a:avLst/>
                <a:gdLst/>
                <a:ahLst/>
                <a:cxnLst>
                  <a:cxn ang="0">
                    <a:pos x="wd2" y="hd2"/>
                  </a:cxn>
                  <a:cxn ang="5400000">
                    <a:pos x="wd2" y="hd2"/>
                  </a:cxn>
                  <a:cxn ang="10800000">
                    <a:pos x="wd2" y="hd2"/>
                  </a:cxn>
                  <a:cxn ang="16200000">
                    <a:pos x="wd2" y="hd2"/>
                  </a:cxn>
                </a:cxnLst>
                <a:rect l="0" t="0" r="r" b="b"/>
                <a:pathLst>
                  <a:path w="20754" h="21248" extrusionOk="0">
                    <a:moveTo>
                      <a:pt x="14483" y="15302"/>
                    </a:moveTo>
                    <a:cubicBezTo>
                      <a:pt x="10696" y="15302"/>
                      <a:pt x="7684" y="9356"/>
                      <a:pt x="7684" y="2075"/>
                    </a:cubicBezTo>
                    <a:cubicBezTo>
                      <a:pt x="7684" y="1347"/>
                      <a:pt x="7684" y="619"/>
                      <a:pt x="7770" y="12"/>
                    </a:cubicBezTo>
                    <a:cubicBezTo>
                      <a:pt x="2091" y="-352"/>
                      <a:pt x="456" y="7536"/>
                      <a:pt x="25" y="11783"/>
                    </a:cubicBezTo>
                    <a:cubicBezTo>
                      <a:pt x="-405" y="16151"/>
                      <a:pt x="4758" y="21248"/>
                      <a:pt x="4758" y="21248"/>
                    </a:cubicBezTo>
                    <a:lnTo>
                      <a:pt x="19646" y="16879"/>
                    </a:lnTo>
                    <a:cubicBezTo>
                      <a:pt x="21195" y="15545"/>
                      <a:pt x="21023" y="13118"/>
                      <a:pt x="19732" y="10448"/>
                    </a:cubicBezTo>
                    <a:cubicBezTo>
                      <a:pt x="18441" y="13360"/>
                      <a:pt x="16548" y="15302"/>
                      <a:pt x="14483" y="15302"/>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p:cNvSpPr/>
              <p:nvPr/>
            </p:nvSpPr>
            <p:spPr>
              <a:xfrm>
                <a:off x="38100" y="1714499"/>
                <a:ext cx="410636" cy="469109"/>
              </a:xfrm>
              <a:custGeom>
                <a:avLst/>
                <a:gdLst/>
                <a:ahLst/>
                <a:cxnLst>
                  <a:cxn ang="0">
                    <a:pos x="wd2" y="hd2"/>
                  </a:cxn>
                  <a:cxn ang="5400000">
                    <a:pos x="wd2" y="hd2"/>
                  </a:cxn>
                  <a:cxn ang="10800000">
                    <a:pos x="wd2" y="hd2"/>
                  </a:cxn>
                  <a:cxn ang="16200000">
                    <a:pos x="wd2" y="hd2"/>
                  </a:cxn>
                </a:cxnLst>
                <a:rect l="0" t="0" r="r" b="b"/>
                <a:pathLst>
                  <a:path w="20910" h="20832" extrusionOk="0">
                    <a:moveTo>
                      <a:pt x="20199" y="20832"/>
                    </a:moveTo>
                    <a:cubicBezTo>
                      <a:pt x="16318" y="18971"/>
                      <a:pt x="-690" y="8594"/>
                      <a:pt x="21" y="6338"/>
                    </a:cubicBezTo>
                    <a:cubicBezTo>
                      <a:pt x="345" y="5266"/>
                      <a:pt x="474" y="1431"/>
                      <a:pt x="2544" y="416"/>
                    </a:cubicBezTo>
                    <a:cubicBezTo>
                      <a:pt x="4936" y="-768"/>
                      <a:pt x="9334" y="924"/>
                      <a:pt x="10369" y="1206"/>
                    </a:cubicBezTo>
                    <a:cubicBezTo>
                      <a:pt x="12309" y="1713"/>
                      <a:pt x="20910" y="19084"/>
                      <a:pt x="20910" y="19084"/>
                    </a:cubicBezTo>
                    <a:lnTo>
                      <a:pt x="20199" y="20832"/>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p:cNvSpPr/>
              <p:nvPr/>
            </p:nvSpPr>
            <p:spPr>
              <a:xfrm>
                <a:off x="38099" y="1714499"/>
                <a:ext cx="400478" cy="469109"/>
              </a:xfrm>
              <a:custGeom>
                <a:avLst/>
                <a:gdLst/>
                <a:ahLst/>
                <a:cxnLst>
                  <a:cxn ang="0">
                    <a:pos x="wd2" y="hd2"/>
                  </a:cxn>
                  <a:cxn ang="5400000">
                    <a:pos x="wd2" y="hd2"/>
                  </a:cxn>
                  <a:cxn ang="10800000">
                    <a:pos x="wd2" y="hd2"/>
                  </a:cxn>
                  <a:cxn ang="16200000">
                    <a:pos x="wd2" y="hd2"/>
                  </a:cxn>
                </a:cxnLst>
                <a:rect l="0" t="0" r="r" b="b"/>
                <a:pathLst>
                  <a:path w="20893" h="20832" extrusionOk="0">
                    <a:moveTo>
                      <a:pt x="13075" y="15643"/>
                    </a:moveTo>
                    <a:cubicBezTo>
                      <a:pt x="6714" y="10511"/>
                      <a:pt x="3335" y="4702"/>
                      <a:pt x="5587" y="2672"/>
                    </a:cubicBezTo>
                    <a:cubicBezTo>
                      <a:pt x="6780" y="1601"/>
                      <a:pt x="9298" y="1770"/>
                      <a:pt x="12280" y="2954"/>
                    </a:cubicBezTo>
                    <a:cubicBezTo>
                      <a:pt x="11551" y="1939"/>
                      <a:pt x="10954" y="1319"/>
                      <a:pt x="10623" y="1206"/>
                    </a:cubicBezTo>
                    <a:cubicBezTo>
                      <a:pt x="9563" y="924"/>
                      <a:pt x="4991" y="-768"/>
                      <a:pt x="2606" y="416"/>
                    </a:cubicBezTo>
                    <a:cubicBezTo>
                      <a:pt x="486" y="1431"/>
                      <a:pt x="353" y="5266"/>
                      <a:pt x="22" y="6338"/>
                    </a:cubicBezTo>
                    <a:cubicBezTo>
                      <a:pt x="-707" y="8594"/>
                      <a:pt x="16653" y="19027"/>
                      <a:pt x="20694" y="20832"/>
                    </a:cubicBezTo>
                    <a:lnTo>
                      <a:pt x="20893" y="20437"/>
                    </a:lnTo>
                    <a:cubicBezTo>
                      <a:pt x="18441" y="19422"/>
                      <a:pt x="15659" y="17730"/>
                      <a:pt x="13075" y="156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p:cNvSpPr/>
              <p:nvPr/>
            </p:nvSpPr>
            <p:spPr>
              <a:xfrm>
                <a:off x="1384300" y="1435099"/>
                <a:ext cx="547689" cy="213091"/>
              </a:xfrm>
              <a:custGeom>
                <a:avLst/>
                <a:gdLst/>
                <a:ahLst/>
                <a:cxnLst>
                  <a:cxn ang="0">
                    <a:pos x="wd2" y="hd2"/>
                  </a:cxn>
                  <a:cxn ang="5400000">
                    <a:pos x="wd2" y="hd2"/>
                  </a:cxn>
                  <a:cxn ang="10800000">
                    <a:pos x="wd2" y="hd2"/>
                  </a:cxn>
                  <a:cxn ang="16200000">
                    <a:pos x="wd2" y="hd2"/>
                  </a:cxn>
                </a:cxnLst>
                <a:rect l="0" t="0" r="r" b="b"/>
                <a:pathLst>
                  <a:path w="21219" h="19590" extrusionOk="0">
                    <a:moveTo>
                      <a:pt x="21219" y="16235"/>
                    </a:moveTo>
                    <a:cubicBezTo>
                      <a:pt x="17972" y="18454"/>
                      <a:pt x="4047" y="21256"/>
                      <a:pt x="2424" y="18337"/>
                    </a:cubicBezTo>
                    <a:cubicBezTo>
                      <a:pt x="1686" y="17053"/>
                      <a:pt x="-381" y="12966"/>
                      <a:pt x="62" y="8880"/>
                    </a:cubicBezTo>
                    <a:cubicBezTo>
                      <a:pt x="603" y="4093"/>
                      <a:pt x="3112" y="123"/>
                      <a:pt x="3850" y="6"/>
                    </a:cubicBezTo>
                    <a:cubicBezTo>
                      <a:pt x="5425" y="-344"/>
                      <a:pt x="20973" y="13900"/>
                      <a:pt x="20973" y="13900"/>
                    </a:cubicBezTo>
                    <a:lnTo>
                      <a:pt x="21219" y="16235"/>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p:cNvSpPr/>
              <p:nvPr/>
            </p:nvSpPr>
            <p:spPr>
              <a:xfrm>
                <a:off x="1384300" y="1422399"/>
                <a:ext cx="548403" cy="222469"/>
              </a:xfrm>
              <a:custGeom>
                <a:avLst/>
                <a:gdLst/>
                <a:ahLst/>
                <a:cxnLst>
                  <a:cxn ang="0">
                    <a:pos x="wd2" y="hd2"/>
                  </a:cxn>
                  <a:cxn ang="5400000">
                    <a:pos x="wd2" y="hd2"/>
                  </a:cxn>
                  <a:cxn ang="10800000">
                    <a:pos x="wd2" y="hd2"/>
                  </a:cxn>
                  <a:cxn ang="16200000">
                    <a:pos x="wd2" y="hd2"/>
                  </a:cxn>
                </a:cxnLst>
                <a:rect l="0" t="0" r="r" b="b"/>
                <a:pathLst>
                  <a:path w="21198" h="19810" extrusionOk="0">
                    <a:moveTo>
                      <a:pt x="3673" y="16737"/>
                    </a:moveTo>
                    <a:cubicBezTo>
                      <a:pt x="2936" y="15493"/>
                      <a:pt x="1316" y="10517"/>
                      <a:pt x="1807" y="6559"/>
                    </a:cubicBezTo>
                    <a:cubicBezTo>
                      <a:pt x="2102" y="3958"/>
                      <a:pt x="3034" y="1583"/>
                      <a:pt x="3918" y="0"/>
                    </a:cubicBezTo>
                    <a:cubicBezTo>
                      <a:pt x="3918" y="0"/>
                      <a:pt x="3869" y="0"/>
                      <a:pt x="3869" y="0"/>
                    </a:cubicBezTo>
                    <a:cubicBezTo>
                      <a:pt x="3133" y="113"/>
                      <a:pt x="629" y="3958"/>
                      <a:pt x="89" y="8595"/>
                    </a:cubicBezTo>
                    <a:cubicBezTo>
                      <a:pt x="-402" y="12666"/>
                      <a:pt x="1267" y="17529"/>
                      <a:pt x="1954" y="18773"/>
                    </a:cubicBezTo>
                    <a:cubicBezTo>
                      <a:pt x="3574" y="21600"/>
                      <a:pt x="17958" y="17981"/>
                      <a:pt x="21198" y="15832"/>
                    </a:cubicBezTo>
                    <a:lnTo>
                      <a:pt x="21051" y="14702"/>
                    </a:lnTo>
                    <a:cubicBezTo>
                      <a:pt x="16043" y="16737"/>
                      <a:pt x="5096" y="19225"/>
                      <a:pt x="3673" y="1673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p:cNvSpPr/>
              <p:nvPr/>
            </p:nvSpPr>
            <p:spPr>
              <a:xfrm>
                <a:off x="444500" y="2133599"/>
                <a:ext cx="716281" cy="134281"/>
              </a:xfrm>
              <a:custGeom>
                <a:avLst/>
                <a:gdLst/>
                <a:ahLst/>
                <a:cxnLst>
                  <a:cxn ang="0">
                    <a:pos x="wd2" y="hd2"/>
                  </a:cxn>
                  <a:cxn ang="5400000">
                    <a:pos x="wd2" y="hd2"/>
                  </a:cxn>
                  <a:cxn ang="10800000">
                    <a:pos x="wd2" y="hd2"/>
                  </a:cxn>
                  <a:cxn ang="16200000">
                    <a:pos x="wd2" y="hd2"/>
                  </a:cxn>
                </a:cxnLst>
                <a:rect l="0" t="0" r="r" b="b"/>
                <a:pathLst>
                  <a:path w="21600" h="12480" extrusionOk="0">
                    <a:moveTo>
                      <a:pt x="21600" y="0"/>
                    </a:moveTo>
                    <a:cubicBezTo>
                      <a:pt x="6626" y="17233"/>
                      <a:pt x="0" y="5666"/>
                      <a:pt x="0" y="5666"/>
                    </a:cubicBezTo>
                    <a:lnTo>
                      <a:pt x="0" y="6964"/>
                    </a:lnTo>
                    <a:cubicBezTo>
                      <a:pt x="6434" y="21600"/>
                      <a:pt x="21562" y="2479"/>
                      <a:pt x="21562" y="2479"/>
                    </a:cubicBezTo>
                    <a:lnTo>
                      <a:pt x="21600" y="0"/>
                    </a:ln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29" name="Grupo"/>
              <p:cNvGrpSpPr/>
              <p:nvPr/>
            </p:nvGrpSpPr>
            <p:grpSpPr>
              <a:xfrm>
                <a:off x="444500" y="2133599"/>
                <a:ext cx="718820" cy="129542"/>
                <a:chOff x="0" y="0"/>
                <a:chExt cx="718820" cy="129540"/>
              </a:xfrm>
            </p:grpSpPr>
            <p:sp>
              <p:nvSpPr>
                <p:cNvPr id="773" name="Figura"/>
                <p:cNvSpPr/>
                <p:nvPr/>
              </p:nvSpPr>
              <p:spPr>
                <a:xfrm>
                  <a:off x="0" y="63500"/>
                  <a:ext cx="134620" cy="66041"/>
                </a:xfrm>
                <a:custGeom>
                  <a:avLst/>
                  <a:gdLst/>
                  <a:ahLst/>
                  <a:cxnLst>
                    <a:cxn ang="0">
                      <a:pos x="wd2" y="hd2"/>
                    </a:cxn>
                    <a:cxn ang="5400000">
                      <a:pos x="wd2" y="hd2"/>
                    </a:cxn>
                    <a:cxn ang="10800000">
                      <a:pos x="wd2" y="hd2"/>
                    </a:cxn>
                    <a:cxn ang="16200000">
                      <a:pos x="wd2" y="hd2"/>
                    </a:cxn>
                  </a:cxnLst>
                  <a:rect l="0" t="0" r="r" b="b"/>
                  <a:pathLst>
                    <a:path w="21600" h="21600" extrusionOk="0">
                      <a:moveTo>
                        <a:pt x="16709" y="9969"/>
                      </a:moveTo>
                      <a:cubicBezTo>
                        <a:pt x="5502" y="6231"/>
                        <a:pt x="0" y="0"/>
                        <a:pt x="0" y="0"/>
                      </a:cubicBezTo>
                      <a:lnTo>
                        <a:pt x="0" y="4569"/>
                      </a:lnTo>
                      <a:cubicBezTo>
                        <a:pt x="5909" y="13708"/>
                        <a:pt x="13449" y="19108"/>
                        <a:pt x="21600" y="21600"/>
                      </a:cubicBezTo>
                      <a:cubicBezTo>
                        <a:pt x="18747" y="17862"/>
                        <a:pt x="17117" y="14123"/>
                        <a:pt x="16709" y="9969"/>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p:cNvSpPr/>
                <p:nvPr/>
              </p:nvSpPr>
              <p:spPr>
                <a:xfrm>
                  <a:off x="609600" y="0"/>
                  <a:ext cx="109221" cy="54611"/>
                </a:xfrm>
                <a:custGeom>
                  <a:avLst/>
                  <a:gdLst/>
                  <a:ahLst/>
                  <a:cxnLst>
                    <a:cxn ang="0">
                      <a:pos x="wd2" y="hd2"/>
                    </a:cxn>
                    <a:cxn ang="5400000">
                      <a:pos x="wd2" y="hd2"/>
                    </a:cxn>
                    <a:cxn ang="10800000">
                      <a:pos x="wd2" y="hd2"/>
                    </a:cxn>
                    <a:cxn ang="16200000">
                      <a:pos x="wd2" y="hd2"/>
                    </a:cxn>
                  </a:cxnLst>
                  <a:rect l="0" t="0" r="r" b="b"/>
                  <a:pathLst>
                    <a:path w="21600" h="21600" extrusionOk="0">
                      <a:moveTo>
                        <a:pt x="0" y="15070"/>
                      </a:moveTo>
                      <a:cubicBezTo>
                        <a:pt x="2512" y="17079"/>
                        <a:pt x="4772" y="19591"/>
                        <a:pt x="6530" y="21600"/>
                      </a:cubicBezTo>
                      <a:cubicBezTo>
                        <a:pt x="15823" y="15572"/>
                        <a:pt x="21349" y="10549"/>
                        <a:pt x="21349" y="10549"/>
                      </a:cubicBezTo>
                      <a:lnTo>
                        <a:pt x="21600" y="0"/>
                      </a:lnTo>
                      <a:cubicBezTo>
                        <a:pt x="14065" y="6028"/>
                        <a:pt x="6781" y="11051"/>
                        <a:pt x="0" y="15070"/>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0" name="Figura"/>
              <p:cNvSpPr/>
              <p:nvPr/>
            </p:nvSpPr>
            <p:spPr>
              <a:xfrm>
                <a:off x="584200" y="2070099"/>
                <a:ext cx="466407" cy="130691"/>
              </a:xfrm>
              <a:custGeom>
                <a:avLst/>
                <a:gdLst/>
                <a:ahLst/>
                <a:cxnLst>
                  <a:cxn ang="0">
                    <a:pos x="wd2" y="hd2"/>
                  </a:cxn>
                  <a:cxn ang="5400000">
                    <a:pos x="wd2" y="hd2"/>
                  </a:cxn>
                  <a:cxn ang="10800000">
                    <a:pos x="wd2" y="hd2"/>
                  </a:cxn>
                  <a:cxn ang="16200000">
                    <a:pos x="wd2" y="hd2"/>
                  </a:cxn>
                </a:cxnLst>
                <a:rect l="0" t="0" r="r" b="b"/>
                <a:pathLst>
                  <a:path w="20392" h="13980" extrusionOk="0">
                    <a:moveTo>
                      <a:pt x="14617" y="13414"/>
                    </a:moveTo>
                    <a:cubicBezTo>
                      <a:pt x="9897" y="15588"/>
                      <a:pt x="1846" y="11377"/>
                      <a:pt x="291" y="2682"/>
                    </a:cubicBezTo>
                    <a:cubicBezTo>
                      <a:pt x="-1208" y="-6012"/>
                      <a:pt x="3290" y="9067"/>
                      <a:pt x="8898" y="10697"/>
                    </a:cubicBezTo>
                    <a:cubicBezTo>
                      <a:pt x="14229" y="12192"/>
                      <a:pt x="20392" y="7301"/>
                      <a:pt x="20392" y="7301"/>
                    </a:cubicBezTo>
                    <a:cubicBezTo>
                      <a:pt x="20392" y="7301"/>
                      <a:pt x="17893" y="11920"/>
                      <a:pt x="14617" y="13414"/>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p:cNvSpPr/>
              <p:nvPr/>
            </p:nvSpPr>
            <p:spPr>
              <a:xfrm>
                <a:off x="1054100" y="1523999"/>
                <a:ext cx="121921" cy="273051"/>
              </a:xfrm>
              <a:custGeom>
                <a:avLst/>
                <a:gdLst/>
                <a:ahLst/>
                <a:cxnLst>
                  <a:cxn ang="0">
                    <a:pos x="wd2" y="hd2"/>
                  </a:cxn>
                  <a:cxn ang="5400000">
                    <a:pos x="wd2" y="hd2"/>
                  </a:cxn>
                  <a:cxn ang="10800000">
                    <a:pos x="wd2" y="hd2"/>
                  </a:cxn>
                  <a:cxn ang="16200000">
                    <a:pos x="wd2" y="hd2"/>
                  </a:cxn>
                </a:cxnLst>
                <a:rect l="0" t="0" r="r" b="b"/>
                <a:pathLst>
                  <a:path w="21600" h="21600" extrusionOk="0">
                    <a:moveTo>
                      <a:pt x="11475" y="21600"/>
                    </a:moveTo>
                    <a:lnTo>
                      <a:pt x="9000" y="11252"/>
                    </a:lnTo>
                    <a:lnTo>
                      <a:pt x="21600" y="10147"/>
                    </a:lnTo>
                    <a:lnTo>
                      <a:pt x="0" y="0"/>
                    </a:lnTo>
                    <a:cubicBezTo>
                      <a:pt x="0" y="0"/>
                      <a:pt x="4950" y="13462"/>
                      <a:pt x="11475" y="21600"/>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p:cNvSpPr/>
              <p:nvPr/>
            </p:nvSpPr>
            <p:spPr>
              <a:xfrm>
                <a:off x="317499" y="1231900"/>
                <a:ext cx="606391" cy="332767"/>
              </a:xfrm>
              <a:custGeom>
                <a:avLst/>
                <a:gdLst/>
                <a:ahLst/>
                <a:cxnLst>
                  <a:cxn ang="0">
                    <a:pos x="wd2" y="hd2"/>
                  </a:cxn>
                  <a:cxn ang="5400000">
                    <a:pos x="wd2" y="hd2"/>
                  </a:cxn>
                  <a:cxn ang="10800000">
                    <a:pos x="wd2" y="hd2"/>
                  </a:cxn>
                  <a:cxn ang="16200000">
                    <a:pos x="wd2" y="hd2"/>
                  </a:cxn>
                </a:cxnLst>
                <a:rect l="0" t="0" r="r" b="b"/>
                <a:pathLst>
                  <a:path w="21177" h="18679" extrusionOk="0">
                    <a:moveTo>
                      <a:pt x="13483" y="18179"/>
                    </a:moveTo>
                    <a:cubicBezTo>
                      <a:pt x="19382" y="16325"/>
                      <a:pt x="21600" y="9411"/>
                      <a:pt x="21112" y="5490"/>
                    </a:cubicBezTo>
                    <a:cubicBezTo>
                      <a:pt x="21023" y="4777"/>
                      <a:pt x="20713" y="3921"/>
                      <a:pt x="20225" y="2995"/>
                    </a:cubicBezTo>
                    <a:cubicBezTo>
                      <a:pt x="18806" y="2710"/>
                      <a:pt x="17253" y="2567"/>
                      <a:pt x="15657" y="2638"/>
                    </a:cubicBezTo>
                    <a:lnTo>
                      <a:pt x="16588" y="1925"/>
                    </a:lnTo>
                    <a:cubicBezTo>
                      <a:pt x="16411" y="1783"/>
                      <a:pt x="16189" y="1640"/>
                      <a:pt x="15967" y="1498"/>
                    </a:cubicBezTo>
                    <a:lnTo>
                      <a:pt x="16721" y="785"/>
                    </a:lnTo>
                    <a:cubicBezTo>
                      <a:pt x="13483" y="-1639"/>
                      <a:pt x="5855" y="2068"/>
                      <a:pt x="3726" y="4919"/>
                    </a:cubicBezTo>
                    <a:cubicBezTo>
                      <a:pt x="2706" y="6274"/>
                      <a:pt x="2617" y="7842"/>
                      <a:pt x="3016" y="9125"/>
                    </a:cubicBezTo>
                    <a:cubicBezTo>
                      <a:pt x="1774" y="10409"/>
                      <a:pt x="754" y="11763"/>
                      <a:pt x="0" y="13046"/>
                    </a:cubicBezTo>
                    <a:cubicBezTo>
                      <a:pt x="1153" y="16682"/>
                      <a:pt x="7939" y="19961"/>
                      <a:pt x="13483" y="18179"/>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33" name="Grupo"/>
              <p:cNvGrpSpPr/>
              <p:nvPr/>
            </p:nvGrpSpPr>
            <p:grpSpPr>
              <a:xfrm>
                <a:off x="342899" y="711200"/>
                <a:ext cx="645161" cy="697154"/>
                <a:chOff x="0" y="0"/>
                <a:chExt cx="645159" cy="697153"/>
              </a:xfrm>
            </p:grpSpPr>
            <p:sp>
              <p:nvSpPr>
                <p:cNvPr id="763" name="Figura"/>
                <p:cNvSpPr/>
                <p:nvPr/>
              </p:nvSpPr>
              <p:spPr>
                <a:xfrm>
                  <a:off x="0" y="-1"/>
                  <a:ext cx="566464" cy="523266"/>
                </a:xfrm>
                <a:custGeom>
                  <a:avLst/>
                  <a:gdLst/>
                  <a:ahLst/>
                  <a:cxnLst>
                    <a:cxn ang="0">
                      <a:pos x="wd2" y="hd2"/>
                    </a:cxn>
                    <a:cxn ang="5400000">
                      <a:pos x="wd2" y="hd2"/>
                    </a:cxn>
                    <a:cxn ang="10800000">
                      <a:pos x="wd2" y="hd2"/>
                    </a:cxn>
                    <a:cxn ang="16200000">
                      <a:pos x="wd2" y="hd2"/>
                    </a:cxn>
                  </a:cxnLst>
                  <a:rect l="0" t="0" r="r" b="b"/>
                  <a:pathLst>
                    <a:path w="20369" h="21549" extrusionOk="0">
                      <a:moveTo>
                        <a:pt x="20353" y="3819"/>
                      </a:moveTo>
                      <a:cubicBezTo>
                        <a:pt x="20079" y="1727"/>
                        <a:pt x="18435" y="2826"/>
                        <a:pt x="18435" y="2826"/>
                      </a:cubicBezTo>
                      <a:cubicBezTo>
                        <a:pt x="18435" y="2826"/>
                        <a:pt x="17841" y="1361"/>
                        <a:pt x="16563" y="838"/>
                      </a:cubicBezTo>
                      <a:cubicBezTo>
                        <a:pt x="15284" y="315"/>
                        <a:pt x="13366" y="1832"/>
                        <a:pt x="13366" y="1832"/>
                      </a:cubicBezTo>
                      <a:cubicBezTo>
                        <a:pt x="13366" y="1832"/>
                        <a:pt x="12316" y="54"/>
                        <a:pt x="10535" y="1"/>
                      </a:cubicBezTo>
                      <a:cubicBezTo>
                        <a:pt x="8754" y="-51"/>
                        <a:pt x="8069" y="1936"/>
                        <a:pt x="8069" y="1936"/>
                      </a:cubicBezTo>
                      <a:cubicBezTo>
                        <a:pt x="8069" y="1936"/>
                        <a:pt x="7886" y="1361"/>
                        <a:pt x="6653" y="1361"/>
                      </a:cubicBezTo>
                      <a:cubicBezTo>
                        <a:pt x="4918" y="1361"/>
                        <a:pt x="5055" y="4970"/>
                        <a:pt x="5055" y="4970"/>
                      </a:cubicBezTo>
                      <a:cubicBezTo>
                        <a:pt x="2041" y="4604"/>
                        <a:pt x="1904" y="8422"/>
                        <a:pt x="1904" y="8422"/>
                      </a:cubicBezTo>
                      <a:cubicBezTo>
                        <a:pt x="-973" y="11978"/>
                        <a:pt x="-151" y="16842"/>
                        <a:pt x="1493" y="18672"/>
                      </a:cubicBezTo>
                      <a:cubicBezTo>
                        <a:pt x="3091" y="20503"/>
                        <a:pt x="3548" y="17156"/>
                        <a:pt x="3548" y="17156"/>
                      </a:cubicBezTo>
                      <a:cubicBezTo>
                        <a:pt x="4416" y="17940"/>
                        <a:pt x="5192" y="16633"/>
                        <a:pt x="5192" y="16633"/>
                      </a:cubicBezTo>
                      <a:cubicBezTo>
                        <a:pt x="5466" y="19509"/>
                        <a:pt x="6151" y="20555"/>
                        <a:pt x="8343" y="21549"/>
                      </a:cubicBezTo>
                      <a:lnTo>
                        <a:pt x="10854" y="19823"/>
                      </a:lnTo>
                      <a:cubicBezTo>
                        <a:pt x="8617" y="11560"/>
                        <a:pt x="17111" y="7480"/>
                        <a:pt x="17111" y="7480"/>
                      </a:cubicBezTo>
                      <a:cubicBezTo>
                        <a:pt x="17111" y="7480"/>
                        <a:pt x="20627" y="5911"/>
                        <a:pt x="20353" y="381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4" name="Figura"/>
                <p:cNvSpPr/>
                <p:nvPr/>
              </p:nvSpPr>
              <p:spPr>
                <a:xfrm>
                  <a:off x="0" y="38100"/>
                  <a:ext cx="309501" cy="480060"/>
                </a:xfrm>
                <a:custGeom>
                  <a:avLst/>
                  <a:gdLst/>
                  <a:ahLst/>
                  <a:cxnLst>
                    <a:cxn ang="0">
                      <a:pos x="wd2" y="hd2"/>
                    </a:cxn>
                    <a:cxn ang="5400000">
                      <a:pos x="wd2" y="hd2"/>
                    </a:cxn>
                    <a:cxn ang="10800000">
                      <a:pos x="wd2" y="hd2"/>
                    </a:cxn>
                    <a:cxn ang="16200000">
                      <a:pos x="wd2" y="hd2"/>
                    </a:cxn>
                  </a:cxnLst>
                  <a:rect l="0" t="0" r="r" b="b"/>
                  <a:pathLst>
                    <a:path w="19864" h="21600" extrusionOk="0">
                      <a:moveTo>
                        <a:pt x="19864" y="10343"/>
                      </a:moveTo>
                      <a:cubicBezTo>
                        <a:pt x="14566" y="8629"/>
                        <a:pt x="10001" y="8343"/>
                        <a:pt x="10001" y="2857"/>
                      </a:cubicBezTo>
                      <a:cubicBezTo>
                        <a:pt x="10001" y="1886"/>
                        <a:pt x="10164" y="914"/>
                        <a:pt x="10327" y="0"/>
                      </a:cubicBezTo>
                      <a:cubicBezTo>
                        <a:pt x="8860" y="1029"/>
                        <a:pt x="9023" y="3486"/>
                        <a:pt x="9023" y="3486"/>
                      </a:cubicBezTo>
                      <a:cubicBezTo>
                        <a:pt x="3644" y="3086"/>
                        <a:pt x="3399" y="7257"/>
                        <a:pt x="3399" y="7257"/>
                      </a:cubicBezTo>
                      <a:cubicBezTo>
                        <a:pt x="-1736" y="11143"/>
                        <a:pt x="-269" y="16457"/>
                        <a:pt x="2666" y="18457"/>
                      </a:cubicBezTo>
                      <a:cubicBezTo>
                        <a:pt x="5518" y="20457"/>
                        <a:pt x="6333" y="16800"/>
                        <a:pt x="6333" y="16800"/>
                      </a:cubicBezTo>
                      <a:cubicBezTo>
                        <a:pt x="7882" y="17657"/>
                        <a:pt x="9268" y="16229"/>
                        <a:pt x="9268" y="16229"/>
                      </a:cubicBezTo>
                      <a:cubicBezTo>
                        <a:pt x="9757" y="19371"/>
                        <a:pt x="10979" y="20514"/>
                        <a:pt x="14892" y="21600"/>
                      </a:cubicBezTo>
                      <a:lnTo>
                        <a:pt x="19375" y="19714"/>
                      </a:lnTo>
                      <a:cubicBezTo>
                        <a:pt x="18641" y="17886"/>
                        <a:pt x="19375" y="11829"/>
                        <a:pt x="19864" y="10343"/>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5" name="Figura"/>
                <p:cNvSpPr/>
                <p:nvPr/>
              </p:nvSpPr>
              <p:spPr>
                <a:xfrm>
                  <a:off x="215899" y="139699"/>
                  <a:ext cx="326209" cy="328824"/>
                </a:xfrm>
                <a:custGeom>
                  <a:avLst/>
                  <a:gdLst/>
                  <a:ahLst/>
                  <a:cxnLst>
                    <a:cxn ang="0">
                      <a:pos x="wd2" y="hd2"/>
                    </a:cxn>
                    <a:cxn ang="5400000">
                      <a:pos x="wd2" y="hd2"/>
                    </a:cxn>
                    <a:cxn ang="10800000">
                      <a:pos x="wd2" y="hd2"/>
                    </a:cxn>
                    <a:cxn ang="16200000">
                      <a:pos x="wd2" y="hd2"/>
                    </a:cxn>
                  </a:cxnLst>
                  <a:rect l="0" t="0" r="r" b="b"/>
                  <a:pathLst>
                    <a:path w="19674" h="14679" extrusionOk="0">
                      <a:moveTo>
                        <a:pt x="2670" y="10268"/>
                      </a:moveTo>
                      <a:cubicBezTo>
                        <a:pt x="1751" y="7887"/>
                        <a:pt x="2287" y="4882"/>
                        <a:pt x="219" y="3805"/>
                      </a:cubicBezTo>
                      <a:cubicBezTo>
                        <a:pt x="-1849" y="2728"/>
                        <a:pt x="11325" y="-3168"/>
                        <a:pt x="15538" y="2275"/>
                      </a:cubicBezTo>
                      <a:cubicBezTo>
                        <a:pt x="19751" y="7774"/>
                        <a:pt x="19674" y="12763"/>
                        <a:pt x="19674" y="12763"/>
                      </a:cubicBezTo>
                      <a:cubicBezTo>
                        <a:pt x="19674" y="12763"/>
                        <a:pt x="5887" y="18432"/>
                        <a:pt x="2670" y="1026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6" name="Figura"/>
                <p:cNvSpPr/>
                <p:nvPr/>
              </p:nvSpPr>
              <p:spPr>
                <a:xfrm>
                  <a:off x="177800" y="253999"/>
                  <a:ext cx="465372" cy="438075"/>
                </a:xfrm>
                <a:custGeom>
                  <a:avLst/>
                  <a:gdLst/>
                  <a:ahLst/>
                  <a:cxnLst>
                    <a:cxn ang="0">
                      <a:pos x="wd2" y="hd2"/>
                    </a:cxn>
                    <a:cxn ang="5400000">
                      <a:pos x="wd2" y="hd2"/>
                    </a:cxn>
                    <a:cxn ang="10800000">
                      <a:pos x="wd2" y="hd2"/>
                    </a:cxn>
                    <a:cxn ang="16200000">
                      <a:pos x="wd2" y="hd2"/>
                    </a:cxn>
                  </a:cxnLst>
                  <a:rect l="0" t="0" r="r" b="b"/>
                  <a:pathLst>
                    <a:path w="19689" h="19659" extrusionOk="0">
                      <a:moveTo>
                        <a:pt x="0" y="2166"/>
                      </a:moveTo>
                      <a:cubicBezTo>
                        <a:pt x="0" y="2166"/>
                        <a:pt x="376" y="15388"/>
                        <a:pt x="2149" y="16528"/>
                      </a:cubicBezTo>
                      <a:cubicBezTo>
                        <a:pt x="10209" y="21600"/>
                        <a:pt x="16710" y="19833"/>
                        <a:pt x="19128" y="16015"/>
                      </a:cubicBezTo>
                      <a:cubicBezTo>
                        <a:pt x="21600" y="12196"/>
                        <a:pt x="15099" y="6383"/>
                        <a:pt x="15099" y="6383"/>
                      </a:cubicBezTo>
                      <a:cubicBezTo>
                        <a:pt x="15099" y="6383"/>
                        <a:pt x="7469" y="10885"/>
                        <a:pt x="4137" y="6725"/>
                      </a:cubicBezTo>
                      <a:cubicBezTo>
                        <a:pt x="860" y="2622"/>
                        <a:pt x="537" y="0"/>
                        <a:pt x="537" y="0"/>
                      </a:cubicBezTo>
                      <a:lnTo>
                        <a:pt x="0" y="2166"/>
                      </a:ln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7" name="Figura"/>
                <p:cNvSpPr/>
                <p:nvPr/>
              </p:nvSpPr>
              <p:spPr>
                <a:xfrm>
                  <a:off x="165100" y="241300"/>
                  <a:ext cx="480060" cy="455854"/>
                </a:xfrm>
                <a:custGeom>
                  <a:avLst/>
                  <a:gdLst/>
                  <a:ahLst/>
                  <a:cxnLst>
                    <a:cxn ang="0">
                      <a:pos x="wd2" y="hd2"/>
                    </a:cxn>
                    <a:cxn ang="5400000">
                      <a:pos x="wd2" y="hd2"/>
                    </a:cxn>
                    <a:cxn ang="10800000">
                      <a:pos x="wd2" y="hd2"/>
                    </a:cxn>
                    <a:cxn ang="16200000">
                      <a:pos x="wd2" y="hd2"/>
                    </a:cxn>
                  </a:cxnLst>
                  <a:rect l="0" t="0" r="r" b="b"/>
                  <a:pathLst>
                    <a:path w="21600" h="19728" extrusionOk="0">
                      <a:moveTo>
                        <a:pt x="18171" y="18137"/>
                      </a:moveTo>
                      <a:cubicBezTo>
                        <a:pt x="13886" y="19676"/>
                        <a:pt x="8343" y="15664"/>
                        <a:pt x="5886" y="9179"/>
                      </a:cubicBezTo>
                      <a:cubicBezTo>
                        <a:pt x="5657" y="8629"/>
                        <a:pt x="5486" y="8079"/>
                        <a:pt x="5314" y="7475"/>
                      </a:cubicBezTo>
                      <a:cubicBezTo>
                        <a:pt x="5257" y="7420"/>
                        <a:pt x="5143" y="7365"/>
                        <a:pt x="5143" y="7255"/>
                      </a:cubicBezTo>
                      <a:cubicBezTo>
                        <a:pt x="1657" y="330"/>
                        <a:pt x="800" y="0"/>
                        <a:pt x="800" y="0"/>
                      </a:cubicBezTo>
                      <a:lnTo>
                        <a:pt x="0" y="2583"/>
                      </a:lnTo>
                      <a:cubicBezTo>
                        <a:pt x="0" y="2583"/>
                        <a:pt x="1086" y="15609"/>
                        <a:pt x="2971" y="16708"/>
                      </a:cubicBezTo>
                      <a:cubicBezTo>
                        <a:pt x="11543" y="21600"/>
                        <a:pt x="18457" y="19896"/>
                        <a:pt x="21029" y="16214"/>
                      </a:cubicBezTo>
                      <a:cubicBezTo>
                        <a:pt x="21314" y="15774"/>
                        <a:pt x="21486" y="15334"/>
                        <a:pt x="21600" y="14840"/>
                      </a:cubicBezTo>
                      <a:cubicBezTo>
                        <a:pt x="20800" y="16434"/>
                        <a:pt x="19657" y="17588"/>
                        <a:pt x="18171" y="18137"/>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8" name="Figura"/>
                <p:cNvSpPr/>
                <p:nvPr/>
              </p:nvSpPr>
              <p:spPr>
                <a:xfrm>
                  <a:off x="139700" y="342899"/>
                  <a:ext cx="88014" cy="97160"/>
                </a:xfrm>
                <a:custGeom>
                  <a:avLst/>
                  <a:gdLst/>
                  <a:ahLst/>
                  <a:cxnLst>
                    <a:cxn ang="0">
                      <a:pos x="wd2" y="hd2"/>
                    </a:cxn>
                    <a:cxn ang="5400000">
                      <a:pos x="wd2" y="hd2"/>
                    </a:cxn>
                    <a:cxn ang="10800000">
                      <a:pos x="wd2" y="hd2"/>
                    </a:cxn>
                    <a:cxn ang="16200000">
                      <a:pos x="wd2" y="hd2"/>
                    </a:cxn>
                  </a:cxnLst>
                  <a:rect l="0" t="0" r="r" b="b"/>
                  <a:pathLst>
                    <a:path w="17206" h="17036" extrusionOk="0">
                      <a:moveTo>
                        <a:pt x="12345" y="749"/>
                      </a:moveTo>
                      <a:cubicBezTo>
                        <a:pt x="8373" y="-1923"/>
                        <a:pt x="-3793" y="2976"/>
                        <a:pt x="1173" y="8766"/>
                      </a:cubicBezTo>
                      <a:cubicBezTo>
                        <a:pt x="6138" y="14778"/>
                        <a:pt x="16069" y="19677"/>
                        <a:pt x="17062" y="15446"/>
                      </a:cubicBezTo>
                      <a:cubicBezTo>
                        <a:pt x="17807" y="11215"/>
                        <a:pt x="15573" y="2976"/>
                        <a:pt x="12345" y="74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9" name="Figura"/>
                <p:cNvSpPr/>
                <p:nvPr/>
              </p:nvSpPr>
              <p:spPr>
                <a:xfrm>
                  <a:off x="165100" y="368300"/>
                  <a:ext cx="51281" cy="55940"/>
                </a:xfrm>
                <a:custGeom>
                  <a:avLst/>
                  <a:gdLst/>
                  <a:ahLst/>
                  <a:cxnLst>
                    <a:cxn ang="0">
                      <a:pos x="wd2" y="hd2"/>
                    </a:cxn>
                    <a:cxn ang="5400000">
                      <a:pos x="wd2" y="hd2"/>
                    </a:cxn>
                    <a:cxn ang="10800000">
                      <a:pos x="wd2" y="hd2"/>
                    </a:cxn>
                    <a:cxn ang="16200000">
                      <a:pos x="wd2" y="hd2"/>
                    </a:cxn>
                  </a:cxnLst>
                  <a:rect l="0" t="0" r="r" b="b"/>
                  <a:pathLst>
                    <a:path w="17101" h="16990" extrusionOk="0">
                      <a:moveTo>
                        <a:pt x="12256" y="751"/>
                      </a:moveTo>
                      <a:cubicBezTo>
                        <a:pt x="8021" y="-1949"/>
                        <a:pt x="-3838" y="3065"/>
                        <a:pt x="1244" y="8851"/>
                      </a:cubicBezTo>
                      <a:cubicBezTo>
                        <a:pt x="6327" y="14637"/>
                        <a:pt x="16068" y="19651"/>
                        <a:pt x="16915" y="15408"/>
                      </a:cubicBezTo>
                      <a:cubicBezTo>
                        <a:pt x="17762" y="11165"/>
                        <a:pt x="15644" y="3065"/>
                        <a:pt x="12256" y="75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0" name="Figura"/>
                <p:cNvSpPr/>
                <p:nvPr/>
              </p:nvSpPr>
              <p:spPr>
                <a:xfrm>
                  <a:off x="190500" y="393699"/>
                  <a:ext cx="33607" cy="37468"/>
                </a:xfrm>
                <a:custGeom>
                  <a:avLst/>
                  <a:gdLst/>
                  <a:ahLst/>
                  <a:cxnLst>
                    <a:cxn ang="0">
                      <a:pos x="wd2" y="hd2"/>
                    </a:cxn>
                    <a:cxn ang="5400000">
                      <a:pos x="wd2" y="hd2"/>
                    </a:cxn>
                    <a:cxn ang="10800000">
                      <a:pos x="wd2" y="hd2"/>
                    </a:cxn>
                    <a:cxn ang="16200000">
                      <a:pos x="wd2" y="hd2"/>
                    </a:cxn>
                  </a:cxnLst>
                  <a:rect l="0" t="0" r="r" b="b"/>
                  <a:pathLst>
                    <a:path w="16811" h="16769" extrusionOk="0">
                      <a:moveTo>
                        <a:pt x="12029" y="810"/>
                      </a:moveTo>
                      <a:cubicBezTo>
                        <a:pt x="8218" y="-2032"/>
                        <a:pt x="-3853" y="3084"/>
                        <a:pt x="1229" y="8768"/>
                      </a:cubicBezTo>
                      <a:cubicBezTo>
                        <a:pt x="6312" y="14452"/>
                        <a:pt x="15841" y="19568"/>
                        <a:pt x="16476" y="15021"/>
                      </a:cubicBezTo>
                      <a:cubicBezTo>
                        <a:pt x="17747" y="11042"/>
                        <a:pt x="15206" y="3084"/>
                        <a:pt x="12029" y="8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1" name="Figura"/>
                <p:cNvSpPr/>
                <p:nvPr/>
              </p:nvSpPr>
              <p:spPr>
                <a:xfrm>
                  <a:off x="254000" y="215899"/>
                  <a:ext cx="138535" cy="91505"/>
                </a:xfrm>
                <a:custGeom>
                  <a:avLst/>
                  <a:gdLst/>
                  <a:ahLst/>
                  <a:cxnLst>
                    <a:cxn ang="0">
                      <a:pos x="wd2" y="hd2"/>
                    </a:cxn>
                    <a:cxn ang="5400000">
                      <a:pos x="wd2" y="hd2"/>
                    </a:cxn>
                    <a:cxn ang="10800000">
                      <a:pos x="wd2" y="hd2"/>
                    </a:cxn>
                    <a:cxn ang="16200000">
                      <a:pos x="wd2" y="hd2"/>
                    </a:cxn>
                  </a:cxnLst>
                  <a:rect l="0" t="0" r="r" b="b"/>
                  <a:pathLst>
                    <a:path w="17325" h="18750" extrusionOk="0">
                      <a:moveTo>
                        <a:pt x="777" y="17049"/>
                      </a:moveTo>
                      <a:cubicBezTo>
                        <a:pt x="5065" y="20692"/>
                        <a:pt x="16024" y="18350"/>
                        <a:pt x="17136" y="11323"/>
                      </a:cubicBezTo>
                      <a:cubicBezTo>
                        <a:pt x="18089" y="4297"/>
                        <a:pt x="15230" y="-908"/>
                        <a:pt x="13165" y="133"/>
                      </a:cubicBezTo>
                      <a:cubicBezTo>
                        <a:pt x="11260" y="1174"/>
                        <a:pt x="-3511" y="13405"/>
                        <a:pt x="777" y="1704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2" name="Figura"/>
                <p:cNvSpPr/>
                <p:nvPr/>
              </p:nvSpPr>
              <p:spPr>
                <a:xfrm>
                  <a:off x="419099" y="177800"/>
                  <a:ext cx="119256" cy="84975"/>
                </a:xfrm>
                <a:custGeom>
                  <a:avLst/>
                  <a:gdLst/>
                  <a:ahLst/>
                  <a:cxnLst>
                    <a:cxn ang="0">
                      <a:pos x="wd2" y="hd2"/>
                    </a:cxn>
                    <a:cxn ang="5400000">
                      <a:pos x="wd2" y="hd2"/>
                    </a:cxn>
                    <a:cxn ang="10800000">
                      <a:pos x="wd2" y="hd2"/>
                    </a:cxn>
                    <a:cxn ang="16200000">
                      <a:pos x="wd2" y="hd2"/>
                    </a:cxn>
                  </a:cxnLst>
                  <a:rect l="0" t="0" r="r" b="b"/>
                  <a:pathLst>
                    <a:path w="17336" h="19270" extrusionOk="0">
                      <a:moveTo>
                        <a:pt x="16703" y="14985"/>
                      </a:moveTo>
                      <a:cubicBezTo>
                        <a:pt x="12826" y="20457"/>
                        <a:pt x="1934" y="21321"/>
                        <a:pt x="457" y="13833"/>
                      </a:cubicBezTo>
                      <a:cubicBezTo>
                        <a:pt x="-1020" y="6345"/>
                        <a:pt x="1380" y="-279"/>
                        <a:pt x="3411" y="9"/>
                      </a:cubicBezTo>
                      <a:cubicBezTo>
                        <a:pt x="5442" y="297"/>
                        <a:pt x="20580" y="9225"/>
                        <a:pt x="16703" y="14985"/>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4" name="Figura"/>
              <p:cNvSpPr/>
              <p:nvPr/>
            </p:nvSpPr>
            <p:spPr>
              <a:xfrm>
                <a:off x="774700" y="2235200"/>
                <a:ext cx="54829" cy="210820"/>
              </a:xfrm>
              <a:custGeom>
                <a:avLst/>
                <a:gdLst/>
                <a:ahLst/>
                <a:cxnLst>
                  <a:cxn ang="0">
                    <a:pos x="wd2" y="hd2"/>
                  </a:cxn>
                  <a:cxn ang="5400000">
                    <a:pos x="wd2" y="hd2"/>
                  </a:cxn>
                  <a:cxn ang="10800000">
                    <a:pos x="wd2" y="hd2"/>
                  </a:cxn>
                  <a:cxn ang="16200000">
                    <a:pos x="wd2" y="hd2"/>
                  </a:cxn>
                </a:cxnLst>
                <a:rect l="0" t="0" r="r" b="b"/>
                <a:pathLst>
                  <a:path w="15041" h="21600" extrusionOk="0">
                    <a:moveTo>
                      <a:pt x="15041" y="0"/>
                    </a:moveTo>
                    <a:cubicBezTo>
                      <a:pt x="-6559" y="4164"/>
                      <a:pt x="1454" y="21600"/>
                      <a:pt x="1454" y="21600"/>
                    </a:cubicBezTo>
                    <a:lnTo>
                      <a:pt x="9815" y="18737"/>
                    </a:lnTo>
                    <a:cubicBezTo>
                      <a:pt x="2847" y="7677"/>
                      <a:pt x="15041" y="0"/>
                      <a:pt x="15041"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p:cNvSpPr/>
              <p:nvPr/>
            </p:nvSpPr>
            <p:spPr>
              <a:xfrm>
                <a:off x="838200" y="2247900"/>
                <a:ext cx="84248" cy="223521"/>
              </a:xfrm>
              <a:custGeom>
                <a:avLst/>
                <a:gdLst/>
                <a:ahLst/>
                <a:cxnLst>
                  <a:cxn ang="0">
                    <a:pos x="wd2" y="hd2"/>
                  </a:cxn>
                  <a:cxn ang="5400000">
                    <a:pos x="wd2" y="hd2"/>
                  </a:cxn>
                  <a:cxn ang="10800000">
                    <a:pos x="wd2" y="hd2"/>
                  </a:cxn>
                  <a:cxn ang="16200000">
                    <a:pos x="wd2" y="hd2"/>
                  </a:cxn>
                </a:cxnLst>
                <a:rect l="0" t="0" r="r" b="b"/>
                <a:pathLst>
                  <a:path w="19105" h="21600" extrusionOk="0">
                    <a:moveTo>
                      <a:pt x="0" y="0"/>
                    </a:moveTo>
                    <a:cubicBezTo>
                      <a:pt x="21600" y="3682"/>
                      <a:pt x="19008" y="21600"/>
                      <a:pt x="19008" y="21600"/>
                    </a:cubicBezTo>
                    <a:lnTo>
                      <a:pt x="10368" y="18900"/>
                    </a:lnTo>
                    <a:cubicBezTo>
                      <a:pt x="13824" y="7486"/>
                      <a:pt x="0" y="0"/>
                      <a:pt x="0"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p:cNvSpPr/>
              <p:nvPr/>
            </p:nvSpPr>
            <p:spPr>
              <a:xfrm>
                <a:off x="812799" y="2222500"/>
                <a:ext cx="5334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547"/>
                      <a:pt x="16457" y="0"/>
                      <a:pt x="10800" y="0"/>
                    </a:cubicBezTo>
                    <a:cubicBezTo>
                      <a:pt x="4629" y="0"/>
                      <a:pt x="0" y="5116"/>
                      <a:pt x="0" y="10800"/>
                    </a:cubicBezTo>
                    <a:cubicBezTo>
                      <a:pt x="0" y="17053"/>
                      <a:pt x="5143" y="21600"/>
                      <a:pt x="10800" y="21600"/>
                    </a:cubicBezTo>
                    <a:cubicBezTo>
                      <a:pt x="16457" y="21600"/>
                      <a:pt x="21600" y="16484"/>
                      <a:pt x="21600" y="1080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p:cNvSpPr/>
              <p:nvPr/>
            </p:nvSpPr>
            <p:spPr>
              <a:xfrm>
                <a:off x="1511299" y="571499"/>
                <a:ext cx="628651" cy="3116581"/>
              </a:xfrm>
              <a:custGeom>
                <a:avLst/>
                <a:gdLst/>
                <a:ahLst/>
                <a:cxnLst>
                  <a:cxn ang="0">
                    <a:pos x="wd2" y="hd2"/>
                  </a:cxn>
                  <a:cxn ang="5400000">
                    <a:pos x="wd2" y="hd2"/>
                  </a:cxn>
                  <a:cxn ang="10800000">
                    <a:pos x="wd2" y="hd2"/>
                  </a:cxn>
                  <a:cxn ang="16200000">
                    <a:pos x="wd2" y="hd2"/>
                  </a:cxn>
                </a:cxnLst>
                <a:rect l="0" t="0" r="r" b="b"/>
                <a:pathLst>
                  <a:path w="21600" h="21600" extrusionOk="0">
                    <a:moveTo>
                      <a:pt x="1353" y="21600"/>
                    </a:moveTo>
                    <a:lnTo>
                      <a:pt x="0" y="21600"/>
                    </a:lnTo>
                    <a:lnTo>
                      <a:pt x="20596" y="0"/>
                    </a:lnTo>
                    <a:lnTo>
                      <a:pt x="21600" y="44"/>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p:cNvSpPr/>
              <p:nvPr/>
            </p:nvSpPr>
            <p:spPr>
              <a:xfrm>
                <a:off x="1943099" y="0"/>
                <a:ext cx="489603" cy="644246"/>
              </a:xfrm>
              <a:custGeom>
                <a:avLst/>
                <a:gdLst/>
                <a:ahLst/>
                <a:cxnLst>
                  <a:cxn ang="0">
                    <a:pos x="wd2" y="hd2"/>
                  </a:cxn>
                  <a:cxn ang="5400000">
                    <a:pos x="wd2" y="hd2"/>
                  </a:cxn>
                  <a:cxn ang="10800000">
                    <a:pos x="wd2" y="hd2"/>
                  </a:cxn>
                  <a:cxn ang="16200000">
                    <a:pos x="wd2" y="hd2"/>
                  </a:cxn>
                </a:cxnLst>
                <a:rect l="0" t="0" r="r" b="b"/>
                <a:pathLst>
                  <a:path w="19365" h="21072" extrusionOk="0">
                    <a:moveTo>
                      <a:pt x="930" y="17945"/>
                    </a:moveTo>
                    <a:cubicBezTo>
                      <a:pt x="1583" y="19108"/>
                      <a:pt x="3994" y="20312"/>
                      <a:pt x="6958" y="20686"/>
                    </a:cubicBezTo>
                    <a:cubicBezTo>
                      <a:pt x="10675" y="21185"/>
                      <a:pt x="12031" y="21600"/>
                      <a:pt x="14492" y="19232"/>
                    </a:cubicBezTo>
                    <a:cubicBezTo>
                      <a:pt x="18511" y="15411"/>
                      <a:pt x="19365" y="3198"/>
                      <a:pt x="19365" y="3198"/>
                    </a:cubicBezTo>
                    <a:cubicBezTo>
                      <a:pt x="19365" y="3198"/>
                      <a:pt x="15899" y="18235"/>
                      <a:pt x="11478" y="19398"/>
                    </a:cubicBezTo>
                    <a:cubicBezTo>
                      <a:pt x="10072" y="19772"/>
                      <a:pt x="3692" y="18194"/>
                      <a:pt x="3090" y="17488"/>
                    </a:cubicBezTo>
                    <a:cubicBezTo>
                      <a:pt x="1181" y="15245"/>
                      <a:pt x="829" y="12545"/>
                      <a:pt x="3692" y="0"/>
                    </a:cubicBezTo>
                    <a:cubicBezTo>
                      <a:pt x="3692" y="0"/>
                      <a:pt x="-2235" y="12254"/>
                      <a:pt x="930" y="17945"/>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p:cNvSpPr/>
              <p:nvPr/>
            </p:nvSpPr>
            <p:spPr>
              <a:xfrm>
                <a:off x="2095499" y="38100"/>
                <a:ext cx="138639" cy="567691"/>
              </a:xfrm>
              <a:custGeom>
                <a:avLst/>
                <a:gdLst/>
                <a:ahLst/>
                <a:cxnLst>
                  <a:cxn ang="0">
                    <a:pos x="wd2" y="hd2"/>
                  </a:cxn>
                  <a:cxn ang="5400000">
                    <a:pos x="wd2" y="hd2"/>
                  </a:cxn>
                  <a:cxn ang="10800000">
                    <a:pos x="wd2" y="hd2"/>
                  </a:cxn>
                  <a:cxn ang="16200000">
                    <a:pos x="wd2" y="hd2"/>
                  </a:cxn>
                </a:cxnLst>
                <a:rect l="0" t="0" r="r" b="b"/>
                <a:pathLst>
                  <a:path w="20867" h="21600" extrusionOk="0">
                    <a:moveTo>
                      <a:pt x="0" y="21165"/>
                    </a:moveTo>
                    <a:cubicBezTo>
                      <a:pt x="0" y="21165"/>
                      <a:pt x="18159" y="483"/>
                      <a:pt x="20835" y="0"/>
                    </a:cubicBezTo>
                    <a:cubicBezTo>
                      <a:pt x="21600" y="966"/>
                      <a:pt x="8028" y="21600"/>
                      <a:pt x="8028" y="21600"/>
                    </a:cubicBezTo>
                    <a:lnTo>
                      <a:pt x="0" y="21165"/>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p:cNvSpPr/>
              <p:nvPr/>
            </p:nvSpPr>
            <p:spPr>
              <a:xfrm>
                <a:off x="1371600" y="3581400"/>
                <a:ext cx="198121" cy="100715"/>
              </a:xfrm>
              <a:custGeom>
                <a:avLst/>
                <a:gdLst/>
                <a:ahLst/>
                <a:cxnLst>
                  <a:cxn ang="0">
                    <a:pos x="wd2" y="hd2"/>
                  </a:cxn>
                  <a:cxn ang="5400000">
                    <a:pos x="wd2" y="hd2"/>
                  </a:cxn>
                  <a:cxn ang="10800000">
                    <a:pos x="wd2" y="hd2"/>
                  </a:cxn>
                  <a:cxn ang="16200000">
                    <a:pos x="wd2" y="hd2"/>
                  </a:cxn>
                </a:cxnLst>
                <a:rect l="0" t="0" r="r" b="b"/>
                <a:pathLst>
                  <a:path w="21600" h="20152" extrusionOk="0">
                    <a:moveTo>
                      <a:pt x="0" y="20152"/>
                    </a:moveTo>
                    <a:lnTo>
                      <a:pt x="21600" y="20152"/>
                    </a:lnTo>
                    <a:cubicBezTo>
                      <a:pt x="21600" y="20152"/>
                      <a:pt x="7062" y="-1448"/>
                      <a:pt x="3877" y="77"/>
                    </a:cubicBezTo>
                    <a:cubicBezTo>
                      <a:pt x="831" y="1347"/>
                      <a:pt x="0" y="20152"/>
                      <a:pt x="0" y="20152"/>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p:cNvSpPr/>
              <p:nvPr/>
            </p:nvSpPr>
            <p:spPr>
              <a:xfrm>
                <a:off x="914400" y="1968500"/>
                <a:ext cx="219111" cy="187591"/>
              </a:xfrm>
              <a:custGeom>
                <a:avLst/>
                <a:gdLst/>
                <a:ahLst/>
                <a:cxnLst>
                  <a:cxn ang="0">
                    <a:pos x="wd2" y="hd2"/>
                  </a:cxn>
                  <a:cxn ang="5400000">
                    <a:pos x="wd2" y="hd2"/>
                  </a:cxn>
                  <a:cxn ang="10800000">
                    <a:pos x="wd2" y="hd2"/>
                  </a:cxn>
                  <a:cxn ang="16200000">
                    <a:pos x="wd2" y="hd2"/>
                  </a:cxn>
                </a:cxnLst>
                <a:rect l="0" t="0" r="r" b="b"/>
                <a:pathLst>
                  <a:path w="14788" h="15873" extrusionOk="0">
                    <a:moveTo>
                      <a:pt x="14256" y="2132"/>
                    </a:moveTo>
                    <a:cubicBezTo>
                      <a:pt x="12799" y="6753"/>
                      <a:pt x="10999" y="13953"/>
                      <a:pt x="2856" y="15457"/>
                    </a:cubicBezTo>
                    <a:cubicBezTo>
                      <a:pt x="-5287" y="17069"/>
                      <a:pt x="6284" y="13738"/>
                      <a:pt x="9113" y="9976"/>
                    </a:cubicBezTo>
                    <a:cubicBezTo>
                      <a:pt x="11942" y="6215"/>
                      <a:pt x="16313" y="-4531"/>
                      <a:pt x="14256" y="2132"/>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p:cNvSpPr/>
              <p:nvPr/>
            </p:nvSpPr>
            <p:spPr>
              <a:xfrm>
                <a:off x="393700" y="2641600"/>
                <a:ext cx="919480" cy="161386"/>
              </a:xfrm>
              <a:custGeom>
                <a:avLst/>
                <a:gdLst/>
                <a:ahLst/>
                <a:cxnLst>
                  <a:cxn ang="0">
                    <a:pos x="wd2" y="hd2"/>
                  </a:cxn>
                  <a:cxn ang="5400000">
                    <a:pos x="wd2" y="hd2"/>
                  </a:cxn>
                  <a:cxn ang="10800000">
                    <a:pos x="wd2" y="hd2"/>
                  </a:cxn>
                  <a:cxn ang="16200000">
                    <a:pos x="wd2" y="hd2"/>
                  </a:cxn>
                </a:cxnLst>
                <a:rect l="0" t="0" r="r" b="b"/>
                <a:pathLst>
                  <a:path w="21600" h="18299" extrusionOk="0">
                    <a:moveTo>
                      <a:pt x="209" y="18299"/>
                    </a:moveTo>
                    <a:lnTo>
                      <a:pt x="0" y="13403"/>
                    </a:lnTo>
                    <a:cubicBezTo>
                      <a:pt x="0" y="13403"/>
                      <a:pt x="10054" y="-3301"/>
                      <a:pt x="21600" y="587"/>
                    </a:cubicBezTo>
                    <a:lnTo>
                      <a:pt x="21510" y="6347"/>
                    </a:lnTo>
                    <a:cubicBezTo>
                      <a:pt x="13425" y="6491"/>
                      <a:pt x="8204" y="9227"/>
                      <a:pt x="209" y="18299"/>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43" name="Grupo"/>
              <p:cNvGrpSpPr/>
              <p:nvPr/>
            </p:nvGrpSpPr>
            <p:grpSpPr>
              <a:xfrm>
                <a:off x="393700" y="2641600"/>
                <a:ext cx="922020" cy="157480"/>
                <a:chOff x="0" y="0"/>
                <a:chExt cx="922019" cy="157480"/>
              </a:xfrm>
            </p:grpSpPr>
            <p:sp>
              <p:nvSpPr>
                <p:cNvPr id="761" name="Figura"/>
                <p:cNvSpPr/>
                <p:nvPr/>
              </p:nvSpPr>
              <p:spPr>
                <a:xfrm>
                  <a:off x="0" y="88899"/>
                  <a:ext cx="93981" cy="68582"/>
                </a:xfrm>
                <a:custGeom>
                  <a:avLst/>
                  <a:gdLst/>
                  <a:ahLst/>
                  <a:cxnLst>
                    <a:cxn ang="0">
                      <a:pos x="wd2" y="hd2"/>
                    </a:cxn>
                    <a:cxn ang="5400000">
                      <a:pos x="wd2" y="hd2"/>
                    </a:cxn>
                    <a:cxn ang="10800000">
                      <a:pos x="wd2" y="hd2"/>
                    </a:cxn>
                    <a:cxn ang="16200000">
                      <a:pos x="wd2" y="hd2"/>
                    </a:cxn>
                  </a:cxnLst>
                  <a:rect l="0" t="0" r="r" b="b"/>
                  <a:pathLst>
                    <a:path w="21600" h="21600" extrusionOk="0">
                      <a:moveTo>
                        <a:pt x="19557" y="0"/>
                      </a:moveTo>
                      <a:cubicBezTo>
                        <a:pt x="7297" y="4800"/>
                        <a:pt x="0" y="8000"/>
                        <a:pt x="0" y="8000"/>
                      </a:cubicBezTo>
                      <a:lnTo>
                        <a:pt x="2043" y="21600"/>
                      </a:lnTo>
                      <a:cubicBezTo>
                        <a:pt x="8757" y="19600"/>
                        <a:pt x="15178" y="17600"/>
                        <a:pt x="21600" y="15600"/>
                      </a:cubicBezTo>
                      <a:cubicBezTo>
                        <a:pt x="20432" y="10400"/>
                        <a:pt x="19849" y="5200"/>
                        <a:pt x="19557"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2" name="Figura"/>
                <p:cNvSpPr/>
                <p:nvPr/>
              </p:nvSpPr>
              <p:spPr>
                <a:xfrm>
                  <a:off x="838199" y="0"/>
                  <a:ext cx="83821" cy="55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09" y="6873"/>
                        <a:pt x="1964" y="14236"/>
                        <a:pt x="2291" y="21600"/>
                      </a:cubicBezTo>
                      <a:cubicBezTo>
                        <a:pt x="8182" y="21600"/>
                        <a:pt x="14400" y="21109"/>
                        <a:pt x="20618" y="21109"/>
                      </a:cubicBezTo>
                      <a:lnTo>
                        <a:pt x="21600" y="1473"/>
                      </a:lnTo>
                      <a:cubicBezTo>
                        <a:pt x="14400" y="491"/>
                        <a:pt x="7200" y="0"/>
                        <a:pt x="0"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4" name="Grupo"/>
              <p:cNvGrpSpPr/>
              <p:nvPr/>
            </p:nvGrpSpPr>
            <p:grpSpPr>
              <a:xfrm>
                <a:off x="406400" y="2146299"/>
                <a:ext cx="155722" cy="179738"/>
                <a:chOff x="0" y="0"/>
                <a:chExt cx="155721" cy="179736"/>
              </a:xfrm>
            </p:grpSpPr>
            <p:sp>
              <p:nvSpPr>
                <p:cNvPr id="756" name="Figura"/>
                <p:cNvSpPr/>
                <p:nvPr/>
              </p:nvSpPr>
              <p:spPr>
                <a:xfrm>
                  <a:off x="-1" y="0"/>
                  <a:ext cx="106826" cy="116807"/>
                </a:xfrm>
                <a:custGeom>
                  <a:avLst/>
                  <a:gdLst/>
                  <a:ahLst/>
                  <a:cxnLst>
                    <a:cxn ang="0">
                      <a:pos x="wd2" y="hd2"/>
                    </a:cxn>
                    <a:cxn ang="5400000">
                      <a:pos x="wd2" y="hd2"/>
                    </a:cxn>
                    <a:cxn ang="10800000">
                      <a:pos x="wd2" y="hd2"/>
                    </a:cxn>
                    <a:cxn ang="16200000">
                      <a:pos x="wd2" y="hd2"/>
                    </a:cxn>
                  </a:cxnLst>
                  <a:rect l="0" t="0" r="r" b="b"/>
                  <a:pathLst>
                    <a:path w="20884" h="21135" extrusionOk="0">
                      <a:moveTo>
                        <a:pt x="20855" y="18383"/>
                      </a:moveTo>
                      <a:cubicBezTo>
                        <a:pt x="18869" y="11719"/>
                        <a:pt x="11917" y="6434"/>
                        <a:pt x="8193" y="0"/>
                      </a:cubicBezTo>
                      <a:lnTo>
                        <a:pt x="0" y="689"/>
                      </a:lnTo>
                      <a:cubicBezTo>
                        <a:pt x="3476" y="9651"/>
                        <a:pt x="3972" y="18613"/>
                        <a:pt x="6703" y="20911"/>
                      </a:cubicBezTo>
                      <a:cubicBezTo>
                        <a:pt x="7448" y="21600"/>
                        <a:pt x="21600" y="20681"/>
                        <a:pt x="20855" y="183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p:cNvSpPr/>
                <p:nvPr/>
              </p:nvSpPr>
              <p:spPr>
                <a:xfrm>
                  <a:off x="25400" y="88900"/>
                  <a:ext cx="22628" cy="75845"/>
                </a:xfrm>
                <a:custGeom>
                  <a:avLst/>
                  <a:gdLst/>
                  <a:ahLst/>
                  <a:cxnLst>
                    <a:cxn ang="0">
                      <a:pos x="wd2" y="hd2"/>
                    </a:cxn>
                    <a:cxn ang="5400000">
                      <a:pos x="wd2" y="hd2"/>
                    </a:cxn>
                    <a:cxn ang="10800000">
                      <a:pos x="wd2" y="hd2"/>
                    </a:cxn>
                    <a:cxn ang="16200000">
                      <a:pos x="wd2" y="hd2"/>
                    </a:cxn>
                  </a:cxnLst>
                  <a:rect l="0" t="0" r="r" b="b"/>
                  <a:pathLst>
                    <a:path w="19243" h="17916" extrusionOk="0">
                      <a:moveTo>
                        <a:pt x="0" y="2010"/>
                      </a:moveTo>
                      <a:cubicBezTo>
                        <a:pt x="3240" y="6210"/>
                        <a:pt x="2160" y="18210"/>
                        <a:pt x="9720" y="17910"/>
                      </a:cubicBezTo>
                      <a:cubicBezTo>
                        <a:pt x="21600" y="17910"/>
                        <a:pt x="19440" y="8610"/>
                        <a:pt x="18360" y="3510"/>
                      </a:cubicBezTo>
                      <a:cubicBezTo>
                        <a:pt x="17280" y="-3390"/>
                        <a:pt x="0" y="2010"/>
                        <a:pt x="0" y="20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p:cNvSpPr/>
                <p:nvPr/>
              </p:nvSpPr>
              <p:spPr>
                <a:xfrm>
                  <a:off x="88899" y="76200"/>
                  <a:ext cx="39590" cy="86545"/>
                </a:xfrm>
                <a:custGeom>
                  <a:avLst/>
                  <a:gdLst/>
                  <a:ahLst/>
                  <a:cxnLst>
                    <a:cxn ang="0">
                      <a:pos x="wd2" y="hd2"/>
                    </a:cxn>
                    <a:cxn ang="5400000">
                      <a:pos x="wd2" y="hd2"/>
                    </a:cxn>
                    <a:cxn ang="10800000">
                      <a:pos x="wd2" y="hd2"/>
                    </a:cxn>
                    <a:cxn ang="16200000">
                      <a:pos x="wd2" y="hd2"/>
                    </a:cxn>
                  </a:cxnLst>
                  <a:rect l="0" t="0" r="r" b="b"/>
                  <a:pathLst>
                    <a:path w="17265" h="18172" extrusionOk="0">
                      <a:moveTo>
                        <a:pt x="0" y="3501"/>
                      </a:moveTo>
                      <a:cubicBezTo>
                        <a:pt x="3323" y="6967"/>
                        <a:pt x="11077" y="18434"/>
                        <a:pt x="14954" y="18167"/>
                      </a:cubicBezTo>
                      <a:cubicBezTo>
                        <a:pt x="21600" y="17634"/>
                        <a:pt x="12185" y="5367"/>
                        <a:pt x="8308" y="1901"/>
                      </a:cubicBezTo>
                      <a:cubicBezTo>
                        <a:pt x="2769" y="-3166"/>
                        <a:pt x="0" y="3501"/>
                        <a:pt x="0" y="35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9" name="Figura"/>
                <p:cNvSpPr/>
                <p:nvPr/>
              </p:nvSpPr>
              <p:spPr>
                <a:xfrm>
                  <a:off x="50800" y="12699"/>
                  <a:ext cx="104922" cy="62698"/>
                </a:xfrm>
                <a:custGeom>
                  <a:avLst/>
                  <a:gdLst/>
                  <a:ahLst/>
                  <a:cxnLst>
                    <a:cxn ang="0">
                      <a:pos x="wd2" y="hd2"/>
                    </a:cxn>
                    <a:cxn ang="5400000">
                      <a:pos x="wd2" y="hd2"/>
                    </a:cxn>
                    <a:cxn ang="10800000">
                      <a:pos x="wd2" y="hd2"/>
                    </a:cxn>
                    <a:cxn ang="16200000">
                      <a:pos x="wd2" y="hd2"/>
                    </a:cxn>
                  </a:cxnLst>
                  <a:rect l="0" t="0" r="r" b="b"/>
                  <a:pathLst>
                    <a:path w="16223" h="16156" extrusionOk="0">
                      <a:moveTo>
                        <a:pt x="6568" y="16156"/>
                      </a:moveTo>
                      <a:cubicBezTo>
                        <a:pt x="8728" y="7974"/>
                        <a:pt x="13638" y="18447"/>
                        <a:pt x="15798" y="15502"/>
                      </a:cubicBezTo>
                      <a:cubicBezTo>
                        <a:pt x="18743" y="11574"/>
                        <a:pt x="5587" y="5029"/>
                        <a:pt x="874" y="447"/>
                      </a:cubicBezTo>
                      <a:cubicBezTo>
                        <a:pt x="-2857" y="-3153"/>
                        <a:pt x="6568" y="16156"/>
                        <a:pt x="6568" y="1615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0" name="Figura"/>
                <p:cNvSpPr/>
                <p:nvPr/>
              </p:nvSpPr>
              <p:spPr>
                <a:xfrm>
                  <a:off x="63499" y="88900"/>
                  <a:ext cx="32492" cy="90837"/>
                </a:xfrm>
                <a:custGeom>
                  <a:avLst/>
                  <a:gdLst/>
                  <a:ahLst/>
                  <a:cxnLst>
                    <a:cxn ang="0">
                      <a:pos x="wd2" y="hd2"/>
                    </a:cxn>
                    <a:cxn ang="5400000">
                      <a:pos x="wd2" y="hd2"/>
                    </a:cxn>
                    <a:cxn ang="10800000">
                      <a:pos x="wd2" y="hd2"/>
                    </a:cxn>
                    <a:cxn ang="16200000">
                      <a:pos x="wd2" y="hd2"/>
                    </a:cxn>
                  </a:cxnLst>
                  <a:rect l="0" t="0" r="r" b="b"/>
                  <a:pathLst>
                    <a:path w="17268" h="18392" extrusionOk="0">
                      <a:moveTo>
                        <a:pt x="0" y="2706"/>
                      </a:moveTo>
                      <a:cubicBezTo>
                        <a:pt x="2700" y="6306"/>
                        <a:pt x="9450" y="18392"/>
                        <a:pt x="14175" y="18392"/>
                      </a:cubicBezTo>
                      <a:cubicBezTo>
                        <a:pt x="21600" y="18392"/>
                        <a:pt x="13500" y="6049"/>
                        <a:pt x="12150" y="2449"/>
                      </a:cubicBezTo>
                      <a:cubicBezTo>
                        <a:pt x="8100" y="-3208"/>
                        <a:pt x="0" y="2706"/>
                        <a:pt x="0" y="270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5" name="Grupo"/>
              <p:cNvGrpSpPr/>
              <p:nvPr/>
            </p:nvGrpSpPr>
            <p:grpSpPr>
              <a:xfrm>
                <a:off x="685799" y="990599"/>
                <a:ext cx="193585" cy="164049"/>
                <a:chOff x="0" y="0"/>
                <a:chExt cx="193583" cy="164047"/>
              </a:xfrm>
            </p:grpSpPr>
            <p:sp>
              <p:nvSpPr>
                <p:cNvPr id="752" name="Figura"/>
                <p:cNvSpPr/>
                <p:nvPr/>
              </p:nvSpPr>
              <p:spPr>
                <a:xfrm>
                  <a:off x="127000" y="0"/>
                  <a:ext cx="36855" cy="57344"/>
                </a:xfrm>
                <a:custGeom>
                  <a:avLst/>
                  <a:gdLst/>
                  <a:ahLst/>
                  <a:cxnLst>
                    <a:cxn ang="0">
                      <a:pos x="wd2" y="hd2"/>
                    </a:cxn>
                    <a:cxn ang="5400000">
                      <a:pos x="wd2" y="hd2"/>
                    </a:cxn>
                    <a:cxn ang="10800000">
                      <a:pos x="wd2" y="hd2"/>
                    </a:cxn>
                    <a:cxn ang="16200000">
                      <a:pos x="wd2" y="hd2"/>
                    </a:cxn>
                  </a:cxnLst>
                  <a:rect l="0" t="0" r="r" b="b"/>
                  <a:pathLst>
                    <a:path w="19588"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894"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p:cNvSpPr/>
                <p:nvPr/>
              </p:nvSpPr>
              <p:spPr>
                <a:xfrm>
                  <a:off x="63499" y="-1"/>
                  <a:ext cx="121160" cy="164049"/>
                </a:xfrm>
                <a:custGeom>
                  <a:avLst/>
                  <a:gdLst/>
                  <a:ahLst/>
                  <a:cxnLst>
                    <a:cxn ang="0">
                      <a:pos x="wd2" y="hd2"/>
                    </a:cxn>
                    <a:cxn ang="5400000">
                      <a:pos x="wd2" y="hd2"/>
                    </a:cxn>
                    <a:cxn ang="10800000">
                      <a:pos x="wd2" y="hd2"/>
                    </a:cxn>
                    <a:cxn ang="16200000">
                      <a:pos x="wd2" y="hd2"/>
                    </a:cxn>
                  </a:cxnLst>
                  <a:rect l="0" t="0" r="r" b="b"/>
                  <a:pathLst>
                    <a:path w="20006" h="18356" extrusionOk="0">
                      <a:moveTo>
                        <a:pt x="23" y="332"/>
                      </a:moveTo>
                      <a:cubicBezTo>
                        <a:pt x="2540" y="-2652"/>
                        <a:pt x="21204" y="15395"/>
                        <a:pt x="19946" y="17811"/>
                      </a:cubicBezTo>
                      <a:cubicBezTo>
                        <a:pt x="19317" y="18948"/>
                        <a:pt x="5056" y="17953"/>
                        <a:pt x="5056" y="17953"/>
                      </a:cubicBezTo>
                      <a:cubicBezTo>
                        <a:pt x="5056" y="17953"/>
                        <a:pt x="-396" y="759"/>
                        <a:pt x="23" y="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p:cNvSpPr/>
                <p:nvPr/>
              </p:nvSpPr>
              <p:spPr>
                <a:xfrm>
                  <a:off x="76199" y="-1"/>
                  <a:ext cx="117385" cy="164004"/>
                </a:xfrm>
                <a:custGeom>
                  <a:avLst/>
                  <a:gdLst/>
                  <a:ahLst/>
                  <a:cxnLst>
                    <a:cxn ang="0">
                      <a:pos x="wd2" y="hd2"/>
                    </a:cxn>
                    <a:cxn ang="5400000">
                      <a:pos x="wd2" y="hd2"/>
                    </a:cxn>
                    <a:cxn ang="10800000">
                      <a:pos x="wd2" y="hd2"/>
                    </a:cxn>
                    <a:cxn ang="16200000">
                      <a:pos x="wd2" y="hd2"/>
                    </a:cxn>
                  </a:cxnLst>
                  <a:rect l="0" t="0" r="r" b="b"/>
                  <a:pathLst>
                    <a:path w="20166" h="19924" extrusionOk="0">
                      <a:moveTo>
                        <a:pt x="0" y="47"/>
                      </a:moveTo>
                      <a:cubicBezTo>
                        <a:pt x="5891" y="2824"/>
                        <a:pt x="18764" y="16556"/>
                        <a:pt x="17673" y="18716"/>
                      </a:cubicBezTo>
                      <a:cubicBezTo>
                        <a:pt x="17236" y="19641"/>
                        <a:pt x="8509" y="19178"/>
                        <a:pt x="4364" y="19024"/>
                      </a:cubicBezTo>
                      <a:cubicBezTo>
                        <a:pt x="4364" y="19333"/>
                        <a:pt x="4582" y="19487"/>
                        <a:pt x="4582" y="19487"/>
                      </a:cubicBezTo>
                      <a:cubicBezTo>
                        <a:pt x="4582" y="19487"/>
                        <a:pt x="19636" y="20567"/>
                        <a:pt x="20073" y="19333"/>
                      </a:cubicBezTo>
                      <a:cubicBezTo>
                        <a:pt x="21600" y="17018"/>
                        <a:pt x="3927" y="-1033"/>
                        <a:pt x="0" y="47"/>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p:cNvSpPr/>
                <p:nvPr/>
              </p:nvSpPr>
              <p:spPr>
                <a:xfrm>
                  <a:off x="0" y="25400"/>
                  <a:ext cx="36772" cy="57344"/>
                </a:xfrm>
                <a:custGeom>
                  <a:avLst/>
                  <a:gdLst/>
                  <a:ahLst/>
                  <a:cxnLst>
                    <a:cxn ang="0">
                      <a:pos x="wd2" y="hd2"/>
                    </a:cxn>
                    <a:cxn ang="5400000">
                      <a:pos x="wd2" y="hd2"/>
                    </a:cxn>
                    <a:cxn ang="10800000">
                      <a:pos x="wd2" y="hd2"/>
                    </a:cxn>
                    <a:cxn ang="16200000">
                      <a:pos x="wd2" y="hd2"/>
                    </a:cxn>
                  </a:cxnLst>
                  <a:rect l="0" t="0" r="r" b="b"/>
                  <a:pathLst>
                    <a:path w="19544"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219"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46" name="Figura"/>
              <p:cNvSpPr/>
              <p:nvPr/>
            </p:nvSpPr>
            <p:spPr>
              <a:xfrm>
                <a:off x="711199" y="1181099"/>
                <a:ext cx="124963" cy="76313"/>
              </a:xfrm>
              <a:custGeom>
                <a:avLst/>
                <a:gdLst/>
                <a:ahLst/>
                <a:cxnLst>
                  <a:cxn ang="0">
                    <a:pos x="wd2" y="hd2"/>
                  </a:cxn>
                  <a:cxn ang="5400000">
                    <a:pos x="wd2" y="hd2"/>
                  </a:cxn>
                  <a:cxn ang="10800000">
                    <a:pos x="wd2" y="hd2"/>
                  </a:cxn>
                  <a:cxn ang="16200000">
                    <a:pos x="wd2" y="hd2"/>
                  </a:cxn>
                </a:cxnLst>
                <a:rect l="0" t="0" r="r" b="b"/>
                <a:pathLst>
                  <a:path w="21253" h="19087" extrusionOk="0">
                    <a:moveTo>
                      <a:pt x="0" y="0"/>
                    </a:moveTo>
                    <a:lnTo>
                      <a:pt x="21168" y="318"/>
                    </a:lnTo>
                    <a:cubicBezTo>
                      <a:pt x="21168" y="318"/>
                      <a:pt x="21600" y="10482"/>
                      <a:pt x="20520" y="11435"/>
                    </a:cubicBezTo>
                    <a:cubicBezTo>
                      <a:pt x="19656" y="12388"/>
                      <a:pt x="5184" y="21600"/>
                      <a:pt x="2808" y="18424"/>
                    </a:cubicBezTo>
                    <a:cubicBezTo>
                      <a:pt x="216" y="14929"/>
                      <a:pt x="0" y="0"/>
                      <a:pt x="0" y="0"/>
                    </a:cubicBezTo>
                    <a:close/>
                  </a:path>
                </a:pathLst>
              </a:custGeom>
              <a:solidFill>
                <a:srgbClr val="501F1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p:cNvSpPr/>
              <p:nvPr/>
            </p:nvSpPr>
            <p:spPr>
              <a:xfrm>
                <a:off x="711199" y="1181099"/>
                <a:ext cx="116982" cy="72173"/>
              </a:xfrm>
              <a:custGeom>
                <a:avLst/>
                <a:gdLst/>
                <a:ahLst/>
                <a:cxnLst>
                  <a:cxn ang="0">
                    <a:pos x="wd2" y="hd2"/>
                  </a:cxn>
                  <a:cxn ang="5400000">
                    <a:pos x="wd2" y="hd2"/>
                  </a:cxn>
                  <a:cxn ang="10800000">
                    <a:pos x="wd2" y="hd2"/>
                  </a:cxn>
                  <a:cxn ang="16200000">
                    <a:pos x="wd2" y="hd2"/>
                  </a:cxn>
                </a:cxnLst>
                <a:rect l="0" t="0" r="r" b="b"/>
                <a:pathLst>
                  <a:path w="21394" h="19179" extrusionOk="0">
                    <a:moveTo>
                      <a:pt x="0" y="0"/>
                    </a:moveTo>
                    <a:lnTo>
                      <a:pt x="21368" y="338"/>
                    </a:lnTo>
                    <a:cubicBezTo>
                      <a:pt x="21368" y="338"/>
                      <a:pt x="21600" y="10463"/>
                      <a:pt x="20671" y="11475"/>
                    </a:cubicBezTo>
                    <a:cubicBezTo>
                      <a:pt x="19742" y="12487"/>
                      <a:pt x="5110" y="21600"/>
                      <a:pt x="2787" y="18562"/>
                    </a:cubicBezTo>
                    <a:cubicBezTo>
                      <a:pt x="232" y="14850"/>
                      <a:pt x="0" y="0"/>
                      <a:pt x="0" y="0"/>
                    </a:cubicBezTo>
                    <a:close/>
                  </a:path>
                </a:pathLst>
              </a:custGeom>
              <a:solidFill>
                <a:srgbClr val="FDED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p:cNvSpPr/>
              <p:nvPr/>
            </p:nvSpPr>
            <p:spPr>
              <a:xfrm>
                <a:off x="1930399" y="1562099"/>
                <a:ext cx="53438" cy="25643"/>
              </a:xfrm>
              <a:custGeom>
                <a:avLst/>
                <a:gdLst/>
                <a:ahLst/>
                <a:cxnLst>
                  <a:cxn ang="0">
                    <a:pos x="wd2" y="hd2"/>
                  </a:cxn>
                  <a:cxn ang="5400000">
                    <a:pos x="wd2" y="hd2"/>
                  </a:cxn>
                  <a:cxn ang="10800000">
                    <a:pos x="wd2" y="hd2"/>
                  </a:cxn>
                  <a:cxn ang="16200000">
                    <a:pos x="wd2" y="hd2"/>
                  </a:cxn>
                </a:cxnLst>
                <a:rect l="0" t="0" r="r" b="b"/>
                <a:pathLst>
                  <a:path w="21136" h="20766" extrusionOk="0">
                    <a:moveTo>
                      <a:pt x="21136" y="12537"/>
                    </a:moveTo>
                    <a:cubicBezTo>
                      <a:pt x="21136" y="7395"/>
                      <a:pt x="17117" y="2252"/>
                      <a:pt x="11089" y="195"/>
                    </a:cubicBezTo>
                    <a:cubicBezTo>
                      <a:pt x="5062" y="-834"/>
                      <a:pt x="541" y="2252"/>
                      <a:pt x="38" y="8423"/>
                    </a:cubicBezTo>
                    <a:cubicBezTo>
                      <a:pt x="-464" y="13566"/>
                      <a:pt x="4057" y="18709"/>
                      <a:pt x="10085" y="20766"/>
                    </a:cubicBezTo>
                    <a:cubicBezTo>
                      <a:pt x="16113" y="20766"/>
                      <a:pt x="21136" y="17680"/>
                      <a:pt x="21136" y="125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p:cNvSpPr/>
              <p:nvPr/>
            </p:nvSpPr>
            <p:spPr>
              <a:xfrm>
                <a:off x="1930399" y="1574800"/>
                <a:ext cx="42032" cy="24567"/>
              </a:xfrm>
              <a:custGeom>
                <a:avLst/>
                <a:gdLst/>
                <a:ahLst/>
                <a:cxnLst>
                  <a:cxn ang="0">
                    <a:pos x="wd2" y="hd2"/>
                  </a:cxn>
                  <a:cxn ang="5400000">
                    <a:pos x="wd2" y="hd2"/>
                  </a:cxn>
                  <a:cxn ang="10800000">
                    <a:pos x="wd2" y="hd2"/>
                  </a:cxn>
                  <a:cxn ang="16200000">
                    <a:pos x="wd2" y="hd2"/>
                  </a:cxn>
                </a:cxnLst>
                <a:rect l="0" t="0" r="r" b="b"/>
                <a:pathLst>
                  <a:path w="21025" h="19896" extrusionOk="0">
                    <a:moveTo>
                      <a:pt x="20965" y="11473"/>
                    </a:moveTo>
                    <a:cubicBezTo>
                      <a:pt x="21600" y="6330"/>
                      <a:pt x="17153" y="1187"/>
                      <a:pt x="10800" y="159"/>
                    </a:cubicBezTo>
                    <a:cubicBezTo>
                      <a:pt x="5082" y="-870"/>
                      <a:pt x="0" y="3244"/>
                      <a:pt x="0" y="8387"/>
                    </a:cubicBezTo>
                    <a:cubicBezTo>
                      <a:pt x="0" y="13530"/>
                      <a:pt x="3812" y="18673"/>
                      <a:pt x="10165" y="19701"/>
                    </a:cubicBezTo>
                    <a:cubicBezTo>
                      <a:pt x="15247" y="20730"/>
                      <a:pt x="20329" y="17644"/>
                      <a:pt x="20965" y="1147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p:cNvSpPr/>
              <p:nvPr/>
            </p:nvSpPr>
            <p:spPr>
              <a:xfrm>
                <a:off x="1917699" y="1600199"/>
                <a:ext cx="41911" cy="24327"/>
              </a:xfrm>
              <a:custGeom>
                <a:avLst/>
                <a:gdLst/>
                <a:ahLst/>
                <a:cxnLst>
                  <a:cxn ang="0">
                    <a:pos x="wd2" y="hd2"/>
                  </a:cxn>
                  <a:cxn ang="5400000">
                    <a:pos x="wd2" y="hd2"/>
                  </a:cxn>
                  <a:cxn ang="10800000">
                    <a:pos x="wd2" y="hd2"/>
                  </a:cxn>
                  <a:cxn ang="16200000">
                    <a:pos x="wd2" y="hd2"/>
                  </a:cxn>
                </a:cxnLst>
                <a:rect l="0" t="0" r="r" b="b"/>
                <a:pathLst>
                  <a:path w="21600" h="20687" extrusionOk="0">
                    <a:moveTo>
                      <a:pt x="21600" y="12047"/>
                    </a:moveTo>
                    <a:cubicBezTo>
                      <a:pt x="21600" y="6647"/>
                      <a:pt x="17673" y="1247"/>
                      <a:pt x="11127" y="167"/>
                    </a:cubicBezTo>
                    <a:cubicBezTo>
                      <a:pt x="5236" y="-913"/>
                      <a:pt x="0" y="3407"/>
                      <a:pt x="0" y="8807"/>
                    </a:cubicBezTo>
                    <a:cubicBezTo>
                      <a:pt x="0" y="14207"/>
                      <a:pt x="3927" y="19607"/>
                      <a:pt x="10473" y="20687"/>
                    </a:cubicBezTo>
                    <a:cubicBezTo>
                      <a:pt x="16364" y="20687"/>
                      <a:pt x="21600" y="17447"/>
                      <a:pt x="21600" y="120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p:cNvSpPr/>
              <p:nvPr/>
            </p:nvSpPr>
            <p:spPr>
              <a:xfrm>
                <a:off x="1904999" y="1549400"/>
                <a:ext cx="28330" cy="43409"/>
              </a:xfrm>
              <a:custGeom>
                <a:avLst/>
                <a:gdLst/>
                <a:ahLst/>
                <a:cxnLst>
                  <a:cxn ang="0">
                    <a:pos x="wd2" y="hd2"/>
                  </a:cxn>
                  <a:cxn ang="5400000">
                    <a:pos x="wd2" y="hd2"/>
                  </a:cxn>
                  <a:cxn ang="10800000">
                    <a:pos x="wd2" y="hd2"/>
                  </a:cxn>
                  <a:cxn ang="16200000">
                    <a:pos x="wd2" y="hd2"/>
                  </a:cxn>
                </a:cxnLst>
                <a:rect l="0" t="0" r="r" b="b"/>
                <a:pathLst>
                  <a:path w="20076" h="20508" extrusionOk="0">
                    <a:moveTo>
                      <a:pt x="19938" y="10851"/>
                    </a:moveTo>
                    <a:cubicBezTo>
                      <a:pt x="20838" y="5451"/>
                      <a:pt x="17238" y="651"/>
                      <a:pt x="11838" y="51"/>
                    </a:cubicBezTo>
                    <a:cubicBezTo>
                      <a:pt x="6438" y="-549"/>
                      <a:pt x="1038" y="4251"/>
                      <a:pt x="138" y="9651"/>
                    </a:cubicBezTo>
                    <a:cubicBezTo>
                      <a:pt x="-762" y="15051"/>
                      <a:pt x="2838" y="19851"/>
                      <a:pt x="8238" y="20451"/>
                    </a:cubicBezTo>
                    <a:cubicBezTo>
                      <a:pt x="14538" y="21051"/>
                      <a:pt x="19038" y="16851"/>
                      <a:pt x="19938" y="1085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grpSp>
        <p:nvGrpSpPr>
          <p:cNvPr id="387" name="Group 386">
            <a:extLst>
              <a:ext uri="{FF2B5EF4-FFF2-40B4-BE49-F238E27FC236}">
                <a16:creationId xmlns="" xmlns:a16="http://schemas.microsoft.com/office/drawing/2014/main" id="{05E095B0-A3E1-804C-A579-87BB4D96608B}"/>
              </a:ext>
            </a:extLst>
          </p:cNvPr>
          <p:cNvGrpSpPr/>
          <p:nvPr/>
        </p:nvGrpSpPr>
        <p:grpSpPr>
          <a:xfrm>
            <a:off x="-254000" y="1447800"/>
            <a:ext cx="7286087" cy="7046080"/>
            <a:chOff x="-192359" y="1133289"/>
            <a:chExt cx="5464565" cy="5284560"/>
          </a:xfrm>
        </p:grpSpPr>
        <p:pic>
          <p:nvPicPr>
            <p:cNvPr id="388" name="4">
              <a:extLst>
                <a:ext uri="{FF2B5EF4-FFF2-40B4-BE49-F238E27FC236}">
                  <a16:creationId xmlns=""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 xmlns:a16="http://schemas.microsoft.com/office/drawing/2014/main" id="{9B58440E-6479-F242-AF7E-B20745CF1E65}"/>
                </a:ext>
              </a:extLst>
            </p:cNvPr>
            <p:cNvSpPr/>
            <p:nvPr/>
          </p:nvSpPr>
          <p:spPr>
            <a:xfrm>
              <a:off x="823545" y="3590739"/>
              <a:ext cx="3432756" cy="1962076"/>
            </a:xfrm>
            <a:prstGeom prst="rect">
              <a:avLst/>
            </a:prstGeom>
            <a:noFill/>
          </p:spPr>
          <p:txBody>
            <a:bodyPr wrap="square" lIns="121920" tIns="60960" rIns="121920" bIns="60960">
              <a:spAutoFit/>
            </a:bodyPr>
            <a:lstStyle/>
            <a:p>
              <a:pPr algn="ctr" defTabSz="1219170"/>
              <a:r>
                <a:rPr lang="en-US" sz="5400" dirty="0" err="1">
                  <a:solidFill>
                    <a:srgbClr val="2E2E2E"/>
                  </a:solidFill>
                  <a:latin typeface="Times New Roman" panose="02020603050405020304" pitchFamily="18" charset="0"/>
                  <a:cs typeface="Times New Roman" panose="02020603050405020304" pitchFamily="18" charset="0"/>
                </a:rPr>
                <a:t>Đế</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quốc</a:t>
              </a:r>
              <a:r>
                <a:rPr lang="en-US" sz="5400" dirty="0">
                  <a:solidFill>
                    <a:srgbClr val="2E2E2E"/>
                  </a:solidFill>
                  <a:latin typeface="Times New Roman" panose="02020603050405020304" pitchFamily="18" charset="0"/>
                  <a:cs typeface="Times New Roman" panose="02020603050405020304" pitchFamily="18" charset="0"/>
                </a:rPr>
                <a:t> La </a:t>
              </a:r>
              <a:r>
                <a:rPr lang="en-US" sz="5400" dirty="0" err="1">
                  <a:solidFill>
                    <a:srgbClr val="2E2E2E"/>
                  </a:solidFill>
                  <a:latin typeface="Times New Roman" panose="02020603050405020304" pitchFamily="18" charset="0"/>
                  <a:cs typeface="Times New Roman" panose="02020603050405020304" pitchFamily="18" charset="0"/>
                </a:rPr>
                <a:t>Mã</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suy</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yếu</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vào</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thời</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gian</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nào</a:t>
              </a:r>
              <a:r>
                <a:rPr lang="en-US" sz="5400" dirty="0">
                  <a:solidFill>
                    <a:srgbClr val="2E2E2E"/>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 xmlns:a16="http://schemas.microsoft.com/office/drawing/2014/main" id="{8C71C84E-B5A1-E54A-86F1-6278642E6135}"/>
              </a:ext>
            </a:extLst>
          </p:cNvPr>
          <p:cNvSpPr/>
          <p:nvPr/>
        </p:nvSpPr>
        <p:spPr>
          <a:xfrm>
            <a:off x="1896959" y="3758233"/>
            <a:ext cx="2439130"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sp>
        <p:nvSpPr>
          <p:cNvPr id="5" name="TextBox 4">
            <a:extLst>
              <a:ext uri="{FF2B5EF4-FFF2-40B4-BE49-F238E27FC236}">
                <a16:creationId xmlns="" xmlns:a16="http://schemas.microsoft.com/office/drawing/2014/main" id="{66D32B8E-AAC6-AB40-AB34-744562A39CC5}"/>
              </a:ext>
            </a:extLst>
          </p:cNvPr>
          <p:cNvSpPr txBox="1"/>
          <p:nvPr/>
        </p:nvSpPr>
        <p:spPr>
          <a:xfrm>
            <a:off x="6527800" y="2535044"/>
            <a:ext cx="8966759" cy="1200329"/>
          </a:xfrm>
          <a:prstGeom prst="rect">
            <a:avLst/>
          </a:prstGeom>
          <a:noFill/>
        </p:spPr>
        <p:txBody>
          <a:bodyPr wrap="square" rtlCol="0">
            <a:spAutoFit/>
          </a:bodyPr>
          <a:lstStyle/>
          <a:p>
            <a:pPr algn="ctr"/>
            <a:r>
              <a:rPr lang="x-none" sz="3600" dirty="0">
                <a:latin typeface="Times New Roman" panose="02020603050405020304" pitchFamily="18" charset="0"/>
                <a:cs typeface="Times New Roman" panose="02020603050405020304" pitchFamily="18" charset="0"/>
              </a:rPr>
              <a:t>- Từ thế kỷ III,  đế quốc La Mã lâm vào tình trạng khủng hoảng.</a:t>
            </a: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upo">
            <a:extLst>
              <a:ext uri="{FF2B5EF4-FFF2-40B4-BE49-F238E27FC236}">
                <a16:creationId xmlns="" xmlns:a16="http://schemas.microsoft.com/office/drawing/2014/main" id="{657ED185-0785-7F43-A8D7-4763D154424F}"/>
              </a:ext>
            </a:extLst>
          </p:cNvPr>
          <p:cNvGrpSpPr/>
          <p:nvPr/>
        </p:nvGrpSpPr>
        <p:grpSpPr>
          <a:xfrm flipH="1">
            <a:off x="14038578" y="5163082"/>
            <a:ext cx="2115822" cy="4003778"/>
            <a:chOff x="0" y="0"/>
            <a:chExt cx="2115819" cy="4003777"/>
          </a:xfrm>
        </p:grpSpPr>
        <p:sp>
          <p:nvSpPr>
            <p:cNvPr id="101" name="Figura">
              <a:extLst>
                <a:ext uri="{FF2B5EF4-FFF2-40B4-BE49-F238E27FC236}">
                  <a16:creationId xmlns="" xmlns:a16="http://schemas.microsoft.com/office/drawing/2014/main" id="{E421C46D-1EFD-4040-8C04-FF5BE58C2AE8}"/>
                </a:ext>
              </a:extLst>
            </p:cNvPr>
            <p:cNvSpPr/>
            <p:nvPr/>
          </p:nvSpPr>
          <p:spPr>
            <a:xfrm>
              <a:off x="457200" y="2666999"/>
              <a:ext cx="364491" cy="582931"/>
            </a:xfrm>
            <a:custGeom>
              <a:avLst/>
              <a:gdLst/>
              <a:ahLst/>
              <a:cxnLst>
                <a:cxn ang="0">
                  <a:pos x="wd2" y="hd2"/>
                </a:cxn>
                <a:cxn ang="5400000">
                  <a:pos x="wd2" y="hd2"/>
                </a:cxn>
                <a:cxn ang="10800000">
                  <a:pos x="wd2" y="hd2"/>
                </a:cxn>
                <a:cxn ang="16200000">
                  <a:pos x="wd2" y="hd2"/>
                </a:cxn>
              </a:cxnLst>
              <a:rect l="0" t="0" r="r" b="b"/>
              <a:pathLst>
                <a:path w="21600" h="21600" extrusionOk="0">
                  <a:moveTo>
                    <a:pt x="0" y="2259"/>
                  </a:moveTo>
                  <a:lnTo>
                    <a:pt x="17009" y="20847"/>
                  </a:lnTo>
                  <a:lnTo>
                    <a:pt x="21600" y="21600"/>
                  </a:lnTo>
                  <a:lnTo>
                    <a:pt x="21449" y="17835"/>
                  </a:lnTo>
                  <a:lnTo>
                    <a:pt x="2107" y="0"/>
                  </a:ln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 name="Figura">
              <a:extLst>
                <a:ext uri="{FF2B5EF4-FFF2-40B4-BE49-F238E27FC236}">
                  <a16:creationId xmlns="" xmlns:a16="http://schemas.microsoft.com/office/drawing/2014/main" id="{0817AD9D-68FE-FF44-8BF7-859A6E38435D}"/>
                </a:ext>
              </a:extLst>
            </p:cNvPr>
            <p:cNvSpPr/>
            <p:nvPr/>
          </p:nvSpPr>
          <p:spPr>
            <a:xfrm>
              <a:off x="469899" y="2692399"/>
              <a:ext cx="370627" cy="569718"/>
            </a:xfrm>
            <a:custGeom>
              <a:avLst/>
              <a:gdLst/>
              <a:ahLst/>
              <a:cxnLst>
                <a:cxn ang="0">
                  <a:pos x="wd2" y="hd2"/>
                </a:cxn>
                <a:cxn ang="5400000">
                  <a:pos x="wd2" y="hd2"/>
                </a:cxn>
                <a:cxn ang="10800000">
                  <a:pos x="wd2" y="hd2"/>
                </a:cxn>
                <a:cxn ang="16200000">
                  <a:pos x="wd2" y="hd2"/>
                </a:cxn>
              </a:cxnLst>
              <a:rect l="0" t="0" r="r" b="b"/>
              <a:pathLst>
                <a:path w="20873" h="21249" extrusionOk="0">
                  <a:moveTo>
                    <a:pt x="0" y="2558"/>
                  </a:moveTo>
                  <a:lnTo>
                    <a:pt x="3290" y="0"/>
                  </a:lnTo>
                  <a:lnTo>
                    <a:pt x="20026" y="16342"/>
                  </a:lnTo>
                  <a:cubicBezTo>
                    <a:pt x="20026" y="16342"/>
                    <a:pt x="21600" y="20605"/>
                    <a:pt x="20456" y="21174"/>
                  </a:cubicBezTo>
                  <a:cubicBezTo>
                    <a:pt x="19597" y="21600"/>
                    <a:pt x="15163" y="20084"/>
                    <a:pt x="15163" y="20084"/>
                  </a:cubicBezTo>
                  <a:lnTo>
                    <a:pt x="0" y="2558"/>
                  </a:lnTo>
                  <a:close/>
                </a:path>
              </a:pathLst>
            </a:custGeom>
            <a:solidFill>
              <a:srgbClr val="8641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 name="Figura">
              <a:extLst>
                <a:ext uri="{FF2B5EF4-FFF2-40B4-BE49-F238E27FC236}">
                  <a16:creationId xmlns="" xmlns:a16="http://schemas.microsoft.com/office/drawing/2014/main" id="{A2413AB4-4CA5-3C40-9E68-7F4B5B3DE75D}"/>
                </a:ext>
              </a:extLst>
            </p:cNvPr>
            <p:cNvSpPr/>
            <p:nvPr/>
          </p:nvSpPr>
          <p:spPr>
            <a:xfrm>
              <a:off x="292099" y="1752600"/>
              <a:ext cx="76669" cy="330107"/>
            </a:xfrm>
            <a:custGeom>
              <a:avLst/>
              <a:gdLst/>
              <a:ahLst/>
              <a:cxnLst>
                <a:cxn ang="0">
                  <a:pos x="wd2" y="hd2"/>
                </a:cxn>
                <a:cxn ang="5400000">
                  <a:pos x="wd2" y="hd2"/>
                </a:cxn>
                <a:cxn ang="10800000">
                  <a:pos x="wd2" y="hd2"/>
                </a:cxn>
                <a:cxn ang="16200000">
                  <a:pos x="wd2" y="hd2"/>
                </a:cxn>
              </a:cxnLst>
              <a:rect l="0" t="0" r="r" b="b"/>
              <a:pathLst>
                <a:path w="18898" h="20717" extrusionOk="0">
                  <a:moveTo>
                    <a:pt x="13956" y="9522"/>
                  </a:moveTo>
                  <a:cubicBezTo>
                    <a:pt x="9260" y="3783"/>
                    <a:pt x="3626" y="-441"/>
                    <a:pt x="1121" y="37"/>
                  </a:cubicBezTo>
                  <a:cubicBezTo>
                    <a:pt x="-1383" y="515"/>
                    <a:pt x="495" y="5537"/>
                    <a:pt x="4878" y="11196"/>
                  </a:cubicBezTo>
                  <a:cubicBezTo>
                    <a:pt x="9574" y="16935"/>
                    <a:pt x="15208" y="21159"/>
                    <a:pt x="17713" y="20681"/>
                  </a:cubicBezTo>
                  <a:cubicBezTo>
                    <a:pt x="20217" y="20203"/>
                    <a:pt x="18652" y="15261"/>
                    <a:pt x="13956" y="9522"/>
                  </a:cubicBezTo>
                  <a:close/>
                </a:path>
              </a:pathLst>
            </a:custGeom>
            <a:solidFill>
              <a:srgbClr val="9B9F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 name="Figura">
              <a:extLst>
                <a:ext uri="{FF2B5EF4-FFF2-40B4-BE49-F238E27FC236}">
                  <a16:creationId xmlns="" xmlns:a16="http://schemas.microsoft.com/office/drawing/2014/main" id="{98E936CA-832E-4046-BD57-7FAB97A56CFF}"/>
                </a:ext>
              </a:extLst>
            </p:cNvPr>
            <p:cNvSpPr/>
            <p:nvPr/>
          </p:nvSpPr>
          <p:spPr>
            <a:xfrm>
              <a:off x="393700" y="2578099"/>
              <a:ext cx="93981" cy="124462"/>
            </a:xfrm>
            <a:custGeom>
              <a:avLst/>
              <a:gdLst/>
              <a:ahLst/>
              <a:cxnLst>
                <a:cxn ang="0">
                  <a:pos x="wd2" y="hd2"/>
                </a:cxn>
                <a:cxn ang="5400000">
                  <a:pos x="wd2" y="hd2"/>
                </a:cxn>
                <a:cxn ang="10800000">
                  <a:pos x="wd2" y="hd2"/>
                </a:cxn>
                <a:cxn ang="16200000">
                  <a:pos x="wd2" y="hd2"/>
                </a:cxn>
              </a:cxnLst>
              <a:rect l="0" t="0" r="r" b="b"/>
              <a:pathLst>
                <a:path w="21600" h="21600" extrusionOk="0">
                  <a:moveTo>
                    <a:pt x="15178" y="21600"/>
                  </a:moveTo>
                  <a:lnTo>
                    <a:pt x="0" y="1763"/>
                  </a:lnTo>
                  <a:lnTo>
                    <a:pt x="4670" y="0"/>
                  </a:lnTo>
                  <a:lnTo>
                    <a:pt x="21600" y="14106"/>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 name="Figura">
              <a:extLst>
                <a:ext uri="{FF2B5EF4-FFF2-40B4-BE49-F238E27FC236}">
                  <a16:creationId xmlns="" xmlns:a16="http://schemas.microsoft.com/office/drawing/2014/main" id="{D3F12D01-9A4B-B342-BA2E-3A11EB64EA6F}"/>
                </a:ext>
              </a:extLst>
            </p:cNvPr>
            <p:cNvSpPr/>
            <p:nvPr/>
          </p:nvSpPr>
          <p:spPr>
            <a:xfrm>
              <a:off x="393700" y="2578100"/>
              <a:ext cx="133350" cy="173990"/>
            </a:xfrm>
            <a:custGeom>
              <a:avLst/>
              <a:gdLst/>
              <a:ahLst/>
              <a:cxnLst>
                <a:cxn ang="0">
                  <a:pos x="wd2" y="hd2"/>
                </a:cxn>
                <a:cxn ang="5400000">
                  <a:pos x="wd2" y="hd2"/>
                </a:cxn>
                <a:cxn ang="10800000">
                  <a:pos x="wd2" y="hd2"/>
                </a:cxn>
                <a:cxn ang="16200000">
                  <a:pos x="wd2" y="hd2"/>
                </a:cxn>
              </a:cxnLst>
              <a:rect l="0" t="0" r="r" b="b"/>
              <a:pathLst>
                <a:path w="21600" h="21600" extrusionOk="0">
                  <a:moveTo>
                    <a:pt x="16457" y="0"/>
                  </a:moveTo>
                  <a:cubicBezTo>
                    <a:pt x="15017" y="8199"/>
                    <a:pt x="10903" y="13874"/>
                    <a:pt x="0" y="16397"/>
                  </a:cubicBezTo>
                  <a:lnTo>
                    <a:pt x="823" y="21600"/>
                  </a:lnTo>
                  <a:cubicBezTo>
                    <a:pt x="11520" y="18920"/>
                    <a:pt x="19337" y="13874"/>
                    <a:pt x="21600" y="3469"/>
                  </a:cubicBezTo>
                  <a:lnTo>
                    <a:pt x="16457" y="0"/>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 name="Figura">
              <a:extLst>
                <a:ext uri="{FF2B5EF4-FFF2-40B4-BE49-F238E27FC236}">
                  <a16:creationId xmlns="" xmlns:a16="http://schemas.microsoft.com/office/drawing/2014/main" id="{B2BF22A8-3031-0240-8D0B-6E81DCE38EC2}"/>
                </a:ext>
              </a:extLst>
            </p:cNvPr>
            <p:cNvSpPr/>
            <p:nvPr/>
          </p:nvSpPr>
          <p:spPr>
            <a:xfrm>
              <a:off x="495300" y="2654299"/>
              <a:ext cx="834390" cy="531350"/>
            </a:xfrm>
            <a:custGeom>
              <a:avLst/>
              <a:gdLst/>
              <a:ahLst/>
              <a:cxnLst>
                <a:cxn ang="0">
                  <a:pos x="wd2" y="hd2"/>
                </a:cxn>
                <a:cxn ang="5400000">
                  <a:pos x="wd2" y="hd2"/>
                </a:cxn>
                <a:cxn ang="10800000">
                  <a:pos x="wd2" y="hd2"/>
                </a:cxn>
                <a:cxn ang="16200000">
                  <a:pos x="wd2" y="hd2"/>
                </a:cxn>
              </a:cxnLst>
              <a:rect l="0" t="0" r="r" b="b"/>
              <a:pathLst>
                <a:path w="21600" h="20968" extrusionOk="0">
                  <a:moveTo>
                    <a:pt x="0" y="20948"/>
                  </a:moveTo>
                  <a:cubicBezTo>
                    <a:pt x="0" y="20948"/>
                    <a:pt x="14827" y="21600"/>
                    <a:pt x="21600" y="15335"/>
                  </a:cubicBezTo>
                  <a:lnTo>
                    <a:pt x="12986" y="0"/>
                  </a:lnTo>
                  <a:lnTo>
                    <a:pt x="4504" y="1103"/>
                  </a:lnTo>
                  <a:lnTo>
                    <a:pt x="0" y="20948"/>
                  </a:lnTo>
                  <a:close/>
                </a:path>
              </a:pathLst>
            </a:custGeom>
            <a:solidFill>
              <a:srgbClr val="98A13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 name="Figura">
              <a:extLst>
                <a:ext uri="{FF2B5EF4-FFF2-40B4-BE49-F238E27FC236}">
                  <a16:creationId xmlns="" xmlns:a16="http://schemas.microsoft.com/office/drawing/2014/main" id="{B72D3DF0-7D14-F54B-A830-ED869E9E144A}"/>
                </a:ext>
              </a:extLst>
            </p:cNvPr>
            <p:cNvSpPr/>
            <p:nvPr/>
          </p:nvSpPr>
          <p:spPr>
            <a:xfrm>
              <a:off x="901700" y="2527299"/>
              <a:ext cx="430537" cy="742951"/>
            </a:xfrm>
            <a:custGeom>
              <a:avLst/>
              <a:gdLst/>
              <a:ahLst/>
              <a:cxnLst>
                <a:cxn ang="0">
                  <a:pos x="wd2" y="hd2"/>
                </a:cxn>
                <a:cxn ang="5400000">
                  <a:pos x="wd2" y="hd2"/>
                </a:cxn>
                <a:cxn ang="10800000">
                  <a:pos x="wd2" y="hd2"/>
                </a:cxn>
                <a:cxn ang="16200000">
                  <a:pos x="wd2" y="hd2"/>
                </a:cxn>
              </a:cxnLst>
              <a:rect l="0" t="0" r="r" b="b"/>
              <a:pathLst>
                <a:path w="21537" h="21600" extrusionOk="0">
                  <a:moveTo>
                    <a:pt x="12769" y="0"/>
                  </a:moveTo>
                  <a:lnTo>
                    <a:pt x="0" y="1292"/>
                  </a:lnTo>
                  <a:lnTo>
                    <a:pt x="18678" y="21600"/>
                  </a:lnTo>
                  <a:cubicBezTo>
                    <a:pt x="18678" y="21600"/>
                    <a:pt x="21346" y="19274"/>
                    <a:pt x="21536" y="17612"/>
                  </a:cubicBezTo>
                  <a:cubicBezTo>
                    <a:pt x="21600" y="15914"/>
                    <a:pt x="12769" y="0"/>
                    <a:pt x="12769"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 name="Figura">
              <a:extLst>
                <a:ext uri="{FF2B5EF4-FFF2-40B4-BE49-F238E27FC236}">
                  <a16:creationId xmlns="" xmlns:a16="http://schemas.microsoft.com/office/drawing/2014/main" id="{7E18B6A0-BD50-E54C-A3B4-A0E2BE914019}"/>
                </a:ext>
              </a:extLst>
            </p:cNvPr>
            <p:cNvSpPr/>
            <p:nvPr/>
          </p:nvSpPr>
          <p:spPr>
            <a:xfrm>
              <a:off x="507999" y="2578100"/>
              <a:ext cx="290831" cy="763271"/>
            </a:xfrm>
            <a:custGeom>
              <a:avLst/>
              <a:gdLst/>
              <a:ahLst/>
              <a:cxnLst>
                <a:cxn ang="0">
                  <a:pos x="wd2" y="hd2"/>
                </a:cxn>
                <a:cxn ang="5400000">
                  <a:pos x="wd2" y="hd2"/>
                </a:cxn>
                <a:cxn ang="10800000">
                  <a:pos x="wd2" y="hd2"/>
                </a:cxn>
                <a:cxn ang="16200000">
                  <a:pos x="wd2" y="hd2"/>
                </a:cxn>
              </a:cxnLst>
              <a:rect l="0" t="0" r="r" b="b"/>
              <a:pathLst>
                <a:path w="21600" h="21600" extrusionOk="0">
                  <a:moveTo>
                    <a:pt x="6886" y="431"/>
                  </a:moveTo>
                  <a:lnTo>
                    <a:pt x="21600" y="0"/>
                  </a:lnTo>
                  <a:lnTo>
                    <a:pt x="4150" y="21600"/>
                  </a:lnTo>
                  <a:lnTo>
                    <a:pt x="0" y="20594"/>
                  </a:ln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 name="Figura">
              <a:extLst>
                <a:ext uri="{FF2B5EF4-FFF2-40B4-BE49-F238E27FC236}">
                  <a16:creationId xmlns="" xmlns:a16="http://schemas.microsoft.com/office/drawing/2014/main" id="{8FD386CB-08B8-8B4C-8743-96F778DA6DBA}"/>
                </a:ext>
              </a:extLst>
            </p:cNvPr>
            <p:cNvSpPr/>
            <p:nvPr/>
          </p:nvSpPr>
          <p:spPr>
            <a:xfrm>
              <a:off x="406400" y="3086100"/>
              <a:ext cx="223521" cy="884605"/>
            </a:xfrm>
            <a:custGeom>
              <a:avLst/>
              <a:gdLst/>
              <a:ahLst/>
              <a:cxnLst>
                <a:cxn ang="0">
                  <a:pos x="wd2" y="hd2"/>
                </a:cxn>
                <a:cxn ang="5400000">
                  <a:pos x="wd2" y="hd2"/>
                </a:cxn>
                <a:cxn ang="10800000">
                  <a:pos x="wd2" y="hd2"/>
                </a:cxn>
                <a:cxn ang="16200000">
                  <a:pos x="wd2" y="hd2"/>
                </a:cxn>
              </a:cxnLst>
              <a:rect l="0" t="0" r="r" b="b"/>
              <a:pathLst>
                <a:path w="21600" h="20896" extrusionOk="0">
                  <a:moveTo>
                    <a:pt x="0" y="20896"/>
                  </a:moveTo>
                  <a:lnTo>
                    <a:pt x="3068" y="20896"/>
                  </a:lnTo>
                  <a:cubicBezTo>
                    <a:pt x="3068" y="20896"/>
                    <a:pt x="18777" y="8776"/>
                    <a:pt x="21600" y="6946"/>
                  </a:cubicBezTo>
                  <a:cubicBezTo>
                    <a:pt x="19636" y="4696"/>
                    <a:pt x="18532" y="2356"/>
                    <a:pt x="19268" y="826"/>
                  </a:cubicBezTo>
                  <a:cubicBezTo>
                    <a:pt x="20005" y="-704"/>
                    <a:pt x="18164" y="286"/>
                    <a:pt x="16077" y="676"/>
                  </a:cubicBezTo>
                  <a:cubicBezTo>
                    <a:pt x="15218" y="856"/>
                    <a:pt x="11045" y="4516"/>
                    <a:pt x="6873" y="6196"/>
                  </a:cubicBezTo>
                  <a:cubicBezTo>
                    <a:pt x="5400" y="8626"/>
                    <a:pt x="4173" y="16246"/>
                    <a:pt x="0" y="20896"/>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 name="Figura">
              <a:extLst>
                <a:ext uri="{FF2B5EF4-FFF2-40B4-BE49-F238E27FC236}">
                  <a16:creationId xmlns="" xmlns:a16="http://schemas.microsoft.com/office/drawing/2014/main" id="{2B6C1516-396E-5641-89A0-CAA4DBDFE890}"/>
                </a:ext>
              </a:extLst>
            </p:cNvPr>
            <p:cNvSpPr/>
            <p:nvPr/>
          </p:nvSpPr>
          <p:spPr>
            <a:xfrm>
              <a:off x="482599" y="3086099"/>
              <a:ext cx="142242" cy="357143"/>
            </a:xfrm>
            <a:custGeom>
              <a:avLst/>
              <a:gdLst/>
              <a:ahLst/>
              <a:cxnLst>
                <a:cxn ang="0">
                  <a:pos x="wd2" y="hd2"/>
                </a:cxn>
                <a:cxn ang="5400000">
                  <a:pos x="wd2" y="hd2"/>
                </a:cxn>
                <a:cxn ang="10800000">
                  <a:pos x="wd2" y="hd2"/>
                </a:cxn>
                <a:cxn ang="16200000">
                  <a:pos x="wd2" y="hd2"/>
                </a:cxn>
              </a:cxnLst>
              <a:rect l="0" t="0" r="r" b="b"/>
              <a:pathLst>
                <a:path w="21600" h="19786" extrusionOk="0">
                  <a:moveTo>
                    <a:pt x="18514" y="19786"/>
                  </a:moveTo>
                  <a:cubicBezTo>
                    <a:pt x="19864" y="18379"/>
                    <a:pt x="20829" y="17253"/>
                    <a:pt x="21600" y="16620"/>
                  </a:cubicBezTo>
                  <a:cubicBezTo>
                    <a:pt x="18514" y="11343"/>
                    <a:pt x="17936" y="5363"/>
                    <a:pt x="19093" y="1774"/>
                  </a:cubicBezTo>
                  <a:cubicBezTo>
                    <a:pt x="20250" y="-1814"/>
                    <a:pt x="16200" y="1000"/>
                    <a:pt x="12921" y="1915"/>
                  </a:cubicBezTo>
                  <a:cubicBezTo>
                    <a:pt x="11571" y="2267"/>
                    <a:pt x="5979" y="9584"/>
                    <a:pt x="0" y="13806"/>
                  </a:cubicBezTo>
                  <a:cubicBezTo>
                    <a:pt x="7329" y="13806"/>
                    <a:pt x="13886" y="16127"/>
                    <a:pt x="18514" y="19786"/>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 name="Figura">
              <a:extLst>
                <a:ext uri="{FF2B5EF4-FFF2-40B4-BE49-F238E27FC236}">
                  <a16:creationId xmlns="" xmlns:a16="http://schemas.microsoft.com/office/drawing/2014/main" id="{B783AFF9-F79C-6A4C-9F1F-ED3913F8E61F}"/>
                </a:ext>
              </a:extLst>
            </p:cNvPr>
            <p:cNvSpPr/>
            <p:nvPr/>
          </p:nvSpPr>
          <p:spPr>
            <a:xfrm>
              <a:off x="406399" y="3467099"/>
              <a:ext cx="186691" cy="508001"/>
            </a:xfrm>
            <a:custGeom>
              <a:avLst/>
              <a:gdLst/>
              <a:ahLst/>
              <a:cxnLst>
                <a:cxn ang="0">
                  <a:pos x="wd2" y="hd2"/>
                </a:cxn>
                <a:cxn ang="5400000">
                  <a:pos x="wd2" y="hd2"/>
                </a:cxn>
                <a:cxn ang="10800000">
                  <a:pos x="wd2" y="hd2"/>
                </a:cxn>
                <a:cxn ang="16200000">
                  <a:pos x="wd2" y="hd2"/>
                </a:cxn>
              </a:cxnLst>
              <a:rect l="0" t="0" r="r" b="b"/>
              <a:pathLst>
                <a:path w="21600" h="21600" extrusionOk="0">
                  <a:moveTo>
                    <a:pt x="16898" y="1350"/>
                  </a:moveTo>
                  <a:cubicBezTo>
                    <a:pt x="13224" y="1350"/>
                    <a:pt x="9845" y="864"/>
                    <a:pt x="6906" y="0"/>
                  </a:cubicBezTo>
                  <a:cubicBezTo>
                    <a:pt x="5584" y="6102"/>
                    <a:pt x="3820" y="15390"/>
                    <a:pt x="0" y="21600"/>
                  </a:cubicBezTo>
                  <a:lnTo>
                    <a:pt x="3673" y="21600"/>
                  </a:lnTo>
                  <a:cubicBezTo>
                    <a:pt x="3673" y="21600"/>
                    <a:pt x="14988" y="8532"/>
                    <a:pt x="21600" y="1080"/>
                  </a:cubicBezTo>
                  <a:cubicBezTo>
                    <a:pt x="19984" y="1242"/>
                    <a:pt x="18514" y="1350"/>
                    <a:pt x="16898" y="135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 name="Figura">
              <a:extLst>
                <a:ext uri="{FF2B5EF4-FFF2-40B4-BE49-F238E27FC236}">
                  <a16:creationId xmlns="" xmlns:a16="http://schemas.microsoft.com/office/drawing/2014/main" id="{544FEC42-34CC-2C41-80D0-D78AAE318316}"/>
                </a:ext>
              </a:extLst>
            </p:cNvPr>
            <p:cNvSpPr/>
            <p:nvPr/>
          </p:nvSpPr>
          <p:spPr>
            <a:xfrm>
              <a:off x="444500" y="3467100"/>
              <a:ext cx="144780" cy="269240"/>
            </a:xfrm>
            <a:custGeom>
              <a:avLst/>
              <a:gdLst/>
              <a:ahLst/>
              <a:cxnLst>
                <a:cxn ang="0">
                  <a:pos x="wd2" y="hd2"/>
                </a:cxn>
                <a:cxn ang="5400000">
                  <a:pos x="wd2" y="hd2"/>
                </a:cxn>
                <a:cxn ang="10800000">
                  <a:pos x="wd2" y="hd2"/>
                </a:cxn>
                <a:cxn ang="16200000">
                  <a:pos x="wd2" y="hd2"/>
                </a:cxn>
              </a:cxnLst>
              <a:rect l="0" t="0" r="r" b="b"/>
              <a:pathLst>
                <a:path w="21600" h="21600" extrusionOk="0">
                  <a:moveTo>
                    <a:pt x="4547" y="15996"/>
                  </a:moveTo>
                  <a:cubicBezTo>
                    <a:pt x="7200" y="16200"/>
                    <a:pt x="9095" y="18340"/>
                    <a:pt x="9853" y="21600"/>
                  </a:cubicBezTo>
                  <a:cubicBezTo>
                    <a:pt x="13832" y="14875"/>
                    <a:pt x="18189" y="7642"/>
                    <a:pt x="21600" y="2038"/>
                  </a:cubicBezTo>
                  <a:cubicBezTo>
                    <a:pt x="19705" y="2343"/>
                    <a:pt x="17811" y="2547"/>
                    <a:pt x="15726" y="2547"/>
                  </a:cubicBezTo>
                  <a:cubicBezTo>
                    <a:pt x="10989" y="2547"/>
                    <a:pt x="6632" y="1630"/>
                    <a:pt x="2842" y="0"/>
                  </a:cubicBezTo>
                  <a:cubicBezTo>
                    <a:pt x="2084" y="4992"/>
                    <a:pt x="1137" y="11208"/>
                    <a:pt x="0" y="17525"/>
                  </a:cubicBezTo>
                  <a:cubicBezTo>
                    <a:pt x="1516" y="16404"/>
                    <a:pt x="3032" y="15894"/>
                    <a:pt x="4547" y="15996"/>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 name="Figura">
              <a:extLst>
                <a:ext uri="{FF2B5EF4-FFF2-40B4-BE49-F238E27FC236}">
                  <a16:creationId xmlns="" xmlns:a16="http://schemas.microsoft.com/office/drawing/2014/main" id="{4411FED0-A12F-F142-86C1-9CCC68A9ABA2}"/>
                </a:ext>
              </a:extLst>
            </p:cNvPr>
            <p:cNvSpPr/>
            <p:nvPr/>
          </p:nvSpPr>
          <p:spPr>
            <a:xfrm>
              <a:off x="266700" y="3848099"/>
              <a:ext cx="199391" cy="155679"/>
            </a:xfrm>
            <a:custGeom>
              <a:avLst/>
              <a:gdLst/>
              <a:ahLst/>
              <a:cxnLst>
                <a:cxn ang="0">
                  <a:pos x="wd2" y="hd2"/>
                </a:cxn>
                <a:cxn ang="5400000">
                  <a:pos x="wd2" y="hd2"/>
                </a:cxn>
                <a:cxn ang="10800000">
                  <a:pos x="wd2" y="hd2"/>
                </a:cxn>
                <a:cxn ang="16200000">
                  <a:pos x="wd2" y="hd2"/>
                </a:cxn>
              </a:cxnLst>
              <a:rect l="0" t="0" r="r" b="b"/>
              <a:pathLst>
                <a:path w="21600" h="20367" extrusionOk="0">
                  <a:moveTo>
                    <a:pt x="18848" y="20367"/>
                  </a:moveTo>
                  <a:lnTo>
                    <a:pt x="0" y="20367"/>
                  </a:lnTo>
                  <a:cubicBezTo>
                    <a:pt x="0" y="20367"/>
                    <a:pt x="6604" y="16545"/>
                    <a:pt x="11006" y="13721"/>
                  </a:cubicBezTo>
                  <a:cubicBezTo>
                    <a:pt x="14308" y="11561"/>
                    <a:pt x="18298" y="-1233"/>
                    <a:pt x="21600" y="96"/>
                  </a:cubicBezTo>
                  <a:lnTo>
                    <a:pt x="18848" y="20367"/>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 name="Figura">
              <a:extLst>
                <a:ext uri="{FF2B5EF4-FFF2-40B4-BE49-F238E27FC236}">
                  <a16:creationId xmlns="" xmlns:a16="http://schemas.microsoft.com/office/drawing/2014/main" id="{CED1B53F-AC10-9149-8A5F-AE9A664B7645}"/>
                </a:ext>
              </a:extLst>
            </p:cNvPr>
            <p:cNvSpPr/>
            <p:nvPr/>
          </p:nvSpPr>
          <p:spPr>
            <a:xfrm>
              <a:off x="1219200" y="3098799"/>
              <a:ext cx="442764" cy="878634"/>
            </a:xfrm>
            <a:custGeom>
              <a:avLst/>
              <a:gdLst/>
              <a:ahLst/>
              <a:cxnLst>
                <a:cxn ang="0">
                  <a:pos x="wd2" y="hd2"/>
                </a:cxn>
                <a:cxn ang="5400000">
                  <a:pos x="wd2" y="hd2"/>
                </a:cxn>
                <a:cxn ang="10800000">
                  <a:pos x="wd2" y="hd2"/>
                </a:cxn>
                <a:cxn ang="16200000">
                  <a:pos x="wd2" y="hd2"/>
                </a:cxn>
              </a:cxnLst>
              <a:rect l="0" t="0" r="r" b="b"/>
              <a:pathLst>
                <a:path w="20631" h="20871" extrusionOk="0">
                  <a:moveTo>
                    <a:pt x="20631" y="20871"/>
                  </a:moveTo>
                  <a:lnTo>
                    <a:pt x="19152" y="20871"/>
                  </a:lnTo>
                  <a:cubicBezTo>
                    <a:pt x="19152" y="20871"/>
                    <a:pt x="4298" y="9196"/>
                    <a:pt x="1931" y="7386"/>
                  </a:cubicBezTo>
                  <a:cubicBezTo>
                    <a:pt x="1635" y="5154"/>
                    <a:pt x="1516" y="2348"/>
                    <a:pt x="274" y="810"/>
                  </a:cubicBezTo>
                  <a:cubicBezTo>
                    <a:pt x="-969" y="-729"/>
                    <a:pt x="2345" y="327"/>
                    <a:pt x="3588" y="719"/>
                  </a:cubicBezTo>
                  <a:cubicBezTo>
                    <a:pt x="4830" y="1111"/>
                    <a:pt x="12583" y="12786"/>
                    <a:pt x="20631" y="20871"/>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 name="Figura">
              <a:extLst>
                <a:ext uri="{FF2B5EF4-FFF2-40B4-BE49-F238E27FC236}">
                  <a16:creationId xmlns="" xmlns:a16="http://schemas.microsoft.com/office/drawing/2014/main" id="{4E540AF4-A854-724E-9459-EABB78F33653}"/>
                </a:ext>
              </a:extLst>
            </p:cNvPr>
            <p:cNvSpPr/>
            <p:nvPr/>
          </p:nvSpPr>
          <p:spPr>
            <a:xfrm>
              <a:off x="1333500" y="3429000"/>
              <a:ext cx="120650" cy="148673"/>
            </a:xfrm>
            <a:custGeom>
              <a:avLst/>
              <a:gdLst/>
              <a:ahLst/>
              <a:cxnLst>
                <a:cxn ang="0">
                  <a:pos x="wd2" y="hd2"/>
                </a:cxn>
                <a:cxn ang="5400000">
                  <a:pos x="wd2" y="hd2"/>
                </a:cxn>
                <a:cxn ang="10800000">
                  <a:pos x="wd2" y="hd2"/>
                </a:cxn>
                <a:cxn ang="16200000">
                  <a:pos x="wd2" y="hd2"/>
                </a:cxn>
              </a:cxnLst>
              <a:rect l="0" t="0" r="r" b="b"/>
              <a:pathLst>
                <a:path w="21600" h="21072" extrusionOk="0">
                  <a:moveTo>
                    <a:pt x="0" y="11163"/>
                  </a:moveTo>
                  <a:cubicBezTo>
                    <a:pt x="0" y="11163"/>
                    <a:pt x="6594" y="21423"/>
                    <a:pt x="6594" y="21063"/>
                  </a:cubicBezTo>
                  <a:cubicBezTo>
                    <a:pt x="6594" y="20703"/>
                    <a:pt x="21600" y="7563"/>
                    <a:pt x="21600" y="7563"/>
                  </a:cubicBezTo>
                  <a:lnTo>
                    <a:pt x="17280" y="3"/>
                  </a:lnTo>
                  <a:cubicBezTo>
                    <a:pt x="17280" y="-177"/>
                    <a:pt x="12505" y="9363"/>
                    <a:pt x="0" y="11163"/>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 name="Figura">
              <a:extLst>
                <a:ext uri="{FF2B5EF4-FFF2-40B4-BE49-F238E27FC236}">
                  <a16:creationId xmlns="" xmlns:a16="http://schemas.microsoft.com/office/drawing/2014/main" id="{060FF3DA-BD36-B845-9D33-75BDF3BF8319}"/>
                </a:ext>
              </a:extLst>
            </p:cNvPr>
            <p:cNvSpPr/>
            <p:nvPr/>
          </p:nvSpPr>
          <p:spPr>
            <a:xfrm>
              <a:off x="457200" y="3441699"/>
              <a:ext cx="143759" cy="77531"/>
            </a:xfrm>
            <a:custGeom>
              <a:avLst/>
              <a:gdLst/>
              <a:ahLst/>
              <a:cxnLst>
                <a:cxn ang="0">
                  <a:pos x="wd2" y="hd2"/>
                </a:cxn>
                <a:cxn ang="5400000">
                  <a:pos x="wd2" y="hd2"/>
                </a:cxn>
                <a:cxn ang="10800000">
                  <a:pos x="wd2" y="hd2"/>
                </a:cxn>
                <a:cxn ang="16200000">
                  <a:pos x="wd2" y="hd2"/>
                </a:cxn>
              </a:cxnLst>
              <a:rect l="0" t="0" r="r" b="b"/>
              <a:pathLst>
                <a:path w="21261" h="20930" extrusionOk="0">
                  <a:moveTo>
                    <a:pt x="2291" y="0"/>
                  </a:moveTo>
                  <a:cubicBezTo>
                    <a:pt x="2291" y="0"/>
                    <a:pt x="-339" y="21600"/>
                    <a:pt x="37" y="20914"/>
                  </a:cubicBezTo>
                  <a:cubicBezTo>
                    <a:pt x="412" y="20229"/>
                    <a:pt x="19758" y="20229"/>
                    <a:pt x="19758" y="20229"/>
                  </a:cubicBezTo>
                  <a:lnTo>
                    <a:pt x="21261" y="10629"/>
                  </a:lnTo>
                  <a:cubicBezTo>
                    <a:pt x="21261" y="10286"/>
                    <a:pt x="11306" y="9257"/>
                    <a:pt x="2291"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 name="Figura">
              <a:extLst>
                <a:ext uri="{FF2B5EF4-FFF2-40B4-BE49-F238E27FC236}">
                  <a16:creationId xmlns="" xmlns:a16="http://schemas.microsoft.com/office/drawing/2014/main" id="{4FCBDA4C-E4C7-F146-AA66-2AC935B9C506}"/>
                </a:ext>
              </a:extLst>
            </p:cNvPr>
            <p:cNvSpPr/>
            <p:nvPr/>
          </p:nvSpPr>
          <p:spPr>
            <a:xfrm>
              <a:off x="1219200" y="3086100"/>
              <a:ext cx="116997" cy="322588"/>
            </a:xfrm>
            <a:custGeom>
              <a:avLst/>
              <a:gdLst/>
              <a:ahLst/>
              <a:cxnLst>
                <a:cxn ang="0">
                  <a:pos x="wd2" y="hd2"/>
                </a:cxn>
                <a:cxn ang="5400000">
                  <a:pos x="wd2" y="hd2"/>
                </a:cxn>
                <a:cxn ang="10800000">
                  <a:pos x="wd2" y="hd2"/>
                </a:cxn>
                <a:cxn ang="16200000">
                  <a:pos x="wd2" y="hd2"/>
                </a:cxn>
              </a:cxnLst>
              <a:rect l="0" t="0" r="r" b="b"/>
              <a:pathLst>
                <a:path w="18256" h="20245" extrusionOk="0">
                  <a:moveTo>
                    <a:pt x="7951" y="20245"/>
                  </a:moveTo>
                  <a:cubicBezTo>
                    <a:pt x="9735" y="15064"/>
                    <a:pt x="13500" y="10362"/>
                    <a:pt x="18256" y="6456"/>
                  </a:cubicBezTo>
                  <a:cubicBezTo>
                    <a:pt x="15680" y="4145"/>
                    <a:pt x="14491" y="1275"/>
                    <a:pt x="13698" y="1116"/>
                  </a:cubicBezTo>
                  <a:cubicBezTo>
                    <a:pt x="9537" y="80"/>
                    <a:pt x="-3344" y="-1355"/>
                    <a:pt x="817" y="2710"/>
                  </a:cubicBezTo>
                  <a:cubicBezTo>
                    <a:pt x="4979" y="6775"/>
                    <a:pt x="6762" y="14187"/>
                    <a:pt x="7753" y="20086"/>
                  </a:cubicBezTo>
                  <a:cubicBezTo>
                    <a:pt x="7753" y="20086"/>
                    <a:pt x="7951" y="20165"/>
                    <a:pt x="7951" y="20245"/>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 name="Figura">
              <a:extLst>
                <a:ext uri="{FF2B5EF4-FFF2-40B4-BE49-F238E27FC236}">
                  <a16:creationId xmlns="" xmlns:a16="http://schemas.microsoft.com/office/drawing/2014/main" id="{C4854610-EEC6-EA4D-B970-758DCD537496}"/>
                </a:ext>
              </a:extLst>
            </p:cNvPr>
            <p:cNvSpPr/>
            <p:nvPr/>
          </p:nvSpPr>
          <p:spPr>
            <a:xfrm>
              <a:off x="1371599" y="3467099"/>
              <a:ext cx="294641" cy="502921"/>
            </a:xfrm>
            <a:custGeom>
              <a:avLst/>
              <a:gdLst/>
              <a:ahLst/>
              <a:cxnLst>
                <a:cxn ang="0">
                  <a:pos x="wd2" y="hd2"/>
                </a:cxn>
                <a:cxn ang="5400000">
                  <a:pos x="wd2" y="hd2"/>
                </a:cxn>
                <a:cxn ang="10800000">
                  <a:pos x="wd2" y="hd2"/>
                </a:cxn>
                <a:cxn ang="16200000">
                  <a:pos x="wd2" y="hd2"/>
                </a:cxn>
              </a:cxnLst>
              <a:rect l="0" t="0" r="r" b="b"/>
              <a:pathLst>
                <a:path w="21600" h="21600" extrusionOk="0">
                  <a:moveTo>
                    <a:pt x="5493" y="0"/>
                  </a:moveTo>
                  <a:cubicBezTo>
                    <a:pt x="4003" y="1909"/>
                    <a:pt x="2141" y="3382"/>
                    <a:pt x="0" y="4200"/>
                  </a:cubicBezTo>
                  <a:cubicBezTo>
                    <a:pt x="8100" y="11509"/>
                    <a:pt x="19272" y="21600"/>
                    <a:pt x="19272" y="21600"/>
                  </a:cubicBezTo>
                  <a:lnTo>
                    <a:pt x="21600" y="21600"/>
                  </a:lnTo>
                  <a:cubicBezTo>
                    <a:pt x="15921" y="14836"/>
                    <a:pt x="10148" y="6818"/>
                    <a:pt x="5493" y="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9" name="Grupo">
              <a:extLst>
                <a:ext uri="{FF2B5EF4-FFF2-40B4-BE49-F238E27FC236}">
                  <a16:creationId xmlns="" xmlns:a16="http://schemas.microsoft.com/office/drawing/2014/main" id="{B292E425-A1F0-9C46-A2D9-1416254CDF10}"/>
                </a:ext>
              </a:extLst>
            </p:cNvPr>
            <p:cNvGrpSpPr/>
            <p:nvPr/>
          </p:nvGrpSpPr>
          <p:grpSpPr>
            <a:xfrm>
              <a:off x="1371599" y="3467100"/>
              <a:ext cx="280672" cy="511810"/>
              <a:chOff x="0" y="0"/>
              <a:chExt cx="280669" cy="511810"/>
            </a:xfrm>
          </p:grpSpPr>
          <p:sp>
            <p:nvSpPr>
              <p:cNvPr id="304" name="Figura">
                <a:extLst>
                  <a:ext uri="{FF2B5EF4-FFF2-40B4-BE49-F238E27FC236}">
                    <a16:creationId xmlns="" xmlns:a16="http://schemas.microsoft.com/office/drawing/2014/main" id="{B76310D5-2200-7146-AEAE-B639E4C3E141}"/>
                  </a:ext>
                </a:extLst>
              </p:cNvPr>
              <p:cNvSpPr/>
              <p:nvPr/>
            </p:nvSpPr>
            <p:spPr>
              <a:xfrm>
                <a:off x="-1" y="-1"/>
                <a:ext cx="166371" cy="353061"/>
              </a:xfrm>
              <a:custGeom>
                <a:avLst/>
                <a:gdLst/>
                <a:ahLst/>
                <a:cxnLst>
                  <a:cxn ang="0">
                    <a:pos x="wd2" y="hd2"/>
                  </a:cxn>
                  <a:cxn ang="5400000">
                    <a:pos x="wd2" y="hd2"/>
                  </a:cxn>
                  <a:cxn ang="10800000">
                    <a:pos x="wd2" y="hd2"/>
                  </a:cxn>
                  <a:cxn ang="16200000">
                    <a:pos x="wd2" y="hd2"/>
                  </a:cxn>
                </a:cxnLst>
                <a:rect l="0" t="0" r="r" b="b"/>
                <a:pathLst>
                  <a:path w="21600" h="21600" extrusionOk="0">
                    <a:moveTo>
                      <a:pt x="20940" y="20978"/>
                    </a:moveTo>
                    <a:cubicBezTo>
                      <a:pt x="16159" y="15617"/>
                      <a:pt x="15005" y="10722"/>
                      <a:pt x="17643" y="9246"/>
                    </a:cubicBezTo>
                    <a:cubicBezTo>
                      <a:pt x="14840" y="6060"/>
                      <a:pt x="12202" y="2953"/>
                      <a:pt x="9728" y="0"/>
                    </a:cubicBezTo>
                    <a:cubicBezTo>
                      <a:pt x="7090" y="2719"/>
                      <a:pt x="3792" y="4817"/>
                      <a:pt x="0" y="5983"/>
                    </a:cubicBezTo>
                    <a:cubicBezTo>
                      <a:pt x="6925" y="10955"/>
                      <a:pt x="15005" y="16860"/>
                      <a:pt x="21600" y="21600"/>
                    </a:cubicBezTo>
                    <a:cubicBezTo>
                      <a:pt x="21270" y="21367"/>
                      <a:pt x="21105" y="21212"/>
                      <a:pt x="20940" y="20978"/>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5" name="Figura">
                <a:extLst>
                  <a:ext uri="{FF2B5EF4-FFF2-40B4-BE49-F238E27FC236}">
                    <a16:creationId xmlns="" xmlns:a16="http://schemas.microsoft.com/office/drawing/2014/main" id="{CF5B9661-F372-0541-B5FB-A19C32D41FC5}"/>
                  </a:ext>
                </a:extLst>
              </p:cNvPr>
              <p:cNvSpPr/>
              <p:nvPr/>
            </p:nvSpPr>
            <p:spPr>
              <a:xfrm>
                <a:off x="253999" y="495300"/>
                <a:ext cx="26671" cy="16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143" y="13292"/>
                      <a:pt x="8229" y="21600"/>
                      <a:pt x="8229" y="21600"/>
                    </a:cubicBezTo>
                    <a:lnTo>
                      <a:pt x="21600" y="21600"/>
                    </a:lnTo>
                    <a:cubicBezTo>
                      <a:pt x="15429" y="18277"/>
                      <a:pt x="7200" y="9969"/>
                      <a:pt x="0" y="0"/>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0" name="Figura">
              <a:extLst>
                <a:ext uri="{FF2B5EF4-FFF2-40B4-BE49-F238E27FC236}">
                  <a16:creationId xmlns="" xmlns:a16="http://schemas.microsoft.com/office/drawing/2014/main" id="{5FBD84ED-75BE-3944-860B-334C221A9405}"/>
                </a:ext>
              </a:extLst>
            </p:cNvPr>
            <p:cNvSpPr/>
            <p:nvPr/>
          </p:nvSpPr>
          <p:spPr>
            <a:xfrm>
              <a:off x="1574799" y="3848099"/>
              <a:ext cx="233681" cy="150618"/>
            </a:xfrm>
            <a:custGeom>
              <a:avLst/>
              <a:gdLst/>
              <a:ahLst/>
              <a:cxnLst>
                <a:cxn ang="0">
                  <a:pos x="wd2" y="hd2"/>
                </a:cxn>
                <a:cxn ang="5400000">
                  <a:pos x="wd2" y="hd2"/>
                </a:cxn>
                <a:cxn ang="10800000">
                  <a:pos x="wd2" y="hd2"/>
                </a:cxn>
                <a:cxn ang="16200000">
                  <a:pos x="wd2" y="hd2"/>
                </a:cxn>
              </a:cxnLst>
              <a:rect l="0" t="0" r="r" b="b"/>
              <a:pathLst>
                <a:path w="21600" h="20331" extrusionOk="0">
                  <a:moveTo>
                    <a:pt x="5517" y="20331"/>
                  </a:moveTo>
                  <a:lnTo>
                    <a:pt x="21600" y="20331"/>
                  </a:lnTo>
                  <a:cubicBezTo>
                    <a:pt x="21600" y="20331"/>
                    <a:pt x="15378" y="16560"/>
                    <a:pt x="11152" y="13645"/>
                  </a:cubicBezTo>
                  <a:cubicBezTo>
                    <a:pt x="7983" y="11588"/>
                    <a:pt x="2583" y="-1269"/>
                    <a:pt x="0" y="102"/>
                  </a:cubicBezTo>
                  <a:lnTo>
                    <a:pt x="5517" y="20331"/>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 name="Figura">
              <a:extLst>
                <a:ext uri="{FF2B5EF4-FFF2-40B4-BE49-F238E27FC236}">
                  <a16:creationId xmlns="" xmlns:a16="http://schemas.microsoft.com/office/drawing/2014/main" id="{15FD12CD-5DC7-E041-B5CF-2B2B91D6F1EF}"/>
                </a:ext>
              </a:extLst>
            </p:cNvPr>
            <p:cNvSpPr/>
            <p:nvPr/>
          </p:nvSpPr>
          <p:spPr>
            <a:xfrm>
              <a:off x="508000" y="2324100"/>
              <a:ext cx="822961" cy="858470"/>
            </a:xfrm>
            <a:custGeom>
              <a:avLst/>
              <a:gdLst/>
              <a:ahLst/>
              <a:cxnLst>
                <a:cxn ang="0">
                  <a:pos x="wd2" y="hd2"/>
                </a:cxn>
                <a:cxn ang="5400000">
                  <a:pos x="wd2" y="hd2"/>
                </a:cxn>
                <a:cxn ang="10800000">
                  <a:pos x="wd2" y="hd2"/>
                </a:cxn>
                <a:cxn ang="16200000">
                  <a:pos x="wd2" y="hd2"/>
                </a:cxn>
              </a:cxnLst>
              <a:rect l="0" t="0" r="r" b="b"/>
              <a:pathLst>
                <a:path w="21600" h="20769" extrusionOk="0">
                  <a:moveTo>
                    <a:pt x="0" y="20769"/>
                  </a:moveTo>
                  <a:cubicBezTo>
                    <a:pt x="0" y="20769"/>
                    <a:pt x="4667" y="18680"/>
                    <a:pt x="11300" y="17512"/>
                  </a:cubicBezTo>
                  <a:cubicBezTo>
                    <a:pt x="11300" y="17512"/>
                    <a:pt x="11267" y="9001"/>
                    <a:pt x="11600" y="8970"/>
                  </a:cubicBezTo>
                  <a:cubicBezTo>
                    <a:pt x="12733" y="8909"/>
                    <a:pt x="15000" y="16683"/>
                    <a:pt x="15000" y="16683"/>
                  </a:cubicBezTo>
                  <a:lnTo>
                    <a:pt x="21600" y="17297"/>
                  </a:lnTo>
                  <a:cubicBezTo>
                    <a:pt x="21600" y="17297"/>
                    <a:pt x="17333" y="3378"/>
                    <a:pt x="16100" y="828"/>
                  </a:cubicBezTo>
                  <a:cubicBezTo>
                    <a:pt x="15300" y="-831"/>
                    <a:pt x="5333" y="183"/>
                    <a:pt x="3367" y="2272"/>
                  </a:cubicBezTo>
                  <a:cubicBezTo>
                    <a:pt x="2267" y="3471"/>
                    <a:pt x="0" y="20769"/>
                    <a:pt x="0" y="2076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22" name="Grupo">
              <a:extLst>
                <a:ext uri="{FF2B5EF4-FFF2-40B4-BE49-F238E27FC236}">
                  <a16:creationId xmlns="" xmlns:a16="http://schemas.microsoft.com/office/drawing/2014/main" id="{9297B5CB-D79E-D447-87C7-20435BDC4942}"/>
                </a:ext>
              </a:extLst>
            </p:cNvPr>
            <p:cNvGrpSpPr/>
            <p:nvPr/>
          </p:nvGrpSpPr>
          <p:grpSpPr>
            <a:xfrm>
              <a:off x="508000" y="2324099"/>
              <a:ext cx="819151" cy="858521"/>
              <a:chOff x="0" y="0"/>
              <a:chExt cx="819149" cy="858519"/>
            </a:xfrm>
          </p:grpSpPr>
          <p:sp>
            <p:nvSpPr>
              <p:cNvPr id="301" name="Figura">
                <a:extLst>
                  <a:ext uri="{FF2B5EF4-FFF2-40B4-BE49-F238E27FC236}">
                    <a16:creationId xmlns="" xmlns:a16="http://schemas.microsoft.com/office/drawing/2014/main" id="{307CD49B-06B6-2D48-AA0A-B3F7CEC4CA12}"/>
                  </a:ext>
                </a:extLst>
              </p:cNvPr>
              <p:cNvSpPr/>
              <p:nvPr/>
            </p:nvSpPr>
            <p:spPr>
              <a:xfrm>
                <a:off x="558800" y="0"/>
                <a:ext cx="260350" cy="708661"/>
              </a:xfrm>
              <a:custGeom>
                <a:avLst/>
                <a:gdLst/>
                <a:ahLst/>
                <a:cxnLst>
                  <a:cxn ang="0">
                    <a:pos x="wd2" y="hd2"/>
                  </a:cxn>
                  <a:cxn ang="5400000">
                    <a:pos x="wd2" y="hd2"/>
                  </a:cxn>
                  <a:cxn ang="10800000">
                    <a:pos x="wd2" y="hd2"/>
                  </a:cxn>
                  <a:cxn ang="16200000">
                    <a:pos x="wd2" y="hd2"/>
                  </a:cxn>
                </a:cxnLst>
                <a:rect l="0" t="0" r="r" b="b"/>
                <a:pathLst>
                  <a:path w="21600" h="21600" extrusionOk="0">
                    <a:moveTo>
                      <a:pt x="15489" y="21368"/>
                    </a:moveTo>
                    <a:lnTo>
                      <a:pt x="21600" y="21600"/>
                    </a:lnTo>
                    <a:cubicBezTo>
                      <a:pt x="21600" y="21600"/>
                      <a:pt x="8113" y="4065"/>
                      <a:pt x="4215" y="852"/>
                    </a:cubicBezTo>
                    <a:cubicBezTo>
                      <a:pt x="3688" y="465"/>
                      <a:pt x="2213" y="194"/>
                      <a:pt x="0" y="0"/>
                    </a:cubicBezTo>
                    <a:cubicBezTo>
                      <a:pt x="6849" y="3755"/>
                      <a:pt x="12644" y="10490"/>
                      <a:pt x="15489" y="21368"/>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2" name="Figura">
                <a:extLst>
                  <a:ext uri="{FF2B5EF4-FFF2-40B4-BE49-F238E27FC236}">
                    <a16:creationId xmlns="" xmlns:a16="http://schemas.microsoft.com/office/drawing/2014/main" id="{799B9E56-8408-314A-8304-2A95BDA33F3F}"/>
                  </a:ext>
                </a:extLst>
              </p:cNvPr>
              <p:cNvSpPr/>
              <p:nvPr/>
            </p:nvSpPr>
            <p:spPr>
              <a:xfrm>
                <a:off x="0" y="76199"/>
                <a:ext cx="151131"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329" y="175"/>
                      <a:pt x="19059" y="351"/>
                      <a:pt x="18333" y="526"/>
                    </a:cubicBezTo>
                    <a:cubicBezTo>
                      <a:pt x="12343" y="1858"/>
                      <a:pt x="0" y="21600"/>
                      <a:pt x="0" y="21600"/>
                    </a:cubicBezTo>
                    <a:cubicBezTo>
                      <a:pt x="0" y="21600"/>
                      <a:pt x="5445" y="21109"/>
                      <a:pt x="14703" y="20408"/>
                    </a:cubicBezTo>
                    <a:cubicBezTo>
                      <a:pt x="13069" y="14096"/>
                      <a:pt x="11617" y="5295"/>
                      <a:pt x="21600" y="0"/>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3" name="Figura">
                <a:extLst>
                  <a:ext uri="{FF2B5EF4-FFF2-40B4-BE49-F238E27FC236}">
                    <a16:creationId xmlns="" xmlns:a16="http://schemas.microsoft.com/office/drawing/2014/main" id="{EC167FFD-F8F6-9D45-85B8-0F6324FB6D2A}"/>
                  </a:ext>
                </a:extLst>
              </p:cNvPr>
              <p:cNvSpPr/>
              <p:nvPr/>
            </p:nvSpPr>
            <p:spPr>
              <a:xfrm>
                <a:off x="101599" y="25400"/>
                <a:ext cx="508001" cy="144914"/>
              </a:xfrm>
              <a:custGeom>
                <a:avLst/>
                <a:gdLst/>
                <a:ahLst/>
                <a:cxnLst>
                  <a:cxn ang="0">
                    <a:pos x="wd2" y="hd2"/>
                  </a:cxn>
                  <a:cxn ang="5400000">
                    <a:pos x="wd2" y="hd2"/>
                  </a:cxn>
                  <a:cxn ang="10800000">
                    <a:pos x="wd2" y="hd2"/>
                  </a:cxn>
                  <a:cxn ang="16200000">
                    <a:pos x="wd2" y="hd2"/>
                  </a:cxn>
                </a:cxnLst>
                <a:rect l="0" t="0" r="r" b="b"/>
                <a:pathLst>
                  <a:path w="21600" h="19561" extrusionOk="0">
                    <a:moveTo>
                      <a:pt x="21222" y="0"/>
                    </a:moveTo>
                    <a:cubicBezTo>
                      <a:pt x="14796" y="14571"/>
                      <a:pt x="270" y="12000"/>
                      <a:pt x="270" y="12000"/>
                    </a:cubicBezTo>
                    <a:lnTo>
                      <a:pt x="0" y="19371"/>
                    </a:lnTo>
                    <a:cubicBezTo>
                      <a:pt x="15714" y="21600"/>
                      <a:pt x="21600" y="3429"/>
                      <a:pt x="21600" y="3429"/>
                    </a:cubicBezTo>
                    <a:lnTo>
                      <a:pt x="21222" y="0"/>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3" name="Figura">
              <a:extLst>
                <a:ext uri="{FF2B5EF4-FFF2-40B4-BE49-F238E27FC236}">
                  <a16:creationId xmlns="" xmlns:a16="http://schemas.microsoft.com/office/drawing/2014/main" id="{4423F0AB-79C0-A249-800C-E1B32934237A}"/>
                </a:ext>
              </a:extLst>
            </p:cNvPr>
            <p:cNvSpPr/>
            <p:nvPr/>
          </p:nvSpPr>
          <p:spPr>
            <a:xfrm>
              <a:off x="495300" y="2666999"/>
              <a:ext cx="834390" cy="516895"/>
            </a:xfrm>
            <a:custGeom>
              <a:avLst/>
              <a:gdLst/>
              <a:ahLst/>
              <a:cxnLst>
                <a:cxn ang="0">
                  <a:pos x="wd2" y="hd2"/>
                </a:cxn>
                <a:cxn ang="5400000">
                  <a:pos x="wd2" y="hd2"/>
                </a:cxn>
                <a:cxn ang="10800000">
                  <a:pos x="wd2" y="hd2"/>
                </a:cxn>
                <a:cxn ang="16200000">
                  <a:pos x="wd2" y="hd2"/>
                </a:cxn>
              </a:cxnLst>
              <a:rect l="0" t="0" r="r" b="b"/>
              <a:pathLst>
                <a:path w="21600" h="21547" extrusionOk="0">
                  <a:moveTo>
                    <a:pt x="15255" y="12918"/>
                  </a:moveTo>
                  <a:cubicBezTo>
                    <a:pt x="15255" y="12918"/>
                    <a:pt x="12953" y="-53"/>
                    <a:pt x="11704" y="0"/>
                  </a:cubicBezTo>
                  <a:cubicBezTo>
                    <a:pt x="10619" y="53"/>
                    <a:pt x="10488" y="14082"/>
                    <a:pt x="10488" y="14082"/>
                  </a:cubicBezTo>
                  <a:cubicBezTo>
                    <a:pt x="5589" y="15459"/>
                    <a:pt x="2038" y="17629"/>
                    <a:pt x="197" y="18900"/>
                  </a:cubicBezTo>
                  <a:cubicBezTo>
                    <a:pt x="66" y="20541"/>
                    <a:pt x="0" y="21547"/>
                    <a:pt x="0" y="21547"/>
                  </a:cubicBezTo>
                  <a:cubicBezTo>
                    <a:pt x="0" y="21547"/>
                    <a:pt x="4668" y="17947"/>
                    <a:pt x="11310" y="15935"/>
                  </a:cubicBezTo>
                  <a:cubicBezTo>
                    <a:pt x="11310" y="15935"/>
                    <a:pt x="11967" y="5453"/>
                    <a:pt x="12296" y="5400"/>
                  </a:cubicBezTo>
                  <a:cubicBezTo>
                    <a:pt x="13447" y="5294"/>
                    <a:pt x="14992" y="14453"/>
                    <a:pt x="14992" y="14453"/>
                  </a:cubicBezTo>
                  <a:lnTo>
                    <a:pt x="21600" y="15512"/>
                  </a:lnTo>
                  <a:cubicBezTo>
                    <a:pt x="21600" y="15512"/>
                    <a:pt x="21468" y="14823"/>
                    <a:pt x="21271" y="13712"/>
                  </a:cubicBezTo>
                  <a:lnTo>
                    <a:pt x="15255" y="12918"/>
                  </a:ln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 name="Figura">
              <a:extLst>
                <a:ext uri="{FF2B5EF4-FFF2-40B4-BE49-F238E27FC236}">
                  <a16:creationId xmlns="" xmlns:a16="http://schemas.microsoft.com/office/drawing/2014/main" id="{09A1A9CB-48E8-3848-B8BC-1B95023483F3}"/>
                </a:ext>
              </a:extLst>
            </p:cNvPr>
            <p:cNvSpPr/>
            <p:nvPr/>
          </p:nvSpPr>
          <p:spPr>
            <a:xfrm>
              <a:off x="1346199" y="3467099"/>
              <a:ext cx="18542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8259"/>
                  </a:moveTo>
                  <a:lnTo>
                    <a:pt x="12279" y="0"/>
                  </a:lnTo>
                  <a:lnTo>
                    <a:pt x="21600" y="10292"/>
                  </a:lnTo>
                  <a:lnTo>
                    <a:pt x="4734" y="21600"/>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 name="Figura">
              <a:extLst>
                <a:ext uri="{FF2B5EF4-FFF2-40B4-BE49-F238E27FC236}">
                  <a16:creationId xmlns="" xmlns:a16="http://schemas.microsoft.com/office/drawing/2014/main" id="{E3B6EC00-B9C5-974F-B336-FA25A912DF9A}"/>
                </a:ext>
              </a:extLst>
            </p:cNvPr>
            <p:cNvSpPr/>
            <p:nvPr/>
          </p:nvSpPr>
          <p:spPr>
            <a:xfrm>
              <a:off x="431800" y="3467100"/>
              <a:ext cx="170181" cy="151131"/>
            </a:xfrm>
            <a:custGeom>
              <a:avLst/>
              <a:gdLst/>
              <a:ahLst/>
              <a:cxnLst>
                <a:cxn ang="0">
                  <a:pos x="wd2" y="hd2"/>
                </a:cxn>
                <a:cxn ang="5400000">
                  <a:pos x="wd2" y="hd2"/>
                </a:cxn>
                <a:cxn ang="10800000">
                  <a:pos x="wd2" y="hd2"/>
                </a:cxn>
                <a:cxn ang="16200000">
                  <a:pos x="wd2" y="hd2"/>
                </a:cxn>
              </a:cxnLst>
              <a:rect l="0" t="0" r="r" b="b"/>
              <a:pathLst>
                <a:path w="21600" h="21600" extrusionOk="0">
                  <a:moveTo>
                    <a:pt x="3707" y="0"/>
                  </a:moveTo>
                  <a:lnTo>
                    <a:pt x="21600" y="4356"/>
                  </a:lnTo>
                  <a:lnTo>
                    <a:pt x="19504" y="21600"/>
                  </a:lnTo>
                  <a:lnTo>
                    <a:pt x="0" y="15973"/>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 name="Figura">
              <a:extLst>
                <a:ext uri="{FF2B5EF4-FFF2-40B4-BE49-F238E27FC236}">
                  <a16:creationId xmlns="" xmlns:a16="http://schemas.microsoft.com/office/drawing/2014/main" id="{2E249F34-054B-C34B-BEC9-90B1E7074FBB}"/>
                </a:ext>
              </a:extLst>
            </p:cNvPr>
            <p:cNvSpPr/>
            <p:nvPr/>
          </p:nvSpPr>
          <p:spPr>
            <a:xfrm>
              <a:off x="990599" y="1651000"/>
              <a:ext cx="431801" cy="223521"/>
            </a:xfrm>
            <a:custGeom>
              <a:avLst/>
              <a:gdLst/>
              <a:ahLst/>
              <a:cxnLst>
                <a:cxn ang="0">
                  <a:pos x="wd2" y="hd2"/>
                </a:cxn>
                <a:cxn ang="5400000">
                  <a:pos x="wd2" y="hd2"/>
                </a:cxn>
                <a:cxn ang="10800000">
                  <a:pos x="wd2" y="hd2"/>
                </a:cxn>
                <a:cxn ang="16200000">
                  <a:pos x="wd2" y="hd2"/>
                </a:cxn>
              </a:cxnLst>
              <a:rect l="0" t="0" r="r" b="b"/>
              <a:pathLst>
                <a:path w="21600" h="21600" extrusionOk="0">
                  <a:moveTo>
                    <a:pt x="6289" y="21600"/>
                  </a:moveTo>
                  <a:lnTo>
                    <a:pt x="21282" y="13745"/>
                  </a:lnTo>
                  <a:lnTo>
                    <a:pt x="21600" y="368"/>
                  </a:lnTo>
                  <a:lnTo>
                    <a:pt x="0" y="0"/>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0" name="Figura">
              <a:extLst>
                <a:ext uri="{FF2B5EF4-FFF2-40B4-BE49-F238E27FC236}">
                  <a16:creationId xmlns="" xmlns:a16="http://schemas.microsoft.com/office/drawing/2014/main" id="{D9934CE2-4CBA-FC49-AC1B-2E1D441C4614}"/>
                </a:ext>
              </a:extLst>
            </p:cNvPr>
            <p:cNvSpPr/>
            <p:nvPr/>
          </p:nvSpPr>
          <p:spPr>
            <a:xfrm>
              <a:off x="990599" y="1651000"/>
              <a:ext cx="427992" cy="223521"/>
            </a:xfrm>
            <a:custGeom>
              <a:avLst/>
              <a:gdLst/>
              <a:ahLst/>
              <a:cxnLst>
                <a:cxn ang="0">
                  <a:pos x="wd2" y="hd2"/>
                </a:cxn>
                <a:cxn ang="5400000">
                  <a:pos x="wd2" y="hd2"/>
                </a:cxn>
                <a:cxn ang="10800000">
                  <a:pos x="wd2" y="hd2"/>
                </a:cxn>
                <a:cxn ang="16200000">
                  <a:pos x="wd2" y="hd2"/>
                </a:cxn>
              </a:cxnLst>
              <a:rect l="0" t="0" r="r" b="b"/>
              <a:pathLst>
                <a:path w="21600" h="21600" extrusionOk="0">
                  <a:moveTo>
                    <a:pt x="19549" y="6259"/>
                  </a:moveTo>
                  <a:cubicBezTo>
                    <a:pt x="16024" y="5645"/>
                    <a:pt x="13204" y="2945"/>
                    <a:pt x="13011" y="245"/>
                  </a:cubicBezTo>
                  <a:lnTo>
                    <a:pt x="0" y="0"/>
                  </a:lnTo>
                  <a:lnTo>
                    <a:pt x="6345" y="21600"/>
                  </a:lnTo>
                  <a:lnTo>
                    <a:pt x="21472" y="13745"/>
                  </a:lnTo>
                  <a:lnTo>
                    <a:pt x="21600" y="6382"/>
                  </a:lnTo>
                  <a:cubicBezTo>
                    <a:pt x="20959" y="6505"/>
                    <a:pt x="20254" y="6382"/>
                    <a:pt x="19549" y="6259"/>
                  </a:cubicBez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1" name="Figura">
              <a:extLst>
                <a:ext uri="{FF2B5EF4-FFF2-40B4-BE49-F238E27FC236}">
                  <a16:creationId xmlns="" xmlns:a16="http://schemas.microsoft.com/office/drawing/2014/main" id="{9289EB84-D2E9-8E4B-ACC5-04606DA460A0}"/>
                </a:ext>
              </a:extLst>
            </p:cNvPr>
            <p:cNvSpPr/>
            <p:nvPr/>
          </p:nvSpPr>
          <p:spPr>
            <a:xfrm>
              <a:off x="50800" y="1701799"/>
              <a:ext cx="478445" cy="195581"/>
            </a:xfrm>
            <a:custGeom>
              <a:avLst/>
              <a:gdLst/>
              <a:ahLst/>
              <a:cxnLst>
                <a:cxn ang="0">
                  <a:pos x="wd2" y="hd2"/>
                </a:cxn>
                <a:cxn ang="5400000">
                  <a:pos x="wd2" y="hd2"/>
                </a:cxn>
                <a:cxn ang="10800000">
                  <a:pos x="wd2" y="hd2"/>
                </a:cxn>
                <a:cxn ang="16200000">
                  <a:pos x="wd2" y="hd2"/>
                </a:cxn>
              </a:cxnLst>
              <a:rect l="0" t="0" r="r" b="b"/>
              <a:pathLst>
                <a:path w="20758" h="21600" extrusionOk="0">
                  <a:moveTo>
                    <a:pt x="18774" y="21600"/>
                  </a:moveTo>
                  <a:cubicBezTo>
                    <a:pt x="18774" y="21600"/>
                    <a:pt x="1582" y="19636"/>
                    <a:pt x="370" y="17392"/>
                  </a:cubicBezTo>
                  <a:cubicBezTo>
                    <a:pt x="-842" y="15148"/>
                    <a:pt x="1307" y="4909"/>
                    <a:pt x="1307" y="4909"/>
                  </a:cubicBezTo>
                  <a:lnTo>
                    <a:pt x="20758" y="0"/>
                  </a:lnTo>
                  <a:lnTo>
                    <a:pt x="18774" y="21600"/>
                  </a:ln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2" name="Figura">
              <a:extLst>
                <a:ext uri="{FF2B5EF4-FFF2-40B4-BE49-F238E27FC236}">
                  <a16:creationId xmlns="" xmlns:a16="http://schemas.microsoft.com/office/drawing/2014/main" id="{B4701B39-68D8-D346-B9E2-717AFF7D151C}"/>
                </a:ext>
              </a:extLst>
            </p:cNvPr>
            <p:cNvSpPr/>
            <p:nvPr/>
          </p:nvSpPr>
          <p:spPr>
            <a:xfrm>
              <a:off x="304799" y="1612899"/>
              <a:ext cx="925350" cy="809362"/>
            </a:xfrm>
            <a:custGeom>
              <a:avLst/>
              <a:gdLst/>
              <a:ahLst/>
              <a:cxnLst>
                <a:cxn ang="0">
                  <a:pos x="wd2" y="hd2"/>
                </a:cxn>
                <a:cxn ang="5400000">
                  <a:pos x="wd2" y="hd2"/>
                </a:cxn>
                <a:cxn ang="10800000">
                  <a:pos x="wd2" y="hd2"/>
                </a:cxn>
                <a:cxn ang="16200000">
                  <a:pos x="wd2" y="hd2"/>
                </a:cxn>
              </a:cxnLst>
              <a:rect l="0" t="0" r="r" b="b"/>
              <a:pathLst>
                <a:path w="21413" h="20762" extrusionOk="0">
                  <a:moveTo>
                    <a:pt x="18691" y="19319"/>
                  </a:moveTo>
                  <a:cubicBezTo>
                    <a:pt x="18691" y="19319"/>
                    <a:pt x="19308" y="12510"/>
                    <a:pt x="19161" y="10360"/>
                  </a:cubicBezTo>
                  <a:lnTo>
                    <a:pt x="21394" y="10197"/>
                  </a:lnTo>
                  <a:cubicBezTo>
                    <a:pt x="21394" y="10197"/>
                    <a:pt x="21600" y="3649"/>
                    <a:pt x="20630" y="0"/>
                  </a:cubicBezTo>
                  <a:cubicBezTo>
                    <a:pt x="20630" y="0"/>
                    <a:pt x="11109" y="586"/>
                    <a:pt x="9081" y="847"/>
                  </a:cubicBezTo>
                  <a:cubicBezTo>
                    <a:pt x="7053" y="1108"/>
                    <a:pt x="0" y="2346"/>
                    <a:pt x="0" y="2346"/>
                  </a:cubicBezTo>
                  <a:cubicBezTo>
                    <a:pt x="0" y="2346"/>
                    <a:pt x="1469" y="10067"/>
                    <a:pt x="1381" y="11957"/>
                  </a:cubicBezTo>
                  <a:cubicBezTo>
                    <a:pt x="1381" y="11957"/>
                    <a:pt x="4878" y="10979"/>
                    <a:pt x="5172" y="10979"/>
                  </a:cubicBezTo>
                  <a:cubicBezTo>
                    <a:pt x="5466" y="10979"/>
                    <a:pt x="6495" y="19222"/>
                    <a:pt x="7611" y="20427"/>
                  </a:cubicBezTo>
                  <a:cubicBezTo>
                    <a:pt x="8728" y="21600"/>
                    <a:pt x="18691" y="19319"/>
                    <a:pt x="18691" y="1931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3" name="Figura">
              <a:extLst>
                <a:ext uri="{FF2B5EF4-FFF2-40B4-BE49-F238E27FC236}">
                  <a16:creationId xmlns="" xmlns:a16="http://schemas.microsoft.com/office/drawing/2014/main" id="{FBED6B0D-87DE-B84A-A8CB-07825F18C2CD}"/>
                </a:ext>
              </a:extLst>
            </p:cNvPr>
            <p:cNvSpPr/>
            <p:nvPr/>
          </p:nvSpPr>
          <p:spPr>
            <a:xfrm>
              <a:off x="952500" y="2260600"/>
              <a:ext cx="92559" cy="149145"/>
            </a:xfrm>
            <a:custGeom>
              <a:avLst/>
              <a:gdLst/>
              <a:ahLst/>
              <a:cxnLst>
                <a:cxn ang="0">
                  <a:pos x="wd2" y="hd2"/>
                </a:cxn>
                <a:cxn ang="5400000">
                  <a:pos x="wd2" y="hd2"/>
                </a:cxn>
                <a:cxn ang="10800000">
                  <a:pos x="wd2" y="hd2"/>
                </a:cxn>
                <a:cxn ang="16200000">
                  <a:pos x="wd2" y="hd2"/>
                </a:cxn>
              </a:cxnLst>
              <a:rect l="0" t="0" r="r" b="b"/>
              <a:pathLst>
                <a:path w="20183" h="19217" extrusionOk="0">
                  <a:moveTo>
                    <a:pt x="19938" y="235"/>
                  </a:moveTo>
                  <a:cubicBezTo>
                    <a:pt x="13846" y="9072"/>
                    <a:pt x="3600" y="15126"/>
                    <a:pt x="0" y="19217"/>
                  </a:cubicBezTo>
                  <a:lnTo>
                    <a:pt x="17169" y="16926"/>
                  </a:lnTo>
                  <a:cubicBezTo>
                    <a:pt x="14123" y="17744"/>
                    <a:pt x="21600" y="-2383"/>
                    <a:pt x="19938" y="23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4" name="Figura">
              <a:extLst>
                <a:ext uri="{FF2B5EF4-FFF2-40B4-BE49-F238E27FC236}">
                  <a16:creationId xmlns="" xmlns:a16="http://schemas.microsoft.com/office/drawing/2014/main" id="{350FBE23-9032-914A-AB1C-F808E1D14B40}"/>
                </a:ext>
              </a:extLst>
            </p:cNvPr>
            <p:cNvSpPr/>
            <p:nvPr/>
          </p:nvSpPr>
          <p:spPr>
            <a:xfrm>
              <a:off x="381000" y="1638300"/>
              <a:ext cx="734073" cy="340361"/>
            </a:xfrm>
            <a:custGeom>
              <a:avLst/>
              <a:gdLst/>
              <a:ahLst/>
              <a:cxnLst>
                <a:cxn ang="0">
                  <a:pos x="wd2" y="hd2"/>
                </a:cxn>
                <a:cxn ang="5400000">
                  <a:pos x="wd2" y="hd2"/>
                </a:cxn>
                <a:cxn ang="10800000">
                  <a:pos x="wd2" y="hd2"/>
                </a:cxn>
                <a:cxn ang="16200000">
                  <a:pos x="wd2" y="hd2"/>
                </a:cxn>
              </a:cxnLst>
              <a:rect l="0" t="0" r="r" b="b"/>
              <a:pathLst>
                <a:path w="20774" h="21600" extrusionOk="0">
                  <a:moveTo>
                    <a:pt x="0" y="4191"/>
                  </a:moveTo>
                  <a:cubicBezTo>
                    <a:pt x="0" y="4191"/>
                    <a:pt x="5068" y="19182"/>
                    <a:pt x="11285" y="21600"/>
                  </a:cubicBezTo>
                  <a:lnTo>
                    <a:pt x="13657" y="13540"/>
                  </a:lnTo>
                  <a:lnTo>
                    <a:pt x="16173" y="20149"/>
                  </a:lnTo>
                  <a:cubicBezTo>
                    <a:pt x="16173" y="20149"/>
                    <a:pt x="21600" y="9672"/>
                    <a:pt x="20666" y="0"/>
                  </a:cubicBezTo>
                  <a:lnTo>
                    <a:pt x="11070" y="322"/>
                  </a:lnTo>
                  <a:lnTo>
                    <a:pt x="0" y="4191"/>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25" name="Grupo">
              <a:extLst>
                <a:ext uri="{FF2B5EF4-FFF2-40B4-BE49-F238E27FC236}">
                  <a16:creationId xmlns="" xmlns:a16="http://schemas.microsoft.com/office/drawing/2014/main" id="{B25FBE23-A546-DD43-ABCE-33D9E0A38B1A}"/>
                </a:ext>
              </a:extLst>
            </p:cNvPr>
            <p:cNvGrpSpPr/>
            <p:nvPr/>
          </p:nvGrpSpPr>
          <p:grpSpPr>
            <a:xfrm>
              <a:off x="355599" y="1905000"/>
              <a:ext cx="876865" cy="523992"/>
              <a:chOff x="0" y="0"/>
              <a:chExt cx="876863" cy="523991"/>
            </a:xfrm>
          </p:grpSpPr>
          <p:sp>
            <p:nvSpPr>
              <p:cNvPr id="299" name="Figura">
                <a:extLst>
                  <a:ext uri="{FF2B5EF4-FFF2-40B4-BE49-F238E27FC236}">
                    <a16:creationId xmlns="" xmlns:a16="http://schemas.microsoft.com/office/drawing/2014/main" id="{CD6C8386-F6F1-2D49-B9B0-C3497327A2DB}"/>
                  </a:ext>
                </a:extLst>
              </p:cNvPr>
              <p:cNvSpPr/>
              <p:nvPr/>
            </p:nvSpPr>
            <p:spPr>
              <a:xfrm>
                <a:off x="-1" y="63499"/>
                <a:ext cx="373381" cy="460493"/>
              </a:xfrm>
              <a:custGeom>
                <a:avLst/>
                <a:gdLst/>
                <a:ahLst/>
                <a:cxnLst>
                  <a:cxn ang="0">
                    <a:pos x="wd2" y="hd2"/>
                  </a:cxn>
                  <a:cxn ang="5400000">
                    <a:pos x="wd2" y="hd2"/>
                  </a:cxn>
                  <a:cxn ang="10800000">
                    <a:pos x="wd2" y="hd2"/>
                  </a:cxn>
                  <a:cxn ang="16200000">
                    <a:pos x="wd2" y="hd2"/>
                  </a:cxn>
                </a:cxnLst>
                <a:rect l="0" t="0" r="r" b="b"/>
                <a:pathLst>
                  <a:path w="21600" h="21516" extrusionOk="0">
                    <a:moveTo>
                      <a:pt x="14547" y="6705"/>
                    </a:moveTo>
                    <a:cubicBezTo>
                      <a:pt x="13812" y="4213"/>
                      <a:pt x="13224" y="2018"/>
                      <a:pt x="12784" y="0"/>
                    </a:cubicBezTo>
                    <a:cubicBezTo>
                      <a:pt x="11976" y="119"/>
                      <a:pt x="11167" y="178"/>
                      <a:pt x="10359" y="297"/>
                    </a:cubicBezTo>
                    <a:cubicBezTo>
                      <a:pt x="6759" y="653"/>
                      <a:pt x="3233" y="712"/>
                      <a:pt x="0" y="593"/>
                    </a:cubicBezTo>
                    <a:cubicBezTo>
                      <a:pt x="367" y="2670"/>
                      <a:pt x="661" y="4510"/>
                      <a:pt x="588" y="5459"/>
                    </a:cubicBezTo>
                    <a:cubicBezTo>
                      <a:pt x="588" y="5459"/>
                      <a:pt x="9331" y="3679"/>
                      <a:pt x="10065" y="3679"/>
                    </a:cubicBezTo>
                    <a:cubicBezTo>
                      <a:pt x="10800" y="3679"/>
                      <a:pt x="13371" y="18692"/>
                      <a:pt x="16163" y="20888"/>
                    </a:cubicBezTo>
                    <a:cubicBezTo>
                      <a:pt x="16824" y="21422"/>
                      <a:pt x="18882" y="21600"/>
                      <a:pt x="21600" y="21481"/>
                    </a:cubicBezTo>
                    <a:cubicBezTo>
                      <a:pt x="17633" y="18692"/>
                      <a:pt x="16531" y="13292"/>
                      <a:pt x="14547" y="670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0" name="Figura">
                <a:extLst>
                  <a:ext uri="{FF2B5EF4-FFF2-40B4-BE49-F238E27FC236}">
                    <a16:creationId xmlns="" xmlns:a16="http://schemas.microsoft.com/office/drawing/2014/main" id="{4365E616-2384-8B47-A716-84A0E7CDE98B}"/>
                  </a:ext>
                </a:extLst>
              </p:cNvPr>
              <p:cNvSpPr/>
              <p:nvPr/>
            </p:nvSpPr>
            <p:spPr>
              <a:xfrm>
                <a:off x="685799" y="0"/>
                <a:ext cx="191065" cy="482600"/>
              </a:xfrm>
              <a:custGeom>
                <a:avLst/>
                <a:gdLst/>
                <a:ahLst/>
                <a:cxnLst>
                  <a:cxn ang="0">
                    <a:pos x="wd2" y="hd2"/>
                  </a:cxn>
                  <a:cxn ang="5400000">
                    <a:pos x="wd2" y="hd2"/>
                  </a:cxn>
                  <a:cxn ang="10800000">
                    <a:pos x="wd2" y="hd2"/>
                  </a:cxn>
                  <a:cxn ang="16200000">
                    <a:pos x="wd2" y="hd2"/>
                  </a:cxn>
                </a:cxnLst>
                <a:rect l="0" t="0" r="r" b="b"/>
                <a:pathLst>
                  <a:path w="21521" h="21600" extrusionOk="0">
                    <a:moveTo>
                      <a:pt x="8726" y="796"/>
                    </a:moveTo>
                    <a:cubicBezTo>
                      <a:pt x="10156" y="8015"/>
                      <a:pt x="8154" y="16825"/>
                      <a:pt x="0" y="21600"/>
                    </a:cubicBezTo>
                    <a:cubicBezTo>
                      <a:pt x="5007" y="21259"/>
                      <a:pt x="8297" y="20975"/>
                      <a:pt x="8297" y="20975"/>
                    </a:cubicBezTo>
                    <a:cubicBezTo>
                      <a:pt x="8297" y="20975"/>
                      <a:pt x="11301" y="9095"/>
                      <a:pt x="10585" y="5343"/>
                    </a:cubicBezTo>
                    <a:lnTo>
                      <a:pt x="21457" y="5059"/>
                    </a:lnTo>
                    <a:cubicBezTo>
                      <a:pt x="21457" y="5059"/>
                      <a:pt x="21600" y="2899"/>
                      <a:pt x="21457" y="0"/>
                    </a:cubicBezTo>
                    <a:cubicBezTo>
                      <a:pt x="17595" y="398"/>
                      <a:pt x="13303" y="682"/>
                      <a:pt x="8726" y="796"/>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26" name="Figura">
              <a:extLst>
                <a:ext uri="{FF2B5EF4-FFF2-40B4-BE49-F238E27FC236}">
                  <a16:creationId xmlns="" xmlns:a16="http://schemas.microsoft.com/office/drawing/2014/main" id="{FF0540BA-53FF-AA4E-9C9F-21009E52FA87}"/>
                </a:ext>
              </a:extLst>
            </p:cNvPr>
            <p:cNvSpPr/>
            <p:nvPr/>
          </p:nvSpPr>
          <p:spPr>
            <a:xfrm>
              <a:off x="1422400" y="1650999"/>
              <a:ext cx="535200" cy="157481"/>
            </a:xfrm>
            <a:custGeom>
              <a:avLst/>
              <a:gdLst/>
              <a:ahLst/>
              <a:cxnLst>
                <a:cxn ang="0">
                  <a:pos x="wd2" y="hd2"/>
                </a:cxn>
                <a:cxn ang="5400000">
                  <a:pos x="wd2" y="hd2"/>
                </a:cxn>
                <a:cxn ang="10800000">
                  <a:pos x="wd2" y="hd2"/>
                </a:cxn>
                <a:cxn ang="16200000">
                  <a:pos x="wd2" y="hd2"/>
                </a:cxn>
              </a:cxnLst>
              <a:rect l="0" t="0" r="r" b="b"/>
              <a:pathLst>
                <a:path w="21120" h="21600" extrusionOk="0">
                  <a:moveTo>
                    <a:pt x="71" y="10277"/>
                  </a:moveTo>
                  <a:cubicBezTo>
                    <a:pt x="-480" y="7316"/>
                    <a:pt x="2326" y="0"/>
                    <a:pt x="3379" y="0"/>
                  </a:cubicBezTo>
                  <a:cubicBezTo>
                    <a:pt x="4481" y="0"/>
                    <a:pt x="21120" y="8361"/>
                    <a:pt x="21120" y="8361"/>
                  </a:cubicBezTo>
                  <a:lnTo>
                    <a:pt x="21070" y="12716"/>
                  </a:lnTo>
                  <a:cubicBezTo>
                    <a:pt x="21070" y="12716"/>
                    <a:pt x="6386" y="21600"/>
                    <a:pt x="4882" y="21600"/>
                  </a:cubicBezTo>
                  <a:cubicBezTo>
                    <a:pt x="3329" y="21600"/>
                    <a:pt x="623" y="13065"/>
                    <a:pt x="71" y="1027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7" name="Figura">
              <a:extLst>
                <a:ext uri="{FF2B5EF4-FFF2-40B4-BE49-F238E27FC236}">
                  <a16:creationId xmlns="" xmlns:a16="http://schemas.microsoft.com/office/drawing/2014/main" id="{76B445E8-AA25-C44B-B419-510502148A39}"/>
                </a:ext>
              </a:extLst>
            </p:cNvPr>
            <p:cNvSpPr/>
            <p:nvPr/>
          </p:nvSpPr>
          <p:spPr>
            <a:xfrm>
              <a:off x="1422399" y="1650999"/>
              <a:ext cx="534247" cy="157481"/>
            </a:xfrm>
            <a:custGeom>
              <a:avLst/>
              <a:gdLst/>
              <a:ahLst/>
              <a:cxnLst>
                <a:cxn ang="0">
                  <a:pos x="wd2" y="hd2"/>
                </a:cxn>
                <a:cxn ang="5400000">
                  <a:pos x="wd2" y="hd2"/>
                </a:cxn>
                <a:cxn ang="10800000">
                  <a:pos x="wd2" y="hd2"/>
                </a:cxn>
                <a:cxn ang="16200000">
                  <a:pos x="wd2" y="hd2"/>
                </a:cxn>
              </a:cxnLst>
              <a:rect l="0" t="0" r="r" b="b"/>
              <a:pathLst>
                <a:path w="21082" h="21600" extrusionOk="0">
                  <a:moveTo>
                    <a:pt x="13314" y="13587"/>
                  </a:moveTo>
                  <a:cubicBezTo>
                    <a:pt x="7901" y="13065"/>
                    <a:pt x="3341" y="8535"/>
                    <a:pt x="3140" y="3658"/>
                  </a:cubicBezTo>
                  <a:cubicBezTo>
                    <a:pt x="3090" y="2439"/>
                    <a:pt x="3341" y="1219"/>
                    <a:pt x="3842" y="174"/>
                  </a:cubicBezTo>
                  <a:cubicBezTo>
                    <a:pt x="3642" y="174"/>
                    <a:pt x="3491" y="0"/>
                    <a:pt x="3391" y="0"/>
                  </a:cubicBezTo>
                  <a:cubicBezTo>
                    <a:pt x="2288" y="0"/>
                    <a:pt x="-518" y="7142"/>
                    <a:pt x="83" y="10277"/>
                  </a:cubicBezTo>
                  <a:cubicBezTo>
                    <a:pt x="585" y="13065"/>
                    <a:pt x="3341" y="21426"/>
                    <a:pt x="4895" y="21600"/>
                  </a:cubicBezTo>
                  <a:cubicBezTo>
                    <a:pt x="6398" y="21600"/>
                    <a:pt x="21082" y="12716"/>
                    <a:pt x="21082" y="12716"/>
                  </a:cubicBezTo>
                  <a:lnTo>
                    <a:pt x="21082" y="10800"/>
                  </a:lnTo>
                  <a:cubicBezTo>
                    <a:pt x="19428" y="12890"/>
                    <a:pt x="16572" y="13935"/>
                    <a:pt x="13314" y="1358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8" name="Figura">
              <a:extLst>
                <a:ext uri="{FF2B5EF4-FFF2-40B4-BE49-F238E27FC236}">
                  <a16:creationId xmlns="" xmlns:a16="http://schemas.microsoft.com/office/drawing/2014/main" id="{5BF8EF11-FAC7-0C4B-B37E-E2D31F08782E}"/>
                </a:ext>
              </a:extLst>
            </p:cNvPr>
            <p:cNvSpPr/>
            <p:nvPr/>
          </p:nvSpPr>
          <p:spPr>
            <a:xfrm>
              <a:off x="381000" y="1612900"/>
              <a:ext cx="735247" cy="341630"/>
            </a:xfrm>
            <a:custGeom>
              <a:avLst/>
              <a:gdLst/>
              <a:ahLst/>
              <a:cxnLst>
                <a:cxn ang="0">
                  <a:pos x="wd2" y="hd2"/>
                </a:cxn>
                <a:cxn ang="5400000">
                  <a:pos x="wd2" y="hd2"/>
                </a:cxn>
                <a:cxn ang="10800000">
                  <a:pos x="wd2" y="hd2"/>
                </a:cxn>
                <a:cxn ang="16200000">
                  <a:pos x="wd2" y="hd2"/>
                </a:cxn>
              </a:cxnLst>
              <a:rect l="0" t="0" r="r" b="b"/>
              <a:pathLst>
                <a:path w="20807" h="21600" extrusionOk="0">
                  <a:moveTo>
                    <a:pt x="0" y="4256"/>
                  </a:moveTo>
                  <a:cubicBezTo>
                    <a:pt x="0" y="4256"/>
                    <a:pt x="5068" y="19191"/>
                    <a:pt x="11285" y="21600"/>
                  </a:cubicBezTo>
                  <a:lnTo>
                    <a:pt x="13657" y="13570"/>
                  </a:lnTo>
                  <a:lnTo>
                    <a:pt x="16461" y="19914"/>
                  </a:lnTo>
                  <a:cubicBezTo>
                    <a:pt x="16461" y="19914"/>
                    <a:pt x="21600" y="9716"/>
                    <a:pt x="20701" y="0"/>
                  </a:cubicBezTo>
                  <a:lnTo>
                    <a:pt x="11105" y="321"/>
                  </a:lnTo>
                  <a:lnTo>
                    <a:pt x="0" y="4256"/>
                  </a:lnTo>
                  <a:close/>
                </a:path>
              </a:pathLst>
            </a:custGeom>
            <a:solidFill>
              <a:srgbClr val="EED8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9" name="Figura">
              <a:extLst>
                <a:ext uri="{FF2B5EF4-FFF2-40B4-BE49-F238E27FC236}">
                  <a16:creationId xmlns="" xmlns:a16="http://schemas.microsoft.com/office/drawing/2014/main" id="{237A4288-57AD-814C-AD50-B457176CB66A}"/>
                </a:ext>
              </a:extLst>
            </p:cNvPr>
            <p:cNvSpPr/>
            <p:nvPr/>
          </p:nvSpPr>
          <p:spPr>
            <a:xfrm>
              <a:off x="685799" y="1612900"/>
              <a:ext cx="260527" cy="123839"/>
            </a:xfrm>
            <a:custGeom>
              <a:avLst/>
              <a:gdLst/>
              <a:ahLst/>
              <a:cxnLst>
                <a:cxn ang="0">
                  <a:pos x="wd2" y="hd2"/>
                </a:cxn>
                <a:cxn ang="5400000">
                  <a:pos x="wd2" y="hd2"/>
                </a:cxn>
                <a:cxn ang="10800000">
                  <a:pos x="wd2" y="hd2"/>
                </a:cxn>
                <a:cxn ang="16200000">
                  <a:pos x="wd2" y="hd2"/>
                </a:cxn>
              </a:cxnLst>
              <a:rect l="0" t="0" r="r" b="b"/>
              <a:pathLst>
                <a:path w="21100" h="19148" extrusionOk="0">
                  <a:moveTo>
                    <a:pt x="13180" y="19148"/>
                  </a:moveTo>
                  <a:cubicBezTo>
                    <a:pt x="13180" y="19148"/>
                    <a:pt x="-500" y="10115"/>
                    <a:pt x="14" y="3832"/>
                  </a:cubicBezTo>
                  <a:cubicBezTo>
                    <a:pt x="529" y="-2452"/>
                    <a:pt x="21100" y="886"/>
                    <a:pt x="21100" y="886"/>
                  </a:cubicBezTo>
                  <a:cubicBezTo>
                    <a:pt x="21100" y="886"/>
                    <a:pt x="20894" y="10508"/>
                    <a:pt x="13180" y="19148"/>
                  </a:cubicBezTo>
                  <a:close/>
                </a:path>
              </a:pathLst>
            </a:custGeom>
            <a:solidFill>
              <a:srgbClr val="EB96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0" name="Figura">
              <a:extLst>
                <a:ext uri="{FF2B5EF4-FFF2-40B4-BE49-F238E27FC236}">
                  <a16:creationId xmlns="" xmlns:a16="http://schemas.microsoft.com/office/drawing/2014/main" id="{528D3197-CDCC-4542-A9D4-CBCA2BE08FD2}"/>
                </a:ext>
              </a:extLst>
            </p:cNvPr>
            <p:cNvSpPr/>
            <p:nvPr/>
          </p:nvSpPr>
          <p:spPr>
            <a:xfrm>
              <a:off x="685799" y="1612900"/>
              <a:ext cx="241487" cy="119226"/>
            </a:xfrm>
            <a:custGeom>
              <a:avLst/>
              <a:gdLst/>
              <a:ahLst/>
              <a:cxnLst>
                <a:cxn ang="0">
                  <a:pos x="wd2" y="hd2"/>
                </a:cxn>
                <a:cxn ang="5400000">
                  <a:pos x="wd2" y="hd2"/>
                </a:cxn>
                <a:cxn ang="10800000">
                  <a:pos x="wd2" y="hd2"/>
                </a:cxn>
                <a:cxn ang="16200000">
                  <a:pos x="wd2" y="hd2"/>
                </a:cxn>
              </a:cxnLst>
              <a:rect l="0" t="0" r="r" b="b"/>
              <a:pathLst>
                <a:path w="20955" h="19312" extrusionOk="0">
                  <a:moveTo>
                    <a:pt x="13351" y="19312"/>
                  </a:moveTo>
                  <a:cubicBezTo>
                    <a:pt x="13351" y="19312"/>
                    <a:pt x="-535" y="9849"/>
                    <a:pt x="16" y="3678"/>
                  </a:cubicBezTo>
                  <a:cubicBezTo>
                    <a:pt x="567" y="-2288"/>
                    <a:pt x="20955" y="798"/>
                    <a:pt x="20955" y="798"/>
                  </a:cubicBezTo>
                  <a:cubicBezTo>
                    <a:pt x="20955" y="798"/>
                    <a:pt x="21065" y="10672"/>
                    <a:pt x="13351" y="193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1" name="Figura">
              <a:extLst>
                <a:ext uri="{FF2B5EF4-FFF2-40B4-BE49-F238E27FC236}">
                  <a16:creationId xmlns="" xmlns:a16="http://schemas.microsoft.com/office/drawing/2014/main" id="{1297FDDD-22C1-6548-A49E-B422770F73BE}"/>
                </a:ext>
              </a:extLst>
            </p:cNvPr>
            <p:cNvSpPr/>
            <p:nvPr/>
          </p:nvSpPr>
          <p:spPr>
            <a:xfrm>
              <a:off x="279400" y="1676400"/>
              <a:ext cx="129540" cy="412750"/>
            </a:xfrm>
            <a:custGeom>
              <a:avLst/>
              <a:gdLst/>
              <a:ahLst/>
              <a:cxnLst>
                <a:cxn ang="0">
                  <a:pos x="wd2" y="hd2"/>
                </a:cxn>
                <a:cxn ang="5400000">
                  <a:pos x="wd2" y="hd2"/>
                </a:cxn>
                <a:cxn ang="10800000">
                  <a:pos x="wd2" y="hd2"/>
                </a:cxn>
                <a:cxn ang="16200000">
                  <a:pos x="wd2" y="hd2"/>
                </a:cxn>
              </a:cxnLst>
              <a:rect l="0" t="0" r="r" b="b"/>
              <a:pathLst>
                <a:path w="21600" h="21600" extrusionOk="0">
                  <a:moveTo>
                    <a:pt x="12494" y="21401"/>
                  </a:moveTo>
                  <a:lnTo>
                    <a:pt x="21600" y="21600"/>
                  </a:lnTo>
                  <a:cubicBezTo>
                    <a:pt x="21600" y="21600"/>
                    <a:pt x="20753" y="8374"/>
                    <a:pt x="9106" y="0"/>
                  </a:cubicBezTo>
                  <a:lnTo>
                    <a:pt x="0" y="665"/>
                  </a:lnTo>
                  <a:cubicBezTo>
                    <a:pt x="212" y="665"/>
                    <a:pt x="7624" y="7045"/>
                    <a:pt x="12494" y="21401"/>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2" name="Figura">
              <a:extLst>
                <a:ext uri="{FF2B5EF4-FFF2-40B4-BE49-F238E27FC236}">
                  <a16:creationId xmlns="" xmlns:a16="http://schemas.microsoft.com/office/drawing/2014/main" id="{BDAE16A7-863C-0247-8F33-A7C5ACD579E4}"/>
                </a:ext>
              </a:extLst>
            </p:cNvPr>
            <p:cNvSpPr/>
            <p:nvPr/>
          </p:nvSpPr>
          <p:spPr>
            <a:xfrm>
              <a:off x="342899" y="1943099"/>
              <a:ext cx="73661" cy="14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862" y="6198"/>
                    <a:pt x="3724" y="13148"/>
                    <a:pt x="5586" y="21037"/>
                  </a:cubicBezTo>
                  <a:lnTo>
                    <a:pt x="21600" y="21600"/>
                  </a:lnTo>
                  <a:cubicBezTo>
                    <a:pt x="21600" y="21600"/>
                    <a:pt x="21228" y="14838"/>
                    <a:pt x="19366" y="5071"/>
                  </a:cubicBezTo>
                  <a:cubicBezTo>
                    <a:pt x="12662" y="5259"/>
                    <a:pt x="5959" y="3381"/>
                    <a:pt x="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3" name="Figura">
              <a:extLst>
                <a:ext uri="{FF2B5EF4-FFF2-40B4-BE49-F238E27FC236}">
                  <a16:creationId xmlns="" xmlns:a16="http://schemas.microsoft.com/office/drawing/2014/main" id="{616EB617-FB99-7F45-A3C6-B236A52AB681}"/>
                </a:ext>
              </a:extLst>
            </p:cNvPr>
            <p:cNvSpPr/>
            <p:nvPr/>
          </p:nvSpPr>
          <p:spPr>
            <a:xfrm>
              <a:off x="1181100" y="1612899"/>
              <a:ext cx="81363" cy="419101"/>
            </a:xfrm>
            <a:custGeom>
              <a:avLst/>
              <a:gdLst/>
              <a:ahLst/>
              <a:cxnLst>
                <a:cxn ang="0">
                  <a:pos x="wd2" y="hd2"/>
                </a:cxn>
                <a:cxn ang="5400000">
                  <a:pos x="wd2" y="hd2"/>
                </a:cxn>
                <a:cxn ang="10800000">
                  <a:pos x="wd2" y="hd2"/>
                </a:cxn>
                <a:cxn ang="16200000">
                  <a:pos x="wd2" y="hd2"/>
                </a:cxn>
              </a:cxnLst>
              <a:rect l="0" t="0" r="r" b="b"/>
              <a:pathLst>
                <a:path w="17297" h="21600" extrusionOk="0">
                  <a:moveTo>
                    <a:pt x="4050" y="20880"/>
                  </a:moveTo>
                  <a:lnTo>
                    <a:pt x="15390" y="21600"/>
                  </a:lnTo>
                  <a:cubicBezTo>
                    <a:pt x="15390" y="21600"/>
                    <a:pt x="21600" y="8771"/>
                    <a:pt x="11610" y="0"/>
                  </a:cubicBezTo>
                  <a:lnTo>
                    <a:pt x="0" y="65"/>
                  </a:lnTo>
                  <a:cubicBezTo>
                    <a:pt x="0" y="65"/>
                    <a:pt x="5670" y="6676"/>
                    <a:pt x="4050" y="20880"/>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4" name="Figura">
              <a:extLst>
                <a:ext uri="{FF2B5EF4-FFF2-40B4-BE49-F238E27FC236}">
                  <a16:creationId xmlns="" xmlns:a16="http://schemas.microsoft.com/office/drawing/2014/main" id="{E53A09DA-366F-6242-9C86-84943B0C8415}"/>
                </a:ext>
              </a:extLst>
            </p:cNvPr>
            <p:cNvSpPr/>
            <p:nvPr/>
          </p:nvSpPr>
          <p:spPr>
            <a:xfrm>
              <a:off x="1193800" y="1879599"/>
              <a:ext cx="60961" cy="157481"/>
            </a:xfrm>
            <a:custGeom>
              <a:avLst/>
              <a:gdLst/>
              <a:ahLst/>
              <a:cxnLst>
                <a:cxn ang="0">
                  <a:pos x="wd2" y="hd2"/>
                </a:cxn>
                <a:cxn ang="5400000">
                  <a:pos x="wd2" y="hd2"/>
                </a:cxn>
                <a:cxn ang="10800000">
                  <a:pos x="wd2" y="hd2"/>
                </a:cxn>
                <a:cxn ang="16200000">
                  <a:pos x="wd2" y="hd2"/>
                </a:cxn>
              </a:cxnLst>
              <a:rect l="0" t="0" r="r" b="b"/>
              <a:pathLst>
                <a:path w="21600" h="21600" extrusionOk="0">
                  <a:moveTo>
                    <a:pt x="450" y="0"/>
                  </a:moveTo>
                  <a:cubicBezTo>
                    <a:pt x="450" y="5748"/>
                    <a:pt x="450" y="12368"/>
                    <a:pt x="0" y="19684"/>
                  </a:cubicBezTo>
                  <a:lnTo>
                    <a:pt x="18900" y="21600"/>
                  </a:lnTo>
                  <a:cubicBezTo>
                    <a:pt x="18900" y="21600"/>
                    <a:pt x="20700" y="15329"/>
                    <a:pt x="21600" y="6445"/>
                  </a:cubicBezTo>
                  <a:cubicBezTo>
                    <a:pt x="13500" y="5923"/>
                    <a:pt x="6300" y="3658"/>
                    <a:pt x="45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5" name="Figura">
              <a:extLst>
                <a:ext uri="{FF2B5EF4-FFF2-40B4-BE49-F238E27FC236}">
                  <a16:creationId xmlns="" xmlns:a16="http://schemas.microsoft.com/office/drawing/2014/main" id="{FD599A6A-0267-DC48-AF4D-3A47E5640014}"/>
                </a:ext>
              </a:extLst>
            </p:cNvPr>
            <p:cNvSpPr/>
            <p:nvPr/>
          </p:nvSpPr>
          <p:spPr>
            <a:xfrm>
              <a:off x="609599" y="2324100"/>
              <a:ext cx="508001" cy="125832"/>
            </a:xfrm>
            <a:custGeom>
              <a:avLst/>
              <a:gdLst/>
              <a:ahLst/>
              <a:cxnLst>
                <a:cxn ang="0">
                  <a:pos x="wd2" y="hd2"/>
                </a:cxn>
                <a:cxn ang="5400000">
                  <a:pos x="wd2" y="hd2"/>
                </a:cxn>
                <a:cxn ang="10800000">
                  <a:pos x="wd2" y="hd2"/>
                </a:cxn>
                <a:cxn ang="16200000">
                  <a:pos x="wd2" y="hd2"/>
                </a:cxn>
              </a:cxnLst>
              <a:rect l="0" t="0" r="r" b="b"/>
              <a:pathLst>
                <a:path w="21600" h="20982" extrusionOk="0">
                  <a:moveTo>
                    <a:pt x="21276" y="0"/>
                  </a:moveTo>
                  <a:cubicBezTo>
                    <a:pt x="14850" y="18000"/>
                    <a:pt x="216" y="14824"/>
                    <a:pt x="216" y="14824"/>
                  </a:cubicBezTo>
                  <a:lnTo>
                    <a:pt x="0" y="20965"/>
                  </a:lnTo>
                  <a:cubicBezTo>
                    <a:pt x="15768" y="21600"/>
                    <a:pt x="21600" y="4235"/>
                    <a:pt x="21600" y="4235"/>
                  </a:cubicBezTo>
                  <a:lnTo>
                    <a:pt x="21276" y="0"/>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6" name="Figura">
              <a:extLst>
                <a:ext uri="{FF2B5EF4-FFF2-40B4-BE49-F238E27FC236}">
                  <a16:creationId xmlns="" xmlns:a16="http://schemas.microsoft.com/office/drawing/2014/main" id="{4079D64D-269E-6A44-A1F5-69FDB17053F8}"/>
                </a:ext>
              </a:extLst>
            </p:cNvPr>
            <p:cNvSpPr/>
            <p:nvPr/>
          </p:nvSpPr>
          <p:spPr>
            <a:xfrm>
              <a:off x="1587500" y="-1"/>
              <a:ext cx="367676" cy="3304542"/>
            </a:xfrm>
            <a:custGeom>
              <a:avLst/>
              <a:gdLst/>
              <a:ahLst/>
              <a:cxnLst>
                <a:cxn ang="0">
                  <a:pos x="wd2" y="hd2"/>
                </a:cxn>
                <a:cxn ang="5400000">
                  <a:pos x="wd2" y="hd2"/>
                </a:cxn>
                <a:cxn ang="10800000">
                  <a:pos x="wd2" y="hd2"/>
                </a:cxn>
                <a:cxn ang="16200000">
                  <a:pos x="wd2" y="hd2"/>
                </a:cxn>
              </a:cxnLst>
              <a:rect l="0" t="0" r="r" b="b"/>
              <a:pathLst>
                <a:path w="10708" h="21600" extrusionOk="0">
                  <a:moveTo>
                    <a:pt x="0" y="0"/>
                  </a:moveTo>
                  <a:lnTo>
                    <a:pt x="37" y="241"/>
                  </a:lnTo>
                  <a:cubicBezTo>
                    <a:pt x="15386" y="9945"/>
                    <a:pt x="8618" y="17732"/>
                    <a:pt x="3773" y="21376"/>
                  </a:cubicBezTo>
                  <a:lnTo>
                    <a:pt x="3810" y="21600"/>
                  </a:lnTo>
                  <a:cubicBezTo>
                    <a:pt x="3847" y="21600"/>
                    <a:pt x="21600" y="11614"/>
                    <a:pt x="0" y="0"/>
                  </a:cubicBez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7" name="Figura">
              <a:extLst>
                <a:ext uri="{FF2B5EF4-FFF2-40B4-BE49-F238E27FC236}">
                  <a16:creationId xmlns="" xmlns:a16="http://schemas.microsoft.com/office/drawing/2014/main" id="{3E97E70F-8A76-BC4B-B4AD-BFD6F1FF1E3D}"/>
                </a:ext>
              </a:extLst>
            </p:cNvPr>
            <p:cNvSpPr/>
            <p:nvPr/>
          </p:nvSpPr>
          <p:spPr>
            <a:xfrm>
              <a:off x="838200" y="2438399"/>
              <a:ext cx="36862" cy="124462"/>
            </a:xfrm>
            <a:custGeom>
              <a:avLst/>
              <a:gdLst/>
              <a:ahLst/>
              <a:cxnLst>
                <a:cxn ang="0">
                  <a:pos x="wd2" y="hd2"/>
                </a:cxn>
                <a:cxn ang="5400000">
                  <a:pos x="wd2" y="hd2"/>
                </a:cxn>
                <a:cxn ang="10800000">
                  <a:pos x="wd2" y="hd2"/>
                </a:cxn>
                <a:cxn ang="16200000">
                  <a:pos x="wd2" y="hd2"/>
                </a:cxn>
              </a:cxnLst>
              <a:rect l="0" t="0" r="r" b="b"/>
              <a:pathLst>
                <a:path w="20898" h="21600" extrusionOk="0">
                  <a:moveTo>
                    <a:pt x="0" y="21600"/>
                  </a:moveTo>
                  <a:lnTo>
                    <a:pt x="12240" y="21600"/>
                  </a:lnTo>
                  <a:cubicBezTo>
                    <a:pt x="12240" y="21600"/>
                    <a:pt x="10080" y="2865"/>
                    <a:pt x="20880" y="0"/>
                  </a:cubicBezTo>
                  <a:cubicBezTo>
                    <a:pt x="21600" y="0"/>
                    <a:pt x="720" y="661"/>
                    <a:pt x="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8" name="Figura">
              <a:extLst>
                <a:ext uri="{FF2B5EF4-FFF2-40B4-BE49-F238E27FC236}">
                  <a16:creationId xmlns="" xmlns:a16="http://schemas.microsoft.com/office/drawing/2014/main" id="{15BBF4FB-FFCD-404E-9F22-AB534E4A1BED}"/>
                </a:ext>
              </a:extLst>
            </p:cNvPr>
            <p:cNvSpPr/>
            <p:nvPr/>
          </p:nvSpPr>
          <p:spPr>
            <a:xfrm>
              <a:off x="901700" y="2438399"/>
              <a:ext cx="64770" cy="1765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706" y="21445"/>
                  </a:lnTo>
                  <a:cubicBezTo>
                    <a:pt x="12706" y="21445"/>
                    <a:pt x="8471" y="2953"/>
                    <a:pt x="0" y="0"/>
                  </a:cubicBezTo>
                  <a:cubicBezTo>
                    <a:pt x="0" y="0"/>
                    <a:pt x="15247" y="932"/>
                    <a:pt x="2160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9" name="Figura">
              <a:extLst>
                <a:ext uri="{FF2B5EF4-FFF2-40B4-BE49-F238E27FC236}">
                  <a16:creationId xmlns="" xmlns:a16="http://schemas.microsoft.com/office/drawing/2014/main" id="{4F9E600B-0DA5-BA49-9DF0-233EBB381653}"/>
                </a:ext>
              </a:extLst>
            </p:cNvPr>
            <p:cNvSpPr/>
            <p:nvPr/>
          </p:nvSpPr>
          <p:spPr>
            <a:xfrm>
              <a:off x="863599" y="2413000"/>
              <a:ext cx="57601" cy="36855"/>
            </a:xfrm>
            <a:custGeom>
              <a:avLst/>
              <a:gdLst/>
              <a:ahLst/>
              <a:cxnLst>
                <a:cxn ang="0">
                  <a:pos x="wd2" y="hd2"/>
                </a:cxn>
                <a:cxn ang="5400000">
                  <a:pos x="wd2" y="hd2"/>
                </a:cxn>
                <a:cxn ang="10800000">
                  <a:pos x="wd2" y="hd2"/>
                </a:cxn>
                <a:cxn ang="16200000">
                  <a:pos x="wd2" y="hd2"/>
                </a:cxn>
              </a:cxnLst>
              <a:rect l="0" t="0" r="r" b="b"/>
              <a:pathLst>
                <a:path w="20409" h="19588" extrusionOk="0">
                  <a:moveTo>
                    <a:pt x="20375" y="7094"/>
                  </a:moveTo>
                  <a:cubicBezTo>
                    <a:pt x="19925" y="1694"/>
                    <a:pt x="14525" y="-1006"/>
                    <a:pt x="9125" y="344"/>
                  </a:cubicBezTo>
                  <a:cubicBezTo>
                    <a:pt x="3275" y="1694"/>
                    <a:pt x="-775" y="7094"/>
                    <a:pt x="125" y="12494"/>
                  </a:cubicBezTo>
                  <a:cubicBezTo>
                    <a:pt x="575" y="17894"/>
                    <a:pt x="5975" y="20594"/>
                    <a:pt x="11375" y="19244"/>
                  </a:cubicBezTo>
                  <a:cubicBezTo>
                    <a:pt x="16775" y="17894"/>
                    <a:pt x="20825" y="12494"/>
                    <a:pt x="20375" y="7094"/>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0" name="Figura">
              <a:extLst>
                <a:ext uri="{FF2B5EF4-FFF2-40B4-BE49-F238E27FC236}">
                  <a16:creationId xmlns="" xmlns:a16="http://schemas.microsoft.com/office/drawing/2014/main" id="{3FF7BF8F-3166-CF45-BE73-A47EB6B964BF}"/>
                </a:ext>
              </a:extLst>
            </p:cNvPr>
            <p:cNvSpPr/>
            <p:nvPr/>
          </p:nvSpPr>
          <p:spPr>
            <a:xfrm>
              <a:off x="380999" y="2552699"/>
              <a:ext cx="53803" cy="50356"/>
            </a:xfrm>
            <a:custGeom>
              <a:avLst/>
              <a:gdLst/>
              <a:ahLst/>
              <a:cxnLst>
                <a:cxn ang="0">
                  <a:pos x="wd2" y="hd2"/>
                </a:cxn>
                <a:cxn ang="5400000">
                  <a:pos x="wd2" y="hd2"/>
                </a:cxn>
                <a:cxn ang="10800000">
                  <a:pos x="wd2" y="hd2"/>
                </a:cxn>
                <a:cxn ang="16200000">
                  <a:pos x="wd2" y="hd2"/>
                </a:cxn>
              </a:cxnLst>
              <a:rect l="0" t="0" r="r" b="b"/>
              <a:pathLst>
                <a:path w="20334" h="19917" extrusionOk="0">
                  <a:moveTo>
                    <a:pt x="40" y="11223"/>
                  </a:moveTo>
                  <a:cubicBezTo>
                    <a:pt x="520" y="16748"/>
                    <a:pt x="5320" y="20767"/>
                    <a:pt x="11080" y="19762"/>
                  </a:cubicBezTo>
                  <a:cubicBezTo>
                    <a:pt x="16840" y="18758"/>
                    <a:pt x="21160" y="13232"/>
                    <a:pt x="20200" y="7707"/>
                  </a:cubicBezTo>
                  <a:cubicBezTo>
                    <a:pt x="19240" y="2683"/>
                    <a:pt x="14440" y="-833"/>
                    <a:pt x="9160" y="172"/>
                  </a:cubicBezTo>
                  <a:cubicBezTo>
                    <a:pt x="3400" y="1679"/>
                    <a:pt x="-440" y="6200"/>
                    <a:pt x="40" y="11223"/>
                  </a:cubicBez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1" name="Figura">
              <a:extLst>
                <a:ext uri="{FF2B5EF4-FFF2-40B4-BE49-F238E27FC236}">
                  <a16:creationId xmlns="" xmlns:a16="http://schemas.microsoft.com/office/drawing/2014/main" id="{31F4B819-5614-414F-9BBD-51EB6544A5FB}"/>
                </a:ext>
              </a:extLst>
            </p:cNvPr>
            <p:cNvSpPr/>
            <p:nvPr/>
          </p:nvSpPr>
          <p:spPr>
            <a:xfrm>
              <a:off x="393700" y="2565399"/>
              <a:ext cx="32311" cy="29568"/>
            </a:xfrm>
            <a:custGeom>
              <a:avLst/>
              <a:gdLst/>
              <a:ahLst/>
              <a:cxnLst>
                <a:cxn ang="0">
                  <a:pos x="wd2" y="hd2"/>
                </a:cxn>
                <a:cxn ang="5400000">
                  <a:pos x="wd2" y="hd2"/>
                </a:cxn>
                <a:cxn ang="10800000">
                  <a:pos x="wd2" y="hd2"/>
                </a:cxn>
                <a:cxn ang="16200000">
                  <a:pos x="wd2" y="hd2"/>
                </a:cxn>
              </a:cxnLst>
              <a:rect l="0" t="0" r="r" b="b"/>
              <a:pathLst>
                <a:path w="20353" h="20114" extrusionOk="0">
                  <a:moveTo>
                    <a:pt x="0" y="10500"/>
                  </a:moveTo>
                  <a:cubicBezTo>
                    <a:pt x="0" y="16548"/>
                    <a:pt x="4800" y="20868"/>
                    <a:pt x="11200" y="20004"/>
                  </a:cubicBezTo>
                  <a:cubicBezTo>
                    <a:pt x="17600" y="19140"/>
                    <a:pt x="21600" y="13092"/>
                    <a:pt x="20000" y="7908"/>
                  </a:cubicBezTo>
                  <a:cubicBezTo>
                    <a:pt x="19200" y="2724"/>
                    <a:pt x="13600" y="-732"/>
                    <a:pt x="8800" y="132"/>
                  </a:cubicBezTo>
                  <a:cubicBezTo>
                    <a:pt x="4000" y="996"/>
                    <a:pt x="0" y="5316"/>
                    <a:pt x="0" y="10500"/>
                  </a:cubicBez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2" name="Figura">
              <a:extLst>
                <a:ext uri="{FF2B5EF4-FFF2-40B4-BE49-F238E27FC236}">
                  <a16:creationId xmlns="" xmlns:a16="http://schemas.microsoft.com/office/drawing/2014/main" id="{28FD5107-653A-DE4C-B749-75B0F348B91C}"/>
                </a:ext>
              </a:extLst>
            </p:cNvPr>
            <p:cNvSpPr/>
            <p:nvPr/>
          </p:nvSpPr>
          <p:spPr>
            <a:xfrm>
              <a:off x="469900" y="2451099"/>
              <a:ext cx="256541" cy="318771"/>
            </a:xfrm>
            <a:custGeom>
              <a:avLst/>
              <a:gdLst/>
              <a:ahLst/>
              <a:cxnLst>
                <a:cxn ang="0">
                  <a:pos x="wd2" y="hd2"/>
                </a:cxn>
                <a:cxn ang="5400000">
                  <a:pos x="wd2" y="hd2"/>
                </a:cxn>
                <a:cxn ang="10800000">
                  <a:pos x="wd2" y="hd2"/>
                </a:cxn>
                <a:cxn ang="16200000">
                  <a:pos x="wd2" y="hd2"/>
                </a:cxn>
              </a:cxnLst>
              <a:rect l="0" t="0" r="r" b="b"/>
              <a:pathLst>
                <a:path w="21600" h="21600" extrusionOk="0">
                  <a:moveTo>
                    <a:pt x="18606" y="0"/>
                  </a:moveTo>
                  <a:lnTo>
                    <a:pt x="0" y="21084"/>
                  </a:lnTo>
                  <a:lnTo>
                    <a:pt x="642" y="21600"/>
                  </a:lnTo>
                  <a:lnTo>
                    <a:pt x="21600" y="344"/>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3" name="Figura">
              <a:extLst>
                <a:ext uri="{FF2B5EF4-FFF2-40B4-BE49-F238E27FC236}">
                  <a16:creationId xmlns="" xmlns:a16="http://schemas.microsoft.com/office/drawing/2014/main" id="{D54DD0A1-452B-404B-9C29-D82EC7F3F1E3}"/>
                </a:ext>
              </a:extLst>
            </p:cNvPr>
            <p:cNvSpPr/>
            <p:nvPr/>
          </p:nvSpPr>
          <p:spPr>
            <a:xfrm>
              <a:off x="1371599" y="1638300"/>
              <a:ext cx="126656" cy="184150"/>
            </a:xfrm>
            <a:custGeom>
              <a:avLst/>
              <a:gdLst/>
              <a:ahLst/>
              <a:cxnLst>
                <a:cxn ang="0">
                  <a:pos x="wd2" y="hd2"/>
                </a:cxn>
                <a:cxn ang="5400000">
                  <a:pos x="wd2" y="hd2"/>
                </a:cxn>
                <a:cxn ang="10800000">
                  <a:pos x="wd2" y="hd2"/>
                </a:cxn>
                <a:cxn ang="16200000">
                  <a:pos x="wd2" y="hd2"/>
                </a:cxn>
              </a:cxnLst>
              <a:rect l="0" t="0" r="r" b="b"/>
              <a:pathLst>
                <a:path w="17803" h="21600" extrusionOk="0">
                  <a:moveTo>
                    <a:pt x="17803" y="17280"/>
                  </a:moveTo>
                  <a:lnTo>
                    <a:pt x="5664" y="21600"/>
                  </a:lnTo>
                  <a:cubicBezTo>
                    <a:pt x="5664" y="21600"/>
                    <a:pt x="-3797" y="13407"/>
                    <a:pt x="1737" y="0"/>
                  </a:cubicBezTo>
                  <a:lnTo>
                    <a:pt x="15661" y="2532"/>
                  </a:lnTo>
                  <a:cubicBezTo>
                    <a:pt x="15661" y="2532"/>
                    <a:pt x="12626" y="11172"/>
                    <a:pt x="17803" y="17280"/>
                  </a:cubicBezTo>
                  <a:close/>
                </a:path>
              </a:pathLst>
            </a:custGeom>
            <a:solidFill>
              <a:srgbClr val="CA79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4" name="Figura">
              <a:extLst>
                <a:ext uri="{FF2B5EF4-FFF2-40B4-BE49-F238E27FC236}">
                  <a16:creationId xmlns="" xmlns:a16="http://schemas.microsoft.com/office/drawing/2014/main" id="{B196FA72-F9C5-A34B-8746-6A554078AC60}"/>
                </a:ext>
              </a:extLst>
            </p:cNvPr>
            <p:cNvSpPr/>
            <p:nvPr/>
          </p:nvSpPr>
          <p:spPr>
            <a:xfrm>
              <a:off x="1371600" y="1650999"/>
              <a:ext cx="126515" cy="172722"/>
            </a:xfrm>
            <a:custGeom>
              <a:avLst/>
              <a:gdLst/>
              <a:ahLst/>
              <a:cxnLst>
                <a:cxn ang="0">
                  <a:pos x="wd2" y="hd2"/>
                </a:cxn>
                <a:cxn ang="5400000">
                  <a:pos x="wd2" y="hd2"/>
                </a:cxn>
                <a:cxn ang="10800000">
                  <a:pos x="wd2" y="hd2"/>
                </a:cxn>
                <a:cxn ang="16200000">
                  <a:pos x="wd2" y="hd2"/>
                </a:cxn>
              </a:cxnLst>
              <a:rect l="0" t="0" r="r" b="b"/>
              <a:pathLst>
                <a:path w="18391" h="21600" extrusionOk="0">
                  <a:moveTo>
                    <a:pt x="15253" y="7147"/>
                  </a:moveTo>
                  <a:cubicBezTo>
                    <a:pt x="14883" y="7147"/>
                    <a:pt x="14329" y="7147"/>
                    <a:pt x="13960" y="7147"/>
                  </a:cubicBezTo>
                  <a:cubicBezTo>
                    <a:pt x="7683" y="6671"/>
                    <a:pt x="2514" y="3494"/>
                    <a:pt x="1222" y="0"/>
                  </a:cubicBezTo>
                  <a:cubicBezTo>
                    <a:pt x="-3209" y="13341"/>
                    <a:pt x="5837" y="21600"/>
                    <a:pt x="5837" y="21600"/>
                  </a:cubicBezTo>
                  <a:lnTo>
                    <a:pt x="18391" y="16994"/>
                  </a:lnTo>
                  <a:cubicBezTo>
                    <a:pt x="15806" y="13818"/>
                    <a:pt x="15253" y="10165"/>
                    <a:pt x="15253" y="7147"/>
                  </a:cubicBezTo>
                  <a:close/>
                </a:path>
              </a:pathLst>
            </a:custGeom>
            <a:solidFill>
              <a:srgbClr val="B9647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5" name="Figura">
              <a:extLst>
                <a:ext uri="{FF2B5EF4-FFF2-40B4-BE49-F238E27FC236}">
                  <a16:creationId xmlns="" xmlns:a16="http://schemas.microsoft.com/office/drawing/2014/main" id="{994628E4-B1A8-D745-B9F6-6DB826F76795}"/>
                </a:ext>
              </a:extLst>
            </p:cNvPr>
            <p:cNvSpPr/>
            <p:nvPr/>
          </p:nvSpPr>
          <p:spPr>
            <a:xfrm>
              <a:off x="317500" y="1612899"/>
              <a:ext cx="643891" cy="208420"/>
            </a:xfrm>
            <a:custGeom>
              <a:avLst/>
              <a:gdLst/>
              <a:ahLst/>
              <a:cxnLst>
                <a:cxn ang="0">
                  <a:pos x="wd2" y="hd2"/>
                </a:cxn>
                <a:cxn ang="5400000">
                  <a:pos x="wd2" y="hd2"/>
                </a:cxn>
                <a:cxn ang="10800000">
                  <a:pos x="wd2" y="hd2"/>
                </a:cxn>
                <a:cxn ang="16200000">
                  <a:pos x="wd2" y="hd2"/>
                </a:cxn>
              </a:cxnLst>
              <a:rect l="0" t="0" r="r" b="b"/>
              <a:pathLst>
                <a:path w="21600" h="21226" extrusionOk="0">
                  <a:moveTo>
                    <a:pt x="10779" y="21226"/>
                  </a:moveTo>
                  <a:cubicBezTo>
                    <a:pt x="15976" y="21226"/>
                    <a:pt x="20620" y="7645"/>
                    <a:pt x="21600" y="143"/>
                  </a:cubicBezTo>
                  <a:lnTo>
                    <a:pt x="19257" y="273"/>
                  </a:lnTo>
                  <a:cubicBezTo>
                    <a:pt x="17254" y="-115"/>
                    <a:pt x="13505" y="-374"/>
                    <a:pt x="12611" y="1566"/>
                  </a:cubicBezTo>
                  <a:cubicBezTo>
                    <a:pt x="12568" y="1566"/>
                    <a:pt x="12525" y="1695"/>
                    <a:pt x="12525" y="1695"/>
                  </a:cubicBezTo>
                  <a:lnTo>
                    <a:pt x="2045" y="6740"/>
                  </a:lnTo>
                  <a:cubicBezTo>
                    <a:pt x="2045" y="6740"/>
                    <a:pt x="2173" y="7257"/>
                    <a:pt x="2471" y="8292"/>
                  </a:cubicBezTo>
                  <a:cubicBezTo>
                    <a:pt x="1917" y="8551"/>
                    <a:pt x="1406" y="8809"/>
                    <a:pt x="980" y="8939"/>
                  </a:cubicBezTo>
                  <a:cubicBezTo>
                    <a:pt x="895" y="8163"/>
                    <a:pt x="767" y="7386"/>
                    <a:pt x="682" y="6610"/>
                  </a:cubicBezTo>
                  <a:lnTo>
                    <a:pt x="0" y="7128"/>
                  </a:lnTo>
                  <a:cubicBezTo>
                    <a:pt x="1363" y="13466"/>
                    <a:pt x="5922" y="21226"/>
                    <a:pt x="10779" y="21226"/>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6" name="Figura">
              <a:extLst>
                <a:ext uri="{FF2B5EF4-FFF2-40B4-BE49-F238E27FC236}">
                  <a16:creationId xmlns="" xmlns:a16="http://schemas.microsoft.com/office/drawing/2014/main" id="{5290FA2C-A64C-D546-BF5A-95423E8D5CAD}"/>
                </a:ext>
              </a:extLst>
            </p:cNvPr>
            <p:cNvSpPr/>
            <p:nvPr/>
          </p:nvSpPr>
          <p:spPr>
            <a:xfrm>
              <a:off x="800099" y="1193800"/>
              <a:ext cx="71459" cy="78549"/>
            </a:xfrm>
            <a:custGeom>
              <a:avLst/>
              <a:gdLst/>
              <a:ahLst/>
              <a:cxnLst>
                <a:cxn ang="0">
                  <a:pos x="wd2" y="hd2"/>
                </a:cxn>
                <a:cxn ang="5400000">
                  <a:pos x="wd2" y="hd2"/>
                </a:cxn>
                <a:cxn ang="10800000">
                  <a:pos x="wd2" y="hd2"/>
                </a:cxn>
                <a:cxn ang="16200000">
                  <a:pos x="wd2" y="hd2"/>
                </a:cxn>
              </a:cxnLst>
              <a:rect l="0" t="0" r="r" b="b"/>
              <a:pathLst>
                <a:path w="18414" h="18053" extrusionOk="0">
                  <a:moveTo>
                    <a:pt x="7200" y="0"/>
                  </a:moveTo>
                  <a:lnTo>
                    <a:pt x="0" y="14595"/>
                  </a:lnTo>
                  <a:cubicBezTo>
                    <a:pt x="4582" y="21600"/>
                    <a:pt x="13091" y="16638"/>
                    <a:pt x="17345" y="11384"/>
                  </a:cubicBezTo>
                  <a:cubicBezTo>
                    <a:pt x="21600" y="6422"/>
                    <a:pt x="12109" y="2043"/>
                    <a:pt x="7200" y="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7" name="Figura">
              <a:extLst>
                <a:ext uri="{FF2B5EF4-FFF2-40B4-BE49-F238E27FC236}">
                  <a16:creationId xmlns="" xmlns:a16="http://schemas.microsoft.com/office/drawing/2014/main" id="{EDD8C222-10CF-CA4E-8B6D-D2A4235E703B}"/>
                </a:ext>
              </a:extLst>
            </p:cNvPr>
            <p:cNvSpPr/>
            <p:nvPr/>
          </p:nvSpPr>
          <p:spPr>
            <a:xfrm>
              <a:off x="635000" y="1181100"/>
              <a:ext cx="314756" cy="419625"/>
            </a:xfrm>
            <a:custGeom>
              <a:avLst/>
              <a:gdLst/>
              <a:ahLst/>
              <a:cxnLst>
                <a:cxn ang="0">
                  <a:pos x="wd2" y="hd2"/>
                </a:cxn>
                <a:cxn ang="5400000">
                  <a:pos x="wd2" y="hd2"/>
                </a:cxn>
                <a:cxn ang="10800000">
                  <a:pos x="wd2" y="hd2"/>
                </a:cxn>
                <a:cxn ang="16200000">
                  <a:pos x="wd2" y="hd2"/>
                </a:cxn>
              </a:cxnLst>
              <a:rect l="0" t="0" r="r" b="b"/>
              <a:pathLst>
                <a:path w="18718" h="20991" extrusionOk="0">
                  <a:moveTo>
                    <a:pt x="10423" y="662"/>
                  </a:moveTo>
                  <a:cubicBezTo>
                    <a:pt x="10423" y="662"/>
                    <a:pt x="19561" y="17560"/>
                    <a:pt x="18655" y="18831"/>
                  </a:cubicBezTo>
                  <a:cubicBezTo>
                    <a:pt x="17673" y="20102"/>
                    <a:pt x="7930" y="20991"/>
                    <a:pt x="7930" y="20991"/>
                  </a:cubicBezTo>
                  <a:cubicBezTo>
                    <a:pt x="7930" y="20991"/>
                    <a:pt x="-2039" y="10382"/>
                    <a:pt x="378" y="4982"/>
                  </a:cubicBezTo>
                  <a:cubicBezTo>
                    <a:pt x="2870" y="-482"/>
                    <a:pt x="9063" y="-609"/>
                    <a:pt x="10423" y="6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8" name="Figura">
              <a:extLst>
                <a:ext uri="{FF2B5EF4-FFF2-40B4-BE49-F238E27FC236}">
                  <a16:creationId xmlns="" xmlns:a16="http://schemas.microsoft.com/office/drawing/2014/main" id="{D6B62050-844C-604D-A4AF-681489C59373}"/>
                </a:ext>
              </a:extLst>
            </p:cNvPr>
            <p:cNvSpPr/>
            <p:nvPr/>
          </p:nvSpPr>
          <p:spPr>
            <a:xfrm>
              <a:off x="774700" y="1346199"/>
              <a:ext cx="24567" cy="43182"/>
            </a:xfrm>
            <a:custGeom>
              <a:avLst/>
              <a:gdLst/>
              <a:ahLst/>
              <a:cxnLst>
                <a:cxn ang="0">
                  <a:pos x="wd2" y="hd2"/>
                </a:cxn>
                <a:cxn ang="5400000">
                  <a:pos x="wd2" y="hd2"/>
                </a:cxn>
                <a:cxn ang="10800000">
                  <a:pos x="wd2" y="hd2"/>
                </a:cxn>
                <a:cxn ang="16200000">
                  <a:pos x="wd2" y="hd2"/>
                </a:cxn>
              </a:cxnLst>
              <a:rect l="0" t="0" r="r" b="b"/>
              <a:pathLst>
                <a:path w="19896" h="21600" extrusionOk="0">
                  <a:moveTo>
                    <a:pt x="19701" y="10165"/>
                  </a:moveTo>
                  <a:cubicBezTo>
                    <a:pt x="18673" y="4447"/>
                    <a:pt x="13530" y="0"/>
                    <a:pt x="8387" y="0"/>
                  </a:cubicBezTo>
                  <a:cubicBezTo>
                    <a:pt x="3244" y="635"/>
                    <a:pt x="-870" y="5718"/>
                    <a:pt x="159" y="11435"/>
                  </a:cubicBezTo>
                  <a:cubicBezTo>
                    <a:pt x="1187" y="17153"/>
                    <a:pt x="6330" y="21600"/>
                    <a:pt x="11473" y="21600"/>
                  </a:cubicBezTo>
                  <a:cubicBezTo>
                    <a:pt x="17644" y="20965"/>
                    <a:pt x="20730" y="15882"/>
                    <a:pt x="19701" y="10165"/>
                  </a:cubicBezTo>
                  <a:close/>
                </a:path>
              </a:pathLst>
            </a:custGeom>
            <a:solidFill>
              <a:srgbClr val="7450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9" name="Figura">
              <a:extLst>
                <a:ext uri="{FF2B5EF4-FFF2-40B4-BE49-F238E27FC236}">
                  <a16:creationId xmlns="" xmlns:a16="http://schemas.microsoft.com/office/drawing/2014/main" id="{93E4E1EE-A1FD-2E41-80D5-BDD13C90C083}"/>
                </a:ext>
              </a:extLst>
            </p:cNvPr>
            <p:cNvSpPr/>
            <p:nvPr/>
          </p:nvSpPr>
          <p:spPr>
            <a:xfrm>
              <a:off x="762000" y="1346200"/>
              <a:ext cx="53534" cy="22154"/>
            </a:xfrm>
            <a:custGeom>
              <a:avLst/>
              <a:gdLst/>
              <a:ahLst/>
              <a:cxnLst>
                <a:cxn ang="0">
                  <a:pos x="wd2" y="hd2"/>
                </a:cxn>
                <a:cxn ang="5400000">
                  <a:pos x="wd2" y="hd2"/>
                </a:cxn>
                <a:cxn ang="10800000">
                  <a:pos x="wd2" y="hd2"/>
                </a:cxn>
                <a:cxn ang="16200000">
                  <a:pos x="wd2" y="hd2"/>
                </a:cxn>
              </a:cxnLst>
              <a:rect l="0" t="0" r="r" b="b"/>
              <a:pathLst>
                <a:path w="20693" h="19831" extrusionOk="0">
                  <a:moveTo>
                    <a:pt x="20655" y="12789"/>
                  </a:moveTo>
                  <a:cubicBezTo>
                    <a:pt x="21146" y="7105"/>
                    <a:pt x="16728" y="1421"/>
                    <a:pt x="10837" y="284"/>
                  </a:cubicBezTo>
                  <a:cubicBezTo>
                    <a:pt x="5437" y="-853"/>
                    <a:pt x="528" y="1421"/>
                    <a:pt x="37" y="7105"/>
                  </a:cubicBezTo>
                  <a:cubicBezTo>
                    <a:pt x="-454" y="12789"/>
                    <a:pt x="3964" y="18473"/>
                    <a:pt x="9855" y="19610"/>
                  </a:cubicBezTo>
                  <a:cubicBezTo>
                    <a:pt x="15746" y="20747"/>
                    <a:pt x="20655" y="17336"/>
                    <a:pt x="20655" y="1278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0" name="Figura">
              <a:extLst>
                <a:ext uri="{FF2B5EF4-FFF2-40B4-BE49-F238E27FC236}">
                  <a16:creationId xmlns="" xmlns:a16="http://schemas.microsoft.com/office/drawing/2014/main" id="{1ECCE50E-D31E-C249-B2D6-EF286F6943E1}"/>
                </a:ext>
              </a:extLst>
            </p:cNvPr>
            <p:cNvSpPr/>
            <p:nvPr/>
          </p:nvSpPr>
          <p:spPr>
            <a:xfrm>
              <a:off x="774699" y="1371600"/>
              <a:ext cx="49126" cy="27940"/>
            </a:xfrm>
            <a:custGeom>
              <a:avLst/>
              <a:gdLst/>
              <a:ahLst/>
              <a:cxnLst>
                <a:cxn ang="0">
                  <a:pos x="wd2" y="hd2"/>
                </a:cxn>
                <a:cxn ang="5400000">
                  <a:pos x="wd2" y="hd2"/>
                </a:cxn>
                <a:cxn ang="10800000">
                  <a:pos x="wd2" y="hd2"/>
                </a:cxn>
                <a:cxn ang="16200000">
                  <a:pos x="wd2" y="hd2"/>
                </a:cxn>
              </a:cxnLst>
              <a:rect l="0" t="0" r="r" b="b"/>
              <a:pathLst>
                <a:path w="19893" h="19800" extrusionOk="0">
                  <a:moveTo>
                    <a:pt x="19718" y="2700"/>
                  </a:moveTo>
                  <a:cubicBezTo>
                    <a:pt x="18690" y="-900"/>
                    <a:pt x="13547" y="-900"/>
                    <a:pt x="8404" y="2700"/>
                  </a:cubicBezTo>
                  <a:cubicBezTo>
                    <a:pt x="2747" y="6300"/>
                    <a:pt x="-853" y="13500"/>
                    <a:pt x="176" y="17100"/>
                  </a:cubicBezTo>
                  <a:cubicBezTo>
                    <a:pt x="1204" y="20700"/>
                    <a:pt x="6347" y="20700"/>
                    <a:pt x="11490" y="17100"/>
                  </a:cubicBezTo>
                  <a:cubicBezTo>
                    <a:pt x="17147" y="13500"/>
                    <a:pt x="20747" y="6300"/>
                    <a:pt x="19718" y="27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1" name="Figura">
              <a:extLst>
                <a:ext uri="{FF2B5EF4-FFF2-40B4-BE49-F238E27FC236}">
                  <a16:creationId xmlns="" xmlns:a16="http://schemas.microsoft.com/office/drawing/2014/main" id="{591A4BDC-4801-804D-96AA-FB19BB743673}"/>
                </a:ext>
              </a:extLst>
            </p:cNvPr>
            <p:cNvSpPr/>
            <p:nvPr/>
          </p:nvSpPr>
          <p:spPr>
            <a:xfrm>
              <a:off x="520699" y="1295399"/>
              <a:ext cx="179452" cy="251461"/>
            </a:xfrm>
            <a:custGeom>
              <a:avLst/>
              <a:gdLst/>
              <a:ahLst/>
              <a:cxnLst>
                <a:cxn ang="0">
                  <a:pos x="wd2" y="hd2"/>
                </a:cxn>
                <a:cxn ang="5400000">
                  <a:pos x="wd2" y="hd2"/>
                </a:cxn>
                <a:cxn ang="10800000">
                  <a:pos x="wd2" y="hd2"/>
                </a:cxn>
                <a:cxn ang="16200000">
                  <a:pos x="wd2" y="hd2"/>
                </a:cxn>
              </a:cxnLst>
              <a:rect l="0" t="0" r="r" b="b"/>
              <a:pathLst>
                <a:path w="19565" h="21600" extrusionOk="0">
                  <a:moveTo>
                    <a:pt x="16934" y="21600"/>
                  </a:moveTo>
                  <a:cubicBezTo>
                    <a:pt x="16934" y="21600"/>
                    <a:pt x="-2035" y="12218"/>
                    <a:pt x="180" y="7418"/>
                  </a:cubicBezTo>
                  <a:cubicBezTo>
                    <a:pt x="2396" y="2618"/>
                    <a:pt x="10842" y="0"/>
                    <a:pt x="10842" y="0"/>
                  </a:cubicBezTo>
                  <a:lnTo>
                    <a:pt x="19565" y="16800"/>
                  </a:lnTo>
                  <a:lnTo>
                    <a:pt x="16934" y="21600"/>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2" name="Figura">
              <a:extLst>
                <a:ext uri="{FF2B5EF4-FFF2-40B4-BE49-F238E27FC236}">
                  <a16:creationId xmlns="" xmlns:a16="http://schemas.microsoft.com/office/drawing/2014/main" id="{F30F2958-0FC4-D344-B526-51C2899D391A}"/>
                </a:ext>
              </a:extLst>
            </p:cNvPr>
            <p:cNvSpPr/>
            <p:nvPr/>
          </p:nvSpPr>
          <p:spPr>
            <a:xfrm>
              <a:off x="584200" y="1282699"/>
              <a:ext cx="482600" cy="386018"/>
            </a:xfrm>
            <a:custGeom>
              <a:avLst/>
              <a:gdLst/>
              <a:ahLst/>
              <a:cxnLst>
                <a:cxn ang="0">
                  <a:pos x="wd2" y="hd2"/>
                </a:cxn>
                <a:cxn ang="5400000">
                  <a:pos x="wd2" y="hd2"/>
                </a:cxn>
                <a:cxn ang="10800000">
                  <a:pos x="wd2" y="hd2"/>
                </a:cxn>
                <a:cxn ang="16200000">
                  <a:pos x="wd2" y="hd2"/>
                </a:cxn>
              </a:cxnLst>
              <a:rect l="0" t="0" r="r" b="b"/>
              <a:pathLst>
                <a:path w="21600" h="17841" extrusionOk="0">
                  <a:moveTo>
                    <a:pt x="14324" y="5400"/>
                  </a:moveTo>
                  <a:lnTo>
                    <a:pt x="21600" y="11446"/>
                  </a:lnTo>
                  <a:cubicBezTo>
                    <a:pt x="21600" y="11446"/>
                    <a:pt x="17166" y="21600"/>
                    <a:pt x="3865" y="16317"/>
                  </a:cubicBezTo>
                  <a:lnTo>
                    <a:pt x="3467" y="9743"/>
                  </a:lnTo>
                  <a:lnTo>
                    <a:pt x="0" y="646"/>
                  </a:lnTo>
                  <a:lnTo>
                    <a:pt x="2103" y="0"/>
                  </a:lnTo>
                  <a:cubicBezTo>
                    <a:pt x="2103" y="0"/>
                    <a:pt x="5968" y="7983"/>
                    <a:pt x="6764" y="8159"/>
                  </a:cubicBezTo>
                  <a:cubicBezTo>
                    <a:pt x="7560" y="8393"/>
                    <a:pt x="14324" y="5400"/>
                    <a:pt x="14324" y="540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3" name="Figura">
              <a:extLst>
                <a:ext uri="{FF2B5EF4-FFF2-40B4-BE49-F238E27FC236}">
                  <a16:creationId xmlns="" xmlns:a16="http://schemas.microsoft.com/office/drawing/2014/main" id="{E503D64D-8E5F-AA41-8B87-11795797B371}"/>
                </a:ext>
              </a:extLst>
            </p:cNvPr>
            <p:cNvSpPr/>
            <p:nvPr/>
          </p:nvSpPr>
          <p:spPr>
            <a:xfrm>
              <a:off x="698499" y="1308099"/>
              <a:ext cx="137104" cy="46743"/>
            </a:xfrm>
            <a:custGeom>
              <a:avLst/>
              <a:gdLst/>
              <a:ahLst/>
              <a:cxnLst>
                <a:cxn ang="0">
                  <a:pos x="wd2" y="hd2"/>
                </a:cxn>
                <a:cxn ang="5400000">
                  <a:pos x="wd2" y="hd2"/>
                </a:cxn>
                <a:cxn ang="10800000">
                  <a:pos x="wd2" y="hd2"/>
                </a:cxn>
                <a:cxn ang="16200000">
                  <a:pos x="wd2" y="hd2"/>
                </a:cxn>
              </a:cxnLst>
              <a:rect l="0" t="0" r="r" b="b"/>
              <a:pathLst>
                <a:path w="18958" h="15588" extrusionOk="0">
                  <a:moveTo>
                    <a:pt x="18782" y="2118"/>
                  </a:moveTo>
                  <a:cubicBezTo>
                    <a:pt x="11056" y="11012"/>
                    <a:pt x="5612" y="0"/>
                    <a:pt x="5612" y="0"/>
                  </a:cubicBezTo>
                  <a:cubicBezTo>
                    <a:pt x="5612" y="0"/>
                    <a:pt x="-2642" y="424"/>
                    <a:pt x="870" y="11012"/>
                  </a:cubicBezTo>
                  <a:cubicBezTo>
                    <a:pt x="4382" y="21600"/>
                    <a:pt x="15270" y="11012"/>
                    <a:pt x="18958" y="7200"/>
                  </a:cubicBezTo>
                  <a:lnTo>
                    <a:pt x="18782" y="2118"/>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4" name="Figura">
              <a:extLst>
                <a:ext uri="{FF2B5EF4-FFF2-40B4-BE49-F238E27FC236}">
                  <a16:creationId xmlns="" xmlns:a16="http://schemas.microsoft.com/office/drawing/2014/main" id="{6382CAA2-A453-8D48-9F25-186148CB30B0}"/>
                </a:ext>
              </a:extLst>
            </p:cNvPr>
            <p:cNvSpPr/>
            <p:nvPr/>
          </p:nvSpPr>
          <p:spPr>
            <a:xfrm>
              <a:off x="685800" y="1282699"/>
              <a:ext cx="54377" cy="57483"/>
            </a:xfrm>
            <a:custGeom>
              <a:avLst/>
              <a:gdLst/>
              <a:ahLst/>
              <a:cxnLst>
                <a:cxn ang="0">
                  <a:pos x="wd2" y="hd2"/>
                </a:cxn>
                <a:cxn ang="5400000">
                  <a:pos x="wd2" y="hd2"/>
                </a:cxn>
                <a:cxn ang="10800000">
                  <a:pos x="wd2" y="hd2"/>
                </a:cxn>
                <a:cxn ang="16200000">
                  <a:pos x="wd2" y="hd2"/>
                </a:cxn>
              </a:cxnLst>
              <a:rect l="0" t="0" r="r" b="b"/>
              <a:pathLst>
                <a:path w="18497" h="18105" extrusionOk="0">
                  <a:moveTo>
                    <a:pt x="8640" y="0"/>
                  </a:moveTo>
                  <a:lnTo>
                    <a:pt x="0" y="14000"/>
                  </a:lnTo>
                  <a:cubicBezTo>
                    <a:pt x="3456" y="21600"/>
                    <a:pt x="12528" y="17200"/>
                    <a:pt x="17280" y="12400"/>
                  </a:cubicBezTo>
                  <a:cubicBezTo>
                    <a:pt x="21600" y="7600"/>
                    <a:pt x="13392" y="2400"/>
                    <a:pt x="8640"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5" name="Figura">
              <a:extLst>
                <a:ext uri="{FF2B5EF4-FFF2-40B4-BE49-F238E27FC236}">
                  <a16:creationId xmlns="" xmlns:a16="http://schemas.microsoft.com/office/drawing/2014/main" id="{B07008E3-453D-8244-A451-FCC708854F5B}"/>
                </a:ext>
              </a:extLst>
            </p:cNvPr>
            <p:cNvSpPr/>
            <p:nvPr/>
          </p:nvSpPr>
          <p:spPr>
            <a:xfrm>
              <a:off x="609600" y="1485899"/>
              <a:ext cx="75765" cy="58672"/>
            </a:xfrm>
            <a:custGeom>
              <a:avLst/>
              <a:gdLst/>
              <a:ahLst/>
              <a:cxnLst>
                <a:cxn ang="0">
                  <a:pos x="wd2" y="hd2"/>
                </a:cxn>
                <a:cxn ang="5400000">
                  <a:pos x="wd2" y="hd2"/>
                </a:cxn>
                <a:cxn ang="10800000">
                  <a:pos x="wd2" y="hd2"/>
                </a:cxn>
                <a:cxn ang="16200000">
                  <a:pos x="wd2" y="hd2"/>
                </a:cxn>
              </a:cxnLst>
              <a:rect l="0" t="0" r="r" b="b"/>
              <a:pathLst>
                <a:path w="18149" h="20364" extrusionOk="0">
                  <a:moveTo>
                    <a:pt x="18052" y="0"/>
                  </a:moveTo>
                  <a:lnTo>
                    <a:pt x="1319" y="1763"/>
                  </a:lnTo>
                  <a:cubicBezTo>
                    <a:pt x="-3244" y="12343"/>
                    <a:pt x="4970" y="18955"/>
                    <a:pt x="11663" y="20278"/>
                  </a:cubicBezTo>
                  <a:cubicBezTo>
                    <a:pt x="18356"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6" name="Figura">
              <a:extLst>
                <a:ext uri="{FF2B5EF4-FFF2-40B4-BE49-F238E27FC236}">
                  <a16:creationId xmlns="" xmlns:a16="http://schemas.microsoft.com/office/drawing/2014/main" id="{FC99FCFB-4AEF-984B-8C98-B43FE3E2C199}"/>
                </a:ext>
              </a:extLst>
            </p:cNvPr>
            <p:cNvSpPr/>
            <p:nvPr/>
          </p:nvSpPr>
          <p:spPr>
            <a:xfrm>
              <a:off x="558799" y="1460499"/>
              <a:ext cx="75681" cy="58672"/>
            </a:xfrm>
            <a:custGeom>
              <a:avLst/>
              <a:gdLst/>
              <a:ahLst/>
              <a:cxnLst>
                <a:cxn ang="0">
                  <a:pos x="wd2" y="hd2"/>
                </a:cxn>
                <a:cxn ang="5400000">
                  <a:pos x="wd2" y="hd2"/>
                </a:cxn>
                <a:cxn ang="10800000">
                  <a:pos x="wd2" y="hd2"/>
                </a:cxn>
                <a:cxn ang="16200000">
                  <a:pos x="wd2" y="hd2"/>
                </a:cxn>
              </a:cxnLst>
              <a:rect l="0" t="0" r="r" b="b"/>
              <a:pathLst>
                <a:path w="18129" h="20364" extrusionOk="0">
                  <a:moveTo>
                    <a:pt x="18052" y="0"/>
                  </a:moveTo>
                  <a:lnTo>
                    <a:pt x="1319" y="1763"/>
                  </a:lnTo>
                  <a:cubicBezTo>
                    <a:pt x="-3244" y="12343"/>
                    <a:pt x="4970" y="18955"/>
                    <a:pt x="11663" y="20278"/>
                  </a:cubicBezTo>
                  <a:cubicBezTo>
                    <a:pt x="18052"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7" name="Figura">
              <a:extLst>
                <a:ext uri="{FF2B5EF4-FFF2-40B4-BE49-F238E27FC236}">
                  <a16:creationId xmlns="" xmlns:a16="http://schemas.microsoft.com/office/drawing/2014/main" id="{4E9D3404-326E-6D42-8C82-A57976508950}"/>
                </a:ext>
              </a:extLst>
            </p:cNvPr>
            <p:cNvSpPr/>
            <p:nvPr/>
          </p:nvSpPr>
          <p:spPr>
            <a:xfrm>
              <a:off x="508000" y="1422399"/>
              <a:ext cx="75765" cy="58844"/>
            </a:xfrm>
            <a:custGeom>
              <a:avLst/>
              <a:gdLst/>
              <a:ahLst/>
              <a:cxnLst>
                <a:cxn ang="0">
                  <a:pos x="wd2" y="hd2"/>
                </a:cxn>
                <a:cxn ang="5400000">
                  <a:pos x="wd2" y="hd2"/>
                </a:cxn>
                <a:cxn ang="10800000">
                  <a:pos x="wd2" y="hd2"/>
                </a:cxn>
                <a:cxn ang="16200000">
                  <a:pos x="wd2" y="hd2"/>
                </a:cxn>
              </a:cxnLst>
              <a:rect l="0" t="0" r="r" b="b"/>
              <a:pathLst>
                <a:path w="18149" h="20016" extrusionOk="0">
                  <a:moveTo>
                    <a:pt x="18052" y="0"/>
                  </a:moveTo>
                  <a:lnTo>
                    <a:pt x="1319" y="1728"/>
                  </a:lnTo>
                  <a:cubicBezTo>
                    <a:pt x="-3244" y="12096"/>
                    <a:pt x="4970" y="18576"/>
                    <a:pt x="11663" y="19872"/>
                  </a:cubicBezTo>
                  <a:cubicBezTo>
                    <a:pt x="18356" y="21600"/>
                    <a:pt x="18356" y="734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8" name="Figura">
              <a:extLst>
                <a:ext uri="{FF2B5EF4-FFF2-40B4-BE49-F238E27FC236}">
                  <a16:creationId xmlns="" xmlns:a16="http://schemas.microsoft.com/office/drawing/2014/main" id="{9682EEA6-E17D-EE4E-B44E-E6D3E9B5AB45}"/>
                </a:ext>
              </a:extLst>
            </p:cNvPr>
            <p:cNvSpPr/>
            <p:nvPr/>
          </p:nvSpPr>
          <p:spPr>
            <a:xfrm>
              <a:off x="647699" y="1320799"/>
              <a:ext cx="59806" cy="74600"/>
            </a:xfrm>
            <a:custGeom>
              <a:avLst/>
              <a:gdLst/>
              <a:ahLst/>
              <a:cxnLst>
                <a:cxn ang="0">
                  <a:pos x="wd2" y="hd2"/>
                </a:cxn>
                <a:cxn ang="5400000">
                  <a:pos x="wd2" y="hd2"/>
                </a:cxn>
                <a:cxn ang="10800000">
                  <a:pos x="wd2" y="hd2"/>
                </a:cxn>
                <a:cxn ang="16200000">
                  <a:pos x="wd2" y="hd2"/>
                </a:cxn>
              </a:cxnLst>
              <a:rect l="0" t="0" r="r" b="b"/>
              <a:pathLst>
                <a:path w="20758" h="17870" extrusionOk="0">
                  <a:moveTo>
                    <a:pt x="0" y="296"/>
                  </a:moveTo>
                  <a:lnTo>
                    <a:pt x="2645" y="16724"/>
                  </a:lnTo>
                  <a:cubicBezTo>
                    <a:pt x="13224" y="20983"/>
                    <a:pt x="19396" y="12465"/>
                    <a:pt x="20718" y="6076"/>
                  </a:cubicBezTo>
                  <a:cubicBezTo>
                    <a:pt x="21600" y="-617"/>
                    <a:pt x="7494" y="-313"/>
                    <a:pt x="0" y="296"/>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9" name="Figura">
              <a:extLst>
                <a:ext uri="{FF2B5EF4-FFF2-40B4-BE49-F238E27FC236}">
                  <a16:creationId xmlns="" xmlns:a16="http://schemas.microsoft.com/office/drawing/2014/main" id="{A9BFF4BE-6C8E-3745-B848-3B755A4066BA}"/>
                </a:ext>
              </a:extLst>
            </p:cNvPr>
            <p:cNvSpPr/>
            <p:nvPr/>
          </p:nvSpPr>
          <p:spPr>
            <a:xfrm>
              <a:off x="584199" y="1282700"/>
              <a:ext cx="273051" cy="385725"/>
            </a:xfrm>
            <a:custGeom>
              <a:avLst/>
              <a:gdLst/>
              <a:ahLst/>
              <a:cxnLst>
                <a:cxn ang="0">
                  <a:pos x="wd2" y="hd2"/>
                </a:cxn>
                <a:cxn ang="5400000">
                  <a:pos x="wd2" y="hd2"/>
                </a:cxn>
                <a:cxn ang="10800000">
                  <a:pos x="wd2" y="hd2"/>
                </a:cxn>
                <a:cxn ang="16200000">
                  <a:pos x="wd2" y="hd2"/>
                </a:cxn>
              </a:cxnLst>
              <a:rect l="0" t="0" r="r" b="b"/>
              <a:pathLst>
                <a:path w="21600" h="21439" extrusionOk="0">
                  <a:moveTo>
                    <a:pt x="15673" y="17012"/>
                  </a:moveTo>
                  <a:cubicBezTo>
                    <a:pt x="13663" y="14682"/>
                    <a:pt x="12860" y="12141"/>
                    <a:pt x="12960" y="9741"/>
                  </a:cubicBezTo>
                  <a:cubicBezTo>
                    <a:pt x="12458" y="9812"/>
                    <a:pt x="12156" y="9812"/>
                    <a:pt x="11955" y="9812"/>
                  </a:cubicBezTo>
                  <a:cubicBezTo>
                    <a:pt x="10448" y="9529"/>
                    <a:pt x="3717" y="0"/>
                    <a:pt x="3717" y="0"/>
                  </a:cubicBezTo>
                  <a:lnTo>
                    <a:pt x="0" y="776"/>
                  </a:lnTo>
                  <a:lnTo>
                    <a:pt x="6128" y="11718"/>
                  </a:lnTo>
                  <a:lnTo>
                    <a:pt x="6832" y="19624"/>
                  </a:lnTo>
                  <a:cubicBezTo>
                    <a:pt x="12659" y="21176"/>
                    <a:pt x="17581" y="21600"/>
                    <a:pt x="21600" y="21388"/>
                  </a:cubicBezTo>
                  <a:cubicBezTo>
                    <a:pt x="19289" y="20329"/>
                    <a:pt x="17180" y="18918"/>
                    <a:pt x="15673" y="17012"/>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0" name="Figura">
              <a:extLst>
                <a:ext uri="{FF2B5EF4-FFF2-40B4-BE49-F238E27FC236}">
                  <a16:creationId xmlns="" xmlns:a16="http://schemas.microsoft.com/office/drawing/2014/main" id="{3A151B4A-3768-7340-A1D5-6D7C8114DDFF}"/>
                </a:ext>
              </a:extLst>
            </p:cNvPr>
            <p:cNvSpPr/>
            <p:nvPr/>
          </p:nvSpPr>
          <p:spPr>
            <a:xfrm>
              <a:off x="596900" y="1435100"/>
              <a:ext cx="92359" cy="81517"/>
            </a:xfrm>
            <a:custGeom>
              <a:avLst/>
              <a:gdLst/>
              <a:ahLst/>
              <a:cxnLst>
                <a:cxn ang="0">
                  <a:pos x="wd2" y="hd2"/>
                </a:cxn>
                <a:cxn ang="5400000">
                  <a:pos x="wd2" y="hd2"/>
                </a:cxn>
                <a:cxn ang="10800000">
                  <a:pos x="wd2" y="hd2"/>
                </a:cxn>
                <a:cxn ang="16200000">
                  <a:pos x="wd2" y="hd2"/>
                </a:cxn>
              </a:cxnLst>
              <a:rect l="0" t="0" r="r" b="b"/>
              <a:pathLst>
                <a:path w="18480" h="20693" extrusionOk="0">
                  <a:moveTo>
                    <a:pt x="9840" y="60"/>
                  </a:moveTo>
                  <a:cubicBezTo>
                    <a:pt x="5266" y="-907"/>
                    <a:pt x="-3120" y="10054"/>
                    <a:pt x="1200" y="14890"/>
                  </a:cubicBezTo>
                  <a:cubicBezTo>
                    <a:pt x="5520" y="19726"/>
                    <a:pt x="18480" y="20693"/>
                    <a:pt x="18480" y="20693"/>
                  </a:cubicBezTo>
                  <a:cubicBezTo>
                    <a:pt x="18480" y="20693"/>
                    <a:pt x="16193" y="1350"/>
                    <a:pt x="9840" y="6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1" name="Figura">
              <a:extLst>
                <a:ext uri="{FF2B5EF4-FFF2-40B4-BE49-F238E27FC236}">
                  <a16:creationId xmlns="" xmlns:a16="http://schemas.microsoft.com/office/drawing/2014/main" id="{8DE525A3-2F11-9A42-9737-F06F981FE1CF}"/>
                </a:ext>
              </a:extLst>
            </p:cNvPr>
            <p:cNvSpPr/>
            <p:nvPr/>
          </p:nvSpPr>
          <p:spPr>
            <a:xfrm>
              <a:off x="609600" y="1447799"/>
              <a:ext cx="57272" cy="49700"/>
            </a:xfrm>
            <a:custGeom>
              <a:avLst/>
              <a:gdLst/>
              <a:ahLst/>
              <a:cxnLst>
                <a:cxn ang="0">
                  <a:pos x="wd2" y="hd2"/>
                </a:cxn>
                <a:cxn ang="5400000">
                  <a:pos x="wd2" y="hd2"/>
                </a:cxn>
                <a:cxn ang="10800000">
                  <a:pos x="wd2" y="hd2"/>
                </a:cxn>
                <a:cxn ang="16200000">
                  <a:pos x="wd2" y="hd2"/>
                </a:cxn>
              </a:cxnLst>
              <a:rect l="0" t="0" r="r" b="b"/>
              <a:pathLst>
                <a:path w="18379" h="20617" extrusionOk="0">
                  <a:moveTo>
                    <a:pt x="9821" y="71"/>
                  </a:moveTo>
                  <a:cubicBezTo>
                    <a:pt x="5337" y="-983"/>
                    <a:pt x="-3221" y="10080"/>
                    <a:pt x="1262" y="14822"/>
                  </a:cubicBezTo>
                  <a:cubicBezTo>
                    <a:pt x="5337" y="19563"/>
                    <a:pt x="18379" y="20617"/>
                    <a:pt x="18379" y="20617"/>
                  </a:cubicBezTo>
                  <a:cubicBezTo>
                    <a:pt x="18379" y="20617"/>
                    <a:pt x="15934" y="1124"/>
                    <a:pt x="9821" y="7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2" name="Figura">
              <a:extLst>
                <a:ext uri="{FF2B5EF4-FFF2-40B4-BE49-F238E27FC236}">
                  <a16:creationId xmlns="" xmlns:a16="http://schemas.microsoft.com/office/drawing/2014/main" id="{7F600320-0950-0B44-BDD7-90862DD198FC}"/>
                </a:ext>
              </a:extLst>
            </p:cNvPr>
            <p:cNvSpPr/>
            <p:nvPr/>
          </p:nvSpPr>
          <p:spPr>
            <a:xfrm>
              <a:off x="635000" y="1473199"/>
              <a:ext cx="34311" cy="29286"/>
            </a:xfrm>
            <a:custGeom>
              <a:avLst/>
              <a:gdLst/>
              <a:ahLst/>
              <a:cxnLst>
                <a:cxn ang="0">
                  <a:pos x="wd2" y="hd2"/>
                </a:cxn>
                <a:cxn ang="5400000">
                  <a:pos x="wd2" y="hd2"/>
                </a:cxn>
                <a:cxn ang="10800000">
                  <a:pos x="wd2" y="hd2"/>
                </a:cxn>
                <a:cxn ang="16200000">
                  <a:pos x="wd2" y="hd2"/>
                </a:cxn>
              </a:cxnLst>
              <a:rect l="0" t="0" r="r" b="b"/>
              <a:pathLst>
                <a:path w="18236" h="20753" extrusionOk="0">
                  <a:moveTo>
                    <a:pt x="9461" y="53"/>
                  </a:moveTo>
                  <a:cubicBezTo>
                    <a:pt x="5411" y="-847"/>
                    <a:pt x="-3364" y="9953"/>
                    <a:pt x="1361" y="14453"/>
                  </a:cubicBezTo>
                  <a:cubicBezTo>
                    <a:pt x="5411" y="18953"/>
                    <a:pt x="18236" y="20753"/>
                    <a:pt x="18236" y="20753"/>
                  </a:cubicBezTo>
                  <a:cubicBezTo>
                    <a:pt x="18236" y="20753"/>
                    <a:pt x="15536" y="1853"/>
                    <a:pt x="9461" y="5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3" name="Figura">
              <a:extLst>
                <a:ext uri="{FF2B5EF4-FFF2-40B4-BE49-F238E27FC236}">
                  <a16:creationId xmlns="" xmlns:a16="http://schemas.microsoft.com/office/drawing/2014/main" id="{FFDF27A8-A399-C747-B0B7-B4C22112DFE4}"/>
                </a:ext>
              </a:extLst>
            </p:cNvPr>
            <p:cNvSpPr/>
            <p:nvPr/>
          </p:nvSpPr>
          <p:spPr>
            <a:xfrm>
              <a:off x="812800" y="1270000"/>
              <a:ext cx="80093" cy="53629"/>
            </a:xfrm>
            <a:custGeom>
              <a:avLst/>
              <a:gdLst/>
              <a:ahLst/>
              <a:cxnLst>
                <a:cxn ang="0">
                  <a:pos x="wd2" y="hd2"/>
                </a:cxn>
                <a:cxn ang="5400000">
                  <a:pos x="wd2" y="hd2"/>
                </a:cxn>
                <a:cxn ang="10800000">
                  <a:pos x="wd2" y="hd2"/>
                </a:cxn>
                <a:cxn ang="16200000">
                  <a:pos x="wd2" y="hd2"/>
                </a:cxn>
              </a:cxnLst>
              <a:rect l="0" t="0" r="r" b="b"/>
              <a:pathLst>
                <a:path w="20957" h="16287" extrusionOk="0">
                  <a:moveTo>
                    <a:pt x="0" y="11962"/>
                  </a:moveTo>
                  <a:cubicBezTo>
                    <a:pt x="11298" y="13891"/>
                    <a:pt x="11963" y="1162"/>
                    <a:pt x="11963" y="1162"/>
                  </a:cubicBezTo>
                  <a:cubicBezTo>
                    <a:pt x="11963" y="1162"/>
                    <a:pt x="20271" y="-3852"/>
                    <a:pt x="20935" y="6948"/>
                  </a:cubicBezTo>
                  <a:cubicBezTo>
                    <a:pt x="21600" y="17748"/>
                    <a:pt x="6646" y="16591"/>
                    <a:pt x="1994" y="15819"/>
                  </a:cubicBezTo>
                  <a:lnTo>
                    <a:pt x="0" y="11962"/>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4" name="Figura">
              <a:extLst>
                <a:ext uri="{FF2B5EF4-FFF2-40B4-BE49-F238E27FC236}">
                  <a16:creationId xmlns="" xmlns:a16="http://schemas.microsoft.com/office/drawing/2014/main" id="{4157FCF9-A102-0148-9276-410221F1FB90}"/>
                </a:ext>
              </a:extLst>
            </p:cNvPr>
            <p:cNvSpPr/>
            <p:nvPr/>
          </p:nvSpPr>
          <p:spPr>
            <a:xfrm>
              <a:off x="812799" y="1282700"/>
              <a:ext cx="101053" cy="142232"/>
            </a:xfrm>
            <a:custGeom>
              <a:avLst/>
              <a:gdLst/>
              <a:ahLst/>
              <a:cxnLst>
                <a:cxn ang="0">
                  <a:pos x="wd2" y="hd2"/>
                </a:cxn>
                <a:cxn ang="5400000">
                  <a:pos x="wd2" y="hd2"/>
                </a:cxn>
                <a:cxn ang="10800000">
                  <a:pos x="wd2" y="hd2"/>
                </a:cxn>
                <a:cxn ang="16200000">
                  <a:pos x="wd2" y="hd2"/>
                </a:cxn>
              </a:cxnLst>
              <a:rect l="0" t="0" r="r" b="b"/>
              <a:pathLst>
                <a:path w="19755" h="17529" extrusionOk="0">
                  <a:moveTo>
                    <a:pt x="3605" y="15596"/>
                  </a:moveTo>
                  <a:cubicBezTo>
                    <a:pt x="5591" y="17005"/>
                    <a:pt x="20239" y="19353"/>
                    <a:pt x="19742" y="15127"/>
                  </a:cubicBezTo>
                  <a:cubicBezTo>
                    <a:pt x="19246" y="10901"/>
                    <a:pt x="2860" y="2918"/>
                    <a:pt x="625" y="257"/>
                  </a:cubicBezTo>
                  <a:cubicBezTo>
                    <a:pt x="-1361" y="-2247"/>
                    <a:pt x="1867" y="14344"/>
                    <a:pt x="3605" y="155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5" name="Figura">
              <a:extLst>
                <a:ext uri="{FF2B5EF4-FFF2-40B4-BE49-F238E27FC236}">
                  <a16:creationId xmlns="" xmlns:a16="http://schemas.microsoft.com/office/drawing/2014/main" id="{551B819E-ECC1-DD41-948D-748EAE506B6C}"/>
                </a:ext>
              </a:extLst>
            </p:cNvPr>
            <p:cNvSpPr/>
            <p:nvPr/>
          </p:nvSpPr>
          <p:spPr>
            <a:xfrm>
              <a:off x="812800" y="1282699"/>
              <a:ext cx="100424" cy="142310"/>
            </a:xfrm>
            <a:custGeom>
              <a:avLst/>
              <a:gdLst/>
              <a:ahLst/>
              <a:cxnLst>
                <a:cxn ang="0">
                  <a:pos x="wd2" y="hd2"/>
                </a:cxn>
                <a:cxn ang="5400000">
                  <a:pos x="wd2" y="hd2"/>
                </a:cxn>
                <a:cxn ang="10800000">
                  <a:pos x="wd2" y="hd2"/>
                </a:cxn>
                <a:cxn ang="16200000">
                  <a:pos x="wd2" y="hd2"/>
                </a:cxn>
              </a:cxnLst>
              <a:rect l="0" t="0" r="r" b="b"/>
              <a:pathLst>
                <a:path w="21086" h="20003" extrusionOk="0">
                  <a:moveTo>
                    <a:pt x="800" y="320"/>
                  </a:moveTo>
                  <a:cubicBezTo>
                    <a:pt x="267" y="-394"/>
                    <a:pt x="0" y="142"/>
                    <a:pt x="0" y="1391"/>
                  </a:cubicBezTo>
                  <a:cubicBezTo>
                    <a:pt x="5333" y="5318"/>
                    <a:pt x="17867" y="12459"/>
                    <a:pt x="18400" y="16565"/>
                  </a:cubicBezTo>
                  <a:cubicBezTo>
                    <a:pt x="18933" y="19778"/>
                    <a:pt x="11467" y="19599"/>
                    <a:pt x="6133" y="18707"/>
                  </a:cubicBezTo>
                  <a:cubicBezTo>
                    <a:pt x="11200" y="20135"/>
                    <a:pt x="21600" y="21206"/>
                    <a:pt x="21067" y="17279"/>
                  </a:cubicBezTo>
                  <a:cubicBezTo>
                    <a:pt x="20800" y="12459"/>
                    <a:pt x="3200" y="3355"/>
                    <a:pt x="800" y="32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6" name="Figura">
              <a:extLst>
                <a:ext uri="{FF2B5EF4-FFF2-40B4-BE49-F238E27FC236}">
                  <a16:creationId xmlns="" xmlns:a16="http://schemas.microsoft.com/office/drawing/2014/main" id="{B8D8CFB4-B2CC-8248-8167-4D520AA877B0}"/>
                </a:ext>
              </a:extLst>
            </p:cNvPr>
            <p:cNvSpPr/>
            <p:nvPr/>
          </p:nvSpPr>
          <p:spPr>
            <a:xfrm>
              <a:off x="469900" y="1079499"/>
              <a:ext cx="386030" cy="343388"/>
            </a:xfrm>
            <a:custGeom>
              <a:avLst/>
              <a:gdLst/>
              <a:ahLst/>
              <a:cxnLst>
                <a:cxn ang="0">
                  <a:pos x="wd2" y="hd2"/>
                </a:cxn>
                <a:cxn ang="5400000">
                  <a:pos x="wd2" y="hd2"/>
                </a:cxn>
                <a:cxn ang="10800000">
                  <a:pos x="wd2" y="hd2"/>
                </a:cxn>
                <a:cxn ang="16200000">
                  <a:pos x="wd2" y="hd2"/>
                </a:cxn>
              </a:cxnLst>
              <a:rect l="0" t="0" r="r" b="b"/>
              <a:pathLst>
                <a:path w="18599" h="17644" extrusionOk="0">
                  <a:moveTo>
                    <a:pt x="1405" y="17644"/>
                  </a:moveTo>
                  <a:cubicBezTo>
                    <a:pt x="1405" y="17644"/>
                    <a:pt x="-3001" y="7725"/>
                    <a:pt x="3791" y="2243"/>
                  </a:cubicBezTo>
                  <a:cubicBezTo>
                    <a:pt x="11379" y="-3956"/>
                    <a:pt x="18599" y="4658"/>
                    <a:pt x="18599" y="4658"/>
                  </a:cubicBezTo>
                  <a:lnTo>
                    <a:pt x="1405" y="17644"/>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7" name="Figura">
              <a:extLst>
                <a:ext uri="{FF2B5EF4-FFF2-40B4-BE49-F238E27FC236}">
                  <a16:creationId xmlns="" xmlns:a16="http://schemas.microsoft.com/office/drawing/2014/main" id="{2C44B27D-C6D9-F84E-AC7B-8C70B0C92746}"/>
                </a:ext>
              </a:extLst>
            </p:cNvPr>
            <p:cNvSpPr/>
            <p:nvPr/>
          </p:nvSpPr>
          <p:spPr>
            <a:xfrm>
              <a:off x="-1" y="1676400"/>
              <a:ext cx="603191" cy="200641"/>
            </a:xfrm>
            <a:custGeom>
              <a:avLst/>
              <a:gdLst/>
              <a:ahLst/>
              <a:cxnLst>
                <a:cxn ang="0">
                  <a:pos x="wd2" y="hd2"/>
                </a:cxn>
                <a:cxn ang="5400000">
                  <a:pos x="wd2" y="hd2"/>
                </a:cxn>
                <a:cxn ang="10800000">
                  <a:pos x="wd2" y="hd2"/>
                </a:cxn>
                <a:cxn ang="16200000">
                  <a:pos x="wd2" y="hd2"/>
                </a:cxn>
              </a:cxnLst>
              <a:rect l="0" t="0" r="r" b="b"/>
              <a:pathLst>
                <a:path w="21109" h="20808" extrusionOk="0">
                  <a:moveTo>
                    <a:pt x="42" y="16375"/>
                  </a:moveTo>
                  <a:cubicBezTo>
                    <a:pt x="-491" y="14400"/>
                    <a:pt x="4176" y="439"/>
                    <a:pt x="5153" y="175"/>
                  </a:cubicBezTo>
                  <a:cubicBezTo>
                    <a:pt x="6131" y="-220"/>
                    <a:pt x="21109" y="175"/>
                    <a:pt x="21109" y="175"/>
                  </a:cubicBezTo>
                  <a:lnTo>
                    <a:pt x="21109" y="3468"/>
                  </a:lnTo>
                  <a:cubicBezTo>
                    <a:pt x="21109" y="3468"/>
                    <a:pt x="7465" y="20063"/>
                    <a:pt x="6131" y="20721"/>
                  </a:cubicBezTo>
                  <a:cubicBezTo>
                    <a:pt x="4798" y="21380"/>
                    <a:pt x="531" y="18087"/>
                    <a:pt x="42" y="163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8" name="Figura">
              <a:extLst>
                <a:ext uri="{FF2B5EF4-FFF2-40B4-BE49-F238E27FC236}">
                  <a16:creationId xmlns="" xmlns:a16="http://schemas.microsoft.com/office/drawing/2014/main" id="{B9DE1867-DF54-E14D-881A-B0FF3DC65AF0}"/>
                </a:ext>
              </a:extLst>
            </p:cNvPr>
            <p:cNvSpPr/>
            <p:nvPr/>
          </p:nvSpPr>
          <p:spPr>
            <a:xfrm>
              <a:off x="-1" y="1701800"/>
              <a:ext cx="603099" cy="172306"/>
            </a:xfrm>
            <a:custGeom>
              <a:avLst/>
              <a:gdLst/>
              <a:ahLst/>
              <a:cxnLst>
                <a:cxn ang="0">
                  <a:pos x="wd2" y="hd2"/>
                </a:cxn>
                <a:cxn ang="5400000">
                  <a:pos x="wd2" y="hd2"/>
                </a:cxn>
                <a:cxn ang="10800000">
                  <a:pos x="wd2" y="hd2"/>
                </a:cxn>
                <a:cxn ang="16200000">
                  <a:pos x="wd2" y="hd2"/>
                </a:cxn>
              </a:cxnLst>
              <a:rect l="0" t="0" r="r" b="b"/>
              <a:pathLst>
                <a:path w="21325" h="20933" extrusionOk="0">
                  <a:moveTo>
                    <a:pt x="13242" y="7714"/>
                  </a:moveTo>
                  <a:cubicBezTo>
                    <a:pt x="7808" y="11417"/>
                    <a:pt x="3273" y="10646"/>
                    <a:pt x="2913" y="4320"/>
                  </a:cubicBezTo>
                  <a:cubicBezTo>
                    <a:pt x="2868" y="3857"/>
                    <a:pt x="2913" y="3240"/>
                    <a:pt x="2913" y="2623"/>
                  </a:cubicBezTo>
                  <a:cubicBezTo>
                    <a:pt x="1342" y="7714"/>
                    <a:pt x="-275" y="14349"/>
                    <a:pt x="39" y="15737"/>
                  </a:cubicBezTo>
                  <a:cubicBezTo>
                    <a:pt x="533" y="17897"/>
                    <a:pt x="4844" y="21600"/>
                    <a:pt x="6192" y="20829"/>
                  </a:cubicBezTo>
                  <a:cubicBezTo>
                    <a:pt x="7539" y="20057"/>
                    <a:pt x="21325" y="617"/>
                    <a:pt x="21325" y="617"/>
                  </a:cubicBezTo>
                  <a:lnTo>
                    <a:pt x="21325" y="0"/>
                  </a:lnTo>
                  <a:cubicBezTo>
                    <a:pt x="19484" y="2931"/>
                    <a:pt x="16475" y="5400"/>
                    <a:pt x="13242" y="7714"/>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9" name="Figura">
              <a:extLst>
                <a:ext uri="{FF2B5EF4-FFF2-40B4-BE49-F238E27FC236}">
                  <a16:creationId xmlns="" xmlns:a16="http://schemas.microsoft.com/office/drawing/2014/main" id="{96EDF323-7A54-E245-AEED-75271FB338C2}"/>
                </a:ext>
              </a:extLst>
            </p:cNvPr>
            <p:cNvSpPr/>
            <p:nvPr/>
          </p:nvSpPr>
          <p:spPr>
            <a:xfrm>
              <a:off x="800099" y="1460499"/>
              <a:ext cx="123192" cy="29792"/>
            </a:xfrm>
            <a:custGeom>
              <a:avLst/>
              <a:gdLst/>
              <a:ahLst/>
              <a:cxnLst>
                <a:cxn ang="0">
                  <a:pos x="wd2" y="hd2"/>
                </a:cxn>
                <a:cxn ang="5400000">
                  <a:pos x="wd2" y="hd2"/>
                </a:cxn>
                <a:cxn ang="10800000">
                  <a:pos x="wd2" y="hd2"/>
                </a:cxn>
                <a:cxn ang="16200000">
                  <a:pos x="wd2" y="hd2"/>
                </a:cxn>
              </a:cxnLst>
              <a:rect l="0" t="0" r="r" b="b"/>
              <a:pathLst>
                <a:path w="21600" h="10133" extrusionOk="0">
                  <a:moveTo>
                    <a:pt x="1336" y="1728"/>
                  </a:moveTo>
                  <a:lnTo>
                    <a:pt x="0" y="1728"/>
                  </a:lnTo>
                  <a:cubicBezTo>
                    <a:pt x="5344" y="21600"/>
                    <a:pt x="21600" y="0"/>
                    <a:pt x="21600" y="0"/>
                  </a:cubicBezTo>
                  <a:lnTo>
                    <a:pt x="21377" y="0"/>
                  </a:lnTo>
                  <a:cubicBezTo>
                    <a:pt x="17592" y="4752"/>
                    <a:pt x="6012" y="15984"/>
                    <a:pt x="1336" y="1728"/>
                  </a:cubicBez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0" name="Figura">
              <a:extLst>
                <a:ext uri="{FF2B5EF4-FFF2-40B4-BE49-F238E27FC236}">
                  <a16:creationId xmlns="" xmlns:a16="http://schemas.microsoft.com/office/drawing/2014/main" id="{36AC0FD2-319D-A04D-A1A8-30C6FF8AAA98}"/>
                </a:ext>
              </a:extLst>
            </p:cNvPr>
            <p:cNvSpPr/>
            <p:nvPr/>
          </p:nvSpPr>
          <p:spPr>
            <a:xfrm>
              <a:off x="812800" y="1447799"/>
              <a:ext cx="29252" cy="29829"/>
            </a:xfrm>
            <a:custGeom>
              <a:avLst/>
              <a:gdLst/>
              <a:ahLst/>
              <a:cxnLst>
                <a:cxn ang="0">
                  <a:pos x="wd2" y="hd2"/>
                </a:cxn>
                <a:cxn ang="5400000">
                  <a:pos x="wd2" y="hd2"/>
                </a:cxn>
                <a:cxn ang="10800000">
                  <a:pos x="wd2" y="hd2"/>
                </a:cxn>
                <a:cxn ang="16200000">
                  <a:pos x="wd2" y="hd2"/>
                </a:cxn>
              </a:cxnLst>
              <a:rect l="0" t="0" r="r" b="b"/>
              <a:pathLst>
                <a:path w="18426" h="18789" extrusionOk="0">
                  <a:moveTo>
                    <a:pt x="0" y="14789"/>
                  </a:moveTo>
                  <a:cubicBezTo>
                    <a:pt x="0" y="14789"/>
                    <a:pt x="2400" y="-2811"/>
                    <a:pt x="12000" y="389"/>
                  </a:cubicBezTo>
                  <a:cubicBezTo>
                    <a:pt x="21600" y="3589"/>
                    <a:pt x="17600" y="18789"/>
                    <a:pt x="17600" y="18789"/>
                  </a:cubicBezTo>
                  <a:cubicBezTo>
                    <a:pt x="17600" y="18789"/>
                    <a:pt x="6400" y="17989"/>
                    <a:pt x="0" y="14789"/>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1" name="Figura">
              <a:extLst>
                <a:ext uri="{FF2B5EF4-FFF2-40B4-BE49-F238E27FC236}">
                  <a16:creationId xmlns="" xmlns:a16="http://schemas.microsoft.com/office/drawing/2014/main" id="{779DA7B8-1EDC-DE4B-8687-9E5E76EA3665}"/>
                </a:ext>
              </a:extLst>
            </p:cNvPr>
            <p:cNvSpPr/>
            <p:nvPr/>
          </p:nvSpPr>
          <p:spPr>
            <a:xfrm>
              <a:off x="787400" y="1447799"/>
              <a:ext cx="20517" cy="16625"/>
            </a:xfrm>
            <a:custGeom>
              <a:avLst/>
              <a:gdLst/>
              <a:ahLst/>
              <a:cxnLst>
                <a:cxn ang="0">
                  <a:pos x="wd2" y="hd2"/>
                </a:cxn>
                <a:cxn ang="5400000">
                  <a:pos x="wd2" y="hd2"/>
                </a:cxn>
                <a:cxn ang="10800000">
                  <a:pos x="wd2" y="hd2"/>
                </a:cxn>
                <a:cxn ang="16200000">
                  <a:pos x="wd2" y="hd2"/>
                </a:cxn>
              </a:cxnLst>
              <a:rect l="0" t="0" r="r" b="b"/>
              <a:pathLst>
                <a:path w="19386" h="18848" extrusionOk="0">
                  <a:moveTo>
                    <a:pt x="0" y="18720"/>
                  </a:moveTo>
                  <a:cubicBezTo>
                    <a:pt x="0" y="18720"/>
                    <a:pt x="21600" y="21600"/>
                    <a:pt x="19200" y="0"/>
                  </a:cubicBezTo>
                  <a:lnTo>
                    <a:pt x="0" y="18720"/>
                  </a:ln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2" name="Figura">
              <a:extLst>
                <a:ext uri="{FF2B5EF4-FFF2-40B4-BE49-F238E27FC236}">
                  <a16:creationId xmlns="" xmlns:a16="http://schemas.microsoft.com/office/drawing/2014/main" id="{35852481-0F07-9C40-A0CE-6FFA2D154696}"/>
                </a:ext>
              </a:extLst>
            </p:cNvPr>
            <p:cNvSpPr/>
            <p:nvPr/>
          </p:nvSpPr>
          <p:spPr>
            <a:xfrm>
              <a:off x="520699" y="1206499"/>
              <a:ext cx="357230" cy="316231"/>
            </a:xfrm>
            <a:custGeom>
              <a:avLst/>
              <a:gdLst/>
              <a:ahLst/>
              <a:cxnLst>
                <a:cxn ang="0">
                  <a:pos x="wd2" y="hd2"/>
                </a:cxn>
                <a:cxn ang="5400000">
                  <a:pos x="wd2" y="hd2"/>
                </a:cxn>
                <a:cxn ang="10800000">
                  <a:pos x="wd2" y="hd2"/>
                </a:cxn>
                <a:cxn ang="16200000">
                  <a:pos x="wd2" y="hd2"/>
                </a:cxn>
              </a:cxnLst>
              <a:rect l="0" t="0" r="r" b="b"/>
              <a:pathLst>
                <a:path w="21170" h="21600" extrusionOk="0">
                  <a:moveTo>
                    <a:pt x="19267" y="4337"/>
                  </a:moveTo>
                  <a:cubicBezTo>
                    <a:pt x="19869" y="3990"/>
                    <a:pt x="20471" y="3296"/>
                    <a:pt x="20923" y="2689"/>
                  </a:cubicBezTo>
                  <a:cubicBezTo>
                    <a:pt x="21600" y="1648"/>
                    <a:pt x="20772" y="694"/>
                    <a:pt x="19794" y="0"/>
                  </a:cubicBezTo>
                  <a:lnTo>
                    <a:pt x="0" y="17002"/>
                  </a:lnTo>
                  <a:cubicBezTo>
                    <a:pt x="226" y="18130"/>
                    <a:pt x="1430" y="18824"/>
                    <a:pt x="2559" y="19084"/>
                  </a:cubicBezTo>
                  <a:cubicBezTo>
                    <a:pt x="2709" y="20386"/>
                    <a:pt x="4215" y="21166"/>
                    <a:pt x="5419" y="21427"/>
                  </a:cubicBezTo>
                  <a:cubicBezTo>
                    <a:pt x="5494" y="21427"/>
                    <a:pt x="5645" y="21427"/>
                    <a:pt x="5720" y="21427"/>
                  </a:cubicBezTo>
                  <a:cubicBezTo>
                    <a:pt x="5720" y="21513"/>
                    <a:pt x="5795" y="21513"/>
                    <a:pt x="5795" y="21600"/>
                  </a:cubicBezTo>
                  <a:lnTo>
                    <a:pt x="20095" y="6419"/>
                  </a:lnTo>
                  <a:cubicBezTo>
                    <a:pt x="19794" y="5639"/>
                    <a:pt x="19568" y="4945"/>
                    <a:pt x="19267" y="4337"/>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3" name="Figura">
              <a:extLst>
                <a:ext uri="{FF2B5EF4-FFF2-40B4-BE49-F238E27FC236}">
                  <a16:creationId xmlns="" xmlns:a16="http://schemas.microsoft.com/office/drawing/2014/main" id="{3F6AE3B6-67CC-E44B-834A-8DB4AF89CF4C}"/>
                </a:ext>
              </a:extLst>
            </p:cNvPr>
            <p:cNvSpPr/>
            <p:nvPr/>
          </p:nvSpPr>
          <p:spPr>
            <a:xfrm>
              <a:off x="304800" y="1015999"/>
              <a:ext cx="797561" cy="588011"/>
            </a:xfrm>
            <a:custGeom>
              <a:avLst/>
              <a:gdLst/>
              <a:ahLst/>
              <a:cxnLst>
                <a:cxn ang="0">
                  <a:pos x="wd2" y="hd2"/>
                </a:cxn>
                <a:cxn ang="5400000">
                  <a:pos x="wd2" y="hd2"/>
                </a:cxn>
                <a:cxn ang="10800000">
                  <a:pos x="wd2" y="hd2"/>
                </a:cxn>
                <a:cxn ang="16200000">
                  <a:pos x="wd2" y="hd2"/>
                </a:cxn>
              </a:cxnLst>
              <a:rect l="0" t="0" r="r" b="b"/>
              <a:pathLst>
                <a:path w="21600" h="21600" extrusionOk="0">
                  <a:moveTo>
                    <a:pt x="0" y="21367"/>
                  </a:moveTo>
                  <a:lnTo>
                    <a:pt x="516" y="21600"/>
                  </a:lnTo>
                  <a:lnTo>
                    <a:pt x="21600" y="840"/>
                  </a:lnTo>
                  <a:lnTo>
                    <a:pt x="21462" y="0"/>
                  </a:lnTo>
                  <a:lnTo>
                    <a:pt x="9596" y="8537"/>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4" name="Figura">
              <a:extLst>
                <a:ext uri="{FF2B5EF4-FFF2-40B4-BE49-F238E27FC236}">
                  <a16:creationId xmlns="" xmlns:a16="http://schemas.microsoft.com/office/drawing/2014/main" id="{7BBE9177-4D1C-B84B-A94D-A5F1B17B7D78}"/>
                </a:ext>
              </a:extLst>
            </p:cNvPr>
            <p:cNvSpPr/>
            <p:nvPr/>
          </p:nvSpPr>
          <p:spPr>
            <a:xfrm>
              <a:off x="304800" y="1295399"/>
              <a:ext cx="443231" cy="309881"/>
            </a:xfrm>
            <a:custGeom>
              <a:avLst/>
              <a:gdLst/>
              <a:ahLst/>
              <a:cxnLst>
                <a:cxn ang="0">
                  <a:pos x="wd2" y="hd2"/>
                </a:cxn>
                <a:cxn ang="5400000">
                  <a:pos x="wd2" y="hd2"/>
                </a:cxn>
                <a:cxn ang="10800000">
                  <a:pos x="wd2" y="hd2"/>
                </a:cxn>
                <a:cxn ang="16200000">
                  <a:pos x="wd2" y="hd2"/>
                </a:cxn>
              </a:cxnLst>
              <a:rect l="0" t="0" r="r" b="b"/>
              <a:pathLst>
                <a:path w="21600" h="21600" extrusionOk="0">
                  <a:moveTo>
                    <a:pt x="14916" y="0"/>
                  </a:moveTo>
                  <a:lnTo>
                    <a:pt x="0" y="21157"/>
                  </a:lnTo>
                  <a:lnTo>
                    <a:pt x="928" y="21600"/>
                  </a:lnTo>
                  <a:lnTo>
                    <a:pt x="21600" y="89"/>
                  </a:lnTo>
                  <a:cubicBezTo>
                    <a:pt x="18815" y="974"/>
                    <a:pt x="16463" y="974"/>
                    <a:pt x="14916" y="0"/>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5" name="Figura">
              <a:extLst>
                <a:ext uri="{FF2B5EF4-FFF2-40B4-BE49-F238E27FC236}">
                  <a16:creationId xmlns="" xmlns:a16="http://schemas.microsoft.com/office/drawing/2014/main" id="{E30654B9-D487-F840-8879-023C73507299}"/>
                </a:ext>
              </a:extLst>
            </p:cNvPr>
            <p:cNvSpPr/>
            <p:nvPr/>
          </p:nvSpPr>
          <p:spPr>
            <a:xfrm>
              <a:off x="469900" y="1143000"/>
              <a:ext cx="329089" cy="285750"/>
            </a:xfrm>
            <a:custGeom>
              <a:avLst/>
              <a:gdLst/>
              <a:ahLst/>
              <a:cxnLst>
                <a:cxn ang="0">
                  <a:pos x="wd2" y="hd2"/>
                </a:cxn>
                <a:cxn ang="5400000">
                  <a:pos x="wd2" y="hd2"/>
                </a:cxn>
                <a:cxn ang="10800000">
                  <a:pos x="wd2" y="hd2"/>
                </a:cxn>
                <a:cxn ang="16200000">
                  <a:pos x="wd2" y="hd2"/>
                </a:cxn>
              </a:cxnLst>
              <a:rect l="0" t="0" r="r" b="b"/>
              <a:pathLst>
                <a:path w="18533" h="21600" extrusionOk="0">
                  <a:moveTo>
                    <a:pt x="13455" y="6624"/>
                  </a:moveTo>
                  <a:cubicBezTo>
                    <a:pt x="8806" y="6624"/>
                    <a:pt x="4872" y="3840"/>
                    <a:pt x="3442" y="0"/>
                  </a:cubicBezTo>
                  <a:cubicBezTo>
                    <a:pt x="-3067" y="8256"/>
                    <a:pt x="1654" y="21600"/>
                    <a:pt x="1654" y="21600"/>
                  </a:cubicBezTo>
                  <a:lnTo>
                    <a:pt x="18533" y="5472"/>
                  </a:lnTo>
                  <a:cubicBezTo>
                    <a:pt x="16959" y="6144"/>
                    <a:pt x="15243" y="6624"/>
                    <a:pt x="13455" y="6624"/>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6" name="Figura">
              <a:extLst>
                <a:ext uri="{FF2B5EF4-FFF2-40B4-BE49-F238E27FC236}">
                  <a16:creationId xmlns="" xmlns:a16="http://schemas.microsoft.com/office/drawing/2014/main" id="{983CC57A-DE20-2443-8EBB-444FAF6B936D}"/>
                </a:ext>
              </a:extLst>
            </p:cNvPr>
            <p:cNvSpPr/>
            <p:nvPr/>
          </p:nvSpPr>
          <p:spPr>
            <a:xfrm>
              <a:off x="520699" y="1143000"/>
              <a:ext cx="276861" cy="130811"/>
            </a:xfrm>
            <a:custGeom>
              <a:avLst/>
              <a:gdLst/>
              <a:ahLst/>
              <a:cxnLst>
                <a:cxn ang="0">
                  <a:pos x="wd2" y="hd2"/>
                </a:cxn>
                <a:cxn ang="5400000">
                  <a:pos x="wd2" y="hd2"/>
                </a:cxn>
                <a:cxn ang="10800000">
                  <a:pos x="wd2" y="hd2"/>
                </a:cxn>
                <a:cxn ang="16200000">
                  <a:pos x="wd2" y="hd2"/>
                </a:cxn>
              </a:cxnLst>
              <a:rect l="0" t="0" r="r" b="b"/>
              <a:pathLst>
                <a:path w="21600" h="21600" extrusionOk="0">
                  <a:moveTo>
                    <a:pt x="14862" y="21600"/>
                  </a:moveTo>
                  <a:cubicBezTo>
                    <a:pt x="14961" y="21600"/>
                    <a:pt x="15061" y="21600"/>
                    <a:pt x="15160" y="21600"/>
                  </a:cubicBezTo>
                  <a:lnTo>
                    <a:pt x="21600" y="11953"/>
                  </a:lnTo>
                  <a:cubicBezTo>
                    <a:pt x="19519" y="13631"/>
                    <a:pt x="17141" y="14470"/>
                    <a:pt x="14565" y="14470"/>
                  </a:cubicBezTo>
                  <a:cubicBezTo>
                    <a:pt x="8125" y="14470"/>
                    <a:pt x="2675" y="8388"/>
                    <a:pt x="694" y="0"/>
                  </a:cubicBezTo>
                  <a:cubicBezTo>
                    <a:pt x="495" y="419"/>
                    <a:pt x="198" y="1049"/>
                    <a:pt x="0" y="1468"/>
                  </a:cubicBezTo>
                  <a:cubicBezTo>
                    <a:pt x="2279" y="11324"/>
                    <a:pt x="7927" y="19293"/>
                    <a:pt x="14862" y="21600"/>
                  </a:cubicBezTo>
                  <a:close/>
                </a:path>
              </a:pathLst>
            </a:custGeom>
            <a:solidFill>
              <a:srgbClr val="81B7B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7" name="Figura">
              <a:extLst>
                <a:ext uri="{FF2B5EF4-FFF2-40B4-BE49-F238E27FC236}">
                  <a16:creationId xmlns="" xmlns:a16="http://schemas.microsoft.com/office/drawing/2014/main" id="{ABC61CFD-BC14-0D4F-BA53-C16ED89F6339}"/>
                </a:ext>
              </a:extLst>
            </p:cNvPr>
            <p:cNvSpPr/>
            <p:nvPr/>
          </p:nvSpPr>
          <p:spPr>
            <a:xfrm>
              <a:off x="1892299" y="1485899"/>
              <a:ext cx="73661" cy="312422"/>
            </a:xfrm>
            <a:custGeom>
              <a:avLst/>
              <a:gdLst/>
              <a:ahLst/>
              <a:cxnLst>
                <a:cxn ang="0">
                  <a:pos x="wd2" y="hd2"/>
                </a:cxn>
                <a:cxn ang="5400000">
                  <a:pos x="wd2" y="hd2"/>
                </a:cxn>
                <a:cxn ang="10800000">
                  <a:pos x="wd2" y="hd2"/>
                </a:cxn>
                <a:cxn ang="16200000">
                  <a:pos x="wd2" y="hd2"/>
                </a:cxn>
              </a:cxnLst>
              <a:rect l="0" t="0" r="r" b="b"/>
              <a:pathLst>
                <a:path w="21600" h="21600" extrusionOk="0">
                  <a:moveTo>
                    <a:pt x="18248" y="0"/>
                  </a:moveTo>
                  <a:lnTo>
                    <a:pt x="0" y="351"/>
                  </a:lnTo>
                  <a:lnTo>
                    <a:pt x="3724" y="21600"/>
                  </a:lnTo>
                  <a:lnTo>
                    <a:pt x="21600" y="21249"/>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8" name="Figura">
              <a:extLst>
                <a:ext uri="{FF2B5EF4-FFF2-40B4-BE49-F238E27FC236}">
                  <a16:creationId xmlns="" xmlns:a16="http://schemas.microsoft.com/office/drawing/2014/main" id="{C2327D98-DFD3-6443-9EEB-8CC9E7B33E08}"/>
                </a:ext>
              </a:extLst>
            </p:cNvPr>
            <p:cNvSpPr/>
            <p:nvPr/>
          </p:nvSpPr>
          <p:spPr>
            <a:xfrm>
              <a:off x="1904999" y="1777999"/>
              <a:ext cx="73661" cy="41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2" y="5891"/>
                  </a:lnTo>
                  <a:lnTo>
                    <a:pt x="0" y="15055"/>
                  </a:lnTo>
                  <a:lnTo>
                    <a:pt x="21228" y="21600"/>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9" name="Figura">
              <a:extLst>
                <a:ext uri="{FF2B5EF4-FFF2-40B4-BE49-F238E27FC236}">
                  <a16:creationId xmlns="" xmlns:a16="http://schemas.microsoft.com/office/drawing/2014/main" id="{C9FD4E1B-EC3D-AC47-B199-6834D457A5E6}"/>
                </a:ext>
              </a:extLst>
            </p:cNvPr>
            <p:cNvSpPr/>
            <p:nvPr/>
          </p:nvSpPr>
          <p:spPr>
            <a:xfrm>
              <a:off x="1892299" y="1473200"/>
              <a:ext cx="73661" cy="279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691"/>
                  </a:lnTo>
                  <a:lnTo>
                    <a:pt x="21228" y="0"/>
                  </a:lnTo>
                  <a:lnTo>
                    <a:pt x="0" y="982"/>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0" name="Rectángulo">
              <a:extLst>
                <a:ext uri="{FF2B5EF4-FFF2-40B4-BE49-F238E27FC236}">
                  <a16:creationId xmlns="" xmlns:a16="http://schemas.microsoft.com/office/drawing/2014/main" id="{6F5F8763-33C8-D44B-99D0-61D36180440E}"/>
                </a:ext>
              </a:extLst>
            </p:cNvPr>
            <p:cNvSpPr/>
            <p:nvPr/>
          </p:nvSpPr>
          <p:spPr>
            <a:xfrm>
              <a:off x="850900" y="1676400"/>
              <a:ext cx="1150620" cy="10161"/>
            </a:xfrm>
            <a:prstGeom prst="rect">
              <a:avLst/>
            </a:prstGeom>
            <a:solidFill>
              <a:srgbClr val="CB83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1" name="Figura">
              <a:extLst>
                <a:ext uri="{FF2B5EF4-FFF2-40B4-BE49-F238E27FC236}">
                  <a16:creationId xmlns="" xmlns:a16="http://schemas.microsoft.com/office/drawing/2014/main" id="{9B9A4AD2-49B5-1C4A-BFEC-E357001A0C62}"/>
                </a:ext>
              </a:extLst>
            </p:cNvPr>
            <p:cNvSpPr/>
            <p:nvPr/>
          </p:nvSpPr>
          <p:spPr>
            <a:xfrm>
              <a:off x="698500" y="1650999"/>
              <a:ext cx="179071" cy="71122"/>
            </a:xfrm>
            <a:custGeom>
              <a:avLst/>
              <a:gdLst/>
              <a:ahLst/>
              <a:cxnLst>
                <a:cxn ang="0">
                  <a:pos x="wd2" y="hd2"/>
                </a:cxn>
                <a:cxn ang="5400000">
                  <a:pos x="wd2" y="hd2"/>
                </a:cxn>
                <a:cxn ang="10800000">
                  <a:pos x="wd2" y="hd2"/>
                </a:cxn>
                <a:cxn ang="16200000">
                  <a:pos x="wd2" y="hd2"/>
                </a:cxn>
              </a:cxnLst>
              <a:rect l="0" t="0" r="r" b="b"/>
              <a:pathLst>
                <a:path w="21600" h="21600" extrusionOk="0">
                  <a:moveTo>
                    <a:pt x="2298" y="0"/>
                  </a:moveTo>
                  <a:lnTo>
                    <a:pt x="18689" y="1929"/>
                  </a:lnTo>
                  <a:lnTo>
                    <a:pt x="21600" y="10414"/>
                  </a:lnTo>
                  <a:lnTo>
                    <a:pt x="17617" y="21600"/>
                  </a:lnTo>
                  <a:lnTo>
                    <a:pt x="0" y="21214"/>
                  </a:lnTo>
                  <a:lnTo>
                    <a:pt x="4289" y="10800"/>
                  </a:ln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2" name="Figura">
              <a:extLst>
                <a:ext uri="{FF2B5EF4-FFF2-40B4-BE49-F238E27FC236}">
                  <a16:creationId xmlns="" xmlns:a16="http://schemas.microsoft.com/office/drawing/2014/main" id="{16AE88BF-267C-D349-A305-147D3FF7B41A}"/>
                </a:ext>
              </a:extLst>
            </p:cNvPr>
            <p:cNvSpPr/>
            <p:nvPr/>
          </p:nvSpPr>
          <p:spPr>
            <a:xfrm>
              <a:off x="749300" y="12699"/>
              <a:ext cx="971550" cy="3265172"/>
            </a:xfrm>
            <a:custGeom>
              <a:avLst/>
              <a:gdLst/>
              <a:ahLst/>
              <a:cxnLst>
                <a:cxn ang="0">
                  <a:pos x="wd2" y="hd2"/>
                </a:cxn>
                <a:cxn ang="5400000">
                  <a:pos x="wd2" y="hd2"/>
                </a:cxn>
                <a:cxn ang="10800000">
                  <a:pos x="wd2" y="hd2"/>
                </a:cxn>
                <a:cxn ang="16200000">
                  <a:pos x="wd2" y="hd2"/>
                </a:cxn>
              </a:cxnLst>
              <a:rect l="0" t="0" r="r" b="b"/>
              <a:pathLst>
                <a:path w="21600" h="21600" extrusionOk="0">
                  <a:moveTo>
                    <a:pt x="311" y="11132"/>
                  </a:moveTo>
                  <a:lnTo>
                    <a:pt x="18748" y="92"/>
                  </a:lnTo>
                  <a:lnTo>
                    <a:pt x="18748" y="0"/>
                  </a:lnTo>
                  <a:lnTo>
                    <a:pt x="0" y="11132"/>
                  </a:lnTo>
                  <a:lnTo>
                    <a:pt x="21600" y="21600"/>
                  </a:lnTo>
                  <a:lnTo>
                    <a:pt x="21600" y="21508"/>
                  </a:ln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83" name="Grupo">
              <a:extLst>
                <a:ext uri="{FF2B5EF4-FFF2-40B4-BE49-F238E27FC236}">
                  <a16:creationId xmlns="" xmlns:a16="http://schemas.microsoft.com/office/drawing/2014/main" id="{4D325A0E-DE57-4042-A3A4-F83B41240647}"/>
                </a:ext>
              </a:extLst>
            </p:cNvPr>
            <p:cNvGrpSpPr/>
            <p:nvPr/>
          </p:nvGrpSpPr>
          <p:grpSpPr>
            <a:xfrm>
              <a:off x="571500" y="1651000"/>
              <a:ext cx="199380" cy="96310"/>
              <a:chOff x="0" y="0"/>
              <a:chExt cx="199379" cy="96309"/>
            </a:xfrm>
          </p:grpSpPr>
          <p:sp>
            <p:nvSpPr>
              <p:cNvPr id="294" name="Figura">
                <a:extLst>
                  <a:ext uri="{FF2B5EF4-FFF2-40B4-BE49-F238E27FC236}">
                    <a16:creationId xmlns="" xmlns:a16="http://schemas.microsoft.com/office/drawing/2014/main" id="{388740F7-6584-704C-B98B-A2D9E686E2BF}"/>
                  </a:ext>
                </a:extLst>
              </p:cNvPr>
              <p:cNvSpPr/>
              <p:nvPr/>
            </p:nvSpPr>
            <p:spPr>
              <a:xfrm>
                <a:off x="-1" y="25399"/>
                <a:ext cx="142741" cy="70911"/>
              </a:xfrm>
              <a:custGeom>
                <a:avLst/>
                <a:gdLst/>
                <a:ahLst/>
                <a:cxnLst>
                  <a:cxn ang="0">
                    <a:pos x="wd2" y="hd2"/>
                  </a:cxn>
                  <a:cxn ang="5400000">
                    <a:pos x="wd2" y="hd2"/>
                  </a:cxn>
                  <a:cxn ang="10800000">
                    <a:pos x="wd2" y="hd2"/>
                  </a:cxn>
                  <a:cxn ang="16200000">
                    <a:pos x="wd2" y="hd2"/>
                  </a:cxn>
                </a:cxnLst>
                <a:rect l="0" t="0" r="r" b="b"/>
                <a:pathLst>
                  <a:path w="20401" h="18554" extrusionOk="0">
                    <a:moveTo>
                      <a:pt x="19966" y="1417"/>
                    </a:moveTo>
                    <a:cubicBezTo>
                      <a:pt x="14703" y="-1906"/>
                      <a:pt x="8531" y="1749"/>
                      <a:pt x="2904" y="1085"/>
                    </a:cubicBezTo>
                    <a:lnTo>
                      <a:pt x="0" y="10722"/>
                    </a:lnTo>
                    <a:cubicBezTo>
                      <a:pt x="7261" y="13712"/>
                      <a:pt x="14884" y="19694"/>
                      <a:pt x="17425" y="18365"/>
                    </a:cubicBezTo>
                    <a:cubicBezTo>
                      <a:pt x="18151" y="18032"/>
                      <a:pt x="21600" y="2414"/>
                      <a:pt x="19966" y="141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5" name="Figura">
                <a:extLst>
                  <a:ext uri="{FF2B5EF4-FFF2-40B4-BE49-F238E27FC236}">
                    <a16:creationId xmlns="" xmlns:a16="http://schemas.microsoft.com/office/drawing/2014/main" id="{8F9F7EFA-DB01-4B45-836C-681543AF8D4A}"/>
                  </a:ext>
                </a:extLst>
              </p:cNvPr>
              <p:cNvSpPr/>
              <p:nvPr/>
            </p:nvSpPr>
            <p:spPr>
              <a:xfrm>
                <a:off x="88900" y="63499"/>
                <a:ext cx="49878" cy="31125"/>
              </a:xfrm>
              <a:custGeom>
                <a:avLst/>
                <a:gdLst/>
                <a:ahLst/>
                <a:cxnLst>
                  <a:cxn ang="0">
                    <a:pos x="wd2" y="hd2"/>
                  </a:cxn>
                  <a:cxn ang="5400000">
                    <a:pos x="wd2" y="hd2"/>
                  </a:cxn>
                  <a:cxn ang="10800000">
                    <a:pos x="wd2" y="hd2"/>
                  </a:cxn>
                  <a:cxn ang="16200000">
                    <a:pos x="wd2" y="hd2"/>
                  </a:cxn>
                </a:cxnLst>
                <a:rect l="0" t="0" r="r" b="b"/>
                <a:pathLst>
                  <a:path w="17673" h="14307" extrusionOk="0">
                    <a:moveTo>
                      <a:pt x="147" y="10340"/>
                    </a:moveTo>
                    <a:cubicBezTo>
                      <a:pt x="6447" y="12092"/>
                      <a:pt x="14997" y="16762"/>
                      <a:pt x="16797" y="12676"/>
                    </a:cubicBezTo>
                    <a:cubicBezTo>
                      <a:pt x="19947" y="6254"/>
                      <a:pt x="14097" y="6254"/>
                      <a:pt x="7347" y="1584"/>
                    </a:cubicBezTo>
                    <a:cubicBezTo>
                      <a:pt x="-1653" y="-4838"/>
                      <a:pt x="147" y="10340"/>
                      <a:pt x="147" y="103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6" name="Figura">
                <a:extLst>
                  <a:ext uri="{FF2B5EF4-FFF2-40B4-BE49-F238E27FC236}">
                    <a16:creationId xmlns="" xmlns:a16="http://schemas.microsoft.com/office/drawing/2014/main" id="{430B4611-3FFB-E54E-9EF7-F6A678EE895F}"/>
                  </a:ext>
                </a:extLst>
              </p:cNvPr>
              <p:cNvSpPr/>
              <p:nvPr/>
            </p:nvSpPr>
            <p:spPr>
              <a:xfrm>
                <a:off x="114299" y="25399"/>
                <a:ext cx="85081" cy="28240"/>
              </a:xfrm>
              <a:custGeom>
                <a:avLst/>
                <a:gdLst/>
                <a:ahLst/>
                <a:cxnLst>
                  <a:cxn ang="0">
                    <a:pos x="wd2" y="hd2"/>
                  </a:cxn>
                  <a:cxn ang="5400000">
                    <a:pos x="wd2" y="hd2"/>
                  </a:cxn>
                  <a:cxn ang="10800000">
                    <a:pos x="wd2" y="hd2"/>
                  </a:cxn>
                  <a:cxn ang="16200000">
                    <a:pos x="wd2" y="hd2"/>
                  </a:cxn>
                </a:cxnLst>
                <a:rect l="0" t="0" r="r" b="b"/>
                <a:pathLst>
                  <a:path w="17434" h="17788" extrusionOk="0">
                    <a:moveTo>
                      <a:pt x="1984" y="12834"/>
                    </a:moveTo>
                    <a:cubicBezTo>
                      <a:pt x="5627" y="14434"/>
                      <a:pt x="16817" y="20834"/>
                      <a:pt x="17338" y="16034"/>
                    </a:cubicBezTo>
                    <a:cubicBezTo>
                      <a:pt x="18639" y="7234"/>
                      <a:pt x="6408" y="1634"/>
                      <a:pt x="2764" y="34"/>
                    </a:cubicBezTo>
                    <a:cubicBezTo>
                      <a:pt x="-2961" y="-766"/>
                      <a:pt x="1984" y="12834"/>
                      <a:pt x="1984" y="12834"/>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7" name="Figura">
                <a:extLst>
                  <a:ext uri="{FF2B5EF4-FFF2-40B4-BE49-F238E27FC236}">
                    <a16:creationId xmlns="" xmlns:a16="http://schemas.microsoft.com/office/drawing/2014/main" id="{EBDC2EE3-D857-6546-8673-9627F3BB8579}"/>
                  </a:ext>
                </a:extLst>
              </p:cNvPr>
              <p:cNvSpPr/>
              <p:nvPr/>
            </p:nvSpPr>
            <p:spPr>
              <a:xfrm>
                <a:off x="25399" y="0"/>
                <a:ext cx="130691" cy="46555"/>
              </a:xfrm>
              <a:custGeom>
                <a:avLst/>
                <a:gdLst/>
                <a:ahLst/>
                <a:cxnLst>
                  <a:cxn ang="0">
                    <a:pos x="wd2" y="hd2"/>
                  </a:cxn>
                  <a:cxn ang="5400000">
                    <a:pos x="wd2" y="hd2"/>
                  </a:cxn>
                  <a:cxn ang="10800000">
                    <a:pos x="wd2" y="hd2"/>
                  </a:cxn>
                  <a:cxn ang="16200000">
                    <a:pos x="wd2" y="hd2"/>
                  </a:cxn>
                </a:cxnLst>
                <a:rect l="0" t="0" r="r" b="b"/>
                <a:pathLst>
                  <a:path w="17925" h="16159" extrusionOk="0">
                    <a:moveTo>
                      <a:pt x="10053" y="16159"/>
                    </a:moveTo>
                    <a:cubicBezTo>
                      <a:pt x="8311" y="5139"/>
                      <a:pt x="18588" y="7343"/>
                      <a:pt x="17891" y="2494"/>
                    </a:cubicBezTo>
                    <a:cubicBezTo>
                      <a:pt x="17020" y="-5441"/>
                      <a:pt x="5175" y="7783"/>
                      <a:pt x="646" y="11310"/>
                    </a:cubicBezTo>
                    <a:cubicBezTo>
                      <a:pt x="-3012" y="13514"/>
                      <a:pt x="10053" y="16159"/>
                      <a:pt x="10053" y="161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8" name="Figura">
                <a:extLst>
                  <a:ext uri="{FF2B5EF4-FFF2-40B4-BE49-F238E27FC236}">
                    <a16:creationId xmlns="" xmlns:a16="http://schemas.microsoft.com/office/drawing/2014/main" id="{2BD49C29-C03E-A249-AC07-6A524D8ACD80}"/>
                  </a:ext>
                </a:extLst>
              </p:cNvPr>
              <p:cNvSpPr/>
              <p:nvPr/>
            </p:nvSpPr>
            <p:spPr>
              <a:xfrm>
                <a:off x="114299" y="50799"/>
                <a:ext cx="51448" cy="30512"/>
              </a:xfrm>
              <a:custGeom>
                <a:avLst/>
                <a:gdLst/>
                <a:ahLst/>
                <a:cxnLst>
                  <a:cxn ang="0">
                    <a:pos x="wd2" y="hd2"/>
                  </a:cxn>
                  <a:cxn ang="5400000">
                    <a:pos x="wd2" y="hd2"/>
                  </a:cxn>
                  <a:cxn ang="10800000">
                    <a:pos x="wd2" y="hd2"/>
                  </a:cxn>
                  <a:cxn ang="16200000">
                    <a:pos x="wd2" y="hd2"/>
                  </a:cxn>
                </a:cxnLst>
                <a:rect l="0" t="0" r="r" b="b"/>
                <a:pathLst>
                  <a:path w="16204" h="15262" extrusionOk="0">
                    <a:moveTo>
                      <a:pt x="1365" y="10603"/>
                    </a:moveTo>
                    <a:cubicBezTo>
                      <a:pt x="6565" y="13144"/>
                      <a:pt x="14165" y="17591"/>
                      <a:pt x="15765" y="13779"/>
                    </a:cubicBezTo>
                    <a:cubicBezTo>
                      <a:pt x="18165" y="8062"/>
                      <a:pt x="10165" y="4250"/>
                      <a:pt x="4965" y="1073"/>
                    </a:cubicBezTo>
                    <a:cubicBezTo>
                      <a:pt x="-3435" y="-4009"/>
                      <a:pt x="1365" y="10603"/>
                      <a:pt x="1365" y="1060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4" name="Figura">
              <a:extLst>
                <a:ext uri="{FF2B5EF4-FFF2-40B4-BE49-F238E27FC236}">
                  <a16:creationId xmlns="" xmlns:a16="http://schemas.microsoft.com/office/drawing/2014/main" id="{B48992A6-EBAF-9646-B2C3-5D97B4D69B21}"/>
                </a:ext>
              </a:extLst>
            </p:cNvPr>
            <p:cNvSpPr/>
            <p:nvPr/>
          </p:nvSpPr>
          <p:spPr>
            <a:xfrm>
              <a:off x="495299" y="1079500"/>
              <a:ext cx="349251" cy="124847"/>
            </a:xfrm>
            <a:custGeom>
              <a:avLst/>
              <a:gdLst/>
              <a:ahLst/>
              <a:cxnLst>
                <a:cxn ang="0">
                  <a:pos x="wd2" y="hd2"/>
                </a:cxn>
                <a:cxn ang="5400000">
                  <a:pos x="wd2" y="hd2"/>
                </a:cxn>
                <a:cxn ang="10800000">
                  <a:pos x="wd2" y="hd2"/>
                </a:cxn>
                <a:cxn ang="16200000">
                  <a:pos x="wd2" y="hd2"/>
                </a:cxn>
              </a:cxnLst>
              <a:rect l="0" t="0" r="r" b="b"/>
              <a:pathLst>
                <a:path w="21600" h="15387" extrusionOk="0">
                  <a:moveTo>
                    <a:pt x="21600" y="8813"/>
                  </a:moveTo>
                  <a:cubicBezTo>
                    <a:pt x="18772" y="3804"/>
                    <a:pt x="11468" y="-6213"/>
                    <a:pt x="3849" y="5370"/>
                  </a:cubicBezTo>
                  <a:cubicBezTo>
                    <a:pt x="1885" y="8344"/>
                    <a:pt x="707" y="11787"/>
                    <a:pt x="0" y="15387"/>
                  </a:cubicBezTo>
                  <a:cubicBezTo>
                    <a:pt x="785" y="12257"/>
                    <a:pt x="1885" y="9283"/>
                    <a:pt x="3613" y="6622"/>
                  </a:cubicBezTo>
                  <a:cubicBezTo>
                    <a:pt x="10918" y="-4491"/>
                    <a:pt x="17908" y="4274"/>
                    <a:pt x="20972" y="9283"/>
                  </a:cubicBezTo>
                  <a:lnTo>
                    <a:pt x="21600" y="8813"/>
                  </a:ln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5" name="Triángulo">
              <a:extLst>
                <a:ext uri="{FF2B5EF4-FFF2-40B4-BE49-F238E27FC236}">
                  <a16:creationId xmlns="" xmlns:a16="http://schemas.microsoft.com/office/drawing/2014/main" id="{E784A272-8D3E-6D4F-876F-AF0C7A5A2EFA}"/>
                </a:ext>
              </a:extLst>
            </p:cNvPr>
            <p:cNvSpPr/>
            <p:nvPr/>
          </p:nvSpPr>
          <p:spPr>
            <a:xfrm>
              <a:off x="304800" y="1295400"/>
              <a:ext cx="379730"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1125" y="7863"/>
                  </a:ln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6" name="Figura">
              <a:extLst>
                <a:ext uri="{FF2B5EF4-FFF2-40B4-BE49-F238E27FC236}">
                  <a16:creationId xmlns="" xmlns:a16="http://schemas.microsoft.com/office/drawing/2014/main" id="{4FF741BD-E425-1646-858C-F8F1DF90C04E}"/>
                </a:ext>
              </a:extLst>
            </p:cNvPr>
            <p:cNvSpPr/>
            <p:nvPr/>
          </p:nvSpPr>
          <p:spPr>
            <a:xfrm>
              <a:off x="469899" y="1181099"/>
              <a:ext cx="73529" cy="213361"/>
            </a:xfrm>
            <a:custGeom>
              <a:avLst/>
              <a:gdLst/>
              <a:ahLst/>
              <a:cxnLst>
                <a:cxn ang="0">
                  <a:pos x="wd2" y="hd2"/>
                </a:cxn>
                <a:cxn ang="5400000">
                  <a:pos x="wd2" y="hd2"/>
                </a:cxn>
                <a:cxn ang="10800000">
                  <a:pos x="wd2" y="hd2"/>
                </a:cxn>
                <a:cxn ang="16200000">
                  <a:pos x="wd2" y="hd2"/>
                </a:cxn>
              </a:cxnLst>
              <a:rect l="0" t="0" r="r" b="b"/>
              <a:pathLst>
                <a:path w="15067" h="21600" extrusionOk="0">
                  <a:moveTo>
                    <a:pt x="5959" y="0"/>
                  </a:moveTo>
                  <a:cubicBezTo>
                    <a:pt x="5959" y="0"/>
                    <a:pt x="-6533" y="6943"/>
                    <a:pt x="4657" y="21600"/>
                  </a:cubicBezTo>
                  <a:lnTo>
                    <a:pt x="15067" y="17871"/>
                  </a:lnTo>
                  <a:cubicBezTo>
                    <a:pt x="14807" y="17871"/>
                    <a:pt x="1534" y="6686"/>
                    <a:pt x="5959" y="0"/>
                  </a:cubicBez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7" name="Figura">
              <a:extLst>
                <a:ext uri="{FF2B5EF4-FFF2-40B4-BE49-F238E27FC236}">
                  <a16:creationId xmlns="" xmlns:a16="http://schemas.microsoft.com/office/drawing/2014/main" id="{CB270D0E-E7CA-9E47-8F40-E232A0B9BF4D}"/>
                </a:ext>
              </a:extLst>
            </p:cNvPr>
            <p:cNvSpPr/>
            <p:nvPr/>
          </p:nvSpPr>
          <p:spPr>
            <a:xfrm>
              <a:off x="1930399" y="16891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8" name="Figura">
              <a:extLst>
                <a:ext uri="{FF2B5EF4-FFF2-40B4-BE49-F238E27FC236}">
                  <a16:creationId xmlns="" xmlns:a16="http://schemas.microsoft.com/office/drawing/2014/main" id="{DADE2133-4F87-2242-8D2F-0EBC6653A43E}"/>
                </a:ext>
              </a:extLst>
            </p:cNvPr>
            <p:cNvSpPr/>
            <p:nvPr/>
          </p:nvSpPr>
          <p:spPr>
            <a:xfrm>
              <a:off x="1930400" y="1714500"/>
              <a:ext cx="4826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7053" y="0"/>
                    <a:pt x="10800" y="0"/>
                  </a:cubicBezTo>
                  <a:cubicBezTo>
                    <a:pt x="5116" y="0"/>
                    <a:pt x="0" y="4800"/>
                    <a:pt x="0" y="10800"/>
                  </a:cubicBezTo>
                  <a:cubicBezTo>
                    <a:pt x="0" y="16800"/>
                    <a:pt x="5116" y="21600"/>
                    <a:pt x="10800" y="21600"/>
                  </a:cubicBezTo>
                  <a:cubicBezTo>
                    <a:pt x="17053"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9" name="Figura">
              <a:extLst>
                <a:ext uri="{FF2B5EF4-FFF2-40B4-BE49-F238E27FC236}">
                  <a16:creationId xmlns="" xmlns:a16="http://schemas.microsoft.com/office/drawing/2014/main" id="{FAFE58F7-524C-3C4C-8A35-98EC5580E700}"/>
                </a:ext>
              </a:extLst>
            </p:cNvPr>
            <p:cNvSpPr/>
            <p:nvPr/>
          </p:nvSpPr>
          <p:spPr>
            <a:xfrm>
              <a:off x="1943100" y="1739900"/>
              <a:ext cx="3810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560" y="0"/>
                    <a:pt x="10800" y="0"/>
                  </a:cubicBezTo>
                  <a:cubicBezTo>
                    <a:pt x="5040" y="0"/>
                    <a:pt x="0" y="4800"/>
                    <a:pt x="0" y="10800"/>
                  </a:cubicBezTo>
                  <a:cubicBezTo>
                    <a:pt x="0" y="16800"/>
                    <a:pt x="5040" y="21600"/>
                    <a:pt x="10800" y="21600"/>
                  </a:cubicBezTo>
                  <a:cubicBezTo>
                    <a:pt x="16560"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0" name="Figura">
              <a:extLst>
                <a:ext uri="{FF2B5EF4-FFF2-40B4-BE49-F238E27FC236}">
                  <a16:creationId xmlns="" xmlns:a16="http://schemas.microsoft.com/office/drawing/2014/main" id="{D3E4B1D5-0A6D-BC48-92A5-D9DBC71E5E79}"/>
                </a:ext>
              </a:extLst>
            </p:cNvPr>
            <p:cNvSpPr/>
            <p:nvPr/>
          </p:nvSpPr>
          <p:spPr>
            <a:xfrm>
              <a:off x="1879600" y="1689099"/>
              <a:ext cx="55881" cy="28273"/>
            </a:xfrm>
            <a:custGeom>
              <a:avLst/>
              <a:gdLst/>
              <a:ahLst/>
              <a:cxnLst>
                <a:cxn ang="0">
                  <a:pos x="wd2" y="hd2"/>
                </a:cxn>
                <a:cxn ang="5400000">
                  <a:pos x="wd2" y="hd2"/>
                </a:cxn>
                <a:cxn ang="10800000">
                  <a:pos x="wd2" y="hd2"/>
                </a:cxn>
                <a:cxn ang="16200000">
                  <a:pos x="wd2" y="hd2"/>
                </a:cxn>
              </a:cxnLst>
              <a:rect l="0" t="0" r="r" b="b"/>
              <a:pathLst>
                <a:path w="21600" h="20035" extrusionOk="0">
                  <a:moveTo>
                    <a:pt x="21600" y="9137"/>
                  </a:moveTo>
                  <a:cubicBezTo>
                    <a:pt x="21600" y="2837"/>
                    <a:pt x="15709" y="-763"/>
                    <a:pt x="9818" y="137"/>
                  </a:cubicBezTo>
                  <a:cubicBezTo>
                    <a:pt x="4418" y="1037"/>
                    <a:pt x="0" y="6437"/>
                    <a:pt x="0" y="10937"/>
                  </a:cubicBezTo>
                  <a:cubicBezTo>
                    <a:pt x="0" y="16337"/>
                    <a:pt x="4418" y="19937"/>
                    <a:pt x="9818" y="19937"/>
                  </a:cubicBezTo>
                  <a:cubicBezTo>
                    <a:pt x="16200" y="20837"/>
                    <a:pt x="21600" y="15437"/>
                    <a:pt x="21600" y="91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1" name="Figura">
              <a:extLst>
                <a:ext uri="{FF2B5EF4-FFF2-40B4-BE49-F238E27FC236}">
                  <a16:creationId xmlns="" xmlns:a16="http://schemas.microsoft.com/office/drawing/2014/main" id="{5185806D-3C8D-FB47-A264-5F7F5908A6C0}"/>
                </a:ext>
              </a:extLst>
            </p:cNvPr>
            <p:cNvSpPr/>
            <p:nvPr/>
          </p:nvSpPr>
          <p:spPr>
            <a:xfrm>
              <a:off x="1904999" y="1701800"/>
              <a:ext cx="31152" cy="54119"/>
            </a:xfrm>
            <a:custGeom>
              <a:avLst/>
              <a:gdLst/>
              <a:ahLst/>
              <a:cxnLst>
                <a:cxn ang="0">
                  <a:pos x="wd2" y="hd2"/>
                </a:cxn>
                <a:cxn ang="5400000">
                  <a:pos x="wd2" y="hd2"/>
                </a:cxn>
                <a:cxn ang="10800000">
                  <a:pos x="wd2" y="hd2"/>
                </a:cxn>
                <a:cxn ang="16200000">
                  <a:pos x="wd2" y="hd2"/>
                </a:cxn>
              </a:cxnLst>
              <a:rect l="0" t="0" r="r" b="b"/>
              <a:pathLst>
                <a:path w="18922" h="20009" extrusionOk="0">
                  <a:moveTo>
                    <a:pt x="4166" y="19866"/>
                  </a:moveTo>
                  <a:cubicBezTo>
                    <a:pt x="8023" y="20805"/>
                    <a:pt x="14195" y="17048"/>
                    <a:pt x="17280" y="11414"/>
                  </a:cubicBezTo>
                  <a:cubicBezTo>
                    <a:pt x="20366" y="5779"/>
                    <a:pt x="18823" y="614"/>
                    <a:pt x="14966" y="144"/>
                  </a:cubicBezTo>
                  <a:cubicBezTo>
                    <a:pt x="11109" y="-795"/>
                    <a:pt x="4937" y="2962"/>
                    <a:pt x="1852" y="8596"/>
                  </a:cubicBezTo>
                  <a:cubicBezTo>
                    <a:pt x="-1234" y="13762"/>
                    <a:pt x="-463" y="18927"/>
                    <a:pt x="4166" y="1986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2" name="Figura">
              <a:extLst>
                <a:ext uri="{FF2B5EF4-FFF2-40B4-BE49-F238E27FC236}">
                  <a16:creationId xmlns="" xmlns:a16="http://schemas.microsoft.com/office/drawing/2014/main" id="{44BFB006-8FEB-8C46-8442-7450F8B4EF07}"/>
                </a:ext>
              </a:extLst>
            </p:cNvPr>
            <p:cNvSpPr/>
            <p:nvPr/>
          </p:nvSpPr>
          <p:spPr>
            <a:xfrm>
              <a:off x="1981200" y="1651000"/>
              <a:ext cx="134620" cy="46991"/>
            </a:xfrm>
            <a:custGeom>
              <a:avLst/>
              <a:gdLst/>
              <a:ahLst/>
              <a:cxnLst>
                <a:cxn ang="0">
                  <a:pos x="wd2" y="hd2"/>
                </a:cxn>
                <a:cxn ang="5400000">
                  <a:pos x="wd2" y="hd2"/>
                </a:cxn>
                <a:cxn ang="10800000">
                  <a:pos x="wd2" y="hd2"/>
                </a:cxn>
                <a:cxn ang="16200000">
                  <a:pos x="wd2" y="hd2"/>
                </a:cxn>
              </a:cxnLst>
              <a:rect l="0" t="0" r="r" b="b"/>
              <a:pathLst>
                <a:path w="21600" h="21600" extrusionOk="0">
                  <a:moveTo>
                    <a:pt x="5502" y="21600"/>
                  </a:moveTo>
                  <a:lnTo>
                    <a:pt x="0" y="11092"/>
                  </a:lnTo>
                  <a:lnTo>
                    <a:pt x="4687" y="0"/>
                  </a:lnTo>
                  <a:lnTo>
                    <a:pt x="21600" y="9341"/>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3" name="Figura">
              <a:extLst>
                <a:ext uri="{FF2B5EF4-FFF2-40B4-BE49-F238E27FC236}">
                  <a16:creationId xmlns="" xmlns:a16="http://schemas.microsoft.com/office/drawing/2014/main" id="{548FDBCC-966F-444F-9A9B-7950403F7FB6}"/>
                </a:ext>
              </a:extLst>
            </p:cNvPr>
            <p:cNvSpPr/>
            <p:nvPr/>
          </p:nvSpPr>
          <p:spPr>
            <a:xfrm>
              <a:off x="1930399" y="17272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0400"/>
                    <a:pt x="21600" y="156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64" name="Group 763">
            <a:extLst>
              <a:ext uri="{FF2B5EF4-FFF2-40B4-BE49-F238E27FC236}">
                <a16:creationId xmlns=""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68" name="剪去单角的矩形 14">
                <a:extLst>
                  <a:ext uri="{FF2B5EF4-FFF2-40B4-BE49-F238E27FC236}">
                    <a16:creationId xmlns=""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766" name="Rectangle 765">
              <a:extLst>
                <a:ext uri="{FF2B5EF4-FFF2-40B4-BE49-F238E27FC236}">
                  <a16:creationId xmlns=""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 xmlns:a16="http://schemas.microsoft.com/office/drawing/2014/main" id="{4FC8AA34-9E53-5A42-8338-D274E0AA3696}"/>
                  </a:ext>
                </a:extLst>
              </p:cNvPr>
              <p:cNvSpPr/>
              <p:nvPr/>
            </p:nvSpPr>
            <p:spPr>
              <a:xfrm>
                <a:off x="1018463" y="3775569"/>
                <a:ext cx="3272476" cy="1739042"/>
              </a:xfrm>
              <a:prstGeom prst="rect">
                <a:avLst/>
              </a:prstGeom>
              <a:noFill/>
            </p:spPr>
            <p:txBody>
              <a:bodyPr wrap="square" lIns="121920" tIns="60960" rIns="121920" bIns="60960">
                <a:spAutoFit/>
              </a:bodyPr>
              <a:lstStyle/>
              <a:p>
                <a:pPr algn="ctr" defTabSz="1219170"/>
                <a:r>
                  <a:rPr lang="en-US" sz="4400" dirty="0">
                    <a:solidFill>
                      <a:srgbClr val="2E2E2E"/>
                    </a:solidFill>
                    <a:latin typeface="Times New Roman" panose="02020603050405020304" pitchFamily="18" charset="0"/>
                    <a:cs typeface="Times New Roman" panose="02020603050405020304" pitchFamily="18" charset="0"/>
                  </a:rPr>
                  <a:t>A</a:t>
                </a:r>
                <a:r>
                  <a:rPr lang="x-none" sz="44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grpSp>
        <p:sp>
          <p:nvSpPr>
            <p:cNvPr id="773" name="Rectangle 772">
              <a:extLst>
                <a:ext uri="{FF2B5EF4-FFF2-40B4-BE49-F238E27FC236}">
                  <a16:creationId xmlns="" xmlns:a16="http://schemas.microsoft.com/office/drawing/2014/main" id="{685693F9-337A-C74F-9620-7F51CC833C15}"/>
                </a:ext>
              </a:extLst>
            </p:cNvPr>
            <p:cNvSpPr/>
            <p:nvPr/>
          </p:nvSpPr>
          <p:spPr>
            <a:xfrm>
              <a:off x="1764448" y="2688728"/>
              <a:ext cx="2211503" cy="1046440"/>
            </a:xfrm>
            <a:prstGeom prst="rect">
              <a:avLst/>
            </a:prstGeom>
            <a:noFill/>
          </p:spPr>
          <p:txBody>
            <a:bodyPr wrap="none" lIns="121920" tIns="60960" rIns="121920" bIns="60960">
              <a:spAutoFit/>
            </a:bodyPr>
            <a:lstStyle/>
            <a:p>
              <a:pPr algn="ctr" defTabSz="1219170"/>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2" name="Group 1">
            <a:extLst>
              <a:ext uri="{FF2B5EF4-FFF2-40B4-BE49-F238E27FC236}">
                <a16:creationId xmlns=""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8" name="Figura">
                <a:extLst>
                  <a:ext uri="{FF2B5EF4-FFF2-40B4-BE49-F238E27FC236}">
                    <a16:creationId xmlns=""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9" name="Figura">
                <a:extLst>
                  <a:ext uri="{FF2B5EF4-FFF2-40B4-BE49-F238E27FC236}">
                    <a16:creationId xmlns=""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0" name="Figura">
                <a:extLst>
                  <a:ext uri="{FF2B5EF4-FFF2-40B4-BE49-F238E27FC236}">
                    <a16:creationId xmlns=""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1" name="Figura">
                <a:extLst>
                  <a:ext uri="{FF2B5EF4-FFF2-40B4-BE49-F238E27FC236}">
                    <a16:creationId xmlns=""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2" name="Figura">
                <a:extLst>
                  <a:ext uri="{FF2B5EF4-FFF2-40B4-BE49-F238E27FC236}">
                    <a16:creationId xmlns=""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3" name="Figura">
                <a:extLst>
                  <a:ext uri="{FF2B5EF4-FFF2-40B4-BE49-F238E27FC236}">
                    <a16:creationId xmlns=""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4" name="Figura">
                <a:extLst>
                  <a:ext uri="{FF2B5EF4-FFF2-40B4-BE49-F238E27FC236}">
                    <a16:creationId xmlns=""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5" name="Figura">
                <a:extLst>
                  <a:ext uri="{FF2B5EF4-FFF2-40B4-BE49-F238E27FC236}">
                    <a16:creationId xmlns=""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6" name="Figura">
                <a:extLst>
                  <a:ext uri="{FF2B5EF4-FFF2-40B4-BE49-F238E27FC236}">
                    <a16:creationId xmlns=""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7" name="Figura">
                <a:extLst>
                  <a:ext uri="{FF2B5EF4-FFF2-40B4-BE49-F238E27FC236}">
                    <a16:creationId xmlns=""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8" name="Figura">
                <a:extLst>
                  <a:ext uri="{FF2B5EF4-FFF2-40B4-BE49-F238E27FC236}">
                    <a16:creationId xmlns=""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9" name="Figura">
                <a:extLst>
                  <a:ext uri="{FF2B5EF4-FFF2-40B4-BE49-F238E27FC236}">
                    <a16:creationId xmlns=""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0" name="Figura">
                <a:extLst>
                  <a:ext uri="{FF2B5EF4-FFF2-40B4-BE49-F238E27FC236}">
                    <a16:creationId xmlns=""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1" name="Figura">
                <a:extLst>
                  <a:ext uri="{FF2B5EF4-FFF2-40B4-BE49-F238E27FC236}">
                    <a16:creationId xmlns=""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2" name="Figura">
                <a:extLst>
                  <a:ext uri="{FF2B5EF4-FFF2-40B4-BE49-F238E27FC236}">
                    <a16:creationId xmlns=""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3" name="Figura">
                <a:extLst>
                  <a:ext uri="{FF2B5EF4-FFF2-40B4-BE49-F238E27FC236}">
                    <a16:creationId xmlns=""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4" name="Figura">
                <a:extLst>
                  <a:ext uri="{FF2B5EF4-FFF2-40B4-BE49-F238E27FC236}">
                    <a16:creationId xmlns=""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5" name="Figura">
                <a:extLst>
                  <a:ext uri="{FF2B5EF4-FFF2-40B4-BE49-F238E27FC236}">
                    <a16:creationId xmlns=""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6" name="Figura">
                <a:extLst>
                  <a:ext uri="{FF2B5EF4-FFF2-40B4-BE49-F238E27FC236}">
                    <a16:creationId xmlns=""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7" name="Figura">
                <a:extLst>
                  <a:ext uri="{FF2B5EF4-FFF2-40B4-BE49-F238E27FC236}">
                    <a16:creationId xmlns=""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8" name="Figura">
                <a:extLst>
                  <a:ext uri="{FF2B5EF4-FFF2-40B4-BE49-F238E27FC236}">
                    <a16:creationId xmlns=""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9" name="Figura">
                <a:extLst>
                  <a:ext uri="{FF2B5EF4-FFF2-40B4-BE49-F238E27FC236}">
                    <a16:creationId xmlns=""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0" name="Figura">
                <a:extLst>
                  <a:ext uri="{FF2B5EF4-FFF2-40B4-BE49-F238E27FC236}">
                    <a16:creationId xmlns=""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1" name="Figura">
                <a:extLst>
                  <a:ext uri="{FF2B5EF4-FFF2-40B4-BE49-F238E27FC236}">
                    <a16:creationId xmlns=""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2" name="Figura">
                <a:extLst>
                  <a:ext uri="{FF2B5EF4-FFF2-40B4-BE49-F238E27FC236}">
                    <a16:creationId xmlns=""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3" name="Figura">
                <a:extLst>
                  <a:ext uri="{FF2B5EF4-FFF2-40B4-BE49-F238E27FC236}">
                    <a16:creationId xmlns=""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4" name="Figura">
                <a:extLst>
                  <a:ext uri="{FF2B5EF4-FFF2-40B4-BE49-F238E27FC236}">
                    <a16:creationId xmlns=""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5" name="Figura">
                <a:extLst>
                  <a:ext uri="{FF2B5EF4-FFF2-40B4-BE49-F238E27FC236}">
                    <a16:creationId xmlns=""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6" name="Figura">
                <a:extLst>
                  <a:ext uri="{FF2B5EF4-FFF2-40B4-BE49-F238E27FC236}">
                    <a16:creationId xmlns=""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7" name="Figura">
                <a:extLst>
                  <a:ext uri="{FF2B5EF4-FFF2-40B4-BE49-F238E27FC236}">
                    <a16:creationId xmlns=""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8" name="Figura">
                <a:extLst>
                  <a:ext uri="{FF2B5EF4-FFF2-40B4-BE49-F238E27FC236}">
                    <a16:creationId xmlns=""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9" name="Figura">
                <a:extLst>
                  <a:ext uri="{FF2B5EF4-FFF2-40B4-BE49-F238E27FC236}">
                    <a16:creationId xmlns=""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0" name="Figura">
                <a:extLst>
                  <a:ext uri="{FF2B5EF4-FFF2-40B4-BE49-F238E27FC236}">
                    <a16:creationId xmlns=""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1" name="Figura">
                <a:extLst>
                  <a:ext uri="{FF2B5EF4-FFF2-40B4-BE49-F238E27FC236}">
                    <a16:creationId xmlns=""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2" name="Figura">
                <a:extLst>
                  <a:ext uri="{FF2B5EF4-FFF2-40B4-BE49-F238E27FC236}">
                    <a16:creationId xmlns=""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3" name="Figura">
                <a:extLst>
                  <a:ext uri="{FF2B5EF4-FFF2-40B4-BE49-F238E27FC236}">
                    <a16:creationId xmlns=""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4" name="Figura">
                <a:extLst>
                  <a:ext uri="{FF2B5EF4-FFF2-40B4-BE49-F238E27FC236}">
                    <a16:creationId xmlns=""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5" name="Figura">
                <a:extLst>
                  <a:ext uri="{FF2B5EF4-FFF2-40B4-BE49-F238E27FC236}">
                    <a16:creationId xmlns=""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6" name="Figura">
                <a:extLst>
                  <a:ext uri="{FF2B5EF4-FFF2-40B4-BE49-F238E27FC236}">
                    <a16:creationId xmlns=""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7" name="Figura">
                <a:extLst>
                  <a:ext uri="{FF2B5EF4-FFF2-40B4-BE49-F238E27FC236}">
                    <a16:creationId xmlns=""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8" name="Figura">
                <a:extLst>
                  <a:ext uri="{FF2B5EF4-FFF2-40B4-BE49-F238E27FC236}">
                    <a16:creationId xmlns=""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9" name="Figura">
                <a:extLst>
                  <a:ext uri="{FF2B5EF4-FFF2-40B4-BE49-F238E27FC236}">
                    <a16:creationId xmlns=""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0" name="Figura">
                <a:extLst>
                  <a:ext uri="{FF2B5EF4-FFF2-40B4-BE49-F238E27FC236}">
                    <a16:creationId xmlns=""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1" name="Figura">
                <a:extLst>
                  <a:ext uri="{FF2B5EF4-FFF2-40B4-BE49-F238E27FC236}">
                    <a16:creationId xmlns=""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2" name="Figura">
                <a:extLst>
                  <a:ext uri="{FF2B5EF4-FFF2-40B4-BE49-F238E27FC236}">
                    <a16:creationId xmlns=""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3" name="Figura">
                <a:extLst>
                  <a:ext uri="{FF2B5EF4-FFF2-40B4-BE49-F238E27FC236}">
                    <a16:creationId xmlns=""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4" name="Figura">
                <a:extLst>
                  <a:ext uri="{FF2B5EF4-FFF2-40B4-BE49-F238E27FC236}">
                    <a16:creationId xmlns=""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5" name="Figura">
                <a:extLst>
                  <a:ext uri="{FF2B5EF4-FFF2-40B4-BE49-F238E27FC236}">
                    <a16:creationId xmlns=""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6" name="Figura">
                <a:extLst>
                  <a:ext uri="{FF2B5EF4-FFF2-40B4-BE49-F238E27FC236}">
                    <a16:creationId xmlns=""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7" name="Figura">
                <a:extLst>
                  <a:ext uri="{FF2B5EF4-FFF2-40B4-BE49-F238E27FC236}">
                    <a16:creationId xmlns=""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8" name="Figura">
                <a:extLst>
                  <a:ext uri="{FF2B5EF4-FFF2-40B4-BE49-F238E27FC236}">
                    <a16:creationId xmlns=""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9" name="Figura">
                <a:extLst>
                  <a:ext uri="{FF2B5EF4-FFF2-40B4-BE49-F238E27FC236}">
                    <a16:creationId xmlns=""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0" name="Figura">
                <a:extLst>
                  <a:ext uri="{FF2B5EF4-FFF2-40B4-BE49-F238E27FC236}">
                    <a16:creationId xmlns=""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1" name="Figura">
                <a:extLst>
                  <a:ext uri="{FF2B5EF4-FFF2-40B4-BE49-F238E27FC236}">
                    <a16:creationId xmlns=""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2" name="Figura">
                <a:extLst>
                  <a:ext uri="{FF2B5EF4-FFF2-40B4-BE49-F238E27FC236}">
                    <a16:creationId xmlns=""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3" name="Figura">
                <a:extLst>
                  <a:ext uri="{FF2B5EF4-FFF2-40B4-BE49-F238E27FC236}">
                    <a16:creationId xmlns=""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4" name="Figura">
                <a:extLst>
                  <a:ext uri="{FF2B5EF4-FFF2-40B4-BE49-F238E27FC236}">
                    <a16:creationId xmlns=""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5" name="Figura">
                <a:extLst>
                  <a:ext uri="{FF2B5EF4-FFF2-40B4-BE49-F238E27FC236}">
                    <a16:creationId xmlns=""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6" name="Figura">
                <a:extLst>
                  <a:ext uri="{FF2B5EF4-FFF2-40B4-BE49-F238E27FC236}">
                    <a16:creationId xmlns=""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7" name="Figura">
                <a:extLst>
                  <a:ext uri="{FF2B5EF4-FFF2-40B4-BE49-F238E27FC236}">
                    <a16:creationId xmlns=""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8" name="Figura">
                <a:extLst>
                  <a:ext uri="{FF2B5EF4-FFF2-40B4-BE49-F238E27FC236}">
                    <a16:creationId xmlns=""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9" name="Figura">
                <a:extLst>
                  <a:ext uri="{FF2B5EF4-FFF2-40B4-BE49-F238E27FC236}">
                    <a16:creationId xmlns=""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0" name="Figura">
                <a:extLst>
                  <a:ext uri="{FF2B5EF4-FFF2-40B4-BE49-F238E27FC236}">
                    <a16:creationId xmlns=""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1" name="Figura">
                <a:extLst>
                  <a:ext uri="{FF2B5EF4-FFF2-40B4-BE49-F238E27FC236}">
                    <a16:creationId xmlns=""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2" name="Figura">
                <a:extLst>
                  <a:ext uri="{FF2B5EF4-FFF2-40B4-BE49-F238E27FC236}">
                    <a16:creationId xmlns=""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73" name="Grupo">
                <a:extLst>
                  <a:ext uri="{FF2B5EF4-FFF2-40B4-BE49-F238E27FC236}">
                    <a16:creationId xmlns=""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a:extLst>
                    <a:ext uri="{FF2B5EF4-FFF2-40B4-BE49-F238E27FC236}">
                      <a16:creationId xmlns=""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a:extLst>
                    <a:ext uri="{FF2B5EF4-FFF2-40B4-BE49-F238E27FC236}">
                      <a16:creationId xmlns=""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a:extLst>
                    <a:ext uri="{FF2B5EF4-FFF2-40B4-BE49-F238E27FC236}">
                      <a16:creationId xmlns=""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a:extLst>
                    <a:ext uri="{FF2B5EF4-FFF2-40B4-BE49-F238E27FC236}">
                      <a16:creationId xmlns=""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a:extLst>
                    <a:ext uri="{FF2B5EF4-FFF2-40B4-BE49-F238E27FC236}">
                      <a16:creationId xmlns=""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a:extLst>
                    <a:ext uri="{FF2B5EF4-FFF2-40B4-BE49-F238E27FC236}">
                      <a16:creationId xmlns=""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a:extLst>
                    <a:ext uri="{FF2B5EF4-FFF2-40B4-BE49-F238E27FC236}">
                      <a16:creationId xmlns=""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a:extLst>
                    <a:ext uri="{FF2B5EF4-FFF2-40B4-BE49-F238E27FC236}">
                      <a16:creationId xmlns=""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a:extLst>
                    <a:ext uri="{FF2B5EF4-FFF2-40B4-BE49-F238E27FC236}">
                      <a16:creationId xmlns=""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a:extLst>
                    <a:ext uri="{FF2B5EF4-FFF2-40B4-BE49-F238E27FC236}">
                      <a16:creationId xmlns=""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a:extLst>
                    <a:ext uri="{FF2B5EF4-FFF2-40B4-BE49-F238E27FC236}">
                      <a16:creationId xmlns=""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a:extLst>
                    <a:ext uri="{FF2B5EF4-FFF2-40B4-BE49-F238E27FC236}">
                      <a16:creationId xmlns=""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a:extLst>
                    <a:ext uri="{FF2B5EF4-FFF2-40B4-BE49-F238E27FC236}">
                      <a16:creationId xmlns=""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a:extLst>
                    <a:ext uri="{FF2B5EF4-FFF2-40B4-BE49-F238E27FC236}">
                      <a16:creationId xmlns=""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a:extLst>
                    <a:ext uri="{FF2B5EF4-FFF2-40B4-BE49-F238E27FC236}">
                      <a16:creationId xmlns=""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a:extLst>
                    <a:ext uri="{FF2B5EF4-FFF2-40B4-BE49-F238E27FC236}">
                      <a16:creationId xmlns=""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a:extLst>
                    <a:ext uri="{FF2B5EF4-FFF2-40B4-BE49-F238E27FC236}">
                      <a16:creationId xmlns=""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a:extLst>
                    <a:ext uri="{FF2B5EF4-FFF2-40B4-BE49-F238E27FC236}">
                      <a16:creationId xmlns=""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a:extLst>
                    <a:ext uri="{FF2B5EF4-FFF2-40B4-BE49-F238E27FC236}">
                      <a16:creationId xmlns=""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a:extLst>
                    <a:ext uri="{FF2B5EF4-FFF2-40B4-BE49-F238E27FC236}">
                      <a16:creationId xmlns=""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a:extLst>
                    <a:ext uri="{FF2B5EF4-FFF2-40B4-BE49-F238E27FC236}">
                      <a16:creationId xmlns=""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a:extLst>
                    <a:ext uri="{FF2B5EF4-FFF2-40B4-BE49-F238E27FC236}">
                      <a16:creationId xmlns=""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8" name="Figura">
                  <a:extLst>
                    <a:ext uri="{FF2B5EF4-FFF2-40B4-BE49-F238E27FC236}">
                      <a16:creationId xmlns=""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a:extLst>
                    <a:ext uri="{FF2B5EF4-FFF2-40B4-BE49-F238E27FC236}">
                      <a16:creationId xmlns=""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0" name="Figura">
                  <a:extLst>
                    <a:ext uri="{FF2B5EF4-FFF2-40B4-BE49-F238E27FC236}">
                      <a16:creationId xmlns=""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1" name="Figura">
                  <a:extLst>
                    <a:ext uri="{FF2B5EF4-FFF2-40B4-BE49-F238E27FC236}">
                      <a16:creationId xmlns=""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a:extLst>
                    <a:ext uri="{FF2B5EF4-FFF2-40B4-BE49-F238E27FC236}">
                      <a16:creationId xmlns=""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a:extLst>
                    <a:ext uri="{FF2B5EF4-FFF2-40B4-BE49-F238E27FC236}">
                      <a16:creationId xmlns=""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a:extLst>
                    <a:ext uri="{FF2B5EF4-FFF2-40B4-BE49-F238E27FC236}">
                      <a16:creationId xmlns=""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a:extLst>
                    <a:ext uri="{FF2B5EF4-FFF2-40B4-BE49-F238E27FC236}">
                      <a16:creationId xmlns=""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6" name="Figura">
                  <a:extLst>
                    <a:ext uri="{FF2B5EF4-FFF2-40B4-BE49-F238E27FC236}">
                      <a16:creationId xmlns=""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7" name="Figura">
                  <a:extLst>
                    <a:ext uri="{FF2B5EF4-FFF2-40B4-BE49-F238E27FC236}">
                      <a16:creationId xmlns=""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a:extLst>
                    <a:ext uri="{FF2B5EF4-FFF2-40B4-BE49-F238E27FC236}">
                      <a16:creationId xmlns=""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a:extLst>
                    <a:ext uri="{FF2B5EF4-FFF2-40B4-BE49-F238E27FC236}">
                      <a16:creationId xmlns=""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a:extLst>
                    <a:ext uri="{FF2B5EF4-FFF2-40B4-BE49-F238E27FC236}">
                      <a16:creationId xmlns=""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a:extLst>
                    <a:ext uri="{FF2B5EF4-FFF2-40B4-BE49-F238E27FC236}">
                      <a16:creationId xmlns=""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a:extLst>
                    <a:ext uri="{FF2B5EF4-FFF2-40B4-BE49-F238E27FC236}">
                      <a16:creationId xmlns=""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a:extLst>
                    <a:ext uri="{FF2B5EF4-FFF2-40B4-BE49-F238E27FC236}">
                      <a16:creationId xmlns=""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a:extLst>
                    <a:ext uri="{FF2B5EF4-FFF2-40B4-BE49-F238E27FC236}">
                      <a16:creationId xmlns=""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a:extLst>
                    <a:ext uri="{FF2B5EF4-FFF2-40B4-BE49-F238E27FC236}">
                      <a16:creationId xmlns=""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a:extLst>
                    <a:ext uri="{FF2B5EF4-FFF2-40B4-BE49-F238E27FC236}">
                      <a16:creationId xmlns=""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a:extLst>
                    <a:ext uri="{FF2B5EF4-FFF2-40B4-BE49-F238E27FC236}">
                      <a16:creationId xmlns=""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a:extLst>
                    <a:ext uri="{FF2B5EF4-FFF2-40B4-BE49-F238E27FC236}">
                      <a16:creationId xmlns=""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74" name="Figura">
                <a:extLst>
                  <a:ext uri="{FF2B5EF4-FFF2-40B4-BE49-F238E27FC236}">
                    <a16:creationId xmlns=""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5" name="Figura">
                <a:extLst>
                  <a:ext uri="{FF2B5EF4-FFF2-40B4-BE49-F238E27FC236}">
                    <a16:creationId xmlns=""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6" name="Figura">
                <a:extLst>
                  <a:ext uri="{FF2B5EF4-FFF2-40B4-BE49-F238E27FC236}">
                    <a16:creationId xmlns=""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7" name="Figura">
                <a:extLst>
                  <a:ext uri="{FF2B5EF4-FFF2-40B4-BE49-F238E27FC236}">
                    <a16:creationId xmlns=""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8" name="Figura">
                <a:extLst>
                  <a:ext uri="{FF2B5EF4-FFF2-40B4-BE49-F238E27FC236}">
                    <a16:creationId xmlns=""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9" name="Figura">
                <a:extLst>
                  <a:ext uri="{FF2B5EF4-FFF2-40B4-BE49-F238E27FC236}">
                    <a16:creationId xmlns=""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0" name="Figura">
                <a:extLst>
                  <a:ext uri="{FF2B5EF4-FFF2-40B4-BE49-F238E27FC236}">
                    <a16:creationId xmlns=""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1" name="Figura">
                <a:extLst>
                  <a:ext uri="{FF2B5EF4-FFF2-40B4-BE49-F238E27FC236}">
                    <a16:creationId xmlns=""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2" name="Figura">
                <a:extLst>
                  <a:ext uri="{FF2B5EF4-FFF2-40B4-BE49-F238E27FC236}">
                    <a16:creationId xmlns=""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83" name="Grupo">
                <a:extLst>
                  <a:ext uri="{FF2B5EF4-FFF2-40B4-BE49-F238E27FC236}">
                    <a16:creationId xmlns=""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a:extLst>
                    <a:ext uri="{FF2B5EF4-FFF2-40B4-BE49-F238E27FC236}">
                      <a16:creationId xmlns=""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a:extLst>
                    <a:ext uri="{FF2B5EF4-FFF2-40B4-BE49-F238E27FC236}">
                      <a16:creationId xmlns=""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a:extLst>
                    <a:ext uri="{FF2B5EF4-FFF2-40B4-BE49-F238E27FC236}">
                      <a16:creationId xmlns=""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a:extLst>
                    <a:ext uri="{FF2B5EF4-FFF2-40B4-BE49-F238E27FC236}">
                      <a16:creationId xmlns=""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2" name="Figura">
                  <a:extLst>
                    <a:ext uri="{FF2B5EF4-FFF2-40B4-BE49-F238E27FC236}">
                      <a16:creationId xmlns=""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a:extLst>
                    <a:ext uri="{FF2B5EF4-FFF2-40B4-BE49-F238E27FC236}">
                      <a16:creationId xmlns=""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a:extLst>
                    <a:ext uri="{FF2B5EF4-FFF2-40B4-BE49-F238E27FC236}">
                      <a16:creationId xmlns=""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a:extLst>
                    <a:ext uri="{FF2B5EF4-FFF2-40B4-BE49-F238E27FC236}">
                      <a16:creationId xmlns=""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a:extLst>
                    <a:ext uri="{FF2B5EF4-FFF2-40B4-BE49-F238E27FC236}">
                      <a16:creationId xmlns=""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a:extLst>
                    <a:ext uri="{FF2B5EF4-FFF2-40B4-BE49-F238E27FC236}">
                      <a16:creationId xmlns=""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a:extLst>
                    <a:ext uri="{FF2B5EF4-FFF2-40B4-BE49-F238E27FC236}">
                      <a16:creationId xmlns=""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a:extLst>
                    <a:ext uri="{FF2B5EF4-FFF2-40B4-BE49-F238E27FC236}">
                      <a16:creationId xmlns=""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a:extLst>
                    <a:ext uri="{FF2B5EF4-FFF2-40B4-BE49-F238E27FC236}">
                      <a16:creationId xmlns=""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a:extLst>
                    <a:ext uri="{FF2B5EF4-FFF2-40B4-BE49-F238E27FC236}">
                      <a16:creationId xmlns=""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a:extLst>
                    <a:ext uri="{FF2B5EF4-FFF2-40B4-BE49-F238E27FC236}">
                      <a16:creationId xmlns=""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a:extLst>
                    <a:ext uri="{FF2B5EF4-FFF2-40B4-BE49-F238E27FC236}">
                      <a16:creationId xmlns=""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4" name="Figura">
                  <a:extLst>
                    <a:ext uri="{FF2B5EF4-FFF2-40B4-BE49-F238E27FC236}">
                      <a16:creationId xmlns=""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84" name="Figura">
                <a:extLst>
                  <a:ext uri="{FF2B5EF4-FFF2-40B4-BE49-F238E27FC236}">
                    <a16:creationId xmlns=""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5" name="Figura">
                <a:extLst>
                  <a:ext uri="{FF2B5EF4-FFF2-40B4-BE49-F238E27FC236}">
                    <a16:creationId xmlns=""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6" name="Figura">
                <a:extLst>
                  <a:ext uri="{FF2B5EF4-FFF2-40B4-BE49-F238E27FC236}">
                    <a16:creationId xmlns=""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7" name="Figura">
                <a:extLst>
                  <a:ext uri="{FF2B5EF4-FFF2-40B4-BE49-F238E27FC236}">
                    <a16:creationId xmlns=""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8" name="Figura">
                <a:extLst>
                  <a:ext uri="{FF2B5EF4-FFF2-40B4-BE49-F238E27FC236}">
                    <a16:creationId xmlns=""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9" name="Figura">
                <a:extLst>
                  <a:ext uri="{FF2B5EF4-FFF2-40B4-BE49-F238E27FC236}">
                    <a16:creationId xmlns=""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0" name="Figura">
                <a:extLst>
                  <a:ext uri="{FF2B5EF4-FFF2-40B4-BE49-F238E27FC236}">
                    <a16:creationId xmlns=""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1" name="Figura">
                <a:extLst>
                  <a:ext uri="{FF2B5EF4-FFF2-40B4-BE49-F238E27FC236}">
                    <a16:creationId xmlns=""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2" name="Figura">
                <a:extLst>
                  <a:ext uri="{FF2B5EF4-FFF2-40B4-BE49-F238E27FC236}">
                    <a16:creationId xmlns=""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3" name="Figura">
                <a:extLst>
                  <a:ext uri="{FF2B5EF4-FFF2-40B4-BE49-F238E27FC236}">
                    <a16:creationId xmlns=""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4" name="Figura">
                <a:extLst>
                  <a:ext uri="{FF2B5EF4-FFF2-40B4-BE49-F238E27FC236}">
                    <a16:creationId xmlns=""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5" name="Figura">
                <a:extLst>
                  <a:ext uri="{FF2B5EF4-FFF2-40B4-BE49-F238E27FC236}">
                    <a16:creationId xmlns=""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a:extLst>
                  <a:ext uri="{FF2B5EF4-FFF2-40B4-BE49-F238E27FC236}">
                    <a16:creationId xmlns=""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a:extLst>
                  <a:ext uri="{FF2B5EF4-FFF2-40B4-BE49-F238E27FC236}">
                    <a16:creationId xmlns=""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a:extLst>
                  <a:ext uri="{FF2B5EF4-FFF2-40B4-BE49-F238E27FC236}">
                    <a16:creationId xmlns=""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a:extLst>
                  <a:ext uri="{FF2B5EF4-FFF2-40B4-BE49-F238E27FC236}">
                    <a16:creationId xmlns=""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a:extLst>
                  <a:ext uri="{FF2B5EF4-FFF2-40B4-BE49-F238E27FC236}">
                    <a16:creationId xmlns=""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a:extLst>
                  <a:ext uri="{FF2B5EF4-FFF2-40B4-BE49-F238E27FC236}">
                    <a16:creationId xmlns=""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a:extLst>
                  <a:ext uri="{FF2B5EF4-FFF2-40B4-BE49-F238E27FC236}">
                    <a16:creationId xmlns=""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a:extLst>
                  <a:ext uri="{FF2B5EF4-FFF2-40B4-BE49-F238E27FC236}">
                    <a16:creationId xmlns=""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a:extLst>
                  <a:ext uri="{FF2B5EF4-FFF2-40B4-BE49-F238E27FC236}">
                    <a16:creationId xmlns=""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a:extLst>
                  <a:ext uri="{FF2B5EF4-FFF2-40B4-BE49-F238E27FC236}">
                    <a16:creationId xmlns=""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a:extLst>
                  <a:ext uri="{FF2B5EF4-FFF2-40B4-BE49-F238E27FC236}">
                    <a16:creationId xmlns=""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a:extLst>
                  <a:ext uri="{FF2B5EF4-FFF2-40B4-BE49-F238E27FC236}">
                    <a16:creationId xmlns=""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a:extLst>
                  <a:ext uri="{FF2B5EF4-FFF2-40B4-BE49-F238E27FC236}">
                    <a16:creationId xmlns=""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a:extLst>
                  <a:ext uri="{FF2B5EF4-FFF2-40B4-BE49-F238E27FC236}">
                    <a16:creationId xmlns=""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a:extLst>
                  <a:ext uri="{FF2B5EF4-FFF2-40B4-BE49-F238E27FC236}">
                    <a16:creationId xmlns=""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11" name="Grupo">
                <a:extLst>
                  <a:ext uri="{FF2B5EF4-FFF2-40B4-BE49-F238E27FC236}">
                    <a16:creationId xmlns=""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a:extLst>
                    <a:ext uri="{FF2B5EF4-FFF2-40B4-BE49-F238E27FC236}">
                      <a16:creationId xmlns=""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a:extLst>
                    <a:ext uri="{FF2B5EF4-FFF2-40B4-BE49-F238E27FC236}">
                      <a16:creationId xmlns=""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Figura">
                  <a:extLst>
                    <a:ext uri="{FF2B5EF4-FFF2-40B4-BE49-F238E27FC236}">
                      <a16:creationId xmlns=""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a:extLst>
                    <a:ext uri="{FF2B5EF4-FFF2-40B4-BE49-F238E27FC236}">
                      <a16:creationId xmlns=""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a:extLst>
                    <a:ext uri="{FF2B5EF4-FFF2-40B4-BE49-F238E27FC236}">
                      <a16:creationId xmlns=""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Figura">
                  <a:extLst>
                    <a:ext uri="{FF2B5EF4-FFF2-40B4-BE49-F238E27FC236}">
                      <a16:creationId xmlns=""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Figura">
                  <a:extLst>
                    <a:ext uri="{FF2B5EF4-FFF2-40B4-BE49-F238E27FC236}">
                      <a16:creationId xmlns=""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a:extLst>
                    <a:ext uri="{FF2B5EF4-FFF2-40B4-BE49-F238E27FC236}">
                      <a16:creationId xmlns=""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a:extLst>
                    <a:ext uri="{FF2B5EF4-FFF2-40B4-BE49-F238E27FC236}">
                      <a16:creationId xmlns=""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a:extLst>
                    <a:ext uri="{FF2B5EF4-FFF2-40B4-BE49-F238E27FC236}">
                      <a16:creationId xmlns=""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a:extLst>
                    <a:ext uri="{FF2B5EF4-FFF2-40B4-BE49-F238E27FC236}">
                      <a16:creationId xmlns=""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a:extLst>
                    <a:ext uri="{FF2B5EF4-FFF2-40B4-BE49-F238E27FC236}">
                      <a16:creationId xmlns=""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a:extLst>
                    <a:ext uri="{FF2B5EF4-FFF2-40B4-BE49-F238E27FC236}">
                      <a16:creationId xmlns=""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a:extLst>
                    <a:ext uri="{FF2B5EF4-FFF2-40B4-BE49-F238E27FC236}">
                      <a16:creationId xmlns=""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a:extLst>
                    <a:ext uri="{FF2B5EF4-FFF2-40B4-BE49-F238E27FC236}">
                      <a16:creationId xmlns=""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a:extLst>
                    <a:ext uri="{FF2B5EF4-FFF2-40B4-BE49-F238E27FC236}">
                      <a16:creationId xmlns=""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a:extLst>
                    <a:ext uri="{FF2B5EF4-FFF2-40B4-BE49-F238E27FC236}">
                      <a16:creationId xmlns=""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a:extLst>
                    <a:ext uri="{FF2B5EF4-FFF2-40B4-BE49-F238E27FC236}">
                      <a16:creationId xmlns=""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a:extLst>
                    <a:ext uri="{FF2B5EF4-FFF2-40B4-BE49-F238E27FC236}">
                      <a16:creationId xmlns=""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9" name="Figura">
                  <a:extLst>
                    <a:ext uri="{FF2B5EF4-FFF2-40B4-BE49-F238E27FC236}">
                      <a16:creationId xmlns=""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a:extLst>
                    <a:ext uri="{FF2B5EF4-FFF2-40B4-BE49-F238E27FC236}">
                      <a16:creationId xmlns=""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a:extLst>
                    <a:ext uri="{FF2B5EF4-FFF2-40B4-BE49-F238E27FC236}">
                      <a16:creationId xmlns=""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a:extLst>
                    <a:ext uri="{FF2B5EF4-FFF2-40B4-BE49-F238E27FC236}">
                      <a16:creationId xmlns=""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a:extLst>
                    <a:ext uri="{FF2B5EF4-FFF2-40B4-BE49-F238E27FC236}">
                      <a16:creationId xmlns=""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a:extLst>
                    <a:ext uri="{FF2B5EF4-FFF2-40B4-BE49-F238E27FC236}">
                      <a16:creationId xmlns=""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a:extLst>
                    <a:ext uri="{FF2B5EF4-FFF2-40B4-BE49-F238E27FC236}">
                      <a16:creationId xmlns=""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a:extLst>
                    <a:ext uri="{FF2B5EF4-FFF2-40B4-BE49-F238E27FC236}">
                      <a16:creationId xmlns=""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2" name="Figura">
                <a:extLst>
                  <a:ext uri="{FF2B5EF4-FFF2-40B4-BE49-F238E27FC236}">
                    <a16:creationId xmlns=""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a:extLst>
                  <a:ext uri="{FF2B5EF4-FFF2-40B4-BE49-F238E27FC236}">
                    <a16:creationId xmlns=""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a:extLst>
                  <a:ext uri="{FF2B5EF4-FFF2-40B4-BE49-F238E27FC236}">
                    <a16:creationId xmlns=""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a:extLst>
                  <a:ext uri="{FF2B5EF4-FFF2-40B4-BE49-F238E27FC236}">
                    <a16:creationId xmlns=""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a:extLst>
                  <a:ext uri="{FF2B5EF4-FFF2-40B4-BE49-F238E27FC236}">
                    <a16:creationId xmlns=""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a:extLst>
                  <a:ext uri="{FF2B5EF4-FFF2-40B4-BE49-F238E27FC236}">
                    <a16:creationId xmlns=""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a:extLst>
                  <a:ext uri="{FF2B5EF4-FFF2-40B4-BE49-F238E27FC236}">
                    <a16:creationId xmlns=""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a:extLst>
                  <a:ext uri="{FF2B5EF4-FFF2-40B4-BE49-F238E27FC236}">
                    <a16:creationId xmlns=""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a:extLst>
                  <a:ext uri="{FF2B5EF4-FFF2-40B4-BE49-F238E27FC236}">
                    <a16:creationId xmlns=""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a:extLst>
                  <a:ext uri="{FF2B5EF4-FFF2-40B4-BE49-F238E27FC236}">
                    <a16:creationId xmlns=""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a:extLst>
                  <a:ext uri="{FF2B5EF4-FFF2-40B4-BE49-F238E27FC236}">
                    <a16:creationId xmlns=""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a:extLst>
                  <a:ext uri="{FF2B5EF4-FFF2-40B4-BE49-F238E27FC236}">
                    <a16:creationId xmlns=""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a:extLst>
                  <a:ext uri="{FF2B5EF4-FFF2-40B4-BE49-F238E27FC236}">
                    <a16:creationId xmlns=""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a:extLst>
                  <a:ext uri="{FF2B5EF4-FFF2-40B4-BE49-F238E27FC236}">
                    <a16:creationId xmlns=""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a:extLst>
                  <a:ext uri="{FF2B5EF4-FFF2-40B4-BE49-F238E27FC236}">
                    <a16:creationId xmlns=""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a:extLst>
                  <a:ext uri="{FF2B5EF4-FFF2-40B4-BE49-F238E27FC236}">
                    <a16:creationId xmlns=""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a:extLst>
                  <a:ext uri="{FF2B5EF4-FFF2-40B4-BE49-F238E27FC236}">
                    <a16:creationId xmlns=""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a:extLst>
                  <a:ext uri="{FF2B5EF4-FFF2-40B4-BE49-F238E27FC236}">
                    <a16:creationId xmlns=""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a:extLst>
                  <a:ext uri="{FF2B5EF4-FFF2-40B4-BE49-F238E27FC236}">
                    <a16:creationId xmlns=""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31" name="Grupo">
                <a:extLst>
                  <a:ext uri="{FF2B5EF4-FFF2-40B4-BE49-F238E27FC236}">
                    <a16:creationId xmlns=""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6" name="Figura">
                  <a:extLst>
                    <a:ext uri="{FF2B5EF4-FFF2-40B4-BE49-F238E27FC236}">
                      <a16:creationId xmlns=""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7" name="Figura">
                  <a:extLst>
                    <a:ext uri="{FF2B5EF4-FFF2-40B4-BE49-F238E27FC236}">
                      <a16:creationId xmlns=""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8" name="Figura">
                  <a:extLst>
                    <a:ext uri="{FF2B5EF4-FFF2-40B4-BE49-F238E27FC236}">
                      <a16:creationId xmlns=""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2" name="Grupo">
                <a:extLst>
                  <a:ext uri="{FF2B5EF4-FFF2-40B4-BE49-F238E27FC236}">
                    <a16:creationId xmlns=""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Figura">
                  <a:extLst>
                    <a:ext uri="{FF2B5EF4-FFF2-40B4-BE49-F238E27FC236}">
                      <a16:creationId xmlns=""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a:extLst>
                    <a:ext uri="{FF2B5EF4-FFF2-40B4-BE49-F238E27FC236}">
                      <a16:creationId xmlns=""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Figura">
                  <a:extLst>
                    <a:ext uri="{FF2B5EF4-FFF2-40B4-BE49-F238E27FC236}">
                      <a16:creationId xmlns=""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3" name="Grupo">
                <a:extLst>
                  <a:ext uri="{FF2B5EF4-FFF2-40B4-BE49-F238E27FC236}">
                    <a16:creationId xmlns=""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a:extLst>
                    <a:ext uri="{FF2B5EF4-FFF2-40B4-BE49-F238E27FC236}">
                      <a16:creationId xmlns=""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a:extLst>
                    <a:ext uri="{FF2B5EF4-FFF2-40B4-BE49-F238E27FC236}">
                      <a16:creationId xmlns=""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Figura">
                  <a:extLst>
                    <a:ext uri="{FF2B5EF4-FFF2-40B4-BE49-F238E27FC236}">
                      <a16:creationId xmlns=""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4" name="Grupo">
                <a:extLst>
                  <a:ext uri="{FF2B5EF4-FFF2-40B4-BE49-F238E27FC236}">
                    <a16:creationId xmlns=""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a:extLst>
                    <a:ext uri="{FF2B5EF4-FFF2-40B4-BE49-F238E27FC236}">
                      <a16:creationId xmlns=""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a:extLst>
                    <a:ext uri="{FF2B5EF4-FFF2-40B4-BE49-F238E27FC236}">
                      <a16:creationId xmlns=""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a:extLst>
                    <a:ext uri="{FF2B5EF4-FFF2-40B4-BE49-F238E27FC236}">
                      <a16:creationId xmlns=""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35" name="Figura">
                <a:extLst>
                  <a:ext uri="{FF2B5EF4-FFF2-40B4-BE49-F238E27FC236}">
                    <a16:creationId xmlns=""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Figura">
                <a:extLst>
                  <a:ext uri="{FF2B5EF4-FFF2-40B4-BE49-F238E27FC236}">
                    <a16:creationId xmlns=""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Figura">
                <a:extLst>
                  <a:ext uri="{FF2B5EF4-FFF2-40B4-BE49-F238E27FC236}">
                    <a16:creationId xmlns=""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Figura">
                <a:extLst>
                  <a:ext uri="{FF2B5EF4-FFF2-40B4-BE49-F238E27FC236}">
                    <a16:creationId xmlns=""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a:extLst>
                  <a:ext uri="{FF2B5EF4-FFF2-40B4-BE49-F238E27FC236}">
                    <a16:creationId xmlns=""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a:extLst>
                  <a:ext uri="{FF2B5EF4-FFF2-40B4-BE49-F238E27FC236}">
                    <a16:creationId xmlns=""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a:extLst>
                  <a:ext uri="{FF2B5EF4-FFF2-40B4-BE49-F238E27FC236}">
                    <a16:creationId xmlns=""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a:extLst>
                  <a:ext uri="{FF2B5EF4-FFF2-40B4-BE49-F238E27FC236}">
                    <a16:creationId xmlns=""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49" name="Grupo">
              <a:extLst>
                <a:ext uri="{FF2B5EF4-FFF2-40B4-BE49-F238E27FC236}">
                  <a16:creationId xmlns=""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a:extLst>
                  <a:ext uri="{FF2B5EF4-FFF2-40B4-BE49-F238E27FC236}">
                    <a16:creationId xmlns=""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a:extLst>
                  <a:ext uri="{FF2B5EF4-FFF2-40B4-BE49-F238E27FC236}">
                    <a16:creationId xmlns=""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a:extLst>
                  <a:ext uri="{FF2B5EF4-FFF2-40B4-BE49-F238E27FC236}">
                    <a16:creationId xmlns=""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4" name="Figura">
                <a:extLst>
                  <a:ext uri="{FF2B5EF4-FFF2-40B4-BE49-F238E27FC236}">
                    <a16:creationId xmlns=""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5" name="Figura">
                <a:extLst>
                  <a:ext uri="{FF2B5EF4-FFF2-40B4-BE49-F238E27FC236}">
                    <a16:creationId xmlns=""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6" name="Figura">
                <a:extLst>
                  <a:ext uri="{FF2B5EF4-FFF2-40B4-BE49-F238E27FC236}">
                    <a16:creationId xmlns=""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7" name="Figura">
                <a:extLst>
                  <a:ext uri="{FF2B5EF4-FFF2-40B4-BE49-F238E27FC236}">
                    <a16:creationId xmlns=""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8" name="Figura">
                <a:extLst>
                  <a:ext uri="{FF2B5EF4-FFF2-40B4-BE49-F238E27FC236}">
                    <a16:creationId xmlns=""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9" name="Figura">
                <a:extLst>
                  <a:ext uri="{FF2B5EF4-FFF2-40B4-BE49-F238E27FC236}">
                    <a16:creationId xmlns=""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0" name="Figura">
                <a:extLst>
                  <a:ext uri="{FF2B5EF4-FFF2-40B4-BE49-F238E27FC236}">
                    <a16:creationId xmlns=""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1" name="Figura">
                <a:extLst>
                  <a:ext uri="{FF2B5EF4-FFF2-40B4-BE49-F238E27FC236}">
                    <a16:creationId xmlns=""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a:extLst>
                  <a:ext uri="{FF2B5EF4-FFF2-40B4-BE49-F238E27FC236}">
                    <a16:creationId xmlns=""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3" name="Figura">
                <a:extLst>
                  <a:ext uri="{FF2B5EF4-FFF2-40B4-BE49-F238E27FC236}">
                    <a16:creationId xmlns=""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4" name="Figura">
                <a:extLst>
                  <a:ext uri="{FF2B5EF4-FFF2-40B4-BE49-F238E27FC236}">
                    <a16:creationId xmlns=""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5" name="Figura">
                <a:extLst>
                  <a:ext uri="{FF2B5EF4-FFF2-40B4-BE49-F238E27FC236}">
                    <a16:creationId xmlns=""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6" name="Figura">
                <a:extLst>
                  <a:ext uri="{FF2B5EF4-FFF2-40B4-BE49-F238E27FC236}">
                    <a16:creationId xmlns=""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7" name="Figura">
                <a:extLst>
                  <a:ext uri="{FF2B5EF4-FFF2-40B4-BE49-F238E27FC236}">
                    <a16:creationId xmlns=""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8" name="Figura">
                <a:extLst>
                  <a:ext uri="{FF2B5EF4-FFF2-40B4-BE49-F238E27FC236}">
                    <a16:creationId xmlns=""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9" name="Figura">
                <a:extLst>
                  <a:ext uri="{FF2B5EF4-FFF2-40B4-BE49-F238E27FC236}">
                    <a16:creationId xmlns=""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0" name="Figura">
                <a:extLst>
                  <a:ext uri="{FF2B5EF4-FFF2-40B4-BE49-F238E27FC236}">
                    <a16:creationId xmlns=""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1" name="Figura">
                <a:extLst>
                  <a:ext uri="{FF2B5EF4-FFF2-40B4-BE49-F238E27FC236}">
                    <a16:creationId xmlns=""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a:extLst>
                  <a:ext uri="{FF2B5EF4-FFF2-40B4-BE49-F238E27FC236}">
                    <a16:creationId xmlns=""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a:extLst>
                  <a:ext uri="{FF2B5EF4-FFF2-40B4-BE49-F238E27FC236}">
                    <a16:creationId xmlns=""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a:extLst>
                  <a:ext uri="{FF2B5EF4-FFF2-40B4-BE49-F238E27FC236}">
                    <a16:creationId xmlns=""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a:extLst>
                  <a:ext uri="{FF2B5EF4-FFF2-40B4-BE49-F238E27FC236}">
                    <a16:creationId xmlns=""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a:extLst>
                  <a:ext uri="{FF2B5EF4-FFF2-40B4-BE49-F238E27FC236}">
                    <a16:creationId xmlns=""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a:extLst>
                  <a:ext uri="{FF2B5EF4-FFF2-40B4-BE49-F238E27FC236}">
                    <a16:creationId xmlns=""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8" name="Figura">
                <a:extLst>
                  <a:ext uri="{FF2B5EF4-FFF2-40B4-BE49-F238E27FC236}">
                    <a16:creationId xmlns=""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9" name="Figura">
                <a:extLst>
                  <a:ext uri="{FF2B5EF4-FFF2-40B4-BE49-F238E27FC236}">
                    <a16:creationId xmlns=""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a:extLst>
                  <a:ext uri="{FF2B5EF4-FFF2-40B4-BE49-F238E27FC236}">
                    <a16:creationId xmlns=""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a:extLst>
                  <a:ext uri="{FF2B5EF4-FFF2-40B4-BE49-F238E27FC236}">
                    <a16:creationId xmlns=""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a:extLst>
                  <a:ext uri="{FF2B5EF4-FFF2-40B4-BE49-F238E27FC236}">
                    <a16:creationId xmlns=""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a:extLst>
                  <a:ext uri="{FF2B5EF4-FFF2-40B4-BE49-F238E27FC236}">
                    <a16:creationId xmlns=""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a:extLst>
                  <a:ext uri="{FF2B5EF4-FFF2-40B4-BE49-F238E27FC236}">
                    <a16:creationId xmlns=""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a:extLst>
                  <a:ext uri="{FF2B5EF4-FFF2-40B4-BE49-F238E27FC236}">
                    <a16:creationId xmlns=""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a:extLst>
                  <a:ext uri="{FF2B5EF4-FFF2-40B4-BE49-F238E27FC236}">
                    <a16:creationId xmlns=""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a:extLst>
                  <a:ext uri="{FF2B5EF4-FFF2-40B4-BE49-F238E27FC236}">
                    <a16:creationId xmlns=""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a:extLst>
                  <a:ext uri="{FF2B5EF4-FFF2-40B4-BE49-F238E27FC236}">
                    <a16:creationId xmlns=""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a:extLst>
                  <a:ext uri="{FF2B5EF4-FFF2-40B4-BE49-F238E27FC236}">
                    <a16:creationId xmlns=""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a:extLst>
                  <a:ext uri="{FF2B5EF4-FFF2-40B4-BE49-F238E27FC236}">
                    <a16:creationId xmlns=""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a:extLst>
                  <a:ext uri="{FF2B5EF4-FFF2-40B4-BE49-F238E27FC236}">
                    <a16:creationId xmlns=""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2" name="Figura">
                <a:extLst>
                  <a:ext uri="{FF2B5EF4-FFF2-40B4-BE49-F238E27FC236}">
                    <a16:creationId xmlns=""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3" name="Figura">
                <a:extLst>
                  <a:ext uri="{FF2B5EF4-FFF2-40B4-BE49-F238E27FC236}">
                    <a16:creationId xmlns=""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4" name="Figura">
                <a:extLst>
                  <a:ext uri="{FF2B5EF4-FFF2-40B4-BE49-F238E27FC236}">
                    <a16:creationId xmlns=""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5" name="Figura">
                <a:extLst>
                  <a:ext uri="{FF2B5EF4-FFF2-40B4-BE49-F238E27FC236}">
                    <a16:creationId xmlns=""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a:extLst>
                  <a:ext uri="{FF2B5EF4-FFF2-40B4-BE49-F238E27FC236}">
                    <a16:creationId xmlns=""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a:extLst>
                  <a:ext uri="{FF2B5EF4-FFF2-40B4-BE49-F238E27FC236}">
                    <a16:creationId xmlns=""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8" name="Figura">
                <a:extLst>
                  <a:ext uri="{FF2B5EF4-FFF2-40B4-BE49-F238E27FC236}">
                    <a16:creationId xmlns=""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a:extLst>
                  <a:ext uri="{FF2B5EF4-FFF2-40B4-BE49-F238E27FC236}">
                    <a16:creationId xmlns=""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a:extLst>
                  <a:ext uri="{FF2B5EF4-FFF2-40B4-BE49-F238E27FC236}">
                    <a16:creationId xmlns=""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a:extLst>
                  <a:ext uri="{FF2B5EF4-FFF2-40B4-BE49-F238E27FC236}">
                    <a16:creationId xmlns=""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a:extLst>
                  <a:ext uri="{FF2B5EF4-FFF2-40B4-BE49-F238E27FC236}">
                    <a16:creationId xmlns=""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a:extLst>
                  <a:ext uri="{FF2B5EF4-FFF2-40B4-BE49-F238E27FC236}">
                    <a16:creationId xmlns=""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a:extLst>
                  <a:ext uri="{FF2B5EF4-FFF2-40B4-BE49-F238E27FC236}">
                    <a16:creationId xmlns=""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a:extLst>
                  <a:ext uri="{FF2B5EF4-FFF2-40B4-BE49-F238E27FC236}">
                    <a16:creationId xmlns=""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a:extLst>
                  <a:ext uri="{FF2B5EF4-FFF2-40B4-BE49-F238E27FC236}">
                    <a16:creationId xmlns=""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7" name="Figura">
                <a:extLst>
                  <a:ext uri="{FF2B5EF4-FFF2-40B4-BE49-F238E27FC236}">
                    <a16:creationId xmlns=""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a:extLst>
                  <a:ext uri="{FF2B5EF4-FFF2-40B4-BE49-F238E27FC236}">
                    <a16:creationId xmlns=""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a:extLst>
                  <a:ext uri="{FF2B5EF4-FFF2-40B4-BE49-F238E27FC236}">
                    <a16:creationId xmlns=""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a:extLst>
                  <a:ext uri="{FF2B5EF4-FFF2-40B4-BE49-F238E27FC236}">
                    <a16:creationId xmlns=""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a:extLst>
                  <a:ext uri="{FF2B5EF4-FFF2-40B4-BE49-F238E27FC236}">
                    <a16:creationId xmlns=""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2" name="Figura">
                <a:extLst>
                  <a:ext uri="{FF2B5EF4-FFF2-40B4-BE49-F238E27FC236}">
                    <a16:creationId xmlns=""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a:extLst>
                  <a:ext uri="{FF2B5EF4-FFF2-40B4-BE49-F238E27FC236}">
                    <a16:creationId xmlns=""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4" name="Figura">
                <a:extLst>
                  <a:ext uri="{FF2B5EF4-FFF2-40B4-BE49-F238E27FC236}">
                    <a16:creationId xmlns=""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a:extLst>
                  <a:ext uri="{FF2B5EF4-FFF2-40B4-BE49-F238E27FC236}">
                    <a16:creationId xmlns=""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a:extLst>
                  <a:ext uri="{FF2B5EF4-FFF2-40B4-BE49-F238E27FC236}">
                    <a16:creationId xmlns=""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a:extLst>
                  <a:ext uri="{FF2B5EF4-FFF2-40B4-BE49-F238E27FC236}">
                    <a16:creationId xmlns=""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a:extLst>
                  <a:ext uri="{FF2B5EF4-FFF2-40B4-BE49-F238E27FC236}">
                    <a16:creationId xmlns=""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19" name="Grupo">
                <a:extLst>
                  <a:ext uri="{FF2B5EF4-FFF2-40B4-BE49-F238E27FC236}">
                    <a16:creationId xmlns=""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a:extLst>
                    <a:ext uri="{FF2B5EF4-FFF2-40B4-BE49-F238E27FC236}">
                      <a16:creationId xmlns=""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a:extLst>
                    <a:ext uri="{FF2B5EF4-FFF2-40B4-BE49-F238E27FC236}">
                      <a16:creationId xmlns=""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a:extLst>
                    <a:ext uri="{FF2B5EF4-FFF2-40B4-BE49-F238E27FC236}">
                      <a16:creationId xmlns=""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a:extLst>
                    <a:ext uri="{FF2B5EF4-FFF2-40B4-BE49-F238E27FC236}">
                      <a16:creationId xmlns=""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a:extLst>
                    <a:ext uri="{FF2B5EF4-FFF2-40B4-BE49-F238E27FC236}">
                      <a16:creationId xmlns=""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a:extLst>
                    <a:ext uri="{FF2B5EF4-FFF2-40B4-BE49-F238E27FC236}">
                      <a16:creationId xmlns=""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a:extLst>
                    <a:ext uri="{FF2B5EF4-FFF2-40B4-BE49-F238E27FC236}">
                      <a16:creationId xmlns=""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a:extLst>
                    <a:ext uri="{FF2B5EF4-FFF2-40B4-BE49-F238E27FC236}">
                      <a16:creationId xmlns=""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a:extLst>
                    <a:ext uri="{FF2B5EF4-FFF2-40B4-BE49-F238E27FC236}">
                      <a16:creationId xmlns=""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a:extLst>
                    <a:ext uri="{FF2B5EF4-FFF2-40B4-BE49-F238E27FC236}">
                      <a16:creationId xmlns=""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a:extLst>
                    <a:ext uri="{FF2B5EF4-FFF2-40B4-BE49-F238E27FC236}">
                      <a16:creationId xmlns=""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a:extLst>
                    <a:ext uri="{FF2B5EF4-FFF2-40B4-BE49-F238E27FC236}">
                      <a16:creationId xmlns=""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a:extLst>
                    <a:ext uri="{FF2B5EF4-FFF2-40B4-BE49-F238E27FC236}">
                      <a16:creationId xmlns=""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9" name="Figura">
                  <a:extLst>
                    <a:ext uri="{FF2B5EF4-FFF2-40B4-BE49-F238E27FC236}">
                      <a16:creationId xmlns=""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0" name="Figura">
                  <a:extLst>
                    <a:ext uri="{FF2B5EF4-FFF2-40B4-BE49-F238E27FC236}">
                      <a16:creationId xmlns=""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a:extLst>
                    <a:ext uri="{FF2B5EF4-FFF2-40B4-BE49-F238E27FC236}">
                      <a16:creationId xmlns=""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a:extLst>
                    <a:ext uri="{FF2B5EF4-FFF2-40B4-BE49-F238E27FC236}">
                      <a16:creationId xmlns=""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3" name="Figura">
                  <a:extLst>
                    <a:ext uri="{FF2B5EF4-FFF2-40B4-BE49-F238E27FC236}">
                      <a16:creationId xmlns=""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4" name="Figura">
                  <a:extLst>
                    <a:ext uri="{FF2B5EF4-FFF2-40B4-BE49-F238E27FC236}">
                      <a16:creationId xmlns=""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a:extLst>
                    <a:ext uri="{FF2B5EF4-FFF2-40B4-BE49-F238E27FC236}">
                      <a16:creationId xmlns=""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a:extLst>
                    <a:ext uri="{FF2B5EF4-FFF2-40B4-BE49-F238E27FC236}">
                      <a16:creationId xmlns=""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a:extLst>
                    <a:ext uri="{FF2B5EF4-FFF2-40B4-BE49-F238E27FC236}">
                      <a16:creationId xmlns=""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a:extLst>
                    <a:ext uri="{FF2B5EF4-FFF2-40B4-BE49-F238E27FC236}">
                      <a16:creationId xmlns=""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a:extLst>
                    <a:ext uri="{FF2B5EF4-FFF2-40B4-BE49-F238E27FC236}">
                      <a16:creationId xmlns=""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a:extLst>
                    <a:ext uri="{FF2B5EF4-FFF2-40B4-BE49-F238E27FC236}">
                      <a16:creationId xmlns=""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a:extLst>
                    <a:ext uri="{FF2B5EF4-FFF2-40B4-BE49-F238E27FC236}">
                      <a16:creationId xmlns=""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a:extLst>
                    <a:ext uri="{FF2B5EF4-FFF2-40B4-BE49-F238E27FC236}">
                      <a16:creationId xmlns=""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3" name="Figura">
                  <a:extLst>
                    <a:ext uri="{FF2B5EF4-FFF2-40B4-BE49-F238E27FC236}">
                      <a16:creationId xmlns=""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4" name="Figura">
                  <a:extLst>
                    <a:ext uri="{FF2B5EF4-FFF2-40B4-BE49-F238E27FC236}">
                      <a16:creationId xmlns=""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5" name="Figura">
                  <a:extLst>
                    <a:ext uri="{FF2B5EF4-FFF2-40B4-BE49-F238E27FC236}">
                      <a16:creationId xmlns=""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6" name="Figura">
                  <a:extLst>
                    <a:ext uri="{FF2B5EF4-FFF2-40B4-BE49-F238E27FC236}">
                      <a16:creationId xmlns=""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a:extLst>
                    <a:ext uri="{FF2B5EF4-FFF2-40B4-BE49-F238E27FC236}">
                      <a16:creationId xmlns=""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a:extLst>
                    <a:ext uri="{FF2B5EF4-FFF2-40B4-BE49-F238E27FC236}">
                      <a16:creationId xmlns=""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a:extLst>
                    <a:ext uri="{FF2B5EF4-FFF2-40B4-BE49-F238E27FC236}">
                      <a16:creationId xmlns=""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a:extLst>
                    <a:ext uri="{FF2B5EF4-FFF2-40B4-BE49-F238E27FC236}">
                      <a16:creationId xmlns=""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a:extLst>
                    <a:ext uri="{FF2B5EF4-FFF2-40B4-BE49-F238E27FC236}">
                      <a16:creationId xmlns=""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2" name="Figura">
                  <a:extLst>
                    <a:ext uri="{FF2B5EF4-FFF2-40B4-BE49-F238E27FC236}">
                      <a16:creationId xmlns=""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a:extLst>
                    <a:ext uri="{FF2B5EF4-FFF2-40B4-BE49-F238E27FC236}">
                      <a16:creationId xmlns=""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a:extLst>
                    <a:ext uri="{FF2B5EF4-FFF2-40B4-BE49-F238E27FC236}">
                      <a16:creationId xmlns=""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a:extLst>
                    <a:ext uri="{FF2B5EF4-FFF2-40B4-BE49-F238E27FC236}">
                      <a16:creationId xmlns=""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6" name="Figura">
                  <a:extLst>
                    <a:ext uri="{FF2B5EF4-FFF2-40B4-BE49-F238E27FC236}">
                      <a16:creationId xmlns=""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a:extLst>
                    <a:ext uri="{FF2B5EF4-FFF2-40B4-BE49-F238E27FC236}">
                      <a16:creationId xmlns=""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a:extLst>
                    <a:ext uri="{FF2B5EF4-FFF2-40B4-BE49-F238E27FC236}">
                      <a16:creationId xmlns=""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20" name="Figura">
                <a:extLst>
                  <a:ext uri="{FF2B5EF4-FFF2-40B4-BE49-F238E27FC236}">
                    <a16:creationId xmlns=""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a:extLst>
                  <a:ext uri="{FF2B5EF4-FFF2-40B4-BE49-F238E27FC236}">
                    <a16:creationId xmlns=""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a:extLst>
                  <a:ext uri="{FF2B5EF4-FFF2-40B4-BE49-F238E27FC236}">
                    <a16:creationId xmlns=""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a:extLst>
                  <a:ext uri="{FF2B5EF4-FFF2-40B4-BE49-F238E27FC236}">
                    <a16:creationId xmlns=""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4" name="Figura">
                <a:extLst>
                  <a:ext uri="{FF2B5EF4-FFF2-40B4-BE49-F238E27FC236}">
                    <a16:creationId xmlns=""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a:extLst>
                  <a:ext uri="{FF2B5EF4-FFF2-40B4-BE49-F238E27FC236}">
                    <a16:creationId xmlns=""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a:extLst>
                  <a:ext uri="{FF2B5EF4-FFF2-40B4-BE49-F238E27FC236}">
                    <a16:creationId xmlns=""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a:extLst>
                  <a:ext uri="{FF2B5EF4-FFF2-40B4-BE49-F238E27FC236}">
                    <a16:creationId xmlns=""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a:extLst>
                  <a:ext uri="{FF2B5EF4-FFF2-40B4-BE49-F238E27FC236}">
                    <a16:creationId xmlns=""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9" name="Figura">
                <a:extLst>
                  <a:ext uri="{FF2B5EF4-FFF2-40B4-BE49-F238E27FC236}">
                    <a16:creationId xmlns=""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a:extLst>
                  <a:ext uri="{FF2B5EF4-FFF2-40B4-BE49-F238E27FC236}">
                    <a16:creationId xmlns=""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a:extLst>
                  <a:ext uri="{FF2B5EF4-FFF2-40B4-BE49-F238E27FC236}">
                    <a16:creationId xmlns=""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a:extLst>
                  <a:ext uri="{FF2B5EF4-FFF2-40B4-BE49-F238E27FC236}">
                    <a16:creationId xmlns=""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33" name="Grupo">
                <a:extLst>
                  <a:ext uri="{FF2B5EF4-FFF2-40B4-BE49-F238E27FC236}">
                    <a16:creationId xmlns=""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a:extLst>
                    <a:ext uri="{FF2B5EF4-FFF2-40B4-BE49-F238E27FC236}">
                      <a16:creationId xmlns=""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a:extLst>
                    <a:ext uri="{FF2B5EF4-FFF2-40B4-BE49-F238E27FC236}">
                      <a16:creationId xmlns=""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Triángulo">
                  <a:extLst>
                    <a:ext uri="{FF2B5EF4-FFF2-40B4-BE49-F238E27FC236}">
                      <a16:creationId xmlns=""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a:extLst>
                    <a:ext uri="{FF2B5EF4-FFF2-40B4-BE49-F238E27FC236}">
                      <a16:creationId xmlns=""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a:extLst>
                    <a:ext uri="{FF2B5EF4-FFF2-40B4-BE49-F238E27FC236}">
                      <a16:creationId xmlns=""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a:extLst>
                    <a:ext uri="{FF2B5EF4-FFF2-40B4-BE49-F238E27FC236}">
                      <a16:creationId xmlns=""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a:extLst>
                    <a:ext uri="{FF2B5EF4-FFF2-40B4-BE49-F238E27FC236}">
                      <a16:creationId xmlns=""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a:extLst>
                    <a:ext uri="{FF2B5EF4-FFF2-40B4-BE49-F238E27FC236}">
                      <a16:creationId xmlns=""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a:extLst>
                    <a:ext uri="{FF2B5EF4-FFF2-40B4-BE49-F238E27FC236}">
                      <a16:creationId xmlns=""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34" name="Figura">
                <a:extLst>
                  <a:ext uri="{FF2B5EF4-FFF2-40B4-BE49-F238E27FC236}">
                    <a16:creationId xmlns=""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a:extLst>
                  <a:ext uri="{FF2B5EF4-FFF2-40B4-BE49-F238E27FC236}">
                    <a16:creationId xmlns=""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a:extLst>
                  <a:ext uri="{FF2B5EF4-FFF2-40B4-BE49-F238E27FC236}">
                    <a16:creationId xmlns=""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a:extLst>
                  <a:ext uri="{FF2B5EF4-FFF2-40B4-BE49-F238E27FC236}">
                    <a16:creationId xmlns=""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a:extLst>
                  <a:ext uri="{FF2B5EF4-FFF2-40B4-BE49-F238E27FC236}">
                    <a16:creationId xmlns=""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9" name="Figura">
                <a:extLst>
                  <a:ext uri="{FF2B5EF4-FFF2-40B4-BE49-F238E27FC236}">
                    <a16:creationId xmlns=""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a:extLst>
                  <a:ext uri="{FF2B5EF4-FFF2-40B4-BE49-F238E27FC236}">
                    <a16:creationId xmlns=""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a:extLst>
                  <a:ext uri="{FF2B5EF4-FFF2-40B4-BE49-F238E27FC236}">
                    <a16:creationId xmlns=""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a:extLst>
                  <a:ext uri="{FF2B5EF4-FFF2-40B4-BE49-F238E27FC236}">
                    <a16:creationId xmlns=""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a:extLst>
                  <a:ext uri="{FF2B5EF4-FFF2-40B4-BE49-F238E27FC236}">
                    <a16:creationId xmlns=""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4" name="Figura">
                <a:extLst>
                  <a:ext uri="{FF2B5EF4-FFF2-40B4-BE49-F238E27FC236}">
                    <a16:creationId xmlns=""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a:extLst>
                  <a:ext uri="{FF2B5EF4-FFF2-40B4-BE49-F238E27FC236}">
                    <a16:creationId xmlns=""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a:extLst>
                  <a:ext uri="{FF2B5EF4-FFF2-40B4-BE49-F238E27FC236}">
                    <a16:creationId xmlns=""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a:extLst>
                  <a:ext uri="{FF2B5EF4-FFF2-40B4-BE49-F238E27FC236}">
                    <a16:creationId xmlns=""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a:extLst>
                  <a:ext uri="{FF2B5EF4-FFF2-40B4-BE49-F238E27FC236}">
                    <a16:creationId xmlns=""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a:extLst>
                  <a:ext uri="{FF2B5EF4-FFF2-40B4-BE49-F238E27FC236}">
                    <a16:creationId xmlns=""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a:extLst>
                  <a:ext uri="{FF2B5EF4-FFF2-40B4-BE49-F238E27FC236}">
                    <a16:creationId xmlns=""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a:extLst>
                  <a:ext uri="{FF2B5EF4-FFF2-40B4-BE49-F238E27FC236}">
                    <a16:creationId xmlns=""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a:extLst>
                  <a:ext uri="{FF2B5EF4-FFF2-40B4-BE49-F238E27FC236}">
                    <a16:creationId xmlns=""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a:extLst>
                  <a:ext uri="{FF2B5EF4-FFF2-40B4-BE49-F238E27FC236}">
                    <a16:creationId xmlns=""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a:extLst>
                  <a:ext uri="{FF2B5EF4-FFF2-40B4-BE49-F238E27FC236}">
                    <a16:creationId xmlns=""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a:extLst>
                  <a:ext uri="{FF2B5EF4-FFF2-40B4-BE49-F238E27FC236}">
                    <a16:creationId xmlns=""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a:extLst>
                  <a:ext uri="{FF2B5EF4-FFF2-40B4-BE49-F238E27FC236}">
                    <a16:creationId xmlns=""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7" name="Grupo">
                <a:extLst>
                  <a:ext uri="{FF2B5EF4-FFF2-40B4-BE49-F238E27FC236}">
                    <a16:creationId xmlns=""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7" name="Figura">
                  <a:extLst>
                    <a:ext uri="{FF2B5EF4-FFF2-40B4-BE49-F238E27FC236}">
                      <a16:creationId xmlns=""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a:extLst>
                    <a:ext uri="{FF2B5EF4-FFF2-40B4-BE49-F238E27FC236}">
                      <a16:creationId xmlns=""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a:extLst>
                    <a:ext uri="{FF2B5EF4-FFF2-40B4-BE49-F238E27FC236}">
                      <a16:creationId xmlns=""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a:extLst>
                    <a:ext uri="{FF2B5EF4-FFF2-40B4-BE49-F238E27FC236}">
                      <a16:creationId xmlns=""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a:extLst>
                    <a:ext uri="{FF2B5EF4-FFF2-40B4-BE49-F238E27FC236}">
                      <a16:creationId xmlns=""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2" name="Figura">
                  <a:extLst>
                    <a:ext uri="{FF2B5EF4-FFF2-40B4-BE49-F238E27FC236}">
                      <a16:creationId xmlns=""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a:extLst>
                    <a:ext uri="{FF2B5EF4-FFF2-40B4-BE49-F238E27FC236}">
                      <a16:creationId xmlns=""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a:extLst>
                    <a:ext uri="{FF2B5EF4-FFF2-40B4-BE49-F238E27FC236}">
                      <a16:creationId xmlns=""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a:extLst>
                    <a:ext uri="{FF2B5EF4-FFF2-40B4-BE49-F238E27FC236}">
                      <a16:creationId xmlns=""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a:extLst>
                    <a:ext uri="{FF2B5EF4-FFF2-40B4-BE49-F238E27FC236}">
                      <a16:creationId xmlns=""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7" name="Figura">
                  <a:extLst>
                    <a:ext uri="{FF2B5EF4-FFF2-40B4-BE49-F238E27FC236}">
                      <a16:creationId xmlns=""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a:extLst>
                    <a:ext uri="{FF2B5EF4-FFF2-40B4-BE49-F238E27FC236}">
                      <a16:creationId xmlns=""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a:extLst>
                    <a:ext uri="{FF2B5EF4-FFF2-40B4-BE49-F238E27FC236}">
                      <a16:creationId xmlns=""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a:extLst>
                    <a:ext uri="{FF2B5EF4-FFF2-40B4-BE49-F238E27FC236}">
                      <a16:creationId xmlns=""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a:extLst>
                    <a:ext uri="{FF2B5EF4-FFF2-40B4-BE49-F238E27FC236}">
                      <a16:creationId xmlns=""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2" name="Figura">
                  <a:extLst>
                    <a:ext uri="{FF2B5EF4-FFF2-40B4-BE49-F238E27FC236}">
                      <a16:creationId xmlns=""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a:extLst>
                    <a:ext uri="{FF2B5EF4-FFF2-40B4-BE49-F238E27FC236}">
                      <a16:creationId xmlns=""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a:extLst>
                    <a:ext uri="{FF2B5EF4-FFF2-40B4-BE49-F238E27FC236}">
                      <a16:creationId xmlns=""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a:extLst>
                    <a:ext uri="{FF2B5EF4-FFF2-40B4-BE49-F238E27FC236}">
                      <a16:creationId xmlns=""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a:extLst>
                    <a:ext uri="{FF2B5EF4-FFF2-40B4-BE49-F238E27FC236}">
                      <a16:creationId xmlns=""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7" name="Figura">
                  <a:extLst>
                    <a:ext uri="{FF2B5EF4-FFF2-40B4-BE49-F238E27FC236}">
                      <a16:creationId xmlns=""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8" name="Figura">
                  <a:extLst>
                    <a:ext uri="{FF2B5EF4-FFF2-40B4-BE49-F238E27FC236}">
                      <a16:creationId xmlns=""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a:extLst>
                    <a:ext uri="{FF2B5EF4-FFF2-40B4-BE49-F238E27FC236}">
                      <a16:creationId xmlns=""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a:extLst>
                    <a:ext uri="{FF2B5EF4-FFF2-40B4-BE49-F238E27FC236}">
                      <a16:creationId xmlns=""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a:extLst>
                    <a:ext uri="{FF2B5EF4-FFF2-40B4-BE49-F238E27FC236}">
                      <a16:creationId xmlns=""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a:extLst>
                    <a:ext uri="{FF2B5EF4-FFF2-40B4-BE49-F238E27FC236}">
                      <a16:creationId xmlns=""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a:extLst>
                    <a:ext uri="{FF2B5EF4-FFF2-40B4-BE49-F238E27FC236}">
                      <a16:creationId xmlns=""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a:extLst>
                    <a:ext uri="{FF2B5EF4-FFF2-40B4-BE49-F238E27FC236}">
                      <a16:creationId xmlns=""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58" name="Figura">
                <a:extLst>
                  <a:ext uri="{FF2B5EF4-FFF2-40B4-BE49-F238E27FC236}">
                    <a16:creationId xmlns=""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9" name="Grupo">
                <a:extLst>
                  <a:ext uri="{FF2B5EF4-FFF2-40B4-BE49-F238E27FC236}">
                    <a16:creationId xmlns=""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a:extLst>
                    <a:ext uri="{FF2B5EF4-FFF2-40B4-BE49-F238E27FC236}">
                      <a16:creationId xmlns=""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60" name="Figura">
                <a:extLst>
                  <a:ext uri="{FF2B5EF4-FFF2-40B4-BE49-F238E27FC236}">
                    <a16:creationId xmlns=""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a:extLst>
                  <a:ext uri="{FF2B5EF4-FFF2-40B4-BE49-F238E27FC236}">
                    <a16:creationId xmlns=""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2" name="Triángulo">
                <a:extLst>
                  <a:ext uri="{FF2B5EF4-FFF2-40B4-BE49-F238E27FC236}">
                    <a16:creationId xmlns=""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a:extLst>
                  <a:ext uri="{FF2B5EF4-FFF2-40B4-BE49-F238E27FC236}">
                    <a16:creationId xmlns=""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a:extLst>
                  <a:ext uri="{FF2B5EF4-FFF2-40B4-BE49-F238E27FC236}">
                    <a16:creationId xmlns=""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a:extLst>
                  <a:ext uri="{FF2B5EF4-FFF2-40B4-BE49-F238E27FC236}">
                    <a16:creationId xmlns=""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a:extLst>
                  <a:ext uri="{FF2B5EF4-FFF2-40B4-BE49-F238E27FC236}">
                    <a16:creationId xmlns=""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7" name="Figura">
                <a:extLst>
                  <a:ext uri="{FF2B5EF4-FFF2-40B4-BE49-F238E27FC236}">
                    <a16:creationId xmlns=""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a:extLst>
                  <a:ext uri="{FF2B5EF4-FFF2-40B4-BE49-F238E27FC236}">
                    <a16:creationId xmlns=""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a:extLst>
                  <a:ext uri="{FF2B5EF4-FFF2-40B4-BE49-F238E27FC236}">
                    <a16:creationId xmlns=""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a:extLst>
                  <a:ext uri="{FF2B5EF4-FFF2-40B4-BE49-F238E27FC236}">
                    <a16:creationId xmlns=""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a:extLst>
                  <a:ext uri="{FF2B5EF4-FFF2-40B4-BE49-F238E27FC236}">
                    <a16:creationId xmlns=""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2" name="Figura">
                <a:extLst>
                  <a:ext uri="{FF2B5EF4-FFF2-40B4-BE49-F238E27FC236}">
                    <a16:creationId xmlns=""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a:extLst>
                  <a:ext uri="{FF2B5EF4-FFF2-40B4-BE49-F238E27FC236}">
                    <a16:creationId xmlns=""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
        <p:nvSpPr>
          <p:cNvPr id="4" name="TextBox 3">
            <a:extLst>
              <a:ext uri="{FF2B5EF4-FFF2-40B4-BE49-F238E27FC236}">
                <a16:creationId xmlns="" xmlns:a16="http://schemas.microsoft.com/office/drawing/2014/main" id="{5BAD4C4A-D0A3-5F42-87FC-15A3B97C4AF9}"/>
              </a:ext>
            </a:extLst>
          </p:cNvPr>
          <p:cNvSpPr txBox="1"/>
          <p:nvPr/>
        </p:nvSpPr>
        <p:spPr>
          <a:xfrm>
            <a:off x="6073138" y="3020652"/>
            <a:ext cx="9789162" cy="1569660"/>
          </a:xfrm>
          <a:prstGeom prst="rect">
            <a:avLst/>
          </a:prstGeom>
          <a:noFill/>
        </p:spPr>
        <p:txBody>
          <a:bodyPr wrap="square" rtlCol="0">
            <a:spAutoFit/>
          </a:bodyPr>
          <a:lstStyle/>
          <a:p>
            <a:pPr algn="ctr"/>
            <a:r>
              <a:rPr lang="x-none" sz="3200" dirty="0">
                <a:latin typeface="Times New Roman" panose="02020603050405020304" pitchFamily="18" charset="0"/>
                <a:cs typeface="Times New Roman" panose="02020603050405020304" pitchFamily="18" charset="0"/>
              </a:rPr>
              <a:t>Từ thế kỷ V, các bộ tộc người Giéc man từ phương Bắc tràn xuống xâm chiếm lãnh thổ dẫn đến sự diệt vong của đế quốc La Mã</a:t>
            </a:r>
          </a:p>
        </p:txBody>
      </p:sp>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4" name="Picture 1" descr="tay_au_the_ky__i-v_500">
            <a:extLst>
              <a:ext uri="{FF2B5EF4-FFF2-40B4-BE49-F238E27FC236}">
                <a16:creationId xmlns="" xmlns:a16="http://schemas.microsoft.com/office/drawing/2014/main" id="{6153A04F-248C-5145-94DC-E4623F192A44}"/>
              </a:ext>
            </a:extLst>
          </p:cNvPr>
          <p:cNvPicPr>
            <a:picLocks noChangeAspect="1" noChangeArrowheads="1"/>
          </p:cNvPicPr>
          <p:nvPr/>
        </p:nvPicPr>
        <p:blipFill rotWithShape="1">
          <a:blip r:embed="rId5">
            <a:extLst>
              <a:ext uri="{28A0092B-C50C-407E-A947-70E740481C1C}">
                <a14:useLocalDpi xmlns="" xmlns:a14="http://schemas.microsoft.com/office/drawing/2010/main" val="0"/>
              </a:ext>
            </a:extLst>
          </a:blip>
          <a:srcRect b="5993"/>
          <a:stretch/>
        </p:blipFill>
        <p:spPr bwMode="auto">
          <a:xfrm>
            <a:off x="-39520" y="3799"/>
            <a:ext cx="16295520" cy="9186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1DF66EED-4B4B-A440-80E1-5CAA6767C4B8}"/>
              </a:ext>
            </a:extLst>
          </p:cNvPr>
          <p:cNvPicPr>
            <a:picLocks noChangeAspect="1"/>
          </p:cNvPicPr>
          <p:nvPr/>
        </p:nvPicPr>
        <p:blipFill>
          <a:blip r:embed="rId6"/>
          <a:stretch>
            <a:fillRect/>
          </a:stretch>
        </p:blipFill>
        <p:spPr>
          <a:xfrm>
            <a:off x="13606500" y="339463"/>
            <a:ext cx="1697877" cy="1999312"/>
          </a:xfrm>
          <a:prstGeom prst="rect">
            <a:avLst/>
          </a:prstGeom>
        </p:spPr>
      </p:pic>
      <p:sp>
        <p:nvSpPr>
          <p:cNvPr id="29" name="Left Arrow 28">
            <a:extLst>
              <a:ext uri="{FF2B5EF4-FFF2-40B4-BE49-F238E27FC236}">
                <a16:creationId xmlns="" xmlns:a16="http://schemas.microsoft.com/office/drawing/2014/main" id="{979A78D3-69C2-F444-9D54-24D49B365F21}"/>
              </a:ext>
            </a:extLst>
          </p:cNvPr>
          <p:cNvSpPr/>
          <p:nvPr/>
        </p:nvSpPr>
        <p:spPr>
          <a:xfrm rot="831314">
            <a:off x="5100569" y="1156072"/>
            <a:ext cx="3681739" cy="637144"/>
          </a:xfrm>
          <a:prstGeom prst="leftArrow">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x-none" sz="2400" dirty="0">
                <a:solidFill>
                  <a:prstClr val="black"/>
                </a:solidFill>
                <a:latin typeface="Calibri" panose="020F0502020204030204"/>
              </a:rPr>
              <a:t>     </a:t>
            </a:r>
          </a:p>
        </p:txBody>
      </p:sp>
      <p:sp>
        <p:nvSpPr>
          <p:cNvPr id="31" name="Left Arrow 30">
            <a:extLst>
              <a:ext uri="{FF2B5EF4-FFF2-40B4-BE49-F238E27FC236}">
                <a16:creationId xmlns="" xmlns:a16="http://schemas.microsoft.com/office/drawing/2014/main" id="{48E06BB4-15C4-6E47-968C-C398B3DE693C}"/>
              </a:ext>
            </a:extLst>
          </p:cNvPr>
          <p:cNvSpPr/>
          <p:nvPr/>
        </p:nvSpPr>
        <p:spPr>
          <a:xfrm rot="20268076">
            <a:off x="5594477" y="2186974"/>
            <a:ext cx="3105231" cy="488877"/>
          </a:xfrm>
          <a:prstGeom prst="leftArrow">
            <a:avLst>
              <a:gd name="adj1" fmla="val 73968"/>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35" name="Left Arrow 34">
            <a:extLst>
              <a:ext uri="{FF2B5EF4-FFF2-40B4-BE49-F238E27FC236}">
                <a16:creationId xmlns="" xmlns:a16="http://schemas.microsoft.com/office/drawing/2014/main" id="{E0DAA46D-A9D8-8C4A-A10C-8BA667AF281F}"/>
              </a:ext>
            </a:extLst>
          </p:cNvPr>
          <p:cNvSpPr/>
          <p:nvPr/>
        </p:nvSpPr>
        <p:spPr>
          <a:xfrm rot="19750521">
            <a:off x="3569274" y="2946659"/>
            <a:ext cx="4894349" cy="75746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x-none" sz="2400" dirty="0">
                <a:solidFill>
                  <a:prstClr val="black"/>
                </a:solidFill>
                <a:latin typeface="Calibri" panose="020F0502020204030204"/>
              </a:rPr>
              <a:t>     </a:t>
            </a:r>
          </a:p>
        </p:txBody>
      </p:sp>
      <p:grpSp>
        <p:nvGrpSpPr>
          <p:cNvPr id="37" name="Group 36">
            <a:extLst>
              <a:ext uri="{FF2B5EF4-FFF2-40B4-BE49-F238E27FC236}">
                <a16:creationId xmlns="" xmlns:a16="http://schemas.microsoft.com/office/drawing/2014/main" id="{32AB3698-3197-F444-86D0-3704B0F572D8}"/>
              </a:ext>
            </a:extLst>
          </p:cNvPr>
          <p:cNvGrpSpPr/>
          <p:nvPr/>
        </p:nvGrpSpPr>
        <p:grpSpPr>
          <a:xfrm>
            <a:off x="3138540" y="5384772"/>
            <a:ext cx="4491059" cy="3297634"/>
            <a:chOff x="3139443" y="4369518"/>
            <a:chExt cx="3368294" cy="2473226"/>
          </a:xfrm>
        </p:grpSpPr>
        <p:sp>
          <p:nvSpPr>
            <p:cNvPr id="45" name="Teardrop 44">
              <a:extLst>
                <a:ext uri="{FF2B5EF4-FFF2-40B4-BE49-F238E27FC236}">
                  <a16:creationId xmlns="" xmlns:a16="http://schemas.microsoft.com/office/drawing/2014/main" id="{F401F01D-629B-5844-913B-39921473E876}"/>
                </a:ext>
              </a:extLst>
            </p:cNvPr>
            <p:cNvSpPr/>
            <p:nvPr/>
          </p:nvSpPr>
          <p:spPr>
            <a:xfrm rot="16200000">
              <a:off x="3586977" y="3921984"/>
              <a:ext cx="2473226" cy="3368294"/>
            </a:xfrm>
            <a:prstGeom prst="teardrop">
              <a:avLst>
                <a:gd name="adj" fmla="val 102958"/>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49" name="Text Box 11">
              <a:extLst>
                <a:ext uri="{FF2B5EF4-FFF2-40B4-BE49-F238E27FC236}">
                  <a16:creationId xmlns="" xmlns:a16="http://schemas.microsoft.com/office/drawing/2014/main" id="{5093BAE1-294E-E044-A5D5-C31C6E112255}"/>
                </a:ext>
              </a:extLst>
            </p:cNvPr>
            <p:cNvSpPr txBox="1">
              <a:spLocks noChangeArrowheads="1"/>
            </p:cNvSpPr>
            <p:nvPr/>
          </p:nvSpPr>
          <p:spPr bwMode="auto">
            <a:xfrm>
              <a:off x="3697974" y="4718758"/>
              <a:ext cx="2067343" cy="1177245"/>
            </a:xfrm>
            <a:prstGeom prst="rect">
              <a:avLst/>
            </a:prstGeom>
            <a:solidFill>
              <a:schemeClr val="accent5">
                <a:lumMod val="20000"/>
                <a:lumOff val="8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Vương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quốc</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Tây</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Gốt</a:t>
              </a:r>
              <a:endParaRPr lang="en-US" altLang="x-none"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x-none" sz="3200" dirty="0">
                  <a:solidFill>
                    <a:prstClr val="black"/>
                  </a:solidFill>
                  <a:latin typeface="Times New Roman" panose="02020603050405020304" pitchFamily="18" charset="0"/>
                  <a:cs typeface="Times New Roman" panose="02020603050405020304" pitchFamily="18" charset="0"/>
                </a:rPr>
                <a:t>(</a:t>
              </a:r>
              <a:r>
                <a:rPr lang="en-US" altLang="x-none" sz="3200" dirty="0" err="1">
                  <a:solidFill>
                    <a:prstClr val="black"/>
                  </a:solidFill>
                  <a:latin typeface="Times New Roman" panose="02020603050405020304" pitchFamily="18" charset="0"/>
                  <a:cs typeface="Times New Roman" panose="02020603050405020304" pitchFamily="18" charset="0"/>
                </a:rPr>
                <a:t>Tây</a:t>
              </a:r>
              <a:r>
                <a:rPr lang="en-US" altLang="x-none" sz="3200" dirty="0">
                  <a:solidFill>
                    <a:prstClr val="black"/>
                  </a:solidFill>
                  <a:latin typeface="Times New Roman" panose="02020603050405020304" pitchFamily="18" charset="0"/>
                  <a:cs typeface="Times New Roman" panose="02020603050405020304" pitchFamily="18" charset="0"/>
                </a:rPr>
                <a:t> ban </a:t>
              </a:r>
              <a:r>
                <a:rPr lang="en-US" altLang="x-none" sz="3200" dirty="0" err="1">
                  <a:solidFill>
                    <a:prstClr val="black"/>
                  </a:solidFill>
                  <a:latin typeface="Times New Roman" panose="02020603050405020304" pitchFamily="18" charset="0"/>
                  <a:cs typeface="Times New Roman" panose="02020603050405020304" pitchFamily="18" charset="0"/>
                </a:rPr>
                <a:t>Nha</a:t>
              </a:r>
              <a:r>
                <a:rPr lang="en-US" altLang="x-none" sz="3200" dirty="0">
                  <a:solidFill>
                    <a:prstClr val="black"/>
                  </a:solidFill>
                  <a:latin typeface="Times New Roman" panose="02020603050405020304" pitchFamily="18" charset="0"/>
                  <a:cs typeface="Times New Roman" panose="02020603050405020304" pitchFamily="18" charset="0"/>
                </a:rPr>
                <a:t>) </a:t>
              </a:r>
            </a:p>
          </p:txBody>
        </p:sp>
        <p:pic>
          <p:nvPicPr>
            <p:cNvPr id="34" name="Graphic 33" descr="Bonfire">
              <a:extLst>
                <a:ext uri="{FF2B5EF4-FFF2-40B4-BE49-F238E27FC236}">
                  <a16:creationId xmlns="" xmlns:a16="http://schemas.microsoft.com/office/drawing/2014/main" id="{F067B791-5898-8F40-A0BF-AC06CB49A055}"/>
                </a:ext>
              </a:extLst>
            </p:cNvPr>
            <p:cNvPicPr>
              <a:picLocks noChangeAspect="1"/>
            </p:cNvPicPr>
            <p:nvPr/>
          </p:nvPicPr>
          <p:blipFill>
            <a:blip r:embed="rId7" cstate="print">
              <a:extLst>
                <a:ext uri="{96DAC541-7B7A-43D3-8B79-37D633B846F1}">
                  <asvg:svgBlip xmlns="" xmlns:asvg="http://schemas.microsoft.com/office/drawing/2016/SVG/main" r:embed="rId9"/>
                </a:ext>
              </a:extLst>
            </a:blip>
            <a:stretch>
              <a:fillRect/>
            </a:stretch>
          </p:blipFill>
          <p:spPr>
            <a:xfrm>
              <a:off x="4366390" y="5827988"/>
              <a:ext cx="914400" cy="914400"/>
            </a:xfrm>
            <a:prstGeom prst="rect">
              <a:avLst/>
            </a:prstGeom>
          </p:spPr>
        </p:pic>
      </p:grpSp>
      <p:grpSp>
        <p:nvGrpSpPr>
          <p:cNvPr id="52" name="Group 51">
            <a:extLst>
              <a:ext uri="{FF2B5EF4-FFF2-40B4-BE49-F238E27FC236}">
                <a16:creationId xmlns="" xmlns:a16="http://schemas.microsoft.com/office/drawing/2014/main" id="{310C1190-809A-FD45-B64F-0F0A3B6FFB72}"/>
              </a:ext>
            </a:extLst>
          </p:cNvPr>
          <p:cNvGrpSpPr/>
          <p:nvPr/>
        </p:nvGrpSpPr>
        <p:grpSpPr>
          <a:xfrm>
            <a:off x="8497706" y="4199926"/>
            <a:ext cx="5314380" cy="3836821"/>
            <a:chOff x="8196169" y="-3156288"/>
            <a:chExt cx="3265333" cy="2941648"/>
          </a:xfrm>
        </p:grpSpPr>
        <p:sp>
          <p:nvSpPr>
            <p:cNvPr id="47" name="Teardrop 46">
              <a:extLst>
                <a:ext uri="{FF2B5EF4-FFF2-40B4-BE49-F238E27FC236}">
                  <a16:creationId xmlns="" xmlns:a16="http://schemas.microsoft.com/office/drawing/2014/main" id="{1D050A9A-3B6C-EB4F-A1CD-F292C709E627}"/>
                </a:ext>
              </a:extLst>
            </p:cNvPr>
            <p:cNvSpPr/>
            <p:nvPr/>
          </p:nvSpPr>
          <p:spPr>
            <a:xfrm rot="16200000">
              <a:off x="8358012" y="-3318131"/>
              <a:ext cx="2941648" cy="3265333"/>
            </a:xfrm>
            <a:prstGeom prst="teardrop">
              <a:avLst>
                <a:gd name="adj" fmla="val 98757"/>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50" name="Rectangle 12">
              <a:extLst>
                <a:ext uri="{FF2B5EF4-FFF2-40B4-BE49-F238E27FC236}">
                  <a16:creationId xmlns="" xmlns:a16="http://schemas.microsoft.com/office/drawing/2014/main" id="{10821B0A-4C71-F64D-A7BD-AA659F600E5A}"/>
                </a:ext>
              </a:extLst>
            </p:cNvPr>
            <p:cNvSpPr>
              <a:spLocks noChangeArrowheads="1"/>
            </p:cNvSpPr>
            <p:nvPr/>
          </p:nvSpPr>
          <p:spPr bwMode="auto">
            <a:xfrm>
              <a:off x="8473740" y="-2582900"/>
              <a:ext cx="2351057" cy="1077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x-none" sz="3733" dirty="0" err="1">
                  <a:solidFill>
                    <a:prstClr val="black"/>
                  </a:solidFill>
                  <a:latin typeface="Times New Roman" panose="02020603050405020304" pitchFamily="18" charset="0"/>
                  <a:cs typeface="Times New Roman" panose="02020603050405020304" pitchFamily="18" charset="0"/>
                </a:rPr>
                <a:t>Vương</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quốc</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Đông</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Gốt</a:t>
              </a:r>
              <a:r>
                <a:rPr lang="en-US" altLang="x-none" sz="4800" dirty="0">
                  <a:solidFill>
                    <a:prstClr val="black"/>
                  </a:solidFill>
                  <a:latin typeface="Times New Roman" panose="02020603050405020304" pitchFamily="18" charset="0"/>
                  <a:cs typeface="Times New Roman" panose="02020603050405020304" pitchFamily="18" charset="0"/>
                </a:rPr>
                <a:t>  ( </a:t>
              </a:r>
              <a:r>
                <a:rPr lang="en-US" altLang="x-none" sz="4800" dirty="0" err="1">
                  <a:solidFill>
                    <a:prstClr val="black"/>
                  </a:solidFill>
                  <a:latin typeface="Times New Roman" panose="02020603050405020304" pitchFamily="18" charset="0"/>
                  <a:cs typeface="Times New Roman" panose="02020603050405020304" pitchFamily="18" charset="0"/>
                </a:rPr>
                <a:t>Ý</a:t>
              </a:r>
              <a:r>
                <a:rPr lang="en-US" altLang="x-none" sz="4800" dirty="0">
                  <a:solidFill>
                    <a:prstClr val="black"/>
                  </a:solidFill>
                  <a:latin typeface="Times New Roman" panose="02020603050405020304" pitchFamily="18" charset="0"/>
                  <a:cs typeface="Times New Roman" panose="02020603050405020304" pitchFamily="18" charset="0"/>
                </a:rPr>
                <a:t>)</a:t>
              </a:r>
            </a:p>
          </p:txBody>
        </p:sp>
        <p:pic>
          <p:nvPicPr>
            <p:cNvPr id="39" name="Graphic 38" descr="Fireworks">
              <a:extLst>
                <a:ext uri="{FF2B5EF4-FFF2-40B4-BE49-F238E27FC236}">
                  <a16:creationId xmlns="" xmlns:a16="http://schemas.microsoft.com/office/drawing/2014/main" id="{A1D7E555-EFC3-5E48-ADCC-4D688BCCB7DD}"/>
                </a:ext>
              </a:extLst>
            </p:cNvPr>
            <p:cNvPicPr>
              <a:picLocks noChangeAspect="1"/>
            </p:cNvPicPr>
            <p:nvPr/>
          </p:nvPicPr>
          <p:blipFill>
            <a:blip r:embed="rId10" cstate="print">
              <a:extLst>
                <a:ext uri="{96DAC541-7B7A-43D3-8B79-37D633B846F1}">
                  <asvg:svgBlip xmlns="" xmlns:asvg="http://schemas.microsoft.com/office/drawing/2016/SVG/main" r:embed="rId11"/>
                </a:ext>
              </a:extLst>
            </a:blip>
            <a:stretch>
              <a:fillRect/>
            </a:stretch>
          </p:blipFill>
          <p:spPr>
            <a:xfrm>
              <a:off x="9215513" y="-1454525"/>
              <a:ext cx="914400" cy="914400"/>
            </a:xfrm>
            <a:prstGeom prst="rect">
              <a:avLst/>
            </a:prstGeom>
          </p:spPr>
        </p:pic>
      </p:grpSp>
      <p:grpSp>
        <p:nvGrpSpPr>
          <p:cNvPr id="46" name="Group 45">
            <a:extLst>
              <a:ext uri="{FF2B5EF4-FFF2-40B4-BE49-F238E27FC236}">
                <a16:creationId xmlns="" xmlns:a16="http://schemas.microsoft.com/office/drawing/2014/main" id="{7B71309E-CF9E-8D42-827D-B4FF3AA5005A}"/>
              </a:ext>
            </a:extLst>
          </p:cNvPr>
          <p:cNvGrpSpPr/>
          <p:nvPr/>
        </p:nvGrpSpPr>
        <p:grpSpPr>
          <a:xfrm rot="527486">
            <a:off x="5538863" y="2735423"/>
            <a:ext cx="4937127" cy="4491447"/>
            <a:chOff x="1767201" y="-3218487"/>
            <a:chExt cx="2644886" cy="2473226"/>
          </a:xfrm>
        </p:grpSpPr>
        <p:sp>
          <p:nvSpPr>
            <p:cNvPr id="43" name="Teardrop 42">
              <a:extLst>
                <a:ext uri="{FF2B5EF4-FFF2-40B4-BE49-F238E27FC236}">
                  <a16:creationId xmlns="" xmlns:a16="http://schemas.microsoft.com/office/drawing/2014/main" id="{D71B01E8-B9F9-D34E-8557-5BBBC0884F62}"/>
                </a:ext>
              </a:extLst>
            </p:cNvPr>
            <p:cNvSpPr/>
            <p:nvPr/>
          </p:nvSpPr>
          <p:spPr>
            <a:xfrm rot="15088945">
              <a:off x="1853031" y="-3304317"/>
              <a:ext cx="2473226" cy="2644886"/>
            </a:xfrm>
            <a:prstGeom prst="teardrop">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48" name="Text Box 9">
              <a:extLst>
                <a:ext uri="{FF2B5EF4-FFF2-40B4-BE49-F238E27FC236}">
                  <a16:creationId xmlns="" xmlns:a16="http://schemas.microsoft.com/office/drawing/2014/main" id="{328B9919-97F9-4340-A9AE-2C10C9D46FE8}"/>
                </a:ext>
              </a:extLst>
            </p:cNvPr>
            <p:cNvSpPr txBox="1">
              <a:spLocks noChangeArrowheads="1"/>
            </p:cNvSpPr>
            <p:nvPr/>
          </p:nvSpPr>
          <p:spPr bwMode="auto">
            <a:xfrm rot="21072514">
              <a:off x="1929550" y="-2772942"/>
              <a:ext cx="1964566" cy="864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Vương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quốc</a:t>
              </a:r>
              <a:r>
                <a:rPr lang="en-US" altLang="x-none"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Phơ-răng</a:t>
              </a:r>
              <a:endParaRPr lang="en-US" altLang="x-none"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x-none" sz="3200" dirty="0">
                  <a:solidFill>
                    <a:prstClr val="black"/>
                  </a:solidFill>
                  <a:latin typeface="Times New Roman" panose="02020603050405020304" pitchFamily="18" charset="0"/>
                  <a:cs typeface="Times New Roman" panose="02020603050405020304" pitchFamily="18" charset="0"/>
                </a:rPr>
                <a:t>(</a:t>
              </a:r>
              <a:r>
                <a:rPr lang="en-US" altLang="x-none" sz="3200" dirty="0" err="1">
                  <a:solidFill>
                    <a:prstClr val="black"/>
                  </a:solidFill>
                  <a:latin typeface="Times New Roman" panose="02020603050405020304" pitchFamily="18" charset="0"/>
                  <a:cs typeface="Times New Roman" panose="02020603050405020304" pitchFamily="18" charset="0"/>
                </a:rPr>
                <a:t>nước</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Pháp</a:t>
              </a:r>
              <a:r>
                <a:rPr lang="en-US" altLang="x-none" sz="3200" dirty="0">
                  <a:solidFill>
                    <a:prstClr val="black"/>
                  </a:solidFill>
                  <a:latin typeface="Times New Roman" panose="02020603050405020304" pitchFamily="18" charset="0"/>
                  <a:cs typeface="Times New Roman" panose="02020603050405020304" pitchFamily="18" charset="0"/>
                </a:rPr>
                <a:t>) </a:t>
              </a:r>
            </a:p>
          </p:txBody>
        </p:sp>
        <p:pic>
          <p:nvPicPr>
            <p:cNvPr id="44" name="Graphic 43" descr="Fence">
              <a:extLst>
                <a:ext uri="{FF2B5EF4-FFF2-40B4-BE49-F238E27FC236}">
                  <a16:creationId xmlns="" xmlns:a16="http://schemas.microsoft.com/office/drawing/2014/main" id="{5A7576BE-29E7-DE4A-BB76-1F9D7E111C9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rot="21072514">
              <a:off x="2580693" y="-1958130"/>
              <a:ext cx="914400" cy="914400"/>
            </a:xfrm>
            <a:prstGeom prst="rect">
              <a:avLst/>
            </a:prstGeom>
          </p:spPr>
        </p:pic>
      </p:grpSp>
      <p:pic>
        <p:nvPicPr>
          <p:cNvPr id="25" name="Picture 24">
            <a:extLst>
              <a:ext uri="{FF2B5EF4-FFF2-40B4-BE49-F238E27FC236}">
                <a16:creationId xmlns="" xmlns:a16="http://schemas.microsoft.com/office/drawing/2014/main" id="{34AD0D1B-1780-364D-B3BE-B9AB70B819FF}"/>
              </a:ext>
            </a:extLst>
          </p:cNvPr>
          <p:cNvPicPr>
            <a:picLocks noChangeAspect="1"/>
          </p:cNvPicPr>
          <p:nvPr/>
        </p:nvPicPr>
        <p:blipFill rotWithShape="1">
          <a:blip r:embed="rId14" cstate="print">
            <a:extLst>
              <a:ext uri="{BEBA8EAE-BF5A-486C-A8C5-ECC9F3942E4B}">
                <a14:imgProps xmln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3946083" y="-10483"/>
            <a:ext cx="1217573" cy="1521396"/>
          </a:xfrm>
          <a:prstGeom prst="rect">
            <a:avLst/>
          </a:prstGeom>
          <a:noFill/>
        </p:spPr>
      </p:pic>
      <p:pic>
        <p:nvPicPr>
          <p:cNvPr id="5" name="Picture 4">
            <a:extLst>
              <a:ext uri="{FF2B5EF4-FFF2-40B4-BE49-F238E27FC236}">
                <a16:creationId xmlns="" xmlns:a16="http://schemas.microsoft.com/office/drawing/2014/main" id="{A2C10D42-DE77-0447-B15D-B1740A4D4503}"/>
              </a:ext>
            </a:extLst>
          </p:cNvPr>
          <p:cNvPicPr>
            <a:picLocks noChangeAspect="1"/>
          </p:cNvPicPr>
          <p:nvPr/>
        </p:nvPicPr>
        <p:blipFill>
          <a:blip r:embed="rId6"/>
          <a:stretch>
            <a:fillRect/>
          </a:stretch>
        </p:blipFill>
        <p:spPr>
          <a:xfrm>
            <a:off x="11677796" y="105995"/>
            <a:ext cx="1697877" cy="1999312"/>
          </a:xfrm>
          <a:prstGeom prst="rect">
            <a:avLst/>
          </a:prstGeom>
        </p:spPr>
      </p:pic>
      <p:pic>
        <p:nvPicPr>
          <p:cNvPr id="7" name="Picture 6">
            <a:extLst>
              <a:ext uri="{FF2B5EF4-FFF2-40B4-BE49-F238E27FC236}">
                <a16:creationId xmlns="" xmlns:a16="http://schemas.microsoft.com/office/drawing/2014/main" id="{AF71E7C9-5BA3-BD43-AE38-CB30EF088708}"/>
              </a:ext>
            </a:extLst>
          </p:cNvPr>
          <p:cNvPicPr>
            <a:picLocks noChangeAspect="1"/>
          </p:cNvPicPr>
          <p:nvPr/>
        </p:nvPicPr>
        <p:blipFill>
          <a:blip r:embed="rId6"/>
          <a:stretch>
            <a:fillRect/>
          </a:stretch>
        </p:blipFill>
        <p:spPr>
          <a:xfrm>
            <a:off x="9667536" y="1636"/>
            <a:ext cx="1697877" cy="1999312"/>
          </a:xfrm>
          <a:prstGeom prst="rect">
            <a:avLst/>
          </a:prstGeom>
        </p:spPr>
      </p:pic>
      <p:grpSp>
        <p:nvGrpSpPr>
          <p:cNvPr id="13" name="Group 12">
            <a:extLst>
              <a:ext uri="{FF2B5EF4-FFF2-40B4-BE49-F238E27FC236}">
                <a16:creationId xmlns="" xmlns:a16="http://schemas.microsoft.com/office/drawing/2014/main" id="{ED24D801-34AB-6149-8BD7-99AA611D4930}"/>
              </a:ext>
            </a:extLst>
          </p:cNvPr>
          <p:cNvGrpSpPr/>
          <p:nvPr/>
        </p:nvGrpSpPr>
        <p:grpSpPr>
          <a:xfrm>
            <a:off x="7331583" y="24242"/>
            <a:ext cx="1083272" cy="996336"/>
            <a:chOff x="5697976" y="132447"/>
            <a:chExt cx="812454" cy="747252"/>
          </a:xfrm>
        </p:grpSpPr>
        <p:sp>
          <p:nvSpPr>
            <p:cNvPr id="11" name="Teardrop 10">
              <a:extLst>
                <a:ext uri="{FF2B5EF4-FFF2-40B4-BE49-F238E27FC236}">
                  <a16:creationId xmlns="" xmlns:a16="http://schemas.microsoft.com/office/drawing/2014/main" id="{6D7E925C-8E4B-254F-B769-9AB25F475C21}"/>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dirty="0">
                <a:solidFill>
                  <a:prstClr val="black"/>
                </a:solidFill>
                <a:latin typeface="Calibri" panose="020F0502020204030204"/>
              </a:endParaRPr>
            </a:p>
          </p:txBody>
        </p:sp>
        <p:sp>
          <p:nvSpPr>
            <p:cNvPr id="12" name="TextBox 11">
              <a:extLst>
                <a:ext uri="{FF2B5EF4-FFF2-40B4-BE49-F238E27FC236}">
                  <a16:creationId xmlns="" xmlns:a16="http://schemas.microsoft.com/office/drawing/2014/main" id="{8E7F868A-6F0A-F340-B1D9-21CDAD72C05F}"/>
                </a:ext>
              </a:extLst>
            </p:cNvPr>
            <p:cNvSpPr txBox="1"/>
            <p:nvPr/>
          </p:nvSpPr>
          <p:spPr>
            <a:xfrm>
              <a:off x="5771535" y="182907"/>
              <a:ext cx="738895" cy="623248"/>
            </a:xfrm>
            <a:prstGeom prst="rect">
              <a:avLst/>
            </a:prstGeom>
            <a:noFill/>
          </p:spPr>
          <p:txBody>
            <a:bodyPr wrap="square" rtlCol="0">
              <a:spAutoFit/>
            </a:bodyPr>
            <a:lstStyle/>
            <a:p>
              <a:pPr algn="ctr" defTabSz="1219170"/>
              <a:r>
                <a:rPr lang="x-none" sz="2400" dirty="0">
                  <a:solidFill>
                    <a:prstClr val="black"/>
                  </a:solidFill>
                  <a:latin typeface="Calibri" panose="020F0502020204030204"/>
                </a:rPr>
                <a:t>XÔNG LÊN</a:t>
              </a:r>
            </a:p>
          </p:txBody>
        </p:sp>
      </p:grpSp>
      <p:grpSp>
        <p:nvGrpSpPr>
          <p:cNvPr id="20" name="Group 19">
            <a:extLst>
              <a:ext uri="{FF2B5EF4-FFF2-40B4-BE49-F238E27FC236}">
                <a16:creationId xmlns="" xmlns:a16="http://schemas.microsoft.com/office/drawing/2014/main" id="{61561BB2-91FF-AB42-9913-2887980945AD}"/>
              </a:ext>
            </a:extLst>
          </p:cNvPr>
          <p:cNvGrpSpPr/>
          <p:nvPr/>
        </p:nvGrpSpPr>
        <p:grpSpPr>
          <a:xfrm>
            <a:off x="11056817" y="-20049"/>
            <a:ext cx="1083272" cy="996336"/>
            <a:chOff x="5697976" y="132447"/>
            <a:chExt cx="812454" cy="747252"/>
          </a:xfrm>
        </p:grpSpPr>
        <p:sp>
          <p:nvSpPr>
            <p:cNvPr id="21" name="Teardrop 20">
              <a:extLst>
                <a:ext uri="{FF2B5EF4-FFF2-40B4-BE49-F238E27FC236}">
                  <a16:creationId xmlns="" xmlns:a16="http://schemas.microsoft.com/office/drawing/2014/main" id="{16C50D0B-FC68-4C4F-9ACA-2AE6DB1C589D}"/>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dirty="0">
                <a:solidFill>
                  <a:prstClr val="black"/>
                </a:solidFill>
                <a:latin typeface="Calibri" panose="020F0502020204030204"/>
              </a:endParaRPr>
            </a:p>
          </p:txBody>
        </p:sp>
        <p:sp>
          <p:nvSpPr>
            <p:cNvPr id="22" name="TextBox 21">
              <a:extLst>
                <a:ext uri="{FF2B5EF4-FFF2-40B4-BE49-F238E27FC236}">
                  <a16:creationId xmlns="" xmlns:a16="http://schemas.microsoft.com/office/drawing/2014/main" id="{761D5452-0FA6-9644-8814-7862268D09D0}"/>
                </a:ext>
              </a:extLst>
            </p:cNvPr>
            <p:cNvSpPr txBox="1"/>
            <p:nvPr/>
          </p:nvSpPr>
          <p:spPr>
            <a:xfrm>
              <a:off x="5771535" y="182907"/>
              <a:ext cx="738895" cy="623248"/>
            </a:xfrm>
            <a:prstGeom prst="rect">
              <a:avLst/>
            </a:prstGeom>
            <a:noFill/>
          </p:spPr>
          <p:txBody>
            <a:bodyPr wrap="square" rtlCol="0">
              <a:spAutoFit/>
            </a:bodyPr>
            <a:lstStyle/>
            <a:p>
              <a:pPr algn="ctr" defTabSz="1219170"/>
              <a:r>
                <a:rPr lang="x-none" sz="2400" dirty="0">
                  <a:solidFill>
                    <a:prstClr val="black"/>
                  </a:solidFill>
                  <a:latin typeface="Calibri" panose="020F0502020204030204"/>
                </a:rPr>
                <a:t>XÔNG LÊN</a:t>
              </a:r>
            </a:p>
          </p:txBody>
        </p:sp>
      </p:grpSp>
      <p:pic>
        <p:nvPicPr>
          <p:cNvPr id="6" name="Picture 5">
            <a:extLst>
              <a:ext uri="{FF2B5EF4-FFF2-40B4-BE49-F238E27FC236}">
                <a16:creationId xmlns="" xmlns:a16="http://schemas.microsoft.com/office/drawing/2014/main" id="{6B9BF50B-FF46-FC4F-9BF2-9F7DAE8328F3}"/>
              </a:ext>
            </a:extLst>
          </p:cNvPr>
          <p:cNvPicPr>
            <a:picLocks noChangeAspect="1"/>
          </p:cNvPicPr>
          <p:nvPr/>
        </p:nvPicPr>
        <p:blipFill>
          <a:blip r:embed="rId6"/>
          <a:stretch>
            <a:fillRect/>
          </a:stretch>
        </p:blipFill>
        <p:spPr>
          <a:xfrm>
            <a:off x="11137444" y="1411356"/>
            <a:ext cx="1697877" cy="1999312"/>
          </a:xfrm>
          <a:prstGeom prst="rect">
            <a:avLst/>
          </a:prstGeom>
        </p:spPr>
      </p:pic>
      <p:grpSp>
        <p:nvGrpSpPr>
          <p:cNvPr id="14" name="Group 13">
            <a:extLst>
              <a:ext uri="{FF2B5EF4-FFF2-40B4-BE49-F238E27FC236}">
                <a16:creationId xmlns="" xmlns:a16="http://schemas.microsoft.com/office/drawing/2014/main" id="{EB9FB924-E9F4-C44A-B080-CC0E19AAFFD8}"/>
              </a:ext>
            </a:extLst>
          </p:cNvPr>
          <p:cNvGrpSpPr/>
          <p:nvPr/>
        </p:nvGrpSpPr>
        <p:grpSpPr>
          <a:xfrm>
            <a:off x="10443480" y="1319069"/>
            <a:ext cx="1203225" cy="996336"/>
            <a:chOff x="5697976" y="132447"/>
            <a:chExt cx="902419" cy="747252"/>
          </a:xfrm>
        </p:grpSpPr>
        <p:sp>
          <p:nvSpPr>
            <p:cNvPr id="15" name="Teardrop 14">
              <a:extLst>
                <a:ext uri="{FF2B5EF4-FFF2-40B4-BE49-F238E27FC236}">
                  <a16:creationId xmlns="" xmlns:a16="http://schemas.microsoft.com/office/drawing/2014/main" id="{B7C313BD-115D-2F4E-9871-786FEDFD871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dirty="0">
                <a:solidFill>
                  <a:prstClr val="black"/>
                </a:solidFill>
                <a:latin typeface="Calibri" panose="020F0502020204030204"/>
              </a:endParaRPr>
            </a:p>
          </p:txBody>
        </p:sp>
        <p:sp>
          <p:nvSpPr>
            <p:cNvPr id="16" name="TextBox 15">
              <a:extLst>
                <a:ext uri="{FF2B5EF4-FFF2-40B4-BE49-F238E27FC236}">
                  <a16:creationId xmlns="" xmlns:a16="http://schemas.microsoft.com/office/drawing/2014/main" id="{0A3CE057-C5F0-0E4E-B705-911EBCD08005}"/>
                </a:ext>
              </a:extLst>
            </p:cNvPr>
            <p:cNvSpPr txBox="1"/>
            <p:nvPr/>
          </p:nvSpPr>
          <p:spPr>
            <a:xfrm>
              <a:off x="5771535" y="182907"/>
              <a:ext cx="828860" cy="623248"/>
            </a:xfrm>
            <a:prstGeom prst="rect">
              <a:avLst/>
            </a:prstGeom>
            <a:noFill/>
          </p:spPr>
          <p:txBody>
            <a:bodyPr wrap="square" rtlCol="0">
              <a:spAutoFit/>
            </a:bodyPr>
            <a:lstStyle/>
            <a:p>
              <a:pPr algn="ctr" defTabSz="1219170"/>
              <a:r>
                <a:rPr lang="x-none" sz="2400" dirty="0">
                  <a:solidFill>
                    <a:prstClr val="black"/>
                  </a:solidFill>
                  <a:latin typeface="Calibri" panose="020F0502020204030204"/>
                </a:rPr>
                <a:t>XÔNG LÊN</a:t>
              </a:r>
            </a:p>
          </p:txBody>
        </p:sp>
      </p:grpSp>
      <p:grpSp>
        <p:nvGrpSpPr>
          <p:cNvPr id="17" name="Group 16">
            <a:extLst>
              <a:ext uri="{FF2B5EF4-FFF2-40B4-BE49-F238E27FC236}">
                <a16:creationId xmlns="" xmlns:a16="http://schemas.microsoft.com/office/drawing/2014/main" id="{AE333E15-D821-4C4C-962D-EB8A24C024F8}"/>
              </a:ext>
            </a:extLst>
          </p:cNvPr>
          <p:cNvGrpSpPr/>
          <p:nvPr/>
        </p:nvGrpSpPr>
        <p:grpSpPr>
          <a:xfrm rot="21186569">
            <a:off x="12957755" y="82596"/>
            <a:ext cx="1083272" cy="996336"/>
            <a:chOff x="5697976" y="132447"/>
            <a:chExt cx="812454" cy="747252"/>
          </a:xfrm>
        </p:grpSpPr>
        <p:sp>
          <p:nvSpPr>
            <p:cNvPr id="18" name="Teardrop 17">
              <a:extLst>
                <a:ext uri="{FF2B5EF4-FFF2-40B4-BE49-F238E27FC236}">
                  <a16:creationId xmlns="" xmlns:a16="http://schemas.microsoft.com/office/drawing/2014/main" id="{04E59EA0-46F2-B04B-98E6-14099D5577CA}"/>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dirty="0">
                <a:solidFill>
                  <a:prstClr val="black"/>
                </a:solidFill>
                <a:latin typeface="Calibri" panose="020F0502020204030204"/>
              </a:endParaRPr>
            </a:p>
          </p:txBody>
        </p:sp>
        <p:sp>
          <p:nvSpPr>
            <p:cNvPr id="19" name="TextBox 18">
              <a:extLst>
                <a:ext uri="{FF2B5EF4-FFF2-40B4-BE49-F238E27FC236}">
                  <a16:creationId xmlns="" xmlns:a16="http://schemas.microsoft.com/office/drawing/2014/main" id="{4D1A915F-C79D-AD47-A8F0-A3C2E357E07E}"/>
                </a:ext>
              </a:extLst>
            </p:cNvPr>
            <p:cNvSpPr txBox="1"/>
            <p:nvPr/>
          </p:nvSpPr>
          <p:spPr>
            <a:xfrm>
              <a:off x="5771535" y="194448"/>
              <a:ext cx="738895" cy="623248"/>
            </a:xfrm>
            <a:prstGeom prst="rect">
              <a:avLst/>
            </a:prstGeom>
            <a:noFill/>
          </p:spPr>
          <p:txBody>
            <a:bodyPr wrap="square" rtlCol="0">
              <a:spAutoFit/>
            </a:bodyPr>
            <a:lstStyle/>
            <a:p>
              <a:pPr algn="ctr" defTabSz="1219170"/>
              <a:r>
                <a:rPr lang="x-none" sz="2400" dirty="0">
                  <a:solidFill>
                    <a:prstClr val="black"/>
                  </a:solidFill>
                  <a:latin typeface="Calibri" panose="020F0502020204030204"/>
                </a:rPr>
                <a:t>XÔNG LÊN</a:t>
              </a:r>
            </a:p>
          </p:txBody>
        </p:sp>
      </p:grpSp>
      <p:sp>
        <p:nvSpPr>
          <p:cNvPr id="30" name="Left Arrow 29">
            <a:extLst>
              <a:ext uri="{FF2B5EF4-FFF2-40B4-BE49-F238E27FC236}">
                <a16:creationId xmlns="" xmlns:a16="http://schemas.microsoft.com/office/drawing/2014/main" id="{165866A5-4266-8643-97AB-8185579485FA}"/>
              </a:ext>
            </a:extLst>
          </p:cNvPr>
          <p:cNvSpPr/>
          <p:nvPr/>
        </p:nvSpPr>
        <p:spPr>
          <a:xfrm rot="16834775">
            <a:off x="7379196" y="2706832"/>
            <a:ext cx="1945657" cy="63714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36" name="Oval 35">
            <a:extLst>
              <a:ext uri="{FF2B5EF4-FFF2-40B4-BE49-F238E27FC236}">
                <a16:creationId xmlns="" xmlns:a16="http://schemas.microsoft.com/office/drawing/2014/main" id="{33202287-6808-8045-B6DB-B4E7D98100CF}"/>
              </a:ext>
            </a:extLst>
          </p:cNvPr>
          <p:cNvSpPr/>
          <p:nvPr/>
        </p:nvSpPr>
        <p:spPr>
          <a:xfrm>
            <a:off x="8065817" y="1527829"/>
            <a:ext cx="1044200" cy="9027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pic>
        <p:nvPicPr>
          <p:cNvPr id="8" name="Picture 7">
            <a:extLst>
              <a:ext uri="{FF2B5EF4-FFF2-40B4-BE49-F238E27FC236}">
                <a16:creationId xmlns="" xmlns:a16="http://schemas.microsoft.com/office/drawing/2014/main" id="{CD3D581E-24C5-504B-94CB-93641185A6A8}"/>
              </a:ext>
            </a:extLst>
          </p:cNvPr>
          <p:cNvPicPr>
            <a:picLocks noChangeAspect="1"/>
          </p:cNvPicPr>
          <p:nvPr/>
        </p:nvPicPr>
        <p:blipFill>
          <a:blip r:embed="rId6"/>
          <a:stretch>
            <a:fillRect/>
          </a:stretch>
        </p:blipFill>
        <p:spPr>
          <a:xfrm>
            <a:off x="7900483" y="147173"/>
            <a:ext cx="1697877" cy="1999312"/>
          </a:xfrm>
          <a:prstGeom prst="rect">
            <a:avLst/>
          </a:prstGeom>
        </p:spPr>
      </p:pic>
      <p:grpSp>
        <p:nvGrpSpPr>
          <p:cNvPr id="64" name="Group 63">
            <a:extLst>
              <a:ext uri="{FF2B5EF4-FFF2-40B4-BE49-F238E27FC236}">
                <a16:creationId xmlns="" xmlns:a16="http://schemas.microsoft.com/office/drawing/2014/main" id="{2E85FED4-571D-0A4F-84DA-03FB16721FA2}"/>
              </a:ext>
            </a:extLst>
          </p:cNvPr>
          <p:cNvGrpSpPr/>
          <p:nvPr/>
        </p:nvGrpSpPr>
        <p:grpSpPr>
          <a:xfrm>
            <a:off x="9080597" y="-8964"/>
            <a:ext cx="1083272" cy="996336"/>
            <a:chOff x="5697976" y="132447"/>
            <a:chExt cx="812454" cy="747252"/>
          </a:xfrm>
        </p:grpSpPr>
        <p:sp>
          <p:nvSpPr>
            <p:cNvPr id="65" name="Teardrop 64">
              <a:extLst>
                <a:ext uri="{FF2B5EF4-FFF2-40B4-BE49-F238E27FC236}">
                  <a16:creationId xmlns="" xmlns:a16="http://schemas.microsoft.com/office/drawing/2014/main" id="{9967B590-D359-DA43-A7A8-BE5DA086F5D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dirty="0">
                <a:solidFill>
                  <a:prstClr val="black"/>
                </a:solidFill>
                <a:latin typeface="Calibri" panose="020F0502020204030204"/>
              </a:endParaRPr>
            </a:p>
          </p:txBody>
        </p:sp>
        <p:sp>
          <p:nvSpPr>
            <p:cNvPr id="66" name="TextBox 65">
              <a:extLst>
                <a:ext uri="{FF2B5EF4-FFF2-40B4-BE49-F238E27FC236}">
                  <a16:creationId xmlns="" xmlns:a16="http://schemas.microsoft.com/office/drawing/2014/main" id="{485FAB34-30AD-2543-AE04-C55C6C61EBBC}"/>
                </a:ext>
              </a:extLst>
            </p:cNvPr>
            <p:cNvSpPr txBox="1"/>
            <p:nvPr/>
          </p:nvSpPr>
          <p:spPr>
            <a:xfrm>
              <a:off x="5771535" y="182907"/>
              <a:ext cx="738895" cy="623248"/>
            </a:xfrm>
            <a:prstGeom prst="rect">
              <a:avLst/>
            </a:prstGeom>
            <a:noFill/>
          </p:spPr>
          <p:txBody>
            <a:bodyPr wrap="square" rtlCol="0">
              <a:spAutoFit/>
            </a:bodyPr>
            <a:lstStyle/>
            <a:p>
              <a:pPr algn="ctr" defTabSz="1219170"/>
              <a:r>
                <a:rPr lang="x-none" sz="2400" dirty="0">
                  <a:solidFill>
                    <a:prstClr val="black"/>
                  </a:solidFill>
                  <a:latin typeface="Calibri" panose="020F0502020204030204"/>
                </a:rPr>
                <a:t>XÔNG LÊN</a:t>
              </a:r>
            </a:p>
          </p:txBody>
        </p:sp>
      </p:grpSp>
      <p:pic>
        <p:nvPicPr>
          <p:cNvPr id="67" name="Picture 66">
            <a:extLst>
              <a:ext uri="{FF2B5EF4-FFF2-40B4-BE49-F238E27FC236}">
                <a16:creationId xmlns="" xmlns:a16="http://schemas.microsoft.com/office/drawing/2014/main" id="{2120EB6E-D11B-F040-848C-765E221861AD}"/>
              </a:ext>
            </a:extLst>
          </p:cNvPr>
          <p:cNvPicPr>
            <a:picLocks noChangeAspect="1"/>
          </p:cNvPicPr>
          <p:nvPr/>
        </p:nvPicPr>
        <p:blipFill>
          <a:blip r:embed="rId6"/>
          <a:stretch>
            <a:fillRect/>
          </a:stretch>
        </p:blipFill>
        <p:spPr>
          <a:xfrm>
            <a:off x="7911543" y="141852"/>
            <a:ext cx="1697877" cy="1999312"/>
          </a:xfrm>
          <a:prstGeom prst="rect">
            <a:avLst/>
          </a:prstGeom>
        </p:spPr>
      </p:pic>
      <p:grpSp>
        <p:nvGrpSpPr>
          <p:cNvPr id="23" name="Group 22">
            <a:extLst>
              <a:ext uri="{FF2B5EF4-FFF2-40B4-BE49-F238E27FC236}">
                <a16:creationId xmlns="" xmlns:a16="http://schemas.microsoft.com/office/drawing/2014/main" id="{E0D620E3-F2C9-EB48-954B-519149846E75}"/>
              </a:ext>
            </a:extLst>
          </p:cNvPr>
          <p:cNvGrpSpPr/>
          <p:nvPr/>
        </p:nvGrpSpPr>
        <p:grpSpPr>
          <a:xfrm>
            <a:off x="-153018" y="641727"/>
            <a:ext cx="4591107" cy="4125551"/>
            <a:chOff x="-194776" y="813043"/>
            <a:chExt cx="3450273" cy="3094163"/>
          </a:xfrm>
        </p:grpSpPr>
        <p:grpSp>
          <p:nvGrpSpPr>
            <p:cNvPr id="3" name="Group 2">
              <a:extLst>
                <a:ext uri="{FF2B5EF4-FFF2-40B4-BE49-F238E27FC236}">
                  <a16:creationId xmlns="" xmlns:a16="http://schemas.microsoft.com/office/drawing/2014/main" id="{220D3DEB-FB40-FE44-9CF2-11E8C3906190}"/>
                </a:ext>
              </a:extLst>
            </p:cNvPr>
            <p:cNvGrpSpPr/>
            <p:nvPr/>
          </p:nvGrpSpPr>
          <p:grpSpPr>
            <a:xfrm>
              <a:off x="-194776" y="813043"/>
              <a:ext cx="3450273" cy="3094163"/>
              <a:chOff x="269429" y="1006029"/>
              <a:chExt cx="2473226" cy="2213577"/>
            </a:xfrm>
          </p:grpSpPr>
          <p:sp>
            <p:nvSpPr>
              <p:cNvPr id="41" name="Teardrop 40">
                <a:extLst>
                  <a:ext uri="{FF2B5EF4-FFF2-40B4-BE49-F238E27FC236}">
                    <a16:creationId xmlns="" xmlns:a16="http://schemas.microsoft.com/office/drawing/2014/main" id="{587A6338-2151-6E41-AF37-6BBB32ACF9E0}"/>
                  </a:ext>
                </a:extLst>
              </p:cNvPr>
              <p:cNvSpPr/>
              <p:nvPr/>
            </p:nvSpPr>
            <p:spPr>
              <a:xfrm>
                <a:off x="269429" y="1006029"/>
                <a:ext cx="2473226" cy="2213577"/>
              </a:xfrm>
              <a:prstGeom prst="teardrop">
                <a:avLst>
                  <a:gd name="adj" fmla="val 90745"/>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42" name="Text Box 8">
                <a:extLst>
                  <a:ext uri="{FF2B5EF4-FFF2-40B4-BE49-F238E27FC236}">
                    <a16:creationId xmlns="" xmlns:a16="http://schemas.microsoft.com/office/drawing/2014/main" id="{315AE0AB-E300-CB43-8C7E-26D8EA2EF94F}"/>
                  </a:ext>
                </a:extLst>
              </p:cNvPr>
              <p:cNvSpPr txBox="1">
                <a:spLocks noChangeArrowheads="1"/>
              </p:cNvSpPr>
              <p:nvPr/>
            </p:nvSpPr>
            <p:spPr bwMode="auto">
              <a:xfrm>
                <a:off x="686634" y="1353984"/>
                <a:ext cx="1825006" cy="8422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Vương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quốc</a:t>
                </a:r>
                <a:r>
                  <a:rPr lang="en-US" altLang="x-none"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Ăng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glô</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Xắc</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xông</a:t>
                </a:r>
                <a:r>
                  <a:rPr lang="en-US" altLang="x-none"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x-none" sz="3200" dirty="0">
                    <a:solidFill>
                      <a:prstClr val="black"/>
                    </a:solidFill>
                    <a:latin typeface="Times New Roman" panose="02020603050405020304" pitchFamily="18" charset="0"/>
                    <a:cs typeface="Times New Roman" panose="02020603050405020304" pitchFamily="18" charset="0"/>
                  </a:rPr>
                  <a:t>(</a:t>
                </a:r>
                <a:r>
                  <a:rPr lang="en-US" altLang="x-none" sz="3200" dirty="0" err="1">
                    <a:solidFill>
                      <a:prstClr val="black"/>
                    </a:solidFill>
                    <a:latin typeface="Times New Roman" panose="02020603050405020304" pitchFamily="18" charset="0"/>
                    <a:cs typeface="Times New Roman" panose="02020603050405020304" pitchFamily="18" charset="0"/>
                  </a:rPr>
                  <a:t>nước</a:t>
                </a:r>
                <a:r>
                  <a:rPr lang="en-US" altLang="x-none" sz="3200" dirty="0">
                    <a:solidFill>
                      <a:prstClr val="black"/>
                    </a:solidFill>
                    <a:latin typeface="Times New Roman" panose="02020603050405020304" pitchFamily="18" charset="0"/>
                    <a:cs typeface="Times New Roman" panose="02020603050405020304" pitchFamily="18" charset="0"/>
                  </a:rPr>
                  <a:t> Anh)</a:t>
                </a:r>
              </a:p>
            </p:txBody>
          </p:sp>
        </p:grpSp>
        <p:pic>
          <p:nvPicPr>
            <p:cNvPr id="10" name="Graphic 9" descr="City">
              <a:extLst>
                <a:ext uri="{FF2B5EF4-FFF2-40B4-BE49-F238E27FC236}">
                  <a16:creationId xmlns="" xmlns:a16="http://schemas.microsoft.com/office/drawing/2014/main" id="{7015D98D-C54F-4340-AC2E-AC87D495CABC}"/>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14737" y="2599014"/>
              <a:ext cx="914400" cy="914400"/>
            </a:xfrm>
            <a:prstGeom prst="rect">
              <a:avLst/>
            </a:prstGeom>
          </p:spPr>
        </p:pic>
      </p:grpSp>
      <p:pic>
        <p:nvPicPr>
          <p:cNvPr id="27" name="Picture 26">
            <a:extLst>
              <a:ext uri="{FF2B5EF4-FFF2-40B4-BE49-F238E27FC236}">
                <a16:creationId xmlns="" xmlns:a16="http://schemas.microsoft.com/office/drawing/2014/main" id="{4A6AC2AF-4341-F948-9CEB-CFA1159EFD9B}"/>
              </a:ext>
            </a:extLst>
          </p:cNvPr>
          <p:cNvPicPr>
            <a:picLocks noChangeAspect="1"/>
          </p:cNvPicPr>
          <p:nvPr/>
        </p:nvPicPr>
        <p:blipFill rotWithShape="1">
          <a:blip r:embed="rId18">
            <a:extLst>
              <a:ext uri="{BEBA8EAE-BF5A-486C-A8C5-ECC9F3942E4B}">
                <a14:imgProps xmlns="" xmlns:a14="http://schemas.microsoft.com/office/drawing/2010/main">
                  <a14:imgLayer r:embed="rId19">
                    <a14:imgEffect>
                      <a14:sharpenSoften amount="74000"/>
                    </a14:imgEffect>
                    <a14:imgEffect>
                      <a14:brightnessContrast bright="44000"/>
                    </a14:imgEffect>
                  </a14:imgLayer>
                </a14:imgProps>
              </a:ext>
            </a:extLst>
          </a:blip>
          <a:srcRect l="16905" t="8251" r="15666" b="7494"/>
          <a:stretch/>
        </p:blipFill>
        <p:spPr>
          <a:xfrm>
            <a:off x="2115458" y="3003546"/>
            <a:ext cx="2061449" cy="2575845"/>
          </a:xfrm>
          <a:prstGeom prst="rect">
            <a:avLst/>
          </a:prstGeom>
          <a:noFill/>
        </p:spPr>
      </p:pic>
      <p:pic>
        <p:nvPicPr>
          <p:cNvPr id="63" name="Picture 62">
            <a:extLst>
              <a:ext uri="{FF2B5EF4-FFF2-40B4-BE49-F238E27FC236}">
                <a16:creationId xmlns="" xmlns:a16="http://schemas.microsoft.com/office/drawing/2014/main" id="{3660EDCB-D37B-4241-B99B-032C1CF1E9BD}"/>
              </a:ext>
            </a:extLst>
          </p:cNvPr>
          <p:cNvPicPr>
            <a:picLocks noChangeAspect="1"/>
          </p:cNvPicPr>
          <p:nvPr/>
        </p:nvPicPr>
        <p:blipFill rotWithShape="1">
          <a:blip r:embed="rId18">
            <a:extLst>
              <a:ext uri="{BEBA8EAE-BF5A-486C-A8C5-ECC9F3942E4B}">
                <a14:imgProps xmln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4239000" y="1434687"/>
            <a:ext cx="1615504" cy="2018623"/>
          </a:xfrm>
          <a:prstGeom prst="rect">
            <a:avLst/>
          </a:prstGeom>
          <a:noFill/>
        </p:spPr>
      </p:pic>
      <p:pic>
        <p:nvPicPr>
          <p:cNvPr id="26" name="Picture 25">
            <a:extLst>
              <a:ext uri="{FF2B5EF4-FFF2-40B4-BE49-F238E27FC236}">
                <a16:creationId xmlns="" xmlns:a16="http://schemas.microsoft.com/office/drawing/2014/main" id="{792F7C00-5FB2-7743-85D0-6473E8D3C5C4}"/>
              </a:ext>
            </a:extLst>
          </p:cNvPr>
          <p:cNvPicPr>
            <a:picLocks noChangeAspect="1"/>
          </p:cNvPicPr>
          <p:nvPr/>
        </p:nvPicPr>
        <p:blipFill rotWithShape="1">
          <a:blip r:embed="rId18">
            <a:extLst>
              <a:ext uri="{BEBA8EAE-BF5A-486C-A8C5-ECC9F3942E4B}">
                <a14:imgProps xmlns="" xmlns:a14="http://schemas.microsoft.com/office/drawing/2010/main">
                  <a14:imgLayer r:embed="rId20">
                    <a14:imgEffect>
                      <a14:sharpenSoften amount="74000"/>
                    </a14:imgEffect>
                    <a14:imgEffect>
                      <a14:brightnessContrast bright="44000"/>
                    </a14:imgEffect>
                  </a14:imgLayer>
                </a14:imgProps>
              </a:ext>
            </a:extLst>
          </a:blip>
          <a:srcRect l="16905" t="8251" r="15666" b="7494"/>
          <a:stretch/>
        </p:blipFill>
        <p:spPr>
          <a:xfrm>
            <a:off x="7480401" y="2350131"/>
            <a:ext cx="1663200" cy="2078220"/>
          </a:xfrm>
          <a:prstGeom prst="rect">
            <a:avLst/>
          </a:prstGeom>
          <a:noFill/>
        </p:spPr>
      </p:pic>
      <p:pic>
        <p:nvPicPr>
          <p:cNvPr id="2" name="â thanh chién trận" descr="â thanh chién trận">
            <a:hlinkClick r:id="" action="ppaction://media"/>
            <a:extLst>
              <a:ext uri="{FF2B5EF4-FFF2-40B4-BE49-F238E27FC236}">
                <a16:creationId xmlns="" xmlns:a16="http://schemas.microsoft.com/office/drawing/2014/main" id="{FB082633-6B3F-8E4D-9BF4-56F94BA82641}"/>
              </a:ext>
            </a:extLst>
          </p:cNvPr>
          <p:cNvPicPr>
            <a:picLocks noChangeAspect="1"/>
          </p:cNvPicPr>
          <p:nvPr>
            <a:videoFile r:link="rId1"/>
            <p:extLst>
              <p:ext uri="{DAA4B4D4-6D71-4841-9C94-3DE7FCFB9230}">
                <p14:media xmlns="" xmlns:p14="http://schemas.microsoft.com/office/powerpoint/2010/main" r:embed="rId21"/>
              </p:ext>
            </p:extLst>
          </p:nvPr>
        </p:nvPicPr>
        <p:blipFill>
          <a:blip r:embed="rId22"/>
          <a:stretch>
            <a:fillRect/>
          </a:stretch>
        </p:blipFill>
        <p:spPr>
          <a:xfrm>
            <a:off x="372688" y="-2075028"/>
            <a:ext cx="1083733" cy="1083733"/>
          </a:xfrm>
          <a:prstGeom prst="rect">
            <a:avLst/>
          </a:prstGeom>
        </p:spPr>
      </p:pic>
    </p:spTree>
    <p:extLst>
      <p:ext uri="{BB962C8B-B14F-4D97-AF65-F5344CB8AC3E}">
        <p14:creationId xmlns="" xmlns:p14="http://schemas.microsoft.com/office/powerpoint/2010/main" val="1230557101"/>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dissolve">
                                      <p:cBhvr>
                                        <p:cTn id="11" dur="500"/>
                                        <p:tgtEl>
                                          <p:spTgt spid="67"/>
                                        </p:tgtEl>
                                      </p:cBhvr>
                                    </p:animEffect>
                                  </p:childTnLst>
                                </p:cTn>
                              </p:par>
                              <p:par>
                                <p:cTn id="12" presetID="5" presetClass="entr" presetSubtype="10" repeatCount="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1000"/>
                                        <p:tgtEl>
                                          <p:spTgt spid="5"/>
                                        </p:tgtEl>
                                      </p:cBhvr>
                                    </p:animEffect>
                                  </p:childTnLst>
                                </p:cTn>
                              </p:par>
                              <p:par>
                                <p:cTn id="15" presetID="5" presetClass="entr" presetSubtype="10" repeatCount="2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1000"/>
                                        <p:tgtEl>
                                          <p:spTgt spid="9"/>
                                        </p:tgtEl>
                                      </p:cBhvr>
                                    </p:animEffect>
                                  </p:childTnLst>
                                </p:cTn>
                              </p:par>
                              <p:par>
                                <p:cTn id="18" presetID="5" presetClass="entr" presetSubtype="10" repeatCount="200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1000"/>
                                        <p:tgtEl>
                                          <p:spTgt spid="6"/>
                                        </p:tgtEl>
                                      </p:cBhvr>
                                    </p:animEffect>
                                  </p:childTnLst>
                                </p:cTn>
                              </p:par>
                              <p:par>
                                <p:cTn id="21" presetID="5" presetClass="entr" presetSubtype="10" repeatCount="200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1000"/>
                                        <p:tgtEl>
                                          <p:spTgt spid="7"/>
                                        </p:tgtEl>
                                      </p:cBhvr>
                                    </p:animEffect>
                                  </p:childTnLst>
                                </p:cTn>
                              </p:par>
                              <p:par>
                                <p:cTn id="24" presetID="5" presetClass="entr" presetSubtype="10" repeatCount="200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1000"/>
                                        <p:tgtEl>
                                          <p:spTgt spid="8"/>
                                        </p:tgtEl>
                                      </p:cBhvr>
                                    </p:animEffect>
                                  </p:childTnLst>
                                </p:cTn>
                              </p:par>
                              <p:par>
                                <p:cTn id="27" presetID="1" presetClass="mediacall" presetSubtype="0" fill="hold" nodeType="withEffect">
                                  <p:stCondLst>
                                    <p:cond delay="0"/>
                                  </p:stCondLst>
                                  <p:childTnLst>
                                    <p:cmd type="call" cmd="playFrom(0.0)">
                                      <p:cBhvr>
                                        <p:cTn id="28" dur="77609" fill="hold"/>
                                        <p:tgtEl>
                                          <p:spTgt spid="2"/>
                                        </p:tgtEl>
                                      </p:cBhvr>
                                    </p:cmd>
                                  </p:childTnLst>
                                </p:cTn>
                              </p:par>
                              <p:par>
                                <p:cTn id="29" presetID="18" presetClass="entr" presetSubtype="1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downLeft)">
                                      <p:cBhvr>
                                        <p:cTn id="31" dur="3000"/>
                                        <p:tgtEl>
                                          <p:spTgt spid="17"/>
                                        </p:tgtEl>
                                      </p:cBhvr>
                                    </p:animEffect>
                                  </p:childTnLst>
                                </p:cTn>
                              </p:par>
                              <p:par>
                                <p:cTn id="32" presetID="18" presetClass="entr" presetSubtype="12" repeatCount="indefinite"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Left)">
                                      <p:cBhvr>
                                        <p:cTn id="34" dur="3000"/>
                                        <p:tgtEl>
                                          <p:spTgt spid="20"/>
                                        </p:tgtEl>
                                      </p:cBhvr>
                                    </p:animEffect>
                                  </p:childTnLst>
                                </p:cTn>
                              </p:par>
                              <p:par>
                                <p:cTn id="35" presetID="18" presetClass="entr" presetSubtype="12" repeatCount="indefinite"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Left)">
                                      <p:cBhvr>
                                        <p:cTn id="37" dur="3000"/>
                                        <p:tgtEl>
                                          <p:spTgt spid="14"/>
                                        </p:tgtEl>
                                      </p:cBhvr>
                                    </p:animEffect>
                                  </p:childTnLst>
                                </p:cTn>
                              </p:par>
                              <p:par>
                                <p:cTn id="38" presetID="18" presetClass="entr" presetSubtype="12" repeatCount="indefinite"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strips(downLeft)">
                                      <p:cBhvr>
                                        <p:cTn id="40" dur="3000"/>
                                        <p:tgtEl>
                                          <p:spTgt spid="64"/>
                                        </p:tgtEl>
                                      </p:cBhvr>
                                    </p:animEffect>
                                  </p:childTnLst>
                                </p:cTn>
                              </p:par>
                              <p:par>
                                <p:cTn id="41" presetID="18" presetClass="entr" presetSubtype="12" repeatCount="indefinite"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trips(downLeft)">
                                      <p:cBhvr>
                                        <p:cTn id="43" dur="3000"/>
                                        <p:tgtEl>
                                          <p:spTgt spid="1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heckerboard(across)">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1000"/>
                                        <p:tgtEl>
                                          <p:spTgt spid="29"/>
                                        </p:tgtEl>
                                      </p:cBhvr>
                                    </p:animEffect>
                                  </p:childTnLst>
                                </p:cTn>
                              </p:par>
                            </p:childTnLst>
                          </p:cTn>
                        </p:par>
                        <p:par>
                          <p:cTn id="52" fill="hold">
                            <p:stCondLst>
                              <p:cond delay="1000"/>
                            </p:stCondLst>
                            <p:childTnLst>
                              <p:par>
                                <p:cTn id="53" presetID="0" presetClass="path" presetSubtype="0" accel="50000" decel="50000" fill="hold" nodeType="afterEffect">
                                  <p:stCondLst>
                                    <p:cond delay="0"/>
                                  </p:stCondLst>
                                  <p:childTnLst>
                                    <p:animMotion origin="layout" path="M 1.66667E-6 -2.96296E-6 L -0.24023 -0.04629 " pathEditMode="relative" rAng="0" ptsTypes="AA">
                                      <p:cBhvr>
                                        <p:cTn id="54" dur="2000" fill="hold"/>
                                        <p:tgtEl>
                                          <p:spTgt spid="8"/>
                                        </p:tgtEl>
                                        <p:attrNameLst>
                                          <p:attrName>ppt_x</p:attrName>
                                          <p:attrName>ppt_y</p:attrName>
                                        </p:attrNameLst>
                                      </p:cBhvr>
                                      <p:rCtr x="-11302" y="-3889"/>
                                    </p:animMotion>
                                  </p:childTnLst>
                                </p:cTn>
                              </p:par>
                              <p:par>
                                <p:cTn id="55" presetID="6"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par>
                          <p:cTn id="58" fill="hold">
                            <p:stCondLst>
                              <p:cond delay="3000"/>
                            </p:stCondLst>
                            <p:childTnLst>
                              <p:par>
                                <p:cTn id="59" presetID="16" presetClass="entr" presetSubtype="21"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5" presetClass="exit" presetSubtype="10" fill="hold" nodeType="withEffect">
                                  <p:stCondLst>
                                    <p:cond delay="0"/>
                                  </p:stCondLst>
                                  <p:childTnLst>
                                    <p:animEffect transition="out" filter="checkerboard(across)">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 presetClass="exit" presetSubtype="10" fill="hold" grpId="1" nodeType="clickEffect">
                                  <p:stCondLst>
                                    <p:cond delay="0"/>
                                  </p:stCondLst>
                                  <p:childTnLst>
                                    <p:animEffect transition="out" filter="checkerboard(across)">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strips(downLeft)">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2174 0.0544 L -0.35065 0.38797 " pathEditMode="relative" rAng="0" ptsTypes="AA">
                                      <p:cBhvr>
                                        <p:cTn id="81" dur="2000" fill="hold"/>
                                        <p:tgtEl>
                                          <p:spTgt spid="8"/>
                                        </p:tgtEl>
                                        <p:attrNameLst>
                                          <p:attrName>ppt_x</p:attrName>
                                          <p:attrName>ppt_y</p:attrName>
                                        </p:attrNameLst>
                                      </p:cBhvr>
                                      <p:rCtr x="-16445" y="16667"/>
                                    </p:animMotion>
                                  </p:child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par>
                          <p:cTn id="86" fill="hold">
                            <p:stCondLst>
                              <p:cond delay="2500"/>
                            </p:stCondLst>
                            <p:childTnLst>
                              <p:par>
                                <p:cTn id="87" presetID="42" presetClass="entr" presetSubtype="0" fill="hold"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anim calcmode="lin" valueType="num">
                                      <p:cBhvr>
                                        <p:cTn id="90" dur="1000" fill="hold"/>
                                        <p:tgtEl>
                                          <p:spTgt spid="37"/>
                                        </p:tgtEl>
                                        <p:attrNameLst>
                                          <p:attrName>ppt_x</p:attrName>
                                        </p:attrNameLst>
                                      </p:cBhvr>
                                      <p:tavLst>
                                        <p:tav tm="0">
                                          <p:val>
                                            <p:strVal val="#ppt_x"/>
                                          </p:val>
                                        </p:tav>
                                        <p:tav tm="100000">
                                          <p:val>
                                            <p:strVal val="#ppt_x"/>
                                          </p:val>
                                        </p:tav>
                                      </p:tavLst>
                                    </p:anim>
                                    <p:anim calcmode="lin" valueType="num">
                                      <p:cBhvr>
                                        <p:cTn id="91" dur="1000" fill="hold"/>
                                        <p:tgtEl>
                                          <p:spTgt spid="37"/>
                                        </p:tgtEl>
                                        <p:attrNameLst>
                                          <p:attrName>ppt_y</p:attrName>
                                        </p:attrNameLst>
                                      </p:cBhvr>
                                      <p:tavLst>
                                        <p:tav tm="0">
                                          <p:val>
                                            <p:strVal val="#ppt_y+.1"/>
                                          </p:val>
                                        </p:tav>
                                        <p:tav tm="100000">
                                          <p:val>
                                            <p:strVal val="#ppt_y"/>
                                          </p:val>
                                        </p:tav>
                                      </p:tavLst>
                                    </p:anim>
                                  </p:childTnLst>
                                </p:cTn>
                              </p:par>
                            </p:childTnLst>
                          </p:cTn>
                        </p:par>
                        <p:par>
                          <p:cTn id="92" fill="hold">
                            <p:stCondLst>
                              <p:cond delay="3500"/>
                            </p:stCondLst>
                            <p:childTnLst>
                              <p:par>
                                <p:cTn id="93" presetID="5" presetClass="exit" presetSubtype="10" fill="hold" nodeType="afterEffect">
                                  <p:stCondLst>
                                    <p:cond delay="0"/>
                                  </p:stCondLst>
                                  <p:childTnLst>
                                    <p:animEffect transition="out" filter="checkerboard(across)">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xit" presetSubtype="10" fill="hold" grpId="1" nodeType="clickEffect">
                                  <p:stCondLst>
                                    <p:cond delay="0"/>
                                  </p:stCondLst>
                                  <p:childTnLst>
                                    <p:animEffect transition="out" filter="checkerboard(across)">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5" presetClass="exit" presetSubtype="10" fill="hold" nodeType="withEffect">
                                  <p:stCondLst>
                                    <p:cond delay="0"/>
                                  </p:stCondLst>
                                  <p:childTnLst>
                                    <p:animEffect transition="out" filter="checkerboard(across)">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8" presetClass="entr" presetSubtype="12" fill="hold" grpId="0"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strips(downLeft)">
                                      <p:cBhvr>
                                        <p:cTn id="108" dur="500"/>
                                        <p:tgtEl>
                                          <p:spTgt spid="31"/>
                                        </p:tgtEl>
                                      </p:cBhvr>
                                    </p:animEffect>
                                  </p:childTnLst>
                                </p:cTn>
                              </p:par>
                            </p:childTnLst>
                          </p:cTn>
                        </p:par>
                        <p:par>
                          <p:cTn id="109" fill="hold">
                            <p:stCondLst>
                              <p:cond delay="500"/>
                            </p:stCondLst>
                            <p:childTnLst>
                              <p:par>
                                <p:cTn id="110" presetID="0" presetClass="path" presetSubtype="0" accel="50000" decel="50000" fill="hold" nodeType="afterEffect">
                                  <p:stCondLst>
                                    <p:cond delay="0"/>
                                  </p:stCondLst>
                                  <p:childTnLst>
                                    <p:animMotion origin="layout" path="M -0.01211 0.02616 L -0.22279 0.15185 " pathEditMode="relative" rAng="0" ptsTypes="AA">
                                      <p:cBhvr>
                                        <p:cTn id="111" dur="2000" fill="hold"/>
                                        <p:tgtEl>
                                          <p:spTgt spid="8"/>
                                        </p:tgtEl>
                                        <p:attrNameLst>
                                          <p:attrName>ppt_x</p:attrName>
                                          <p:attrName>ppt_y</p:attrName>
                                        </p:attrNameLst>
                                      </p:cBhvr>
                                      <p:rCtr x="-10534" y="6273"/>
                                    </p:animMotion>
                                  </p:childTnLst>
                                </p:cTn>
                              </p:par>
                            </p:childTnLst>
                          </p:cTn>
                        </p:par>
                        <p:par>
                          <p:cTn id="112" fill="hold">
                            <p:stCondLst>
                              <p:cond delay="2500"/>
                            </p:stCondLst>
                            <p:childTnLst>
                              <p:par>
                                <p:cTn id="113" presetID="6" presetClass="entr" presetSubtype="16" repeatCount="2000" fill="hold" nodeType="after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circle(in)">
                                      <p:cBhvr>
                                        <p:cTn id="115" dur="1000"/>
                                        <p:tgtEl>
                                          <p:spTgt spid="6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wipe(left)">
                                      <p:cBhvr>
                                        <p:cTn id="120" dur="500"/>
                                        <p:tgtEl>
                                          <p:spTgt spid="46"/>
                                        </p:tgtEl>
                                      </p:cBhvr>
                                    </p:animEffect>
                                  </p:childTnLst>
                                </p:cTn>
                              </p:par>
                              <p:par>
                                <p:cTn id="121" presetID="5" presetClass="exit" presetSubtype="10" fill="hold" nodeType="withEffect">
                                  <p:stCondLst>
                                    <p:cond delay="0"/>
                                  </p:stCondLst>
                                  <p:childTnLst>
                                    <p:animEffect transition="out" filter="checkerboard(across)">
                                      <p:cBhvr>
                                        <p:cTn id="122" dur="500"/>
                                        <p:tgtEl>
                                          <p:spTgt spid="63"/>
                                        </p:tgtEl>
                                      </p:cBhvr>
                                    </p:animEffect>
                                    <p:set>
                                      <p:cBhvr>
                                        <p:cTn id="123" dur="1" fill="hold">
                                          <p:stCondLst>
                                            <p:cond delay="499"/>
                                          </p:stCondLst>
                                        </p:cTn>
                                        <p:tgtEl>
                                          <p:spTgt spid="6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 presetClass="exit" presetSubtype="10" fill="hold" nodeType="clickEffect">
                                  <p:stCondLst>
                                    <p:cond delay="0"/>
                                  </p:stCondLst>
                                  <p:childTnLst>
                                    <p:animEffect transition="out" filter="checkerboard(across)">
                                      <p:cBhvr>
                                        <p:cTn id="127" dur="500"/>
                                        <p:tgtEl>
                                          <p:spTgt spid="46"/>
                                        </p:tgtEl>
                                      </p:cBhvr>
                                    </p:animEffect>
                                    <p:set>
                                      <p:cBhvr>
                                        <p:cTn id="128" dur="1" fill="hold">
                                          <p:stCondLst>
                                            <p:cond delay="499"/>
                                          </p:stCondLst>
                                        </p:cTn>
                                        <p:tgtEl>
                                          <p:spTgt spid="46"/>
                                        </p:tgtEl>
                                        <p:attrNameLst>
                                          <p:attrName>style.visibility</p:attrName>
                                        </p:attrNameLst>
                                      </p:cBhvr>
                                      <p:to>
                                        <p:strVal val="hidden"/>
                                      </p:to>
                                    </p:set>
                                  </p:childTnLst>
                                </p:cTn>
                              </p:par>
                              <p:par>
                                <p:cTn id="129" presetID="5" presetClass="exit" presetSubtype="10" fill="hold" grpId="2" nodeType="withEffect">
                                  <p:stCondLst>
                                    <p:cond delay="0"/>
                                  </p:stCondLst>
                                  <p:childTnLst>
                                    <p:animEffect transition="out" filter="checkerboard(across)">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childTnLst>
                          </p:cTn>
                        </p:par>
                        <p:par>
                          <p:cTn id="132" fill="hold">
                            <p:stCondLst>
                              <p:cond delay="500"/>
                            </p:stCondLst>
                            <p:childTnLst>
                              <p:par>
                                <p:cTn id="133" presetID="5" presetClass="exit" presetSubtype="10" fill="hold" grpId="1" nodeType="afterEffect">
                                  <p:stCondLst>
                                    <p:cond delay="0"/>
                                  </p:stCondLst>
                                  <p:childTnLst>
                                    <p:animEffect transition="out" filter="checkerboard(across)">
                                      <p:cBhvr>
                                        <p:cTn id="134" dur="500"/>
                                        <p:tgtEl>
                                          <p:spTgt spid="31"/>
                                        </p:tgtEl>
                                      </p:cBhvr>
                                    </p:animEffect>
                                    <p:set>
                                      <p:cBhvr>
                                        <p:cTn id="135" dur="1" fill="hold">
                                          <p:stCondLst>
                                            <p:cond delay="499"/>
                                          </p:stCondLst>
                                        </p:cTn>
                                        <p:tgtEl>
                                          <p:spTgt spid="31"/>
                                        </p:tgtEl>
                                        <p:attrNameLst>
                                          <p:attrName>style.visibility</p:attrName>
                                        </p:attrNameLst>
                                      </p:cBhvr>
                                      <p:to>
                                        <p:strVal val="hidden"/>
                                      </p:to>
                                    </p:set>
                                  </p:childTnLst>
                                </p:cTn>
                              </p:par>
                            </p:childTnLst>
                          </p:cTn>
                        </p:par>
                        <p:par>
                          <p:cTn id="136" fill="hold">
                            <p:stCondLst>
                              <p:cond delay="1000"/>
                            </p:stCondLst>
                            <p:childTnLst>
                              <p:par>
                                <p:cTn id="137" presetID="18" presetClass="entr" presetSubtype="12" fill="hold" grpId="0" nodeType="after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strips(downLeft)">
                                      <p:cBhvr>
                                        <p:cTn id="139" dur="1250"/>
                                        <p:tgtEl>
                                          <p:spTgt spid="30"/>
                                        </p:tgtEl>
                                      </p:cBhvr>
                                    </p:animEffect>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0.00078 0.03982 L -0.02695 0.26181 " pathEditMode="relative" rAng="0" ptsTypes="AA">
                                      <p:cBhvr>
                                        <p:cTn id="143" dur="2000" fill="hold"/>
                                        <p:tgtEl>
                                          <p:spTgt spid="8"/>
                                        </p:tgtEl>
                                        <p:attrNameLst>
                                          <p:attrName>ppt_x</p:attrName>
                                          <p:attrName>ppt_y</p:attrName>
                                        </p:attrNameLst>
                                      </p:cBhvr>
                                      <p:rCtr x="-1393" y="11088"/>
                                    </p:animMotion>
                                  </p:childTnLst>
                                </p:cTn>
                              </p:par>
                            </p:childTnLst>
                          </p:cTn>
                        </p:par>
                        <p:par>
                          <p:cTn id="144" fill="hold">
                            <p:stCondLst>
                              <p:cond delay="2000"/>
                            </p:stCondLst>
                            <p:childTnLst>
                              <p:par>
                                <p:cTn id="145" presetID="9" presetClass="entr" presetSubtype="0" repeatCount="2000" fill="hold" nodeType="after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dissolve">
                                      <p:cBhvr>
                                        <p:cTn id="147" dur="1000"/>
                                        <p:tgtEl>
                                          <p:spTgt spid="26"/>
                                        </p:tgtEl>
                                      </p:cBhvr>
                                    </p:animEffect>
                                  </p:childTnLst>
                                </p:cTn>
                              </p:par>
                            </p:childTnLst>
                          </p:cTn>
                        </p:par>
                        <p:par>
                          <p:cTn id="148" fill="hold">
                            <p:stCondLst>
                              <p:cond delay="4000"/>
                            </p:stCondLst>
                            <p:childTnLst>
                              <p:par>
                                <p:cTn id="149" presetID="5" presetClass="entr" presetSubtype="10" fill="hold" nodeType="after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checkerboard(across)">
                                      <p:cBhvr>
                                        <p:cTn id="151" dur="500"/>
                                        <p:tgtEl>
                                          <p:spTgt spid="52"/>
                                        </p:tgtEl>
                                      </p:cBhvr>
                                    </p:animEffect>
                                  </p:childTnLst>
                                </p:cTn>
                              </p:par>
                              <p:par>
                                <p:cTn id="152" presetID="5" presetClass="exit" presetSubtype="10" fill="hold" nodeType="withEffect">
                                  <p:stCondLst>
                                    <p:cond delay="0"/>
                                  </p:stCondLst>
                                  <p:childTnLst>
                                    <p:animEffect transition="out" filter="checkerboard(across)">
                                      <p:cBhvr>
                                        <p:cTn id="153" dur="500"/>
                                        <p:tgtEl>
                                          <p:spTgt spid="26"/>
                                        </p:tgtEl>
                                      </p:cBhvr>
                                    </p:animEffect>
                                    <p:set>
                                      <p:cBhvr>
                                        <p:cTn id="15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5" repeatCount="indefinite" fill="hold" display="0">
                  <p:stCondLst>
                    <p:cond delay="indefinite"/>
                  </p:stCondLst>
                  <p:endCondLst>
                    <p:cond evt="onStopAudio" delay="0">
                      <p:tgtEl>
                        <p:sldTgt/>
                      </p:tgtEl>
                    </p:cond>
                  </p:endCondLst>
                </p:cTn>
                <p:tgtEl>
                  <p:spTgt spid="2"/>
                </p:tgtEl>
              </p:cMediaNode>
            </p:video>
          </p:childTnLst>
        </p:cTn>
      </p:par>
    </p:tnLst>
    <p:bldLst>
      <p:bldP spid="29" grpId="0" animBg="1"/>
      <p:bldP spid="29" grpId="1" animBg="1"/>
      <p:bldP spid="31" grpId="0" animBg="1"/>
      <p:bldP spid="31" grpId="1" animBg="1"/>
      <p:bldP spid="35" grpId="0" animBg="1"/>
      <p:bldP spid="35" grpId="1" animBg="1"/>
      <p:bldP spid="35" grpId="2" animBg="1"/>
      <p:bldP spid="30"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1" descr="tay_au_the_ky__i-v_500">
            <a:extLst>
              <a:ext uri="{FF2B5EF4-FFF2-40B4-BE49-F238E27FC236}">
                <a16:creationId xmlns="" xmlns:a16="http://schemas.microsoft.com/office/drawing/2014/main" id="{DCBDA672-6AE0-1249-8EA4-288F7BF1B7F7}"/>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b="5993"/>
          <a:stretch/>
        </p:blipFill>
        <p:spPr bwMode="auto">
          <a:xfrm>
            <a:off x="0" y="1"/>
            <a:ext cx="16256000"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A2C10D42-DE77-0447-B15D-B1740A4D4503}"/>
              </a:ext>
            </a:extLst>
          </p:cNvPr>
          <p:cNvPicPr>
            <a:picLocks noChangeAspect="1"/>
          </p:cNvPicPr>
          <p:nvPr/>
        </p:nvPicPr>
        <p:blipFill>
          <a:blip r:embed="rId4"/>
          <a:stretch>
            <a:fillRect/>
          </a:stretch>
        </p:blipFill>
        <p:spPr>
          <a:xfrm>
            <a:off x="11645028" y="-434343"/>
            <a:ext cx="1697877" cy="1999312"/>
          </a:xfrm>
          <a:prstGeom prst="rect">
            <a:avLst/>
          </a:prstGeom>
        </p:spPr>
      </p:pic>
      <p:pic>
        <p:nvPicPr>
          <p:cNvPr id="6" name="Picture 5">
            <a:extLst>
              <a:ext uri="{FF2B5EF4-FFF2-40B4-BE49-F238E27FC236}">
                <a16:creationId xmlns="" xmlns:a16="http://schemas.microsoft.com/office/drawing/2014/main" id="{6B9BF50B-FF46-FC4F-9BF2-9F7DAE8328F3}"/>
              </a:ext>
            </a:extLst>
          </p:cNvPr>
          <p:cNvPicPr>
            <a:picLocks noChangeAspect="1"/>
          </p:cNvPicPr>
          <p:nvPr/>
        </p:nvPicPr>
        <p:blipFill>
          <a:blip r:embed="rId4"/>
          <a:stretch>
            <a:fillRect/>
          </a:stretch>
        </p:blipFill>
        <p:spPr>
          <a:xfrm>
            <a:off x="10703798" y="1024632"/>
            <a:ext cx="1697877" cy="1999312"/>
          </a:xfrm>
          <a:prstGeom prst="rect">
            <a:avLst/>
          </a:prstGeom>
        </p:spPr>
      </p:pic>
      <p:pic>
        <p:nvPicPr>
          <p:cNvPr id="7" name="Picture 6">
            <a:extLst>
              <a:ext uri="{FF2B5EF4-FFF2-40B4-BE49-F238E27FC236}">
                <a16:creationId xmlns="" xmlns:a16="http://schemas.microsoft.com/office/drawing/2014/main" id="{AF71E7C9-5BA3-BD43-AE38-CB30EF088708}"/>
              </a:ext>
            </a:extLst>
          </p:cNvPr>
          <p:cNvPicPr>
            <a:picLocks noChangeAspect="1"/>
          </p:cNvPicPr>
          <p:nvPr/>
        </p:nvPicPr>
        <p:blipFill>
          <a:blip r:embed="rId4"/>
          <a:stretch>
            <a:fillRect/>
          </a:stretch>
        </p:blipFill>
        <p:spPr>
          <a:xfrm>
            <a:off x="9560398" y="-192196"/>
            <a:ext cx="1697877" cy="1999312"/>
          </a:xfrm>
          <a:prstGeom prst="rect">
            <a:avLst/>
          </a:prstGeom>
        </p:spPr>
      </p:pic>
      <p:pic>
        <p:nvPicPr>
          <p:cNvPr id="51" name="Picture 50">
            <a:extLst>
              <a:ext uri="{FF2B5EF4-FFF2-40B4-BE49-F238E27FC236}">
                <a16:creationId xmlns="" xmlns:a16="http://schemas.microsoft.com/office/drawing/2014/main" id="{101887C0-8B78-A845-810F-60C792222B67}"/>
              </a:ext>
            </a:extLst>
          </p:cNvPr>
          <p:cNvPicPr>
            <a:picLocks noChangeAspect="1"/>
          </p:cNvPicPr>
          <p:nvPr/>
        </p:nvPicPr>
        <p:blipFill>
          <a:blip r:embed="rId4"/>
          <a:stretch>
            <a:fillRect/>
          </a:stretch>
        </p:blipFill>
        <p:spPr>
          <a:xfrm>
            <a:off x="7716712" y="-81017"/>
            <a:ext cx="1697877" cy="1999312"/>
          </a:xfrm>
          <a:prstGeom prst="rect">
            <a:avLst/>
          </a:prstGeom>
        </p:spPr>
      </p:pic>
      <p:sp>
        <p:nvSpPr>
          <p:cNvPr id="3" name="Oval Callout 2">
            <a:extLst>
              <a:ext uri="{FF2B5EF4-FFF2-40B4-BE49-F238E27FC236}">
                <a16:creationId xmlns="" xmlns:a16="http://schemas.microsoft.com/office/drawing/2014/main" id="{BC005998-F18E-AF4D-8C86-475A919AEC05}"/>
              </a:ext>
            </a:extLst>
          </p:cNvPr>
          <p:cNvSpPr/>
          <p:nvPr/>
        </p:nvSpPr>
        <p:spPr>
          <a:xfrm>
            <a:off x="247369" y="88967"/>
            <a:ext cx="3325171" cy="2260405"/>
          </a:xfrm>
          <a:prstGeom prst="wedgeEllipseCallout">
            <a:avLst>
              <a:gd name="adj1" fmla="val 71276"/>
              <a:gd name="adj2" fmla="val -21262"/>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defTabSz="1219170"/>
            <a:r>
              <a:rPr lang="en-US" altLang="x-none" sz="3200" dirty="0" err="1">
                <a:solidFill>
                  <a:prstClr val="black"/>
                </a:solidFill>
                <a:latin typeface="Times New Roman" panose="02020603050405020304" pitchFamily="18" charset="0"/>
                <a:cs typeface="Times New Roman" panose="02020603050405020304" pitchFamily="18" charset="0"/>
              </a:rPr>
              <a:t>Vương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quốc</a:t>
            </a:r>
            <a:r>
              <a:rPr lang="en-US" altLang="x-none" sz="3200" dirty="0">
                <a:solidFill>
                  <a:prstClr val="black"/>
                </a:solidFill>
                <a:latin typeface="Times New Roman" panose="02020603050405020304" pitchFamily="18" charset="0"/>
                <a:cs typeface="Times New Roman" panose="02020603050405020304" pitchFamily="18" charset="0"/>
              </a:rPr>
              <a:t> </a:t>
            </a:r>
          </a:p>
          <a:p>
            <a:pPr defTabSz="1219170"/>
            <a:r>
              <a:rPr lang="en-US" altLang="x-none" sz="3200" dirty="0" err="1">
                <a:solidFill>
                  <a:prstClr val="black"/>
                </a:solidFill>
                <a:latin typeface="Times New Roman" panose="02020603050405020304" pitchFamily="18" charset="0"/>
                <a:cs typeface="Times New Roman" panose="02020603050405020304" pitchFamily="18" charset="0"/>
              </a:rPr>
              <a:t>Ăng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glô</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Xắc</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xông</a:t>
            </a:r>
            <a:r>
              <a:rPr lang="en-US" altLang="x-none" sz="3200" dirty="0">
                <a:solidFill>
                  <a:prstClr val="black"/>
                </a:solidFill>
                <a:latin typeface="Times New Roman" panose="02020603050405020304" pitchFamily="18" charset="0"/>
                <a:cs typeface="Times New Roman" panose="02020603050405020304" pitchFamily="18" charset="0"/>
              </a:rPr>
              <a:t>  (Anh)</a:t>
            </a:r>
          </a:p>
        </p:txBody>
      </p:sp>
      <p:sp>
        <p:nvSpPr>
          <p:cNvPr id="44" name="Oval Callout 43">
            <a:extLst>
              <a:ext uri="{FF2B5EF4-FFF2-40B4-BE49-F238E27FC236}">
                <a16:creationId xmlns="" xmlns:a16="http://schemas.microsoft.com/office/drawing/2014/main" id="{7F4815B4-E32C-5342-99B9-F8DF919E86EE}"/>
              </a:ext>
            </a:extLst>
          </p:cNvPr>
          <p:cNvSpPr/>
          <p:nvPr/>
        </p:nvSpPr>
        <p:spPr>
          <a:xfrm>
            <a:off x="-7564" y="5664427"/>
            <a:ext cx="3948699" cy="2260405"/>
          </a:xfrm>
          <a:prstGeom prst="wedgeEllipseCallout">
            <a:avLst>
              <a:gd name="adj1" fmla="val 10510"/>
              <a:gd name="adj2" fmla="val -83981"/>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Vương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quốc</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Tây</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Gốt</a:t>
            </a:r>
            <a:endParaRPr lang="en-US" altLang="x-none"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x-none" sz="3200" dirty="0">
                <a:solidFill>
                  <a:prstClr val="black"/>
                </a:solidFill>
                <a:latin typeface="Times New Roman" panose="02020603050405020304" pitchFamily="18" charset="0"/>
                <a:cs typeface="Times New Roman" panose="02020603050405020304" pitchFamily="18" charset="0"/>
              </a:rPr>
              <a:t>(</a:t>
            </a:r>
            <a:r>
              <a:rPr lang="en-US" altLang="x-none" sz="3200" dirty="0" err="1">
                <a:solidFill>
                  <a:prstClr val="black"/>
                </a:solidFill>
                <a:latin typeface="Times New Roman" panose="02020603050405020304" pitchFamily="18" charset="0"/>
                <a:cs typeface="Times New Roman" panose="02020603050405020304" pitchFamily="18" charset="0"/>
              </a:rPr>
              <a:t>Tây</a:t>
            </a:r>
            <a:r>
              <a:rPr lang="en-US" altLang="x-none" sz="3200" dirty="0">
                <a:solidFill>
                  <a:prstClr val="black"/>
                </a:solidFill>
                <a:latin typeface="Times New Roman" panose="02020603050405020304" pitchFamily="18" charset="0"/>
                <a:cs typeface="Times New Roman" panose="02020603050405020304" pitchFamily="18" charset="0"/>
              </a:rPr>
              <a:t> ban </a:t>
            </a:r>
            <a:r>
              <a:rPr lang="en-US" altLang="x-none" sz="3200" dirty="0" err="1">
                <a:solidFill>
                  <a:prstClr val="black"/>
                </a:solidFill>
                <a:latin typeface="Times New Roman" panose="02020603050405020304" pitchFamily="18" charset="0"/>
                <a:cs typeface="Times New Roman" panose="02020603050405020304" pitchFamily="18" charset="0"/>
              </a:rPr>
              <a:t>Nha</a:t>
            </a:r>
            <a:r>
              <a:rPr lang="en-US" altLang="x-none" sz="3200" dirty="0">
                <a:solidFill>
                  <a:prstClr val="black"/>
                </a:solidFill>
                <a:latin typeface="Times New Roman" panose="02020603050405020304" pitchFamily="18" charset="0"/>
                <a:cs typeface="Times New Roman" panose="02020603050405020304" pitchFamily="18" charset="0"/>
              </a:rPr>
              <a:t>) </a:t>
            </a:r>
          </a:p>
        </p:txBody>
      </p:sp>
      <p:sp>
        <p:nvSpPr>
          <p:cNvPr id="45" name="Oval Callout 44">
            <a:extLst>
              <a:ext uri="{FF2B5EF4-FFF2-40B4-BE49-F238E27FC236}">
                <a16:creationId xmlns="" xmlns:a16="http://schemas.microsoft.com/office/drawing/2014/main" id="{5E145A9F-2BEB-AC45-8088-F088FDF5F60F}"/>
              </a:ext>
            </a:extLst>
          </p:cNvPr>
          <p:cNvSpPr/>
          <p:nvPr/>
        </p:nvSpPr>
        <p:spPr>
          <a:xfrm>
            <a:off x="4446528" y="3996296"/>
            <a:ext cx="3948699" cy="2260405"/>
          </a:xfrm>
          <a:prstGeom prst="wedgeEllipseCallout">
            <a:avLst>
              <a:gd name="adj1" fmla="val 9074"/>
              <a:gd name="adj2" fmla="val -76455"/>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Vương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quốc</a:t>
            </a:r>
            <a:r>
              <a:rPr lang="en-US" altLang="x-none"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Phơ-răng</a:t>
            </a:r>
            <a:endParaRPr lang="en-US" altLang="x-none"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x-none" sz="3200" dirty="0">
                <a:solidFill>
                  <a:prstClr val="black"/>
                </a:solidFill>
                <a:latin typeface="Times New Roman" panose="02020603050405020304" pitchFamily="18" charset="0"/>
                <a:cs typeface="Times New Roman" panose="02020603050405020304" pitchFamily="18" charset="0"/>
              </a:rPr>
              <a:t>(</a:t>
            </a:r>
            <a:r>
              <a:rPr lang="en-US" altLang="x-none" sz="3200" dirty="0" err="1">
                <a:solidFill>
                  <a:prstClr val="black"/>
                </a:solidFill>
                <a:latin typeface="Times New Roman" panose="02020603050405020304" pitchFamily="18" charset="0"/>
                <a:cs typeface="Times New Roman" panose="02020603050405020304" pitchFamily="18" charset="0"/>
              </a:rPr>
              <a:t>nước</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Pháp</a:t>
            </a:r>
            <a:r>
              <a:rPr lang="en-US" altLang="x-none" sz="3200" dirty="0">
                <a:solidFill>
                  <a:prstClr val="black"/>
                </a:solidFill>
                <a:latin typeface="Times New Roman" panose="02020603050405020304" pitchFamily="18" charset="0"/>
                <a:cs typeface="Times New Roman" panose="02020603050405020304" pitchFamily="18" charset="0"/>
              </a:rPr>
              <a:t>) </a:t>
            </a:r>
          </a:p>
        </p:txBody>
      </p:sp>
      <p:sp>
        <p:nvSpPr>
          <p:cNvPr id="46" name="Oval Callout 45">
            <a:extLst>
              <a:ext uri="{FF2B5EF4-FFF2-40B4-BE49-F238E27FC236}">
                <a16:creationId xmlns="" xmlns:a16="http://schemas.microsoft.com/office/drawing/2014/main" id="{36E00729-0530-0044-9A3A-2A4487103E6A}"/>
              </a:ext>
            </a:extLst>
          </p:cNvPr>
          <p:cNvSpPr/>
          <p:nvPr/>
        </p:nvSpPr>
        <p:spPr>
          <a:xfrm>
            <a:off x="9547164" y="4048575"/>
            <a:ext cx="3948699" cy="2260405"/>
          </a:xfrm>
          <a:prstGeom prst="wedgeEllipseCallout">
            <a:avLst>
              <a:gd name="adj1" fmla="val -58422"/>
              <a:gd name="adj2" fmla="val -81472"/>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Vương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quốc</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Đông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Gốt</a:t>
            </a:r>
            <a:r>
              <a:rPr lang="en-US" altLang="x-none" sz="3200" dirty="0">
                <a:solidFill>
                  <a:prstClr val="black"/>
                </a:solidFill>
                <a:latin typeface="Times New Roman" panose="02020603050405020304" pitchFamily="18" charset="0"/>
                <a:cs typeface="Times New Roman" panose="02020603050405020304" pitchFamily="18" charset="0"/>
              </a:rPr>
              <a:t>  ( </a:t>
            </a:r>
            <a:r>
              <a:rPr lang="en-US" altLang="x-none" sz="3200" dirty="0" err="1">
                <a:solidFill>
                  <a:prstClr val="black"/>
                </a:solidFill>
                <a:latin typeface="Times New Roman" panose="02020603050405020304" pitchFamily="18" charset="0"/>
                <a:cs typeface="Times New Roman" panose="02020603050405020304" pitchFamily="18" charset="0"/>
              </a:rPr>
              <a:t>Ý</a:t>
            </a:r>
            <a:r>
              <a:rPr lang="en-US" altLang="x-none" sz="3200" dirty="0">
                <a:solidFill>
                  <a:prstClr val="black"/>
                </a:solidFill>
                <a:latin typeface="Times New Roman" panose="02020603050405020304" pitchFamily="18" charset="0"/>
                <a:cs typeface="Times New Roman" panose="02020603050405020304" pitchFamily="18" charset="0"/>
              </a:rPr>
              <a:t>)</a:t>
            </a:r>
          </a:p>
        </p:txBody>
      </p:sp>
      <p:pic>
        <p:nvPicPr>
          <p:cNvPr id="11" name="â thanh chién trận" descr="â thanh chién trận">
            <a:hlinkClick r:id="" action="ppaction://media"/>
            <a:extLst>
              <a:ext uri="{FF2B5EF4-FFF2-40B4-BE49-F238E27FC236}">
                <a16:creationId xmlns="" xmlns:a16="http://schemas.microsoft.com/office/drawing/2014/main" id="{65829322-9A4C-7C4E-A24C-548998177F23}"/>
              </a:ext>
            </a:extLst>
          </p:cNvPr>
          <p:cNvPicPr>
            <a:picLocks noChangeAspect="1"/>
          </p:cNvPicPr>
          <p:nvPr>
            <a:videoFile r:link="rId1"/>
            <p:extLst>
              <p:ext uri="{DAA4B4D4-6D71-4841-9C94-3DE7FCFB9230}">
                <p14:media xmlns="" xmlns:p14="http://schemas.microsoft.com/office/powerpoint/2010/main" r:embed="rId5">
                  <p14:trim st="50488.5983" end="7867.2913"/>
                </p14:media>
              </p:ext>
            </p:extLst>
          </p:nvPr>
        </p:nvPicPr>
        <p:blipFill>
          <a:blip r:embed="rId6"/>
          <a:stretch>
            <a:fillRect/>
          </a:stretch>
        </p:blipFill>
        <p:spPr>
          <a:xfrm>
            <a:off x="457750" y="-2302901"/>
            <a:ext cx="1083733" cy="1083733"/>
          </a:xfrm>
          <a:prstGeom prst="rect">
            <a:avLst/>
          </a:prstGeom>
        </p:spPr>
      </p:pic>
    </p:spTree>
    <p:extLst>
      <p:ext uri="{BB962C8B-B14F-4D97-AF65-F5344CB8AC3E}">
        <p14:creationId xmlns="" xmlns:p14="http://schemas.microsoft.com/office/powerpoint/2010/main" val="530421904"/>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3" fill="hold"/>
                                        <p:tgtEl>
                                          <p:spTgt spid="11"/>
                                        </p:tgtEl>
                                      </p:cBhvr>
                                    </p:cmd>
                                  </p:childTnLst>
                                </p:cTn>
                              </p:par>
                              <p:par>
                                <p:cTn id="7" presetID="47" presetClass="entr" presetSubtype="0" repeatCount="200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repeatCount="200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7" presetClass="entr" presetSubtype="0" repeatCount="2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repeatCount="200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3.125E-6 -2.96296E-6 L -0.2414 -0.03865 " pathEditMode="relative" rAng="0" ptsTypes="AA">
                                      <p:cBhvr>
                                        <p:cTn id="30" dur="3000" fill="hold"/>
                                        <p:tgtEl>
                                          <p:spTgt spid="51"/>
                                        </p:tgtEl>
                                        <p:attrNameLst>
                                          <p:attrName>ppt_x</p:attrName>
                                          <p:attrName>ppt_y</p:attrName>
                                        </p:attrNameLst>
                                      </p:cBhvr>
                                      <p:rCtr x="-12070" y="-1944"/>
                                    </p:animMotion>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par>
                          <p:cTn id="35" fill="hold">
                            <p:stCondLst>
                              <p:cond delay="3500"/>
                            </p:stCondLst>
                            <p:childTnLst>
                              <p:par>
                                <p:cTn id="36" presetID="56" presetClass="path" presetSubtype="0" accel="50000" decel="50000" fill="hold" nodeType="afterEffect">
                                  <p:stCondLst>
                                    <p:cond delay="0"/>
                                  </p:stCondLst>
                                  <p:childTnLst>
                                    <p:animMotion origin="layout" path="M -4.58333E-6 -4.44444E-6 L -0.47851 0.36806 " pathEditMode="relative" rAng="0" ptsTypes="AA">
                                      <p:cBhvr>
                                        <p:cTn id="37" dur="2000" fill="hold"/>
                                        <p:tgtEl>
                                          <p:spTgt spid="7"/>
                                        </p:tgtEl>
                                        <p:attrNameLst>
                                          <p:attrName>ppt_x</p:attrName>
                                          <p:attrName>ppt_y</p:attrName>
                                        </p:attrNameLst>
                                      </p:cBhvr>
                                      <p:rCtr x="-23932" y="18403"/>
                                    </p:animMotion>
                                  </p:childTnLst>
                                </p:cTn>
                              </p:par>
                            </p:childTnLst>
                          </p:cTn>
                        </p:par>
                        <p:par>
                          <p:cTn id="38" fill="hold">
                            <p:stCondLst>
                              <p:cond delay="5500"/>
                            </p:stCondLst>
                            <p:childTnLst>
                              <p:par>
                                <p:cTn id="39" presetID="18" presetClass="entr" presetSubtype="12"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strips(downLeft)">
                                      <p:cBhvr>
                                        <p:cTn id="41" dur="500"/>
                                        <p:tgtEl>
                                          <p:spTgt spid="44"/>
                                        </p:tgtEl>
                                      </p:cBhvr>
                                    </p:animEffect>
                                  </p:childTnLst>
                                </p:cTn>
                              </p:par>
                            </p:childTnLst>
                          </p:cTn>
                        </p:par>
                        <p:par>
                          <p:cTn id="42" fill="hold">
                            <p:stCondLst>
                              <p:cond delay="6000"/>
                            </p:stCondLst>
                            <p:childTnLst>
                              <p:par>
                                <p:cTn id="43" presetID="42" presetClass="path" presetSubtype="0" accel="50000" decel="50000" fill="hold" nodeType="afterEffect">
                                  <p:stCondLst>
                                    <p:cond delay="0"/>
                                  </p:stCondLst>
                                  <p:childTnLst>
                                    <p:animMotion origin="layout" path="M 2.91667E-6 3.7037E-6 L -0.28933 0.05926 " pathEditMode="relative" rAng="0" ptsTypes="AA">
                                      <p:cBhvr>
                                        <p:cTn id="44" dur="2000" fill="hold"/>
                                        <p:tgtEl>
                                          <p:spTgt spid="6"/>
                                        </p:tgtEl>
                                        <p:attrNameLst>
                                          <p:attrName>ppt_x</p:attrName>
                                          <p:attrName>ppt_y</p:attrName>
                                        </p:attrNameLst>
                                      </p:cBhvr>
                                      <p:rCtr x="-14466" y="2963"/>
                                    </p:animMotion>
                                  </p:childTnLst>
                                </p:cTn>
                              </p:par>
                            </p:childTnLst>
                          </p:cTn>
                        </p:par>
                        <p:par>
                          <p:cTn id="45" fill="hold">
                            <p:stCondLst>
                              <p:cond delay="8000"/>
                            </p:stCondLst>
                            <p:childTnLst>
                              <p:par>
                                <p:cTn id="46" presetID="9"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childTnLst>
                          </p:cTn>
                        </p:par>
                        <p:par>
                          <p:cTn id="49" fill="hold">
                            <p:stCondLst>
                              <p:cond delay="8500"/>
                            </p:stCondLst>
                            <p:childTnLst>
                              <p:par>
                                <p:cTn id="50" presetID="42" presetClass="path" presetSubtype="0" accel="50000" decel="50000" fill="hold" nodeType="afterEffect">
                                  <p:stCondLst>
                                    <p:cond delay="0"/>
                                  </p:stCondLst>
                                  <p:childTnLst>
                                    <p:animMotion origin="layout" path="M 2.08333E-7 4.44444E-6 L -0.21341 0.30069 " pathEditMode="relative" rAng="0" ptsTypes="AA">
                                      <p:cBhvr>
                                        <p:cTn id="51" dur="2000" fill="hold"/>
                                        <p:tgtEl>
                                          <p:spTgt spid="5"/>
                                        </p:tgtEl>
                                        <p:attrNameLst>
                                          <p:attrName>ppt_x</p:attrName>
                                          <p:attrName>ppt_y</p:attrName>
                                        </p:attrNameLst>
                                      </p:cBhvr>
                                      <p:rCtr x="-10677" y="15023"/>
                                    </p:animMotion>
                                  </p:childTnLst>
                                </p:cTn>
                              </p:par>
                            </p:childTnLst>
                          </p:cTn>
                        </p:par>
                        <p:par>
                          <p:cTn id="52" fill="hold">
                            <p:stCondLst>
                              <p:cond delay="10500"/>
                            </p:stCondLst>
                            <p:childTnLst>
                              <p:par>
                                <p:cTn id="53" presetID="9" presetClass="entr" presetSubtype="0"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dissolve">
                                      <p:cBhvr>
                                        <p:cTn id="55" dur="500"/>
                                        <p:tgtEl>
                                          <p:spTgt spid="46"/>
                                        </p:tgtEl>
                                      </p:cBhvr>
                                    </p:animEffect>
                                  </p:childTnLst>
                                </p:cTn>
                              </p:par>
                            </p:childTnLst>
                          </p:cTn>
                        </p:par>
                        <p:par>
                          <p:cTn id="56" fill="hold">
                            <p:stCondLst>
                              <p:cond delay="11000"/>
                            </p:stCondLst>
                            <p:childTnLst>
                              <p:par>
                                <p:cTn id="57" presetID="22" presetClass="entr" presetSubtype="4" repeatCount="500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1000"/>
                                        <p:tgtEl>
                                          <p:spTgt spid="6"/>
                                        </p:tgtEl>
                                      </p:cBhvr>
                                    </p:animEffect>
                                  </p:childTnLst>
                                </p:cTn>
                              </p:par>
                              <p:par>
                                <p:cTn id="60" presetID="22" presetClass="entr" presetSubtype="4" repeatCount="500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1000"/>
                                        <p:tgtEl>
                                          <p:spTgt spid="7"/>
                                        </p:tgtEl>
                                      </p:cBhvr>
                                    </p:animEffect>
                                  </p:childTnLst>
                                </p:cTn>
                              </p:par>
                              <p:par>
                                <p:cTn id="63" presetID="22" presetClass="entr" presetSubtype="4" repeatCount="500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down)">
                                      <p:cBhvr>
                                        <p:cTn id="65" dur="1000"/>
                                        <p:tgtEl>
                                          <p:spTgt spid="51"/>
                                        </p:tgtEl>
                                      </p:cBhvr>
                                    </p:animEffect>
                                  </p:childTnLst>
                                </p:cTn>
                              </p:par>
                              <p:par>
                                <p:cTn id="66" presetID="22" presetClass="entr" presetSubtype="4" repeatCount="5000" fill="hold"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repeatCount="indefinite" fill="hold" display="0">
                  <p:stCondLst>
                    <p:cond delay="indefinite"/>
                  </p:stCondLst>
                  <p:endCondLst>
                    <p:cond evt="onStopAudio" delay="0">
                      <p:tgtEl>
                        <p:sldTgt/>
                      </p:tgtEl>
                    </p:cond>
                  </p:endCondLst>
                </p:cTn>
                <p:tgtEl>
                  <p:spTgt spid="11"/>
                </p:tgtEl>
              </p:cMediaNode>
            </p:video>
          </p:childTnLst>
        </p:cTn>
      </p:par>
    </p:tnLst>
    <p:bldLst>
      <p:bldP spid="3" grpId="0" animBg="1"/>
      <p:bldP spid="44" grpId="0" animBg="1"/>
      <p:bldP spid="45" grpId="0" animBg="1"/>
      <p:bldP spid="46" grpId="0" animBg="1"/>
    </p:bldLst>
  </p:timing>
</p:sld>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1_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1176</Words>
  <Application>Microsoft Office PowerPoint</Application>
  <PresentationFormat>Custom</PresentationFormat>
  <Paragraphs>200</Paragraphs>
  <Slides>34</Slides>
  <Notes>4</Notes>
  <HiddenSlides>0</HiddenSlides>
  <MMClips>3</MMClips>
  <ScaleCrop>false</ScaleCrop>
  <HeadingPairs>
    <vt:vector size="4" baseType="variant">
      <vt:variant>
        <vt:lpstr>Theme</vt:lpstr>
      </vt:variant>
      <vt:variant>
        <vt:i4>6</vt:i4>
      </vt:variant>
      <vt:variant>
        <vt:lpstr>Slide Titles</vt:lpstr>
      </vt:variant>
      <vt:variant>
        <vt:i4>34</vt:i4>
      </vt:variant>
    </vt:vector>
  </HeadingPairs>
  <TitlesOfParts>
    <vt:vector size="40" baseType="lpstr">
      <vt:lpstr>Office Theme</vt:lpstr>
      <vt:lpstr>Floral Drawings Slides</vt:lpstr>
      <vt:lpstr>1_Office Theme</vt:lpstr>
      <vt:lpstr>2_Office Theme</vt:lpstr>
      <vt:lpstr>Civic</vt:lpstr>
      <vt:lpstr>1_Floral Drawings Slides</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HP</cp:lastModifiedBy>
  <cp:revision>34</cp:revision>
  <dcterms:created xsi:type="dcterms:W3CDTF">2006-08-16T00:00:00Z</dcterms:created>
  <dcterms:modified xsi:type="dcterms:W3CDTF">2022-09-06T23:37:42Z</dcterms:modified>
</cp:coreProperties>
</file>