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AE4F3-B56C-4AAD-96F2-3C0ABDAD156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B999B-E17A-4C97-A371-3E150C197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784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947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879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3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6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0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0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5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2CB25-6A5D-417D-98CC-84E9492A2F8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73F1-E9D1-47C7-A6F6-C65A67931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7DD7577-F328-0B4E-9CD7-7F2B627ED6A9}"/>
              </a:ext>
            </a:extLst>
          </p:cNvPr>
          <p:cNvSpPr txBox="1"/>
          <p:nvPr/>
        </p:nvSpPr>
        <p:spPr>
          <a:xfrm>
            <a:off x="296029" y="1630269"/>
            <a:ext cx="11420131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b="1" dirty="0" smtClean="0">
              <a:solidFill>
                <a:srgbClr val="0059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itchFamily="82" charset="77"/>
              <a:cs typeface="Phosphate Inline" panose="02000506050000020004" pitchFamily="2" charset="77"/>
            </a:endParaRPr>
          </a:p>
          <a:p>
            <a:pPr algn="ctr"/>
            <a:r>
              <a:rPr lang="en-US" sz="5400" b="1" dirty="0" smtClean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TIẾT 2,3 - </a:t>
            </a:r>
            <a:r>
              <a:rPr lang="en-VN" sz="5400" b="1" dirty="0" smtClean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</a:t>
            </a:r>
            <a:r>
              <a:rPr lang="en-VN" sz="54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1</a:t>
            </a:r>
          </a:p>
          <a:p>
            <a:pPr algn="ctr"/>
            <a:r>
              <a:rPr lang="en-VN" sz="54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</a:t>
            </a:r>
            <a:r>
              <a:rPr lang="en-VN" sz="5400" b="1" dirty="0" smtClean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NHIÊN</a:t>
            </a:r>
            <a:endParaRPr lang="en-US" sz="5400" b="1" dirty="0" smtClean="0">
              <a:solidFill>
                <a:srgbClr val="0059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osphate Inline" panose="02000506050000020004" pitchFamily="2" charset="77"/>
              <a:cs typeface="Phosphate Inline" panose="02000506050000020004" pitchFamily="2" charset="77"/>
            </a:endParaRPr>
          </a:p>
          <a:p>
            <a:pPr algn="ctr"/>
            <a:endParaRPr lang="en-VN" sz="5400" b="1" dirty="0">
              <a:solidFill>
                <a:srgbClr val="0059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osphate Inline" panose="02000506050000020004" pitchFamily="2" charset="77"/>
              <a:cs typeface="Phosphate Inline" panose="0200050605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03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769370" y="1398545"/>
            <a:ext cx="2709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2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176747" y="137383"/>
            <a:ext cx="102058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III. </a:t>
            </a:r>
            <a:r>
              <a:rPr lang="en-VN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YẾU CỦA </a:t>
            </a:r>
            <a:r>
              <a:rPr lang="en-US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9639-5DBA-9F44-8A59-B633C8E65941}"/>
              </a:ext>
            </a:extLst>
          </p:cNvPr>
          <p:cNvSpPr txBox="1"/>
          <p:nvPr/>
        </p:nvSpPr>
        <p:spPr>
          <a:xfrm flipH="1">
            <a:off x="427604" y="2098588"/>
            <a:ext cx="751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8 phút, trả lời các câu hỏi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sau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rồi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trình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bày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ra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giấy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smtClean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A4:</a:t>
            </a:r>
            <a:endParaRPr lang="en-VN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39508-62E6-41B0-8DB9-319D831DDB02}"/>
              </a:ext>
            </a:extLst>
          </p:cNvPr>
          <p:cNvGrpSpPr/>
          <p:nvPr/>
        </p:nvGrpSpPr>
        <p:grpSpPr>
          <a:xfrm>
            <a:off x="774642" y="3834541"/>
            <a:ext cx="10688021" cy="1038653"/>
            <a:chOff x="774642" y="3834541"/>
            <a:chExt cx="10688021" cy="1038653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Khoa học tự nhiên gồm những lĩnh vực </a:t>
              </a:r>
              <a:r>
                <a:rPr lang="en-US" sz="3000" dirty="0" err="1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chủ</a:t>
              </a:r>
              <a:r>
                <a:rPr lang="en-US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 </a:t>
              </a:r>
              <a:r>
                <a:rPr lang="en-US" sz="3000" dirty="0" err="1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yếu</a:t>
              </a:r>
              <a:r>
                <a:rPr lang="en-US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 </a:t>
              </a:r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nào? Đối tượng nghiên cứu của mỗi lĩnh vực đó là gì?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54F0D-6E21-46FB-A6AA-E8F46E11D5CD}"/>
              </a:ext>
            </a:extLst>
          </p:cNvPr>
          <p:cNvGrpSpPr/>
          <p:nvPr/>
        </p:nvGrpSpPr>
        <p:grpSpPr>
          <a:xfrm>
            <a:off x="784522" y="5226840"/>
            <a:ext cx="10678141" cy="1015663"/>
            <a:chOff x="784522" y="5226840"/>
            <a:chExt cx="10678141" cy="1015663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C37671-400F-AB46-B33F-8A3B582E9A7E}"/>
                </a:ext>
              </a:extLst>
            </p:cNvPr>
            <p:cNvSpPr txBox="1"/>
            <p:nvPr/>
          </p:nvSpPr>
          <p:spPr>
            <a:xfrm flipH="1">
              <a:off x="1803962" y="5226840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3B3B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Lấy 3 ví dụ về đối tượng nghiên cứu cho mỗi lĩnh vực khoa học tự nhiên.</a:t>
              </a:r>
            </a:p>
          </p:txBody>
        </p:sp>
      </p:grpSp>
      <p:pic>
        <p:nvPicPr>
          <p:cNvPr id="11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16" y="1084214"/>
            <a:ext cx="4040659" cy="22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2" name="Picture 4" descr="2">
            <a:extLst>
              <a:ext uri="{FF2B5EF4-FFF2-40B4-BE49-F238E27FC236}">
                <a16:creationId xmlns:a16="http://schemas.microsoft.com/office/drawing/2014/main" id="{268E86DC-8AB2-9044-ACB6-6629A13F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2" y="5260122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">
            <a:extLst>
              <a:ext uri="{FF2B5EF4-FFF2-40B4-BE49-F238E27FC236}">
                <a16:creationId xmlns:a16="http://schemas.microsoft.com/office/drawing/2014/main" id="{972C43B3-55D1-F545-B725-CE63714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" y="3834541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46D2DD-7A8D-824B-991C-59C3D9C6F746}"/>
              </a:ext>
            </a:extLst>
          </p:cNvPr>
          <p:cNvSpPr txBox="1"/>
          <p:nvPr/>
        </p:nvSpPr>
        <p:spPr>
          <a:xfrm flipH="1">
            <a:off x="1803962" y="3857531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 gồm những lĩnh </a:t>
            </a:r>
            <a:r>
              <a:rPr lang="en-VN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vực </a:t>
            </a:r>
            <a:r>
              <a:rPr lang="en-US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chủ yếu </a:t>
            </a:r>
            <a:r>
              <a:rPr lang="en-VN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nào</a:t>
            </a:r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? Đối tượng nghiên cứu của mỗi lĩnh vực đó là gì?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C37671-400F-AB46-B33F-8A3B582E9A7E}"/>
              </a:ext>
            </a:extLst>
          </p:cNvPr>
          <p:cNvSpPr txBox="1"/>
          <p:nvPr/>
        </p:nvSpPr>
        <p:spPr>
          <a:xfrm flipH="1">
            <a:off x="1803962" y="5226840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3B3B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Lấy 3 ví dụ về đối tượng nghiên cứu cho mỗi lĩnh vực khoa học tự nhiên.</a:t>
            </a:r>
          </a:p>
        </p:txBody>
      </p:sp>
      <p:pic>
        <p:nvPicPr>
          <p:cNvPr id="32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48A3D888-56C7-48C9-86B4-8F287614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296" y="1793055"/>
            <a:ext cx="3141407" cy="17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03" y="895864"/>
            <a:ext cx="8785653" cy="5789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176747" y="94134"/>
            <a:ext cx="102058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III. </a:t>
            </a:r>
            <a:r>
              <a:rPr lang="en-VN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YẾU CỦA </a:t>
            </a:r>
            <a:r>
              <a:rPr lang="en-US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1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176747" y="94134"/>
            <a:ext cx="102058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III. </a:t>
            </a:r>
            <a:r>
              <a:rPr lang="en-VN" sz="3200" b="1" spc="-30" dirty="0" smtClean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YẾU CỦA </a:t>
            </a:r>
            <a:r>
              <a:rPr lang="en-US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247135" y="1624913"/>
            <a:ext cx="11677135" cy="3816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CÁC LĨNH VỰC CỦA KHOA HỌC TỰ NHIÊN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đất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Hóa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lí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năng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lượng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vận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động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chúng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Khoa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rái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Đất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Đất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văn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vũ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trụ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(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hành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tinh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ngôi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sao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…)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3A4439-82DC-884A-BFA5-9567D81D0E87}"/>
              </a:ext>
            </a:extLst>
          </p:cNvPr>
          <p:cNvSpPr txBox="1"/>
          <p:nvPr/>
        </p:nvSpPr>
        <p:spPr>
          <a:xfrm flipH="1">
            <a:off x="5833518" y="3414138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F1892-C8E7-0C44-8059-3982F074E820}"/>
              </a:ext>
            </a:extLst>
          </p:cNvPr>
          <p:cNvSpPr txBox="1"/>
          <p:nvPr/>
        </p:nvSpPr>
        <p:spPr>
          <a:xfrm flipH="1">
            <a:off x="6148356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89E74B-2C7E-43CE-9375-FD50A14AD196}"/>
              </a:ext>
            </a:extLst>
          </p:cNvPr>
          <p:cNvSpPr txBox="1"/>
          <p:nvPr/>
        </p:nvSpPr>
        <p:spPr>
          <a:xfrm>
            <a:off x="1153335" y="295437"/>
            <a:ext cx="9770038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IV. PHÂN </a:t>
            </a:r>
            <a:r>
              <a:rPr lang="en-US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BIỆT </a:t>
            </a:r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SỐNG, VẬT KHÔNG SỐNG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129746" y="979463"/>
            <a:ext cx="4763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đây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47B1C5-087A-B148-AF34-164FAD982A5E}"/>
              </a:ext>
            </a:extLst>
          </p:cNvPr>
          <p:cNvSpPr/>
          <p:nvPr/>
        </p:nvSpPr>
        <p:spPr>
          <a:xfrm>
            <a:off x="2974841" y="1360766"/>
            <a:ext cx="2200756" cy="13667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25DF0B-E7EA-1B44-9235-EC2482C2FCE4}"/>
              </a:ext>
            </a:extLst>
          </p:cNvPr>
          <p:cNvSpPr/>
          <p:nvPr/>
        </p:nvSpPr>
        <p:spPr>
          <a:xfrm>
            <a:off x="263970" y="335596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679F60-DA30-E640-8C09-E58347B906DA}"/>
              </a:ext>
            </a:extLst>
          </p:cNvPr>
          <p:cNvSpPr/>
          <p:nvPr/>
        </p:nvSpPr>
        <p:spPr>
          <a:xfrm>
            <a:off x="2207031" y="5658953"/>
            <a:ext cx="2200757" cy="7627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86D223-C90E-E64B-9F2A-501CFB188721}"/>
              </a:ext>
            </a:extLst>
          </p:cNvPr>
          <p:cNvSpPr/>
          <p:nvPr/>
        </p:nvSpPr>
        <p:spPr>
          <a:xfrm>
            <a:off x="7273341" y="1449670"/>
            <a:ext cx="2004444" cy="7627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B0376F2-9F30-EB4E-BAD6-2F0DD2D628D8}"/>
              </a:ext>
            </a:extLst>
          </p:cNvPr>
          <p:cNvSpPr/>
          <p:nvPr/>
        </p:nvSpPr>
        <p:spPr>
          <a:xfrm>
            <a:off x="9642405" y="2848182"/>
            <a:ext cx="2004444" cy="76272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8324CD5-BAC9-D044-8986-3EC0C2F9657E}"/>
              </a:ext>
            </a:extLst>
          </p:cNvPr>
          <p:cNvSpPr/>
          <p:nvPr/>
        </p:nvSpPr>
        <p:spPr>
          <a:xfrm>
            <a:off x="7402920" y="4159668"/>
            <a:ext cx="2004444" cy="76272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AE4F85-D49B-ED45-9EEC-CEED9B00CB0A}"/>
              </a:ext>
            </a:extLst>
          </p:cNvPr>
          <p:cNvSpPr/>
          <p:nvPr/>
        </p:nvSpPr>
        <p:spPr>
          <a:xfrm>
            <a:off x="9591846" y="5815810"/>
            <a:ext cx="2004444" cy="76272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23" y="5189033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8489" y="820565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7018" y="2555728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4904" y="4006234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00214" y="581581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875" y="3242982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3" y="1314019"/>
            <a:ext cx="2869923" cy="16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35573-440B-0849-8267-C973FB66955E}"/>
              </a:ext>
            </a:extLst>
          </p:cNvPr>
          <p:cNvGrpSpPr/>
          <p:nvPr/>
        </p:nvGrpSpPr>
        <p:grpSpPr>
          <a:xfrm>
            <a:off x="583767" y="624282"/>
            <a:ext cx="1297826" cy="1325750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194DC80-B81E-AF4D-8E56-AA6A0E29B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DAF50898-AFCA-B74F-BD24-99B5BABCF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55580D99-16CC-F24E-9309-EBA54EFA3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D65D7101-865F-6F4E-BA6E-C1FB2A546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52A23951-FFD8-F441-A5DB-1E4AC709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7DBFE972-15D5-C54E-A24C-A1481170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A51DA310-1D94-7C49-AF4E-DDA34D2A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CC9CD599-CD36-2448-9EC0-7415E5EC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0ED8E1BF-F042-8941-B708-3F199E209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4BFAF074-1623-4543-BE9C-2CBF6191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C19A5E93-DE77-2949-A01E-0DBAEF001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69EA6359-7B37-0244-9A65-6C866339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0F9333C-1E3F-3F4A-9ECD-41434B8C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AC46DB40-3534-5544-8497-D7D1FD07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25B8D3BD-8A18-BD40-9200-E12F78C4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248DAE5B-3B3D-A842-96AD-5E2FD4BA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681C0A5E-76D9-4B4A-AE88-35730AF5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8E7C55ED-5689-7B4B-B724-B020AC3A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6EBF107E-8AC9-364C-87C4-23199E1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209B2DFE-0052-E245-AFC5-1A67A61C6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B33A4F0F-EB24-074B-A4D4-A0058FB6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A5E2E1-BD65-7E4C-9119-3084371D787D}"/>
              </a:ext>
            </a:extLst>
          </p:cNvPr>
          <p:cNvSpPr txBox="1"/>
          <p:nvPr/>
        </p:nvSpPr>
        <p:spPr>
          <a:xfrm>
            <a:off x="1972100" y="849724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1026" name="Picture 2" descr="Phương pháp phát triển tư duy hiệu quả nhất bằng mindmap">
            <a:extLst>
              <a:ext uri="{FF2B5EF4-FFF2-40B4-BE49-F238E27FC236}">
                <a16:creationId xmlns:a16="http://schemas.microsoft.com/office/drawing/2014/main" id="{B921269A-BC36-2646-8C97-4946832F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4" y="2289706"/>
            <a:ext cx="6304097" cy="33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563991" y="2289705"/>
            <a:ext cx="4790523" cy="36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tóm tắt nội dung bài học bằng cách vẽ sơ đồ tư duy vào vở hoặc giấy A4.</a:t>
            </a:r>
          </a:p>
        </p:txBody>
      </p:sp>
    </p:spTree>
    <p:extLst>
      <p:ext uri="{BB962C8B-B14F-4D97-AF65-F5344CB8AC3E}">
        <p14:creationId xmlns:p14="http://schemas.microsoft.com/office/powerpoint/2010/main" val="3818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477</Words>
  <Application>Microsoft Office PowerPoint</Application>
  <PresentationFormat>Màn hình rộng</PresentationFormat>
  <Paragraphs>51</Paragraphs>
  <Slides>12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Colonna MT</vt:lpstr>
      <vt:lpstr>Hiragino Kaku Gothic StdN W8</vt:lpstr>
      <vt:lpstr>Lucida Grande</vt:lpstr>
      <vt:lpstr>Phosphate Inline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diệp đặng</dc:creator>
  <cp:lastModifiedBy>diệp đặng</cp:lastModifiedBy>
  <cp:revision>4</cp:revision>
  <dcterms:created xsi:type="dcterms:W3CDTF">2023-10-03T02:24:10Z</dcterms:created>
  <dcterms:modified xsi:type="dcterms:W3CDTF">2023-10-03T02:41:04Z</dcterms:modified>
</cp:coreProperties>
</file>