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handoutMasterIdLst>
    <p:handoutMasterId r:id="rId32"/>
  </p:handout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5" d="100"/>
          <a:sy n="55" d="100"/>
        </p:scale>
        <p:origin x="121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E73F9-E12B-45DA-829B-6C7B57F7025F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2D7DA-F9EF-4042-B17A-2ACD6C3714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800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1736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viên:Trần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Phượng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498" y="744806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và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các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em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học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sinh</a:t>
            </a:r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" y="1935602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765</TotalTime>
  <Words>1366</Words>
  <Application>Microsoft Office PowerPoint</Application>
  <PresentationFormat>Widescreen</PresentationFormat>
  <Paragraphs>144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 và các em học sinh!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23</cp:revision>
  <dcterms:created xsi:type="dcterms:W3CDTF">2021-06-07T13:44:30Z</dcterms:created>
  <dcterms:modified xsi:type="dcterms:W3CDTF">2021-11-23T02:53:28Z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