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55" d="100"/>
          <a:sy n="55" d="100"/>
        </p:scale>
        <p:origin x="1212"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11/11/2021</a:t>
            </a:fld>
            <a:endParaRPr lang="en-US"/>
          </a:p>
        </p:txBody>
      </p:sp>
      <p:sp>
        <p:nvSpPr>
          <p:cNvPr id="5" name="Footer Placeholder 4">
            <a:extLst>
              <a:ext uri="{FF2B5EF4-FFF2-40B4-BE49-F238E27FC236}">
                <a16:creationId xmlns:a16="http://schemas.microsoft.com/office/drawing/2014/main"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11/11/2021</a:t>
            </a:fld>
            <a:endParaRPr lang="en-US"/>
          </a:p>
        </p:txBody>
      </p:sp>
      <p:sp>
        <p:nvSpPr>
          <p:cNvPr id="5" name="Footer Placeholder 4">
            <a:extLst>
              <a:ext uri="{FF2B5EF4-FFF2-40B4-BE49-F238E27FC236}">
                <a16:creationId xmlns:a16="http://schemas.microsoft.com/office/drawing/2014/main"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11/11/2021</a:t>
            </a:fld>
            <a:endParaRPr lang="en-US"/>
          </a:p>
        </p:txBody>
      </p:sp>
      <p:sp>
        <p:nvSpPr>
          <p:cNvPr id="5" name="Footer Placeholder 4">
            <a:extLst>
              <a:ext uri="{FF2B5EF4-FFF2-40B4-BE49-F238E27FC236}">
                <a16:creationId xmlns:a16="http://schemas.microsoft.com/office/drawing/2014/main"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11/11/2021</a:t>
            </a:fld>
            <a:endParaRPr lang="en-US"/>
          </a:p>
        </p:txBody>
      </p:sp>
      <p:sp>
        <p:nvSpPr>
          <p:cNvPr id="6" name="Footer Placeholder 4">
            <a:extLst>
              <a:ext uri="{FF2B5EF4-FFF2-40B4-BE49-F238E27FC236}">
                <a16:creationId xmlns:a16="http://schemas.microsoft.com/office/drawing/2014/main"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11/11/2021</a:t>
            </a:fld>
            <a:endParaRPr lang="en-US"/>
          </a:p>
        </p:txBody>
      </p:sp>
      <p:sp>
        <p:nvSpPr>
          <p:cNvPr id="8" name="Footer Placeholder 4">
            <a:extLst>
              <a:ext uri="{FF2B5EF4-FFF2-40B4-BE49-F238E27FC236}">
                <a16:creationId xmlns:a16="http://schemas.microsoft.com/office/drawing/2014/main"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11/11/2021</a:t>
            </a:fld>
            <a:endParaRPr lang="en-US"/>
          </a:p>
        </p:txBody>
      </p:sp>
      <p:sp>
        <p:nvSpPr>
          <p:cNvPr id="4" name="Footer Placeholder 4">
            <a:extLst>
              <a:ext uri="{FF2B5EF4-FFF2-40B4-BE49-F238E27FC236}">
                <a16:creationId xmlns:a16="http://schemas.microsoft.com/office/drawing/2014/main"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11/11/2021</a:t>
            </a:fld>
            <a:endParaRPr lang="en-US"/>
          </a:p>
        </p:txBody>
      </p:sp>
      <p:sp>
        <p:nvSpPr>
          <p:cNvPr id="3" name="Footer Placeholder 4">
            <a:extLst>
              <a:ext uri="{FF2B5EF4-FFF2-40B4-BE49-F238E27FC236}">
                <a16:creationId xmlns:a16="http://schemas.microsoft.com/office/drawing/2014/main"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11/11/2021</a:t>
            </a:fld>
            <a:endParaRPr lang="en-US"/>
          </a:p>
        </p:txBody>
      </p:sp>
      <p:sp>
        <p:nvSpPr>
          <p:cNvPr id="6" name="Footer Placeholder 4">
            <a:extLst>
              <a:ext uri="{FF2B5EF4-FFF2-40B4-BE49-F238E27FC236}">
                <a16:creationId xmlns:a16="http://schemas.microsoft.com/office/drawing/2014/main"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11/11/2021</a:t>
            </a:fld>
            <a:endParaRPr lang="en-US"/>
          </a:p>
        </p:txBody>
      </p:sp>
      <p:sp>
        <p:nvSpPr>
          <p:cNvPr id="6" name="Footer Placeholder 4">
            <a:extLst>
              <a:ext uri="{FF2B5EF4-FFF2-40B4-BE49-F238E27FC236}">
                <a16:creationId xmlns:a16="http://schemas.microsoft.com/office/drawing/2014/main"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11/11/2021</a:t>
            </a:fld>
            <a:endParaRPr lang="en-US"/>
          </a:p>
        </p:txBody>
      </p:sp>
      <p:sp>
        <p:nvSpPr>
          <p:cNvPr id="5" name="Footer Placeholder 4">
            <a:extLst>
              <a:ext uri="{FF2B5EF4-FFF2-40B4-BE49-F238E27FC236}">
                <a16:creationId xmlns:a16="http://schemas.microsoft.com/office/drawing/2014/main"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11/11/2021</a:t>
            </a:fld>
            <a:endParaRPr lang="en-US"/>
          </a:p>
        </p:txBody>
      </p:sp>
      <p:sp>
        <p:nvSpPr>
          <p:cNvPr id="5" name="Footer Placeholder 4">
            <a:extLst>
              <a:ext uri="{FF2B5EF4-FFF2-40B4-BE49-F238E27FC236}">
                <a16:creationId xmlns:a16="http://schemas.microsoft.com/office/drawing/2014/main"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11/11/2021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11/11/2021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11/11/2021</a:t>
            </a:fld>
            <a:endParaRPr lang="en-US"/>
          </a:p>
        </p:txBody>
      </p:sp>
      <p:sp>
        <p:nvSpPr>
          <p:cNvPr id="5" name="Footer Placeholder 4">
            <a:extLst>
              <a:ext uri="{FF2B5EF4-FFF2-40B4-BE49-F238E27FC236}">
                <a16:creationId xmlns:a16="http://schemas.microsoft.com/office/drawing/2014/main"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6.png"/><Relationship Id="rId5" Type="http://schemas.openxmlformats.org/officeDocument/2006/relationships/image" Target="../media/image11.gif"/><Relationship Id="rId10" Type="http://schemas.openxmlformats.org/officeDocument/2006/relationships/image" Target="../media/image19.gif"/><Relationship Id="rId4" Type="http://schemas.openxmlformats.org/officeDocument/2006/relationships/image" Target="../media/image10.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19.gif"/><Relationship Id="rId4" Type="http://schemas.openxmlformats.org/officeDocument/2006/relationships/image" Target="../media/image22.gif"/><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1661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lvl="0">
              <a:defRPr/>
            </a:pP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6022653"/>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1503</TotalTime>
  <Words>1260</Words>
  <Application>Microsoft Office PowerPoint</Application>
  <PresentationFormat>Widescreen</PresentationFormat>
  <Paragraphs>151</Paragraphs>
  <Slides>25</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 Math</vt:lpstr>
      <vt:lpstr>Rockwell</vt:lpstr>
      <vt:lpstr>Tahoma</vt:lpstr>
      <vt:lpstr>Times New Roman</vt: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72</cp:revision>
  <dcterms:created xsi:type="dcterms:W3CDTF">2021-06-07T13:44:30Z</dcterms:created>
  <dcterms:modified xsi:type="dcterms:W3CDTF">2021-11-11T14:54:21Z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