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72" r:id="rId17"/>
    <p:sldId id="267" r:id="rId18"/>
    <p:sldId id="268" r:id="rId19"/>
    <p:sldId id="269" r:id="rId20"/>
    <p:sldId id="270" r:id="rId21"/>
    <p:sldId id="271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E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5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5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3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17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0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4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4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5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24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7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9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3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22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61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80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9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2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1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01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0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22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52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22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28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24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04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10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12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74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0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80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43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02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99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75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56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13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60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06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87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5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03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31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19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9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19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44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47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71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30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71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73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395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396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11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572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08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09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14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471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96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59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9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135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863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369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73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2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1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8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8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1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7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0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0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1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1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4.xml"/><Relationship Id="rId18" Type="http://schemas.openxmlformats.org/officeDocument/2006/relationships/image" Target="../media/image9.png"/><Relationship Id="rId3" Type="http://schemas.openxmlformats.org/officeDocument/2006/relationships/audio" Target="../media/media2.mp3"/><Relationship Id="rId7" Type="http://schemas.openxmlformats.org/officeDocument/2006/relationships/image" Target="../media/image13.jpg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microsoft.com/office/2007/relationships/media" Target="../media/media2.mp3"/><Relationship Id="rId16" Type="http://schemas.openxmlformats.org/officeDocument/2006/relationships/image" Target="../media/image16.png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3.xml"/><Relationship Id="rId11" Type="http://schemas.openxmlformats.org/officeDocument/2006/relationships/slide" Target="slide11.xml"/><Relationship Id="rId5" Type="http://schemas.openxmlformats.org/officeDocument/2006/relationships/control" Target="../activeX/activeX2.xml"/><Relationship Id="rId15" Type="http://schemas.openxmlformats.org/officeDocument/2006/relationships/image" Target="../media/image15.png"/><Relationship Id="rId10" Type="http://schemas.openxmlformats.org/officeDocument/2006/relationships/slide" Target="slide12.xml"/><Relationship Id="rId19" Type="http://schemas.openxmlformats.org/officeDocument/2006/relationships/image" Target="../media/image11.wmf"/><Relationship Id="rId4" Type="http://schemas.openxmlformats.org/officeDocument/2006/relationships/control" Target="../activeX/activeX1.xml"/><Relationship Id="rId9" Type="http://schemas.openxmlformats.org/officeDocument/2006/relationships/image" Target="../media/image14.png"/><Relationship Id="rId1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Ý THUYẾT VÀ BÀI TẬP VỀ SỐ NGUYÊN Â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02"/>
          <a:stretch/>
        </p:blipFill>
        <p:spPr bwMode="auto">
          <a:xfrm>
            <a:off x="3018044" y="1806312"/>
            <a:ext cx="8188404" cy="114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517245" y="1718877"/>
            <a:ext cx="934303" cy="9164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028" name="Picture 4" descr="Hình ảnh Bánh Răng, Bánh Răng, Hộp Số, Tính Cách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1" y="1499266"/>
            <a:ext cx="1500799" cy="15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82152" y="3507899"/>
            <a:ext cx="10691447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Điểm biểu diễn số 4 cách gốc 0 bao nhiêu </a:t>
            </a:r>
            <a:r>
              <a:rPr lang="vi-VN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 </a:t>
            </a: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vi-VN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39084" y="1998005"/>
            <a:ext cx="45719" cy="40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00534" y="1980420"/>
            <a:ext cx="52755" cy="422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2153" y="4972445"/>
            <a:ext cx="106914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 nhận xét gì về khoảng cách từ điểm biểu diễn các </a:t>
            </a:r>
            <a:r>
              <a:rPr lang="vi-VN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</a:t>
            </a:r>
            <a:r>
              <a:rPr lang="vi-VN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-4 và 4 đến điểm gốc 0?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2152" y="4270586"/>
            <a:ext cx="9236824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Điểm biểu diễn số -4 cách điểm gốc 0 bao nhiêu đơn vị?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 flipV="1">
            <a:off x="8944167" y="1341848"/>
            <a:ext cx="240505" cy="304077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19642" y="3128022"/>
            <a:ext cx="1424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16200000" flipV="1">
            <a:off x="5900666" y="1357932"/>
            <a:ext cx="240505" cy="304077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71642" y="3128022"/>
            <a:ext cx="1424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3797" y="198458"/>
            <a:ext cx="7876693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TẬP HỢP CÁC SỐ NGUYÊN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172" y="898050"/>
            <a:ext cx="2506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0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9" grpId="0"/>
      <p:bldP spid="10" grpId="0"/>
      <p:bldP spid="12" grpId="0" animBg="1"/>
      <p:bldP spid="13" grpId="0"/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C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9144001" y="3124200"/>
            <a:ext cx="1088023" cy="680244"/>
          </a:xfrm>
          <a:prstGeom prst="rect">
            <a:avLst/>
          </a:prstGeom>
        </p:spPr>
      </p:pic>
      <p:pic>
        <p:nvPicPr>
          <p:cNvPr id="4" name="KC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4048330" y="2825642"/>
            <a:ext cx="1088023" cy="680244"/>
          </a:xfrm>
          <a:prstGeom prst="rect">
            <a:avLst/>
          </a:prstGeom>
        </p:spPr>
      </p:pic>
      <p:pic>
        <p:nvPicPr>
          <p:cNvPr id="7" name="vàng 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764727" y="2921886"/>
            <a:ext cx="1912390" cy="1076214"/>
          </a:xfrm>
          <a:prstGeom prst="rect">
            <a:avLst/>
          </a:prstGeom>
        </p:spPr>
      </p:pic>
      <p:pic>
        <p:nvPicPr>
          <p:cNvPr id="8" name="vàng 4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7420473" y="3939745"/>
            <a:ext cx="1557279" cy="876372"/>
          </a:xfrm>
          <a:prstGeom prst="rect">
            <a:avLst/>
          </a:prstGeom>
        </p:spPr>
      </p:pic>
      <p:pic>
        <p:nvPicPr>
          <p:cNvPr id="10" name="vàng 3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5379857" y="4568307"/>
            <a:ext cx="1231080" cy="692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6699541" y="5304809"/>
            <a:ext cx="1270559" cy="1147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2556873" y="3376182"/>
            <a:ext cx="1474595" cy="1331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48768" r="68667" b="41241"/>
          <a:stretch/>
        </p:blipFill>
        <p:spPr>
          <a:xfrm>
            <a:off x="6666982" y="1752600"/>
            <a:ext cx="2046337" cy="9788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81891" y="3983532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150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34132" y="4744253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Calibri"/>
              </a:rPr>
              <a:t>220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76806" y="3402019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100</a:t>
            </a:r>
            <a:endParaRPr lang="en-US" sz="3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88012" y="3694407"/>
            <a:ext cx="675189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5</a:t>
            </a:r>
            <a:r>
              <a:rPr lang="en-US" sz="3200">
                <a:solidFill>
                  <a:prstClr val="white"/>
                </a:solidFill>
                <a:latin typeface="Calibri"/>
              </a:rPr>
              <a:t>0</a:t>
            </a:r>
            <a:endParaRPr lang="en-US" sz="3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9863" y="5244583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230</a:t>
            </a:r>
            <a:endParaRPr lang="en-US" sz="3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?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3640886" y="4816117"/>
            <a:ext cx="1588320" cy="1957692"/>
          </a:xfrm>
          <a:prstGeom prst="rect">
            <a:avLst/>
          </a:prstGeom>
        </p:spPr>
      </p:pic>
      <p:pic>
        <p:nvPicPr>
          <p:cNvPr id="3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67110" y="0"/>
            <a:ext cx="304800" cy="304800"/>
          </a:xfrm>
          <a:prstGeom prst="rect">
            <a:avLst/>
          </a:prstGeom>
        </p:spPr>
      </p:pic>
      <p:pic>
        <p:nvPicPr>
          <p:cNvPr id="3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23567" y="290286"/>
            <a:ext cx="304800" cy="304800"/>
          </a:xfrm>
          <a:prstGeom prst="rect">
            <a:avLst/>
          </a:prstGeom>
        </p:spPr>
      </p:pic>
      <p:pic>
        <p:nvPicPr>
          <p:cNvPr id="32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76906" y="609600"/>
            <a:ext cx="304800" cy="304800"/>
          </a:xfrm>
          <a:prstGeom prst="rect">
            <a:avLst/>
          </a:prstGeom>
        </p:spPr>
      </p:pic>
      <p:pic>
        <p:nvPicPr>
          <p:cNvPr id="33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93959" y="914400"/>
            <a:ext cx="304800" cy="304800"/>
          </a:xfrm>
          <a:prstGeom prst="rect">
            <a:avLst/>
          </a:prstGeom>
        </p:spPr>
      </p:pic>
      <p:pic>
        <p:nvPicPr>
          <p:cNvPr id="3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18269" y="1240971"/>
            <a:ext cx="304800" cy="304800"/>
          </a:xfrm>
          <a:prstGeom prst="rect">
            <a:avLst/>
          </a:prstGeom>
        </p:spPr>
      </p:pic>
      <p:pic>
        <p:nvPicPr>
          <p:cNvPr id="35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35321" y="1545771"/>
            <a:ext cx="304800" cy="304800"/>
          </a:xfrm>
          <a:prstGeom prst="rect">
            <a:avLst/>
          </a:prstGeom>
        </p:spPr>
      </p:pic>
      <p:pic>
        <p:nvPicPr>
          <p:cNvPr id="3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13550" y="2242001"/>
            <a:ext cx="304800" cy="304800"/>
          </a:xfrm>
          <a:prstGeom prst="rect">
            <a:avLst/>
          </a:prstGeom>
        </p:spPr>
      </p:pic>
      <p:pic>
        <p:nvPicPr>
          <p:cNvPr id="37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45475" y="2668804"/>
            <a:ext cx="304800" cy="304800"/>
          </a:xfrm>
          <a:prstGeom prst="rect">
            <a:avLst/>
          </a:prstGeom>
        </p:spPr>
      </p:pic>
      <p:pic>
        <p:nvPicPr>
          <p:cNvPr id="3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08832" y="2973604"/>
            <a:ext cx="304800" cy="304800"/>
          </a:xfrm>
          <a:prstGeom prst="rect">
            <a:avLst/>
          </a:prstGeom>
        </p:spPr>
      </p:pic>
      <p:pic>
        <p:nvPicPr>
          <p:cNvPr id="3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00277" y="1937201"/>
            <a:ext cx="304800" cy="304800"/>
          </a:xfrm>
          <a:prstGeom prst="rect">
            <a:avLst/>
          </a:prstGeom>
        </p:spPr>
      </p:pic>
      <p:pic>
        <p:nvPicPr>
          <p:cNvPr id="4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78506" y="3402018"/>
            <a:ext cx="304800" cy="3048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2" name="TextBox1" r:id="rId4" imgW="1752480" imgH="838080"/>
        </mc:Choice>
        <mc:Fallback>
          <p:control name="TextBox1" r:id="rId4" imgW="1752480" imgH="838080">
            <p:pic>
              <p:nvPicPr>
                <p:cNvPr id="11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1524000" y="3048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3" name="TextBox2" r:id="rId5" imgW="1752480" imgH="838080"/>
        </mc:Choice>
        <mc:Fallback>
          <p:control name="TextBox2" r:id="rId5" imgW="1752480" imgH="838080">
            <p:pic>
              <p:nvPicPr>
                <p:cNvPr id="16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8915400" y="2286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227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9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9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18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9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27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9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09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9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09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09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09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09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0960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-20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121" y="3878581"/>
            <a:ext cx="10134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times up"/>
          <p:cNvGrpSpPr/>
          <p:nvPr/>
        </p:nvGrpSpPr>
        <p:grpSpPr>
          <a:xfrm>
            <a:off x="1587476" y="1734399"/>
            <a:ext cx="1205624" cy="362438"/>
            <a:chOff x="4284637" y="-304827"/>
            <a:chExt cx="2669678" cy="697560"/>
          </a:xfrm>
        </p:grpSpPr>
        <p:sp>
          <p:nvSpPr>
            <p:cNvPr id="20" name="Rounded Rectangle 19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90259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  <a:endParaRPr lang="en-US" sz="105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23" y="287170"/>
            <a:ext cx="1370670" cy="1366322"/>
          </a:xfrm>
          <a:prstGeom prst="rect">
            <a:avLst/>
          </a:prstGeom>
        </p:spPr>
      </p:pic>
      <p:grpSp>
        <p:nvGrpSpPr>
          <p:cNvPr id="2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24809" y="864541"/>
            <a:ext cx="525701" cy="509437"/>
            <a:chOff x="840573" y="2379277"/>
            <a:chExt cx="3829048" cy="3849975"/>
          </a:xfrm>
        </p:grpSpPr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45093" y="90990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2507" y="116355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6782" y="94747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0679" y="66368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4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4444" y="609600"/>
            <a:ext cx="533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-5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7; -4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-9; 6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times up"/>
          <p:cNvGrpSpPr/>
          <p:nvPr/>
        </p:nvGrpSpPr>
        <p:grpSpPr>
          <a:xfrm>
            <a:off x="1609153" y="1748254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4267" y="-335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  <a:endParaRPr lang="en-US" sz="105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1025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46486" y="878396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6770" y="923759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184" y="1177406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8459" y="96132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2356" y="677538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7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0960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34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-36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1" y="3810001"/>
            <a:ext cx="34137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 &gt; -36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times up"/>
          <p:cNvGrpSpPr/>
          <p:nvPr/>
        </p:nvGrpSpPr>
        <p:grpSpPr>
          <a:xfrm>
            <a:off x="1597921" y="1803672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13035" y="52063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  <a:endParaRPr lang="en-US" sz="105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68" y="356443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35254" y="933814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55538" y="979177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2952" y="1232824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7227" y="1016747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1124" y="73295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5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3731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-219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-204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1681" y="3672841"/>
            <a:ext cx="2407919" cy="601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-219  &lt; -204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times up"/>
          <p:cNvGrpSpPr/>
          <p:nvPr/>
        </p:nvGrpSpPr>
        <p:grpSpPr>
          <a:xfrm>
            <a:off x="1545260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60374" y="10499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  <a:endParaRPr lang="en-US" sz="105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07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882593" y="89225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02877" y="93761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0291" y="119126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4566" y="97518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8463" y="69139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23456"/>
            <a:ext cx="533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34; -463; 126; -345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1" y="3810001"/>
            <a:ext cx="39166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-436; -345; 34; 126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times up"/>
          <p:cNvGrpSpPr/>
          <p:nvPr/>
        </p:nvGrpSpPr>
        <p:grpSpPr>
          <a:xfrm>
            <a:off x="1609153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4267" y="3820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  <a:endParaRPr lang="en-US" sz="105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46486" y="91995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6770" y="96532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184" y="121896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8459" y="100289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2356" y="71910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7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07" y="1692322"/>
            <a:ext cx="7124132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 VỀ 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2" y="343382"/>
            <a:ext cx="3329617" cy="54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457200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SỐ ĐỐI CỦA MỘT SỐ NGUYÊN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99" y="1157654"/>
            <a:ext cx="11015449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 trục số, hai số nguyên (phân biệt) có điểm biểu diễn </a:t>
            </a:r>
            <a:r>
              <a:rPr lang="vi-VN" sz="3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nằm về hai phía</a:t>
            </a:r>
            <a:r>
              <a:rPr lang="vi-VN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của gốc 0 và </a:t>
            </a:r>
            <a:r>
              <a:rPr lang="vi-VN" sz="3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 đều </a:t>
            </a:r>
            <a:r>
              <a:rPr lang="vi-VN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gốc 0 được gọi là hai số đối nhau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đối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0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5238" y="2955969"/>
            <a:ext cx="7836877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“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vi-VN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 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và -4 là hai số đối nhau”.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“-4 là số đối của 4 và 4 là số đối của -4”.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CDFAF3-F985-4038-9970-CCFEDD783CE6}"/>
              </a:ext>
            </a:extLst>
          </p:cNvPr>
          <p:cNvGrpSpPr/>
          <p:nvPr/>
        </p:nvGrpSpPr>
        <p:grpSpPr>
          <a:xfrm flipH="1">
            <a:off x="52884" y="1011198"/>
            <a:ext cx="791570" cy="773141"/>
            <a:chOff x="246021" y="5210462"/>
            <a:chExt cx="532480" cy="52008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F7BFAA-ADF6-47C4-A5E6-D07543FA7FF3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FCDEB0-13A1-42DD-8B06-28220A38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71499" y="457200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SỐ ĐỐI CỦA MỘT SỐ NGUYÊN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088"/>
            <a:ext cx="509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  <a:endParaRPr lang="en-US" sz="30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802" y="1668305"/>
            <a:ext cx="5046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-12; -20; 0; 6; 32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4292" y="1659156"/>
            <a:ext cx="5322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4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081" y="958607"/>
            <a:ext cx="2250831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&amp;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0016" y="949458"/>
            <a:ext cx="2250831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&amp;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71015" y="958607"/>
            <a:ext cx="49456" cy="22945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8172" y="3464169"/>
            <a:ext cx="3930893" cy="23915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-20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20.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-6.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-32.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4291" y="3455020"/>
            <a:ext cx="5498123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-5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-13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-4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147" y="353923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SỐ ĐỐI CỦA MỘT SỐ NGUYÊN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420" t="28567" r="21910" b="67815"/>
          <a:stretch/>
        </p:blipFill>
        <p:spPr>
          <a:xfrm>
            <a:off x="2209799" y="2876550"/>
            <a:ext cx="5943601" cy="64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171" t="21966" r="3867" b="58054"/>
          <a:stretch/>
        </p:blipFill>
        <p:spPr>
          <a:xfrm>
            <a:off x="10843632" y="1631118"/>
            <a:ext cx="1066800" cy="30245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26954" y="1476702"/>
            <a:ext cx="918146" cy="9164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Picture 4" descr="Hình ảnh Bánh Răng, Bánh Răng, Hộp Số, Tính Cách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511"/>
            <a:ext cx="1474845" cy="15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" y="457200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SO SÁNH CÁC SỐ NGUYÊN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99" y="946969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256" y="1595123"/>
            <a:ext cx="889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2?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4827"/>
              </p:ext>
            </p:extLst>
          </p:nvPr>
        </p:nvGraphicFramePr>
        <p:xfrm>
          <a:off x="1126954" y="5145466"/>
          <a:ext cx="9373230" cy="1667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615">
                  <a:extLst>
                    <a:ext uri="{9D8B030D-6E8A-4147-A177-3AD203B41FA5}">
                      <a16:colId xmlns:a16="http://schemas.microsoft.com/office/drawing/2014/main" val="4085360763"/>
                    </a:ext>
                  </a:extLst>
                </a:gridCol>
                <a:gridCol w="4686615">
                  <a:extLst>
                    <a:ext uri="{9D8B030D-6E8A-4147-A177-3AD203B41FA5}">
                      <a16:colId xmlns:a16="http://schemas.microsoft.com/office/drawing/2014/main" val="3428186211"/>
                    </a:ext>
                  </a:extLst>
                </a:gridCol>
              </a:tblGrid>
              <a:tr h="722917"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b="0" i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-2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b="0" i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b="0" i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232987"/>
                  </a:ext>
                </a:extLst>
              </a:tr>
              <a:tr h="722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=&gt;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-3 &lt; 2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=&gt;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-2 &lt; 1</a:t>
                      </a:r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7528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80302" y="3765045"/>
            <a:ext cx="3219450" cy="729065"/>
          </a:xfrm>
          <a:prstGeom prst="rect">
            <a:avLst/>
          </a:prstGeom>
          <a:solidFill>
            <a:srgbClr val="4AE6C8"/>
          </a:solidFill>
          <a:ln>
            <a:solidFill>
              <a:srgbClr val="4A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4982" y="3809404"/>
            <a:ext cx="4522448" cy="670821"/>
          </a:xfrm>
          <a:prstGeom prst="rect">
            <a:avLst/>
          </a:prstGeom>
          <a:solidFill>
            <a:srgbClr val="4AE6C8"/>
          </a:solidFill>
          <a:ln>
            <a:solidFill>
              <a:srgbClr val="4A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45970" y="4853274"/>
            <a:ext cx="1221256" cy="670820"/>
          </a:xfrm>
          <a:prstGeom prst="rect">
            <a:avLst/>
          </a:prstGeom>
          <a:solidFill>
            <a:srgbClr val="FF0000"/>
          </a:solidFill>
          <a:ln>
            <a:solidFill>
              <a:srgbClr val="4A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&lt; b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Bracket 13"/>
          <p:cNvSpPr/>
          <p:nvPr/>
        </p:nvSpPr>
        <p:spPr>
          <a:xfrm>
            <a:off x="445277" y="4170491"/>
            <a:ext cx="176037" cy="181925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0302" y="5672305"/>
            <a:ext cx="3219450" cy="7290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2132" y="5672305"/>
            <a:ext cx="4465298" cy="7290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035199" y="3961987"/>
            <a:ext cx="503804" cy="422988"/>
          </a:xfrm>
          <a:prstGeom prst="rightArrow">
            <a:avLst/>
          </a:prstGeom>
          <a:solidFill>
            <a:srgbClr val="4AE6C8"/>
          </a:solidFill>
          <a:ln>
            <a:solidFill>
              <a:srgbClr val="4A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017728" y="5882037"/>
            <a:ext cx="503804" cy="4229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9273409" y="4170491"/>
            <a:ext cx="639251" cy="213453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0124266" y="5005807"/>
            <a:ext cx="503804" cy="42298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00338 -0.5067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9" grpId="0"/>
      <p:bldP spid="9" grpId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806935" y="873610"/>
            <a:ext cx="4098877" cy="221093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3459" y="264752"/>
            <a:ext cx="7301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0;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71517" y="1829303"/>
            <a:ext cx="4578726" cy="323027"/>
            <a:chOff x="859809" y="5527344"/>
            <a:chExt cx="4694830" cy="3139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859809" y="5718412"/>
              <a:ext cx="46948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2674961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386919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094328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797188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969827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264693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271517" y="220436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-2              0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71517" y="267615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&lt; 0.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&lt; 3.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67942" y="3693405"/>
            <a:ext cx="68389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                      b              c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“&lt;“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b,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c,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98271" y="4231685"/>
            <a:ext cx="4288660" cy="323027"/>
            <a:chOff x="859809" y="5527344"/>
            <a:chExt cx="4694830" cy="3139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859809" y="5718412"/>
              <a:ext cx="46948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2674961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3386919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094328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797188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1969827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264693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529960" y="6241096"/>
            <a:ext cx="3421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 &lt; b, b &lt; 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&lt; 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orizontal Scroll 26"/>
          <p:cNvSpPr/>
          <p:nvPr/>
        </p:nvSpPr>
        <p:spPr>
          <a:xfrm>
            <a:off x="7583307" y="3761849"/>
            <a:ext cx="4145280" cy="221093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&lt; b, b &lt; c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a&lt; c.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" y="343382"/>
            <a:ext cx="1372478" cy="223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331" y="655094"/>
            <a:ext cx="1005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-6; -12; 40; 0; -18</a:t>
            </a:r>
          </a:p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-18; -12; -6; 0; 40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331" y="2040089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331" y="258261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5207" y="2582615"/>
            <a:ext cx="5246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41875" y="2715904"/>
            <a:ext cx="40221" cy="4142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4857" y="3227652"/>
            <a:ext cx="5252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9299" y="3137492"/>
            <a:ext cx="534492" cy="510869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4" descr="Hình ảnh Bánh Răng, Bánh Răng, Hộp Số, Tính Cách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340" y="2829139"/>
            <a:ext cx="1127573" cy="11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7042183" y="3362539"/>
            <a:ext cx="534492" cy="510869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9" name="Picture 4" descr="Hình ảnh Bánh Răng, Bánh Răng, Hộp Số, Tính Cách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44" y="3054186"/>
            <a:ext cx="1127573" cy="11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97015" y="3312478"/>
            <a:ext cx="319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-244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619299" y="4394080"/>
            <a:ext cx="4913195" cy="180150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2&amp;4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+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6584629" y="4438463"/>
            <a:ext cx="4913195" cy="180150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1&amp;3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+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6545" y="4805550"/>
            <a:ext cx="4551620" cy="9785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55544" y="4437004"/>
            <a:ext cx="5936456" cy="22570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“-”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“-”)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CDFAF3-F985-4038-9970-CCFEDD783CE6}"/>
              </a:ext>
            </a:extLst>
          </p:cNvPr>
          <p:cNvGrpSpPr/>
          <p:nvPr/>
        </p:nvGrpSpPr>
        <p:grpSpPr>
          <a:xfrm flipH="1">
            <a:off x="247923" y="4613115"/>
            <a:ext cx="767864" cy="681717"/>
            <a:chOff x="246021" y="5210462"/>
            <a:chExt cx="532480" cy="52008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F7BFAA-ADF6-47C4-A5E6-D07543FA7FF3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FCDEB0-13A1-42DD-8B06-28220A38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4CDFAF3-F985-4038-9970-CCFEDD783CE6}"/>
              </a:ext>
            </a:extLst>
          </p:cNvPr>
          <p:cNvGrpSpPr/>
          <p:nvPr/>
        </p:nvGrpSpPr>
        <p:grpSpPr>
          <a:xfrm flipH="1">
            <a:off x="5979082" y="4034706"/>
            <a:ext cx="767864" cy="681717"/>
            <a:chOff x="246021" y="5210462"/>
            <a:chExt cx="532480" cy="52008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1F7BFAA-ADF6-47C4-A5E6-D07543FA7FF3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CFCDEB0-13A1-42DD-8B06-28220A38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7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6" grpId="0" animBg="1"/>
      <p:bldP spid="18" grpId="0" animBg="1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752" y="329818"/>
            <a:ext cx="81704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“&lt;“, “&gt;”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58        – 154, -154       - 219,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-219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-618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-154; -618; -219;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58; -154;- 219; - 618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9144" y="1216922"/>
            <a:ext cx="491319" cy="46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1297" y="1230570"/>
            <a:ext cx="491319" cy="46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05018" y="1244218"/>
            <a:ext cx="491319" cy="46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alf Frame 2"/>
          <p:cNvSpPr/>
          <p:nvPr/>
        </p:nvSpPr>
        <p:spPr>
          <a:xfrm rot="7779059">
            <a:off x="2001019" y="1385736"/>
            <a:ext cx="185881" cy="175350"/>
          </a:xfrm>
          <a:prstGeom prst="halfFrame">
            <a:avLst>
              <a:gd name="adj1" fmla="val 15670"/>
              <a:gd name="adj2" fmla="val 128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7779059">
            <a:off x="4321863" y="1385735"/>
            <a:ext cx="185881" cy="175350"/>
          </a:xfrm>
          <a:prstGeom prst="halfFrame">
            <a:avLst>
              <a:gd name="adj1" fmla="val 15670"/>
              <a:gd name="adj2" fmla="val 128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7779059">
            <a:off x="6457736" y="1415301"/>
            <a:ext cx="185881" cy="175350"/>
          </a:xfrm>
          <a:prstGeom prst="halfFrame">
            <a:avLst>
              <a:gd name="adj1" fmla="val 15670"/>
              <a:gd name="adj2" fmla="val 128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752" y="3567343"/>
            <a:ext cx="1084997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VẬN DỤNG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animBg="1"/>
      <p:bldP spid="8" grpId="0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66764" l="51566" r="89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768" r="26011" b="40882"/>
          <a:stretch/>
        </p:blipFill>
        <p:spPr>
          <a:xfrm>
            <a:off x="6096000" y="1695254"/>
            <a:ext cx="2286000" cy="2343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7689274" y="4953001"/>
            <a:ext cx="3114559" cy="1752745"/>
          </a:xfrm>
          <a:prstGeom prst="rect">
            <a:avLst/>
          </a:prstGeom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4000" y="2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2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3331" y="1760562"/>
            <a:ext cx="10549721" cy="43809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1012</Words>
  <Application>Microsoft Office PowerPoint</Application>
  <PresentationFormat>Widescreen</PresentationFormat>
  <Paragraphs>138</Paragraphs>
  <Slides>16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</cp:revision>
  <dcterms:created xsi:type="dcterms:W3CDTF">2021-08-14T02:25:06Z</dcterms:created>
  <dcterms:modified xsi:type="dcterms:W3CDTF">2021-08-18T10:57:23Z</dcterms:modified>
</cp:coreProperties>
</file>