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3" r:id="rId6"/>
    <p:sldMasterId id="2147483687" r:id="rId7"/>
  </p:sldMasterIdLst>
  <p:notesMasterIdLst>
    <p:notesMasterId r:id="rId43"/>
  </p:notesMasterIdLst>
  <p:sldIdLst>
    <p:sldId id="312" r:id="rId8"/>
    <p:sldId id="293" r:id="rId9"/>
    <p:sldId id="313" r:id="rId10"/>
    <p:sldId id="311" r:id="rId11"/>
    <p:sldId id="314" r:id="rId12"/>
    <p:sldId id="319" r:id="rId13"/>
    <p:sldId id="31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5" r:id="rId26"/>
    <p:sldId id="331" r:id="rId27"/>
    <p:sldId id="342" r:id="rId28"/>
    <p:sldId id="333" r:id="rId29"/>
    <p:sldId id="334" r:id="rId30"/>
    <p:sldId id="336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40" r:id="rId41"/>
    <p:sldId id="34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66" d="100"/>
          <a:sy n="66" d="100"/>
        </p:scale>
        <p:origin x="14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slide" Target="slide4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2.ppt" TargetMode="External"/><Relationship Id="rId79" Type="http://schemas.openxmlformats.org/officeDocument/2006/relationships/image" Target="../media/image17.jpe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image" Target="../media/image13.jpeg"/><Relationship Id="rId77" Type="http://schemas.openxmlformats.org/officeDocument/2006/relationships/image" Target="../media/image15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14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slide" Target="slide8.xml"/><Relationship Id="rId75" Type="http://schemas.openxmlformats.org/officeDocument/2006/relationships/hyperlink" Target="file:///G:\tin%208\Ngoai%20kh&#243;a1\TT3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hyperlink" Target="file:///G:\tin%208\TTDD1.ppt" TargetMode="External"/><Relationship Id="rId78" Type="http://schemas.openxmlformats.org/officeDocument/2006/relationships/image" Target="../media/image16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hyperlink" Target="file:///G:\tin%208\TTDD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7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TẠO …..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…..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:a16="http://schemas.microsoft.com/office/drawing/2014/main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</a:t>
            </a:r>
          </a:p>
        </p:txBody>
      </p:sp>
      <p:sp>
        <p:nvSpPr>
          <p:cNvPr id="2058" name="WordArt 10">
            <a:extLst>
              <a:ext uri="{FF2B5EF4-FFF2-40B4-BE49-F238E27FC236}">
                <a16:creationId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02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0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32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79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040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48 : 24 = 2.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55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55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BC(4, 6) = ?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?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ƯCLN(5,7) =  1</a:t>
            </a: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>
                <a:cs typeface="Times New Roman" pitchFamily="18" charset="0"/>
              </a:rPr>
              <a:t>Số</a:t>
            </a:r>
            <a:r>
              <a:rPr lang="en-US" sz="4400" dirty="0">
                <a:cs typeface="Times New Roman" pitchFamily="18" charset="0"/>
              </a:rPr>
              <a:t> 9 </a:t>
            </a:r>
            <a:r>
              <a:rPr lang="en-US" sz="4400" dirty="0" err="1">
                <a:cs typeface="Times New Roman" pitchFamily="18" charset="0"/>
              </a:rPr>
              <a:t>có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phải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là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bội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chung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của</a:t>
            </a:r>
            <a:r>
              <a:rPr lang="en-US" sz="4400" dirty="0">
                <a:cs typeface="Times New Roman" pitchFamily="18" charset="0"/>
              </a:rPr>
              <a:t> 3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6 </a:t>
            </a:r>
            <a:r>
              <a:rPr lang="en-US" sz="4400" dirty="0" err="1">
                <a:cs typeface="Times New Roman" pitchFamily="18" charset="0"/>
              </a:rPr>
              <a:t>không</a:t>
            </a:r>
            <a:r>
              <a:rPr lang="en-US" sz="4400" dirty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2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2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3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6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79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NHẤT </a:t>
            </a: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1562</Words>
  <Application>Microsoft Office PowerPoint</Application>
  <PresentationFormat>Màn hình rộng</PresentationFormat>
  <Paragraphs>308</Paragraphs>
  <Slides>35</Slides>
  <Notes>19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Impact</vt:lpstr>
      <vt:lpstr>Times New Roman</vt:lpstr>
      <vt:lpstr>VNI-Ongdo (nobita)</vt:lpstr>
      <vt:lpstr>Wingdings</vt:lpstr>
      <vt:lpstr>Office Theme</vt:lpstr>
      <vt:lpstr>Default Design</vt:lpstr>
      <vt:lpstr>1_Default Design</vt:lpstr>
      <vt:lpstr>2_Default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Đô Trần</cp:lastModifiedBy>
  <cp:revision>36</cp:revision>
  <dcterms:created xsi:type="dcterms:W3CDTF">2021-06-07T13:44:30Z</dcterms:created>
  <dcterms:modified xsi:type="dcterms:W3CDTF">2023-05-31T12:13:54Z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