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</a:rPr>
              <a:t>tập</a:t>
            </a:r>
            <a:r>
              <a:rPr lang="en-US" altLang="en-US" u="sng" dirty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  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6)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Điền</a:t>
            </a:r>
            <a:r>
              <a:rPr lang="en-US" altLang="en-US" b="1" dirty="0"/>
              <a:t> </a:t>
            </a:r>
            <a:r>
              <a:rPr lang="en-US" altLang="en-US" b="1" dirty="0" err="1"/>
              <a:t>dấu</a:t>
            </a:r>
            <a:r>
              <a:rPr lang="en-US" altLang="en-US" b="1" dirty="0"/>
              <a:t> &gt; ;&lt;; = </a:t>
            </a:r>
            <a:r>
              <a:rPr lang="en-US" altLang="en-US" b="1" dirty="0" err="1"/>
              <a:t>vào</a:t>
            </a:r>
            <a:r>
              <a:rPr lang="en-US" altLang="en-US" b="1" dirty="0"/>
              <a:t> ô </a:t>
            </a:r>
            <a:r>
              <a:rPr lang="en-US" altLang="en-US" b="1" dirty="0" err="1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tập1,2 3 (SGK/24)</a:t>
            </a: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 Narrow" panose="020B0606020202030204" pitchFamily="34" charset="0"/>
              </a:rPr>
              <a:t>Bài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giảng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diện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40ph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60ph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80ph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100ph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120ph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120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1 con vi </a:t>
            </a:r>
            <a:r>
              <a:rPr lang="en-US" dirty="0" err="1"/>
              <a:t>khuẩn</a:t>
            </a:r>
            <a:r>
              <a:rPr lang="en-US" dirty="0"/>
              <a:t> E.coli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64 vi </a:t>
            </a:r>
            <a:r>
              <a:rPr lang="en-US" dirty="0" err="1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 HS </a:t>
            </a:r>
            <a:r>
              <a:rPr lang="en-US" dirty="0" err="1">
                <a:solidFill>
                  <a:schemeClr val="bg1"/>
                </a:solidFill>
              </a:rPr>
              <a:t>đọc</a:t>
            </a:r>
            <a:r>
              <a:rPr lang="en-US" dirty="0">
                <a:solidFill>
                  <a:schemeClr val="bg1"/>
                </a:solidFill>
              </a:rPr>
              <a:t> SGK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2+ 2+ 2+2+2+ 2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25" imgH="126725" progId="Equation.DSMT4">
                    <p:embed/>
                  </p:oleObj>
                </mc:Choice>
                <mc:Fallback>
                  <p:oleObj name="Equation" r:id="rId5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a)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 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   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002060"/>
                </a:solidFill>
              </a:rPr>
              <a:t> + 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: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5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>
                <a:solidFill>
                  <a:srgbClr val="CC0000"/>
                </a:solidFill>
              </a:rPr>
              <a:t>lập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phương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2 . 2 . 2 . 2 . 2                   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10.10.10 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       </a:t>
            </a:r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b) 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>
                <a:solidFill>
                  <a:srgbClr val="FFFF00"/>
                </a:solidFill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dùng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963</TotalTime>
  <Words>1122</Words>
  <Application>Microsoft Office PowerPoint</Application>
  <PresentationFormat>Màn hình rộng</PresentationFormat>
  <Paragraphs>205</Paragraphs>
  <Slides>16</Slides>
  <Notes>7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#9Slide03 Arima Madurai Black</vt:lpstr>
      <vt:lpstr>Arial</vt:lpstr>
      <vt:lpstr>Arial Narrow</vt:lpstr>
      <vt:lpstr>Calibri</vt:lpstr>
      <vt:lpstr>Calibri Light</vt:lpstr>
      <vt:lpstr>Courier New</vt:lpstr>
      <vt:lpstr>Times New Roman</vt:lpstr>
      <vt:lpstr>UTM Habano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Đô Trần</cp:lastModifiedBy>
  <cp:revision>76</cp:revision>
  <dcterms:created xsi:type="dcterms:W3CDTF">2021-08-08T13:45:26Z</dcterms:created>
  <dcterms:modified xsi:type="dcterms:W3CDTF">2023-05-31T08:09:02Z</dcterms:modified>
</cp:coreProperties>
</file>