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29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48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449" y="923074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66374" y="1814530"/>
                <a:ext cx="6611746" cy="2783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3200" b="1" dirty="0" smtClean="0"/>
              </a:p>
              <a:p>
                <a:endParaRPr lang="en-US" sz="3200" b="1" dirty="0"/>
              </a:p>
              <a:p>
                <a:r>
                  <a:rPr lang="en-US" sz="32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)  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200" b="1" i="1" dirty="0" smtClean="0">
                  <a:latin typeface="Times New Roman" panose="02020603050405020304" pitchFamily="18" charset="0"/>
                </a:endParaRPr>
              </a:p>
              <a:p>
                <a:endParaRPr lang="en-US" sz="3200" b="1" i="1" dirty="0">
                  <a:latin typeface="Times New Roman" panose="02020603050405020304" pitchFamily="18" charset="0"/>
                </a:endParaRPr>
              </a:p>
              <a:p>
                <a:r>
                  <a:rPr lang="en-US" sz="32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𝐝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) 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ra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ra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1" i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374" y="1814530"/>
                <a:ext cx="6611746" cy="27838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1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98032" y="1203158"/>
                <a:ext cx="7757252" cy="3604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5: 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 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032" y="1203158"/>
                <a:ext cx="7757252" cy="3604320"/>
              </a:xfrm>
              <a:prstGeom prst="rect">
                <a:avLst/>
              </a:prstGeom>
              <a:blipFill rotWithShape="0">
                <a:blip r:embed="rId2"/>
                <a:stretch>
                  <a:fillRect l="-2044" t="-2365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2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66674" y="1058779"/>
                <a:ext cx="2814680" cy="1148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674" y="1058779"/>
                <a:ext cx="2814680" cy="11486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66674" y="2695074"/>
                <a:ext cx="3091424" cy="1183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𝒅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674" y="2695074"/>
                <a:ext cx="3091424" cy="11830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58916" y="4404787"/>
                <a:ext cx="3052952" cy="1183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916" y="4404787"/>
                <a:ext cx="3052952" cy="11830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54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9245" y="901338"/>
                <a:ext cx="6346609" cy="4281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2: 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 smtClean="0"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𝐚</m:t>
                    </m:r>
                    <m:r>
                      <a:rPr lang="en-US" sz="32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e>
                    </m:rad>
                    <m:r>
                      <a:rPr lang="en-US" sz="3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e>
                    </m:rad>
                  </m:oMath>
                </a14:m>
                <a:endParaRPr lang="en-US" sz="3200" b="1" dirty="0" smtClean="0">
                  <a:cs typeface="Times New Roman" panose="02020603050405020304" pitchFamily="18" charset="0"/>
                </a:endParaRPr>
              </a:p>
              <a:p>
                <a:endParaRPr lang="en-US" sz="3200" b="1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 smtClean="0"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endParaRPr lang="en-US" sz="3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245" y="901338"/>
                <a:ext cx="6346609" cy="4281172"/>
              </a:xfrm>
              <a:prstGeom prst="rect">
                <a:avLst/>
              </a:prstGeom>
              <a:blipFill rotWithShape="0">
                <a:blip r:embed="rId2"/>
                <a:stretch>
                  <a:fillRect l="-2402" t="-1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44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</TotalTime>
  <Words>53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Cambria Math</vt:lpstr>
      <vt:lpstr>Garamond</vt:lpstr>
      <vt:lpstr>Times New Roman</vt:lpstr>
      <vt:lpstr>Organic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</dc:title>
  <dc:creator>Bình Lục</dc:creator>
  <cp:lastModifiedBy>Luc Binh</cp:lastModifiedBy>
  <cp:revision>15</cp:revision>
  <dcterms:created xsi:type="dcterms:W3CDTF">2015-08-14T15:31:27Z</dcterms:created>
  <dcterms:modified xsi:type="dcterms:W3CDTF">2017-09-04T01:25:09Z</dcterms:modified>
</cp:coreProperties>
</file>