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5" r:id="rId3"/>
    <p:sldMasterId id="2147483659" r:id="rId4"/>
    <p:sldMasterId id="2147483661" r:id="rId5"/>
    <p:sldMasterId id="2147483663" r:id="rId6"/>
    <p:sldMasterId id="2147483665" r:id="rId7"/>
  </p:sldMasterIdLst>
  <p:sldIdLst>
    <p:sldId id="258" r:id="rId8"/>
    <p:sldId id="259" r:id="rId9"/>
    <p:sldId id="27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7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00FF"/>
    <a:srgbClr val="800000"/>
    <a:srgbClr val="FFCCFF"/>
    <a:srgbClr val="FFFF00"/>
    <a:srgbClr val="FF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2746" autoAdjust="0"/>
  </p:normalViewPr>
  <p:slideViewPr>
    <p:cSldViewPr>
      <p:cViewPr varScale="1">
        <p:scale>
          <a:sx n="55" d="100"/>
          <a:sy n="55" d="100"/>
        </p:scale>
        <p:origin x="160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0B40-067C-471E-AD9B-4007A9503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A61B7-BC53-4BEF-BE97-2A5BAD0C0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DEDFC-D53E-4FC0-ADA3-29773152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C777A-2094-46DF-A4BD-684E430E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B9EDC-8B1F-4041-B6DA-F052E21F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82996-86E8-4C31-AF31-7703B8405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2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86CC-2F43-4BF9-84AE-F80C07EC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C49A8-2470-4E35-B3F8-156A8DEA7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49515-FB17-470C-B963-CDE6385A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D217A-78F2-486C-B9B5-CDF586CE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3BDD1-E89C-4883-9502-24424203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81E3B-4AC9-474C-9EC1-A60B39716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25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2257C-0989-41E3-B0E6-63AB10273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88007-F5DD-4752-AD4B-9F5ED4D3A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EB338-B379-484A-88BF-CF76FBA2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E1EC1-86D5-4E4F-A383-6A0377DC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DC48-EFEB-4FBD-A742-522AF78B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5190B-A571-4E3C-9A79-11063F609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45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BDDD80-F4B7-43FF-AAAA-E7CB3B12035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331D0-60E6-475F-BACE-2BB60D0C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90F2C-D0F4-4C1F-94EA-BFAB2079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4EA67-EF43-4904-8D3B-5D77EB7A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60656C-1A80-4942-BF21-FB4D25F8E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96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>
            <a:extLst>
              <a:ext uri="{FF2B5EF4-FFF2-40B4-BE49-F238E27FC236}">
                <a16:creationId xmlns:a16="http://schemas.microsoft.com/office/drawing/2014/main" id="{775676ED-B454-4F41-94BB-7E7ECC3062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131" name="Group 3">
              <a:extLst>
                <a:ext uri="{FF2B5EF4-FFF2-40B4-BE49-F238E27FC236}">
                  <a16:creationId xmlns:a16="http://schemas.microsoft.com/office/drawing/2014/main" id="{949211FC-EC5C-4E69-866E-15C7D8D11E4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8132" name="Freeform 4">
                <a:extLst>
                  <a:ext uri="{FF2B5EF4-FFF2-40B4-BE49-F238E27FC236}">
                    <a16:creationId xmlns:a16="http://schemas.microsoft.com/office/drawing/2014/main" id="{E6991259-FDA3-4C57-A479-C13862AB95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3" name="Freeform 5">
                <a:extLst>
                  <a:ext uri="{FF2B5EF4-FFF2-40B4-BE49-F238E27FC236}">
                    <a16:creationId xmlns:a16="http://schemas.microsoft.com/office/drawing/2014/main" id="{C1DDD808-2002-4292-9ED9-8DD55CA75D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4" name="Freeform 6">
                <a:extLst>
                  <a:ext uri="{FF2B5EF4-FFF2-40B4-BE49-F238E27FC236}">
                    <a16:creationId xmlns:a16="http://schemas.microsoft.com/office/drawing/2014/main" id="{A09300F8-DE5C-41D5-9430-0F9F8349FC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5" name="Freeform 7">
                <a:extLst>
                  <a:ext uri="{FF2B5EF4-FFF2-40B4-BE49-F238E27FC236}">
                    <a16:creationId xmlns:a16="http://schemas.microsoft.com/office/drawing/2014/main" id="{963A8173-6C69-4C62-8688-1F500A99A9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6" name="Freeform 8">
                <a:extLst>
                  <a:ext uri="{FF2B5EF4-FFF2-40B4-BE49-F238E27FC236}">
                    <a16:creationId xmlns:a16="http://schemas.microsoft.com/office/drawing/2014/main" id="{75F8A693-E672-4586-B25C-07D82B9D56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37" name="Freeform 9">
              <a:extLst>
                <a:ext uri="{FF2B5EF4-FFF2-40B4-BE49-F238E27FC236}">
                  <a16:creationId xmlns:a16="http://schemas.microsoft.com/office/drawing/2014/main" id="{46B8E0F1-762E-4A38-B107-C0292CD897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Freeform 10">
              <a:extLst>
                <a:ext uri="{FF2B5EF4-FFF2-40B4-BE49-F238E27FC236}">
                  <a16:creationId xmlns:a16="http://schemas.microsoft.com/office/drawing/2014/main" id="{BE177EC3-719E-4BCD-8568-47FBE2AF34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9" name="Rectangle 11">
            <a:extLst>
              <a:ext uri="{FF2B5EF4-FFF2-40B4-BE49-F238E27FC236}">
                <a16:creationId xmlns:a16="http://schemas.microsoft.com/office/drawing/2014/main" id="{E81E751B-1ABA-4BAF-AB7B-B0BF5685C27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8140" name="Rectangle 12">
            <a:extLst>
              <a:ext uri="{FF2B5EF4-FFF2-40B4-BE49-F238E27FC236}">
                <a16:creationId xmlns:a16="http://schemas.microsoft.com/office/drawing/2014/main" id="{75EFD3DB-E884-4EE4-AC0B-D41EB96F350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8141" name="Rectangle 13">
            <a:extLst>
              <a:ext uri="{FF2B5EF4-FFF2-40B4-BE49-F238E27FC236}">
                <a16:creationId xmlns:a16="http://schemas.microsoft.com/office/drawing/2014/main" id="{FB46A45D-9AB1-4060-BB8B-070C804DAAC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8142" name="Rectangle 14">
            <a:extLst>
              <a:ext uri="{FF2B5EF4-FFF2-40B4-BE49-F238E27FC236}">
                <a16:creationId xmlns:a16="http://schemas.microsoft.com/office/drawing/2014/main" id="{56A18F07-382B-43AE-BDF3-C4E2F41DC0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8143" name="Rectangle 15">
            <a:extLst>
              <a:ext uri="{FF2B5EF4-FFF2-40B4-BE49-F238E27FC236}">
                <a16:creationId xmlns:a16="http://schemas.microsoft.com/office/drawing/2014/main" id="{7B173F6F-BE8C-4EE2-B764-D8306CF84E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E38D3B-EDBA-4FA6-AC32-A3F4AD6460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E8B9-F195-44BD-A609-463C8E86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41608-6170-4C84-83C3-FD624C61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99DB4-6861-41E2-9C01-9AA6DAB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38F25-465C-4596-806F-164463AAC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CC6FF3-E329-4FBB-9E72-D921F868B49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202A9-C654-41AA-A3EC-57F2883396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6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B9C5-EAD6-4392-8F2E-3AB0300C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43F18-FDA2-4BA3-B6F6-D373C9DC9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3415F-E9CF-42D3-8B47-E8BFD36C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AFEA4-4E32-439B-9A73-252FD06F96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B7A5FB-44B8-4FBF-A76A-EB38855F7A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BA92D-A297-4CDF-B62A-E3E7354F10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80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5E24-3A06-48BC-8570-16EB0DED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FC2F7-9FA4-44B7-8AD3-9B235FEBB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D4C1F-9E5D-4A89-B7C6-CC37DFD51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3C755-9472-4451-A97C-BEB90412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27154-23D9-49B0-843E-CCFB73A94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C4B042-D558-4B2B-AB6F-E842D8A6AC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F0FC4A-B41F-40F9-8BAC-C2CDF629F0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15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EC11-6D03-41F9-82D6-6CEA0489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F9369-B3C7-4350-8F06-E59D67A16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843F2-6B5F-4CBA-AB65-F9C3FEE33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D0863-CD7B-4C5E-A254-362803ACA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A0D7E-AE7C-419F-9F6E-C24B0410B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45042-50EE-4926-90C7-D25D239F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ED6464-CC0B-4588-B8A0-CEE7234C0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4FBA02-504E-4C30-8FA4-670C5DDCF2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2C9231-6CF0-4F70-84BA-A332CEB43F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086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9889-9BE3-4A3D-BC08-76844E33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2ADC6-1263-4533-AE42-409E23AB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EA2D-995B-441A-9B27-46CC34FB99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CEDFF-68AB-423F-A28E-6DD89E2C52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4699E-8C21-4E5F-997D-283F0B82B8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561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978D7-81E1-4D49-8262-4664BA42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F7839-6D7B-4173-AF3D-E905880D31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C80CC9-91A2-404D-9D7F-6C3D1B8BB3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843E7-427E-4B23-8500-A18466B515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2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EDB8-46A2-4FE9-9E77-40FF7C2C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E9729-DFBE-44E4-B075-9076A065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0801A-A5D9-4AC7-A1D7-F03D090C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A7573-906E-4DA7-A4BC-28E06D81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9985-C0E1-4932-B0DC-9F666D80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18D64-236C-45BE-A54E-E2B3DE412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390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E6A8-85BB-413F-9A58-EB144D2B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F2FA-3DD2-4312-B078-A4993A5C6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55413-0995-4317-B6F8-AF9F37AD2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30161-0BCE-4C86-8EF3-6FC2CB4E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DB66F-6C3A-4315-AB71-FBC3E7610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264075-DC06-42CA-A036-485028D2F6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1C3DA4-2E4E-4C6E-89DA-D44E147675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65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1108-E304-4E03-BB19-3DACB439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F8AB5-41FB-4DA7-BF03-5730D4414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71EAF-516E-4B1D-874B-63EB391A4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3F2F-DFDD-4E7E-8834-55650108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FE191-60B6-48AA-A706-47521E6D91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874E06-0CB4-41A4-AA6D-66B0370265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13B137-D077-4CED-8390-494E0D2BD7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794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2090-0316-4162-A465-97C744F6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32021-BEB0-4D8D-BAB1-84998EA01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F9029-9B9E-462C-BFE1-82087361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29DB6-77D1-4221-9D94-8C4D1D47D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7301AF-F5CF-4742-B971-78AC3BF48A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C1B52-A0D4-4ED8-903F-ADFA6E341E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82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3192B-EEA1-4218-B9D2-9E02F7E70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5DE4D-A9D0-4538-ACE5-2499C1126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211B1-6D0D-4764-A6B0-591346C8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E4CE-15BD-46FB-AB99-2CBE10A34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284796-8280-407E-8B4E-93CDB04270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65D64-93FE-4143-B2B6-48A5855537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541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7F13-B93D-4C73-8C94-8489F69BF1D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1621B-6B16-421F-BBAB-B08F279A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F463A-F870-4566-98FD-D8C4E155C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4203FA-19B2-41D1-893D-B044BDCF2D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99DF-163E-4637-B842-3B4AD3BFFF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164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>
            <a:extLst>
              <a:ext uri="{FF2B5EF4-FFF2-40B4-BE49-F238E27FC236}">
                <a16:creationId xmlns:a16="http://schemas.microsoft.com/office/drawing/2014/main" id="{4AC4D98C-014E-4872-A0B2-99CEDE0DFE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2707" name="Freeform 3">
              <a:extLst>
                <a:ext uri="{FF2B5EF4-FFF2-40B4-BE49-F238E27FC236}">
                  <a16:creationId xmlns:a16="http://schemas.microsoft.com/office/drawing/2014/main" id="{786FB6EB-DFAE-4E7D-8B54-4B08E0DFB7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8" name="Freeform 4">
              <a:extLst>
                <a:ext uri="{FF2B5EF4-FFF2-40B4-BE49-F238E27FC236}">
                  <a16:creationId xmlns:a16="http://schemas.microsoft.com/office/drawing/2014/main" id="{8D21358B-80FA-4CB3-A1D5-254643C03D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9" name="Freeform 5">
              <a:extLst>
                <a:ext uri="{FF2B5EF4-FFF2-40B4-BE49-F238E27FC236}">
                  <a16:creationId xmlns:a16="http://schemas.microsoft.com/office/drawing/2014/main" id="{BEEF7B6D-14B5-430A-A5AF-381829C73B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0" name="Freeform 6">
              <a:extLst>
                <a:ext uri="{FF2B5EF4-FFF2-40B4-BE49-F238E27FC236}">
                  <a16:creationId xmlns:a16="http://schemas.microsoft.com/office/drawing/2014/main" id="{C74F9C61-887D-470A-BB20-5947A7593B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1" name="Freeform 7">
              <a:extLst>
                <a:ext uri="{FF2B5EF4-FFF2-40B4-BE49-F238E27FC236}">
                  <a16:creationId xmlns:a16="http://schemas.microsoft.com/office/drawing/2014/main" id="{23C0E8F9-9E0F-4060-BA96-2039F45FF0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2" name="Freeform 8">
              <a:extLst>
                <a:ext uri="{FF2B5EF4-FFF2-40B4-BE49-F238E27FC236}">
                  <a16:creationId xmlns:a16="http://schemas.microsoft.com/office/drawing/2014/main" id="{8FEEC6AE-5725-484D-8632-404394CC97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Freeform 9">
              <a:extLst>
                <a:ext uri="{FF2B5EF4-FFF2-40B4-BE49-F238E27FC236}">
                  <a16:creationId xmlns:a16="http://schemas.microsoft.com/office/drawing/2014/main" id="{1510851E-F1E7-4683-8A90-60C5909214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4" name="Freeform 10">
              <a:extLst>
                <a:ext uri="{FF2B5EF4-FFF2-40B4-BE49-F238E27FC236}">
                  <a16:creationId xmlns:a16="http://schemas.microsoft.com/office/drawing/2014/main" id="{7C14FA12-EB80-4A9D-947A-4B64FCEFDE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5" name="Freeform 11">
              <a:extLst>
                <a:ext uri="{FF2B5EF4-FFF2-40B4-BE49-F238E27FC236}">
                  <a16:creationId xmlns:a16="http://schemas.microsoft.com/office/drawing/2014/main" id="{276487FB-AB70-433F-B42E-EE6F587D59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6" name="Rectangle 12">
              <a:extLst>
                <a:ext uri="{FF2B5EF4-FFF2-40B4-BE49-F238E27FC236}">
                  <a16:creationId xmlns:a16="http://schemas.microsoft.com/office/drawing/2014/main" id="{FD7E2C62-00D5-4C7A-BF20-F9B2771D5D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Rectangle 13">
              <a:extLst>
                <a:ext uri="{FF2B5EF4-FFF2-40B4-BE49-F238E27FC236}">
                  <a16:creationId xmlns:a16="http://schemas.microsoft.com/office/drawing/2014/main" id="{630B685F-DA30-46F1-90CB-2A47539B50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Freeform 14">
              <a:extLst>
                <a:ext uri="{FF2B5EF4-FFF2-40B4-BE49-F238E27FC236}">
                  <a16:creationId xmlns:a16="http://schemas.microsoft.com/office/drawing/2014/main" id="{EEEFD0EA-A47C-4DAD-85A8-88DA503D76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Freeform 15">
              <a:extLst>
                <a:ext uri="{FF2B5EF4-FFF2-40B4-BE49-F238E27FC236}">
                  <a16:creationId xmlns:a16="http://schemas.microsoft.com/office/drawing/2014/main" id="{BCA8482B-86E6-4BE9-9902-CC127A3340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0" name="Freeform 16">
              <a:extLst>
                <a:ext uri="{FF2B5EF4-FFF2-40B4-BE49-F238E27FC236}">
                  <a16:creationId xmlns:a16="http://schemas.microsoft.com/office/drawing/2014/main" id="{86BFC6D9-D523-48F1-9EF9-5A6F3C3503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1" name="Freeform 17">
              <a:extLst>
                <a:ext uri="{FF2B5EF4-FFF2-40B4-BE49-F238E27FC236}">
                  <a16:creationId xmlns:a16="http://schemas.microsoft.com/office/drawing/2014/main" id="{F9F4D4CA-47AE-4102-86A2-DAC737AE29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2" name="Freeform 18">
              <a:extLst>
                <a:ext uri="{FF2B5EF4-FFF2-40B4-BE49-F238E27FC236}">
                  <a16:creationId xmlns:a16="http://schemas.microsoft.com/office/drawing/2014/main" id="{B81F2A38-C4FC-4763-A7D5-D7EE92D4C4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Freeform 19">
              <a:extLst>
                <a:ext uri="{FF2B5EF4-FFF2-40B4-BE49-F238E27FC236}">
                  <a16:creationId xmlns:a16="http://schemas.microsoft.com/office/drawing/2014/main" id="{6F9CFB91-43F7-49DE-A935-533B517F1C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Freeform 20">
              <a:extLst>
                <a:ext uri="{FF2B5EF4-FFF2-40B4-BE49-F238E27FC236}">
                  <a16:creationId xmlns:a16="http://schemas.microsoft.com/office/drawing/2014/main" id="{5FBD4EA6-AB26-465C-9ED4-47FD5C4B91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25" name="Rectangle 21">
            <a:extLst>
              <a:ext uri="{FF2B5EF4-FFF2-40B4-BE49-F238E27FC236}">
                <a16:creationId xmlns:a16="http://schemas.microsoft.com/office/drawing/2014/main" id="{5A0015B1-B9B1-495A-A415-D2526DB32C9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2726" name="Rectangle 22">
            <a:extLst>
              <a:ext uri="{FF2B5EF4-FFF2-40B4-BE49-F238E27FC236}">
                <a16:creationId xmlns:a16="http://schemas.microsoft.com/office/drawing/2014/main" id="{5F415637-17B8-4C94-864B-1E6ED59C9DB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2727" name="Rectangle 23">
            <a:extLst>
              <a:ext uri="{FF2B5EF4-FFF2-40B4-BE49-F238E27FC236}">
                <a16:creationId xmlns:a16="http://schemas.microsoft.com/office/drawing/2014/main" id="{B8B00A31-2A7A-4596-99DE-412BB695D65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2728" name="Rectangle 24">
            <a:extLst>
              <a:ext uri="{FF2B5EF4-FFF2-40B4-BE49-F238E27FC236}">
                <a16:creationId xmlns:a16="http://schemas.microsoft.com/office/drawing/2014/main" id="{EF8C7C46-D0F0-42D2-B24F-29C1774BE9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2729" name="Rectangle 25">
            <a:extLst>
              <a:ext uri="{FF2B5EF4-FFF2-40B4-BE49-F238E27FC236}">
                <a16:creationId xmlns:a16="http://schemas.microsoft.com/office/drawing/2014/main" id="{95BD1589-C3E9-4A93-AA9A-0F46047566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1FBBBD-0A79-4718-B663-73368163DE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7C29-5671-476F-ACF0-48FADC16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7E156-ABB7-4A5E-9A2D-00CF3180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CE43-F6AB-44D6-99E6-106DF055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224F-ED0A-45D7-AFE6-BBBFE1A3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FCA34-63DB-4334-A8C6-DD8A874C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E80E3-3C26-4B9E-9414-9B8563452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187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EA51-CF14-435D-A2DA-EA0C061F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6F5B6-0A57-4669-B2F3-542143C44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18D84-DF8B-45E5-9158-5246E572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F39E4-0E4D-4772-A7F9-0E8107B6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06F41-2524-4851-A7B3-3B1EFB06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22B1C-33B1-4176-A2DA-0BDF27E84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665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2635-B48C-44A3-9DA2-E01C2779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D9E7-DEE3-4F0B-81F8-A68E5BC4B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7A19C-B8CE-4BD8-B05E-DEDAA4520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B9D53-84C3-4842-BF53-26D970EC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68B95-C292-4682-AB95-BD4DB420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7DC26-690F-47BB-B258-5B9B0873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50A8D-0B12-46E5-985E-08018A14B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61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6A18-2EF7-4889-8562-DFBDEDE0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8FE16-28BB-4996-8959-5F72DA4CC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E144B-90FE-4700-90EF-CBD1A9B87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727C9-7A9E-41A7-8DDC-6C5776BD0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C69CF-AA95-490F-AA92-9B820B54E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08D8F-DE16-48DA-ACAF-A2F431E1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6E215-B177-4D67-A876-B978ED22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DE45C6-3193-4B49-B6C6-CB0283E0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55FCF-A3B4-451A-B96D-B36C88554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06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336C-A8C2-43C0-AA1C-CE2007E5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AB305-427E-468C-A20F-7FC37D33B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7CD29-A2A1-440B-A324-FAE0F453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1F24-8D8D-434A-814E-E16A56E6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9960D-6D26-4D43-A8AF-E89FE400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8359A-02D5-4700-8E30-3E0963016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269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462F-EE37-4D41-95A6-69962A12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D9350-8C86-41BB-A0FE-A679FD4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3AA3C-CA4F-43F6-A4D4-5D1AC2F2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A66E9-DF85-4F73-B85B-A52AE639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82768-1858-4141-AB8F-B1FCF2C8A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814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B5C8-4E06-4E8E-8E3D-7296C046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B677B-56E2-4F5A-A262-C0F11CAC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BB096-33B0-4BB1-8970-314077CC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ED31B-9AAC-4626-BD55-B22F9D24F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467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1534-862F-49E2-8F7A-EF06209F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0A776-3911-45EB-945C-E42FB3FC7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A0661-2F97-4473-8810-85C3FF68D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C353B-7FDB-4119-82F9-11420F60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38ED5-6118-4430-B7B0-F15D1C41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0AA4C-2613-4242-9F0F-72D12A84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98BF1-0D24-4784-B9D9-FF774FDFE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576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06C9-8944-428F-90AD-01FC9F39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C5C16-E5C1-4888-8313-C6CC677D1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E7DEF-6F91-4EC1-BFAF-3C8232F0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84A85-D0D3-4C1F-BCB0-D9C92460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DF648-8635-4535-ABC5-DC7A1AA7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7459D-1434-48C0-A04D-648938E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DF83-69E9-4925-AD8C-CC62BC385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551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8C8B-CCB6-422A-B9CF-10725698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B9666-5C8E-423A-8471-AC0B43DCD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438C7-3577-49B5-B429-F8E171DC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223D3-0658-4060-B46B-92EA4E2F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C6E3B-174B-44FE-BFA5-467983AB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49A89-EFDC-4642-85AE-5C650026A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219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C347F-A1FA-41DD-B2E2-EEA4BCD56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27D4C-E43E-44AC-98E2-3FF0DCD0D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F86DC-0D94-48D9-830A-F3A09DFD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740DE-077A-4D89-A864-B81FE85A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3561B-BEE2-4A31-8E25-100E0FAD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808A9-F10A-4B84-805D-A0177EC62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65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>
            <a:extLst>
              <a:ext uri="{FF2B5EF4-FFF2-40B4-BE49-F238E27FC236}">
                <a16:creationId xmlns:a16="http://schemas.microsoft.com/office/drawing/2014/main" id="{B912DB1B-8621-4007-B75C-E8683A3108D0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81923" name="Freeform 3">
              <a:extLst>
                <a:ext uri="{FF2B5EF4-FFF2-40B4-BE49-F238E27FC236}">
                  <a16:creationId xmlns:a16="http://schemas.microsoft.com/office/drawing/2014/main" id="{4B2E96B4-CA0B-4700-B29C-3B70A686CD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4" name="Freeform 4">
              <a:extLst>
                <a:ext uri="{FF2B5EF4-FFF2-40B4-BE49-F238E27FC236}">
                  <a16:creationId xmlns:a16="http://schemas.microsoft.com/office/drawing/2014/main" id="{14898C55-8E6F-4850-AE32-CC44301C01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5" name="Freeform 5">
            <a:extLst>
              <a:ext uri="{FF2B5EF4-FFF2-40B4-BE49-F238E27FC236}">
                <a16:creationId xmlns:a16="http://schemas.microsoft.com/office/drawing/2014/main" id="{B8433F48-3AD5-4A1F-8FB2-BB435D780A68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26" name="Group 6">
            <a:extLst>
              <a:ext uri="{FF2B5EF4-FFF2-40B4-BE49-F238E27FC236}">
                <a16:creationId xmlns:a16="http://schemas.microsoft.com/office/drawing/2014/main" id="{82130107-5AEC-499C-AF80-789A680D17CD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81927" name="Freeform 7">
              <a:extLst>
                <a:ext uri="{FF2B5EF4-FFF2-40B4-BE49-F238E27FC236}">
                  <a16:creationId xmlns:a16="http://schemas.microsoft.com/office/drawing/2014/main" id="{E0DB4A11-D31B-47DA-98E2-EC29BACF976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28" name="Group 8">
              <a:extLst>
                <a:ext uri="{FF2B5EF4-FFF2-40B4-BE49-F238E27FC236}">
                  <a16:creationId xmlns:a16="http://schemas.microsoft.com/office/drawing/2014/main" id="{D1E45846-DEF8-4241-AEE6-AB30130EA87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81929" name="Freeform 9">
                <a:extLst>
                  <a:ext uri="{FF2B5EF4-FFF2-40B4-BE49-F238E27FC236}">
                    <a16:creationId xmlns:a16="http://schemas.microsoft.com/office/drawing/2014/main" id="{CD4CF91D-64A7-4569-A6DE-62D5756E79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0" name="Freeform 10">
                <a:extLst>
                  <a:ext uri="{FF2B5EF4-FFF2-40B4-BE49-F238E27FC236}">
                    <a16:creationId xmlns:a16="http://schemas.microsoft.com/office/drawing/2014/main" id="{15A63C7D-678A-4311-A7FD-59F1E15B28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1" name="Freeform 11">
                <a:extLst>
                  <a:ext uri="{FF2B5EF4-FFF2-40B4-BE49-F238E27FC236}">
                    <a16:creationId xmlns:a16="http://schemas.microsoft.com/office/drawing/2014/main" id="{1C2926BC-F029-42E6-AA0C-7C13FFF596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2" name="Freeform 12">
                <a:extLst>
                  <a:ext uri="{FF2B5EF4-FFF2-40B4-BE49-F238E27FC236}">
                    <a16:creationId xmlns:a16="http://schemas.microsoft.com/office/drawing/2014/main" id="{5BF5BF0A-1C32-45B0-AD1C-12EE88B27C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3" name="Freeform 13">
                <a:extLst>
                  <a:ext uri="{FF2B5EF4-FFF2-40B4-BE49-F238E27FC236}">
                    <a16:creationId xmlns:a16="http://schemas.microsoft.com/office/drawing/2014/main" id="{5E602838-80E1-4D17-BF29-AFEC17089A3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34" name="Freeform 14">
              <a:extLst>
                <a:ext uri="{FF2B5EF4-FFF2-40B4-BE49-F238E27FC236}">
                  <a16:creationId xmlns:a16="http://schemas.microsoft.com/office/drawing/2014/main" id="{ECE14A09-821C-4AE5-9B9E-F17DD411504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35" name="Group 15">
            <a:extLst>
              <a:ext uri="{FF2B5EF4-FFF2-40B4-BE49-F238E27FC236}">
                <a16:creationId xmlns:a16="http://schemas.microsoft.com/office/drawing/2014/main" id="{AEE4B23D-795B-44F6-93FF-2F59B92B8F52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1936" name="Freeform 16">
              <a:extLst>
                <a:ext uri="{FF2B5EF4-FFF2-40B4-BE49-F238E27FC236}">
                  <a16:creationId xmlns:a16="http://schemas.microsoft.com/office/drawing/2014/main" id="{9DBF728C-EB0B-42CC-8EEC-75F1F1BCA1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Freeform 17">
              <a:extLst>
                <a:ext uri="{FF2B5EF4-FFF2-40B4-BE49-F238E27FC236}">
                  <a16:creationId xmlns:a16="http://schemas.microsoft.com/office/drawing/2014/main" id="{E812DC39-BB92-42E4-9A7B-FF4A58CDA9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Freeform 18">
              <a:extLst>
                <a:ext uri="{FF2B5EF4-FFF2-40B4-BE49-F238E27FC236}">
                  <a16:creationId xmlns:a16="http://schemas.microsoft.com/office/drawing/2014/main" id="{2731FDCF-5B71-482A-9C3D-5F4BD0E85D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9" name="Freeform 19">
              <a:extLst>
                <a:ext uri="{FF2B5EF4-FFF2-40B4-BE49-F238E27FC236}">
                  <a16:creationId xmlns:a16="http://schemas.microsoft.com/office/drawing/2014/main" id="{6E2A3B1A-552B-40A2-AE5C-586B42A39C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0" name="Freeform 20">
              <a:extLst>
                <a:ext uri="{FF2B5EF4-FFF2-40B4-BE49-F238E27FC236}">
                  <a16:creationId xmlns:a16="http://schemas.microsoft.com/office/drawing/2014/main" id="{11783995-D1FE-43E7-9F93-1374F00114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1" name="Freeform 21">
              <a:extLst>
                <a:ext uri="{FF2B5EF4-FFF2-40B4-BE49-F238E27FC236}">
                  <a16:creationId xmlns:a16="http://schemas.microsoft.com/office/drawing/2014/main" id="{98B8BF36-4AD2-413A-B9DA-E063AAED5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2" name="Rectangle 22">
            <a:extLst>
              <a:ext uri="{FF2B5EF4-FFF2-40B4-BE49-F238E27FC236}">
                <a16:creationId xmlns:a16="http://schemas.microsoft.com/office/drawing/2014/main" id="{37A251CB-2610-4143-9CD4-0D3DDD0C24C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1943" name="Rectangle 23">
            <a:extLst>
              <a:ext uri="{FF2B5EF4-FFF2-40B4-BE49-F238E27FC236}">
                <a16:creationId xmlns:a16="http://schemas.microsoft.com/office/drawing/2014/main" id="{088A5CE0-1272-43D0-9C4D-3C7AE406DF5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1944" name="Rectangle 24">
            <a:extLst>
              <a:ext uri="{FF2B5EF4-FFF2-40B4-BE49-F238E27FC236}">
                <a16:creationId xmlns:a16="http://schemas.microsoft.com/office/drawing/2014/main" id="{855D53DC-32A7-45B1-81B6-598B4B26D80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1945" name="Rectangle 25">
            <a:extLst>
              <a:ext uri="{FF2B5EF4-FFF2-40B4-BE49-F238E27FC236}">
                <a16:creationId xmlns:a16="http://schemas.microsoft.com/office/drawing/2014/main" id="{A3FDD76D-0909-4EB9-875A-FB95BFCC02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8D1656-F91F-4708-8DB4-977EFFD89E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1946" name="Rectangle 26">
            <a:extLst>
              <a:ext uri="{FF2B5EF4-FFF2-40B4-BE49-F238E27FC236}">
                <a16:creationId xmlns:a16="http://schemas.microsoft.com/office/drawing/2014/main" id="{B1225F8E-E92D-47FC-A4AA-0C8ACCAA4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A1D2-17D4-40AB-9614-1DD629F0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D2280-4224-41CE-A75E-2A2F3150F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0D709-F7F9-4015-999B-8DD4AF3E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6DA3-38E8-422D-A87C-DB2E7AF0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7EA3-5290-4A6E-8E3F-0A9596DE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8AD89-E9EB-4358-A3D8-C462A3FB5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989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DA3E-34A3-419B-A4A9-1ED53961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04832-750D-4911-8E13-DD02647D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F3B03-A4C0-492E-A773-BA148A80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C5564-7256-4196-9EEA-09B0A5BF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3B65D-DDB1-4BFF-B635-3425007C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78663-A3F5-46D4-AAC5-9E2F2665B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272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AA0A-3707-468F-839E-EAF2DCCF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CF22E-1C8F-4BFB-AEE8-80E2E3024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BAC52-D7BB-472E-97FA-0DB951224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7B118-9DB1-482D-882B-BAF71976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E231C-34D7-4267-9C95-58A7AD24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B23A8-B4FE-4E02-8666-FC20231C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6C0D0-7882-4D81-BBF5-F5E1F9671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72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28334-4DA1-423B-AAD3-85F227E3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89ECB-B27B-40CD-A98B-8AE580792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7A149-3576-4D35-B9E1-E772F1DC8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C96DC-2236-42CD-8E0A-7B3D10D4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7D675-671D-4EF2-91AF-2512150A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21EE1-9B9D-4DCB-9C35-552A45CA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97078-FF28-4663-8A41-DFEBAE829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060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A9F9-DA9C-4F4F-8D25-ABA7661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E38CF-208C-4FE5-9A7E-8C55A9F23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37201-949D-437D-B00D-E9A9BADE0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92160-A3E3-48E9-BDA6-DA42A95FC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08986-FA65-46C7-82BC-62574C7C1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3A22E-A180-47E8-9631-7F27E1F3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25274-FDDC-4D46-B2C5-61E72FFB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951A1-81F0-4337-8B54-E6BE1759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94E1-A195-4842-876C-ED34D04BD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834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32EF-C1A6-4486-81FC-B8D6FBF5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5C5F6-817B-4E5E-ACB4-244EA99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B5A7E-6FA7-454C-8440-2BDA2BA7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7D8AA-BDBD-4C4D-8984-0A853DD4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39193-8E21-4AB2-89E2-B7AC980C1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148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5D6AD-3F21-4BE9-99FC-63B5B19B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4395D-C331-455F-8F6D-EE9F7085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AFB44-3E59-4484-82AE-383A0704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5885-27ED-4A1F-BCAF-034624CE1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88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E1B8-810D-488B-BE6C-2C2C192D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82AD-A9BF-4F22-BF75-413AD6C0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414B9-3C50-4BEF-AF44-82D653624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0D842-6F9C-456D-B8CB-0370EDB1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6FA29-869F-4543-A1C8-39FFB634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730FB-CF56-4427-B82D-55810349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04420-E7F5-41F0-BDC1-E1E69B689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79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E51-1BB6-4BC6-A0A9-CE70D420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E5790-38CC-42D8-90CB-CD9FC4E1F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45090-49E9-4423-8C13-1543685AD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AB2FA-F87F-4279-934E-6114EFCC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42676-38A0-419C-8BD1-CFE241BC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8E983-E226-4618-987F-EFD61D2B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D7E95-9F5D-4069-812E-39F0697E3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175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289C-E8C4-47B7-8240-C8ACF97D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4A82A-515D-4CBA-86BD-5D08750DE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4D26E-D531-446F-9D76-A0488509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2D8C1-E122-4EE2-9957-AAAE50E0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881DC-2FF1-44C0-8393-E857821B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129D0-5CB7-4FAD-8F6B-863713E7E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324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D043A-7645-4335-AFBC-1D4AA6AE9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AABA2-3A89-441A-A275-3ED69C74C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B8EE4-2B94-41B4-A462-6199D4EC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8AACB-9290-4CB9-9A79-7B526C93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D53A-6123-42FF-AFE5-0D561E1B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2BF73-52EA-45C7-ADFC-8F6A360A1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148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>
            <a:extLst>
              <a:ext uri="{FF2B5EF4-FFF2-40B4-BE49-F238E27FC236}">
                <a16:creationId xmlns:a16="http://schemas.microsoft.com/office/drawing/2014/main" id="{6CFD910A-0256-41AF-ABA9-1E65308B1F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6019" name="Rectangle 3">
              <a:extLst>
                <a:ext uri="{FF2B5EF4-FFF2-40B4-BE49-F238E27FC236}">
                  <a16:creationId xmlns:a16="http://schemas.microsoft.com/office/drawing/2014/main" id="{2FD51224-CC92-487A-968C-F776745232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0" name="Rectangle 4">
              <a:extLst>
                <a:ext uri="{FF2B5EF4-FFF2-40B4-BE49-F238E27FC236}">
                  <a16:creationId xmlns:a16="http://schemas.microsoft.com/office/drawing/2014/main" id="{960A67CC-F07E-4889-BCAD-9DADF6858C9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1" name="Rectangle 5">
              <a:extLst>
                <a:ext uri="{FF2B5EF4-FFF2-40B4-BE49-F238E27FC236}">
                  <a16:creationId xmlns:a16="http://schemas.microsoft.com/office/drawing/2014/main" id="{F22B67B0-B5A8-47A0-AE27-71FA691B40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Rectangle 6">
              <a:extLst>
                <a:ext uri="{FF2B5EF4-FFF2-40B4-BE49-F238E27FC236}">
                  <a16:creationId xmlns:a16="http://schemas.microsoft.com/office/drawing/2014/main" id="{D9A17F43-A065-460E-B162-5C28ECE648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Rectangle 7">
              <a:extLst>
                <a:ext uri="{FF2B5EF4-FFF2-40B4-BE49-F238E27FC236}">
                  <a16:creationId xmlns:a16="http://schemas.microsoft.com/office/drawing/2014/main" id="{B9CF0B3E-1DC8-4D28-B1AB-15476543AA9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Rectangle 8">
              <a:extLst>
                <a:ext uri="{FF2B5EF4-FFF2-40B4-BE49-F238E27FC236}">
                  <a16:creationId xmlns:a16="http://schemas.microsoft.com/office/drawing/2014/main" id="{249087D1-86AC-4710-B9F4-FD5422B1B63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Rectangle 9">
              <a:extLst>
                <a:ext uri="{FF2B5EF4-FFF2-40B4-BE49-F238E27FC236}">
                  <a16:creationId xmlns:a16="http://schemas.microsoft.com/office/drawing/2014/main" id="{510228DF-DA30-4CDC-9AD9-51B3A6D57A0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Rectangle 10">
              <a:extLst>
                <a:ext uri="{FF2B5EF4-FFF2-40B4-BE49-F238E27FC236}">
                  <a16:creationId xmlns:a16="http://schemas.microsoft.com/office/drawing/2014/main" id="{87D1C3DA-9EBF-4E36-8E8A-ED87683265E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Rectangle 11">
              <a:extLst>
                <a:ext uri="{FF2B5EF4-FFF2-40B4-BE49-F238E27FC236}">
                  <a16:creationId xmlns:a16="http://schemas.microsoft.com/office/drawing/2014/main" id="{EE73320E-D3E3-4AD3-8ACC-1B701E7850D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8" name="Rectangle 12">
              <a:extLst>
                <a:ext uri="{FF2B5EF4-FFF2-40B4-BE49-F238E27FC236}">
                  <a16:creationId xmlns:a16="http://schemas.microsoft.com/office/drawing/2014/main" id="{040AB4B3-B519-4CCF-83C8-85281A7442F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Rectangle 13">
              <a:extLst>
                <a:ext uri="{FF2B5EF4-FFF2-40B4-BE49-F238E27FC236}">
                  <a16:creationId xmlns:a16="http://schemas.microsoft.com/office/drawing/2014/main" id="{0B42AC7F-0AE6-4CE0-9C83-10003AAE396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Rectangle 14">
              <a:extLst>
                <a:ext uri="{FF2B5EF4-FFF2-40B4-BE49-F238E27FC236}">
                  <a16:creationId xmlns:a16="http://schemas.microsoft.com/office/drawing/2014/main" id="{AC02F81E-0CFD-4112-9B06-C6B2D7F66D9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Rectangle 15">
              <a:extLst>
                <a:ext uri="{FF2B5EF4-FFF2-40B4-BE49-F238E27FC236}">
                  <a16:creationId xmlns:a16="http://schemas.microsoft.com/office/drawing/2014/main" id="{979A732A-E955-4AC1-9E95-E912DD24028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Rectangle 16">
              <a:extLst>
                <a:ext uri="{FF2B5EF4-FFF2-40B4-BE49-F238E27FC236}">
                  <a16:creationId xmlns:a16="http://schemas.microsoft.com/office/drawing/2014/main" id="{883EA982-25E1-4CFB-B2DC-4265058DD1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Rectangle 17">
              <a:extLst>
                <a:ext uri="{FF2B5EF4-FFF2-40B4-BE49-F238E27FC236}">
                  <a16:creationId xmlns:a16="http://schemas.microsoft.com/office/drawing/2014/main" id="{FBA99AD3-E3C6-45A8-A662-2ADDBC47AB5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4" name="Rectangle 18">
              <a:extLst>
                <a:ext uri="{FF2B5EF4-FFF2-40B4-BE49-F238E27FC236}">
                  <a16:creationId xmlns:a16="http://schemas.microsoft.com/office/drawing/2014/main" id="{7B844D50-B6D7-4739-BD3B-88F157BBC16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Rectangle 19">
              <a:extLst>
                <a:ext uri="{FF2B5EF4-FFF2-40B4-BE49-F238E27FC236}">
                  <a16:creationId xmlns:a16="http://schemas.microsoft.com/office/drawing/2014/main" id="{CF131C50-3E8B-499B-88F7-CE2F6E86C4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6" name="Rectangle 20">
              <a:extLst>
                <a:ext uri="{FF2B5EF4-FFF2-40B4-BE49-F238E27FC236}">
                  <a16:creationId xmlns:a16="http://schemas.microsoft.com/office/drawing/2014/main" id="{748BCC48-8636-4156-99D9-99D9E87C5A9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7" name="Rectangle 21">
              <a:extLst>
                <a:ext uri="{FF2B5EF4-FFF2-40B4-BE49-F238E27FC236}">
                  <a16:creationId xmlns:a16="http://schemas.microsoft.com/office/drawing/2014/main" id="{74FDC3AF-CA04-4BEC-8D57-AB4606B5994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Freeform 22">
              <a:extLst>
                <a:ext uri="{FF2B5EF4-FFF2-40B4-BE49-F238E27FC236}">
                  <a16:creationId xmlns:a16="http://schemas.microsoft.com/office/drawing/2014/main" id="{318EE033-7880-43BF-9480-D760E5DF3FA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Freeform 23">
              <a:extLst>
                <a:ext uri="{FF2B5EF4-FFF2-40B4-BE49-F238E27FC236}">
                  <a16:creationId xmlns:a16="http://schemas.microsoft.com/office/drawing/2014/main" id="{C4FB4FAB-39D8-496B-990F-87934AD6FA1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40" name="Rectangle 24">
            <a:extLst>
              <a:ext uri="{FF2B5EF4-FFF2-40B4-BE49-F238E27FC236}">
                <a16:creationId xmlns:a16="http://schemas.microsoft.com/office/drawing/2014/main" id="{F70C9512-C5DC-4FE2-9A42-49E3C8E2FAB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6041" name="Rectangle 25">
            <a:extLst>
              <a:ext uri="{FF2B5EF4-FFF2-40B4-BE49-F238E27FC236}">
                <a16:creationId xmlns:a16="http://schemas.microsoft.com/office/drawing/2014/main" id="{56FEA7D6-15B2-4ED8-8F26-FCD38D644A8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6042" name="Rectangle 26">
            <a:extLst>
              <a:ext uri="{FF2B5EF4-FFF2-40B4-BE49-F238E27FC236}">
                <a16:creationId xmlns:a16="http://schemas.microsoft.com/office/drawing/2014/main" id="{AD6EEB14-823B-448F-BBE9-0CEE02E66C3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6043" name="Rectangle 27">
            <a:extLst>
              <a:ext uri="{FF2B5EF4-FFF2-40B4-BE49-F238E27FC236}">
                <a16:creationId xmlns:a16="http://schemas.microsoft.com/office/drawing/2014/main" id="{C5CA3515-8815-4D28-B1BF-50054B0011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6044" name="Rectangle 28">
            <a:extLst>
              <a:ext uri="{FF2B5EF4-FFF2-40B4-BE49-F238E27FC236}">
                <a16:creationId xmlns:a16="http://schemas.microsoft.com/office/drawing/2014/main" id="{DDD36B8A-1704-43FA-920E-D6A8255B79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726A15-6F46-46AB-B49A-488C2127C9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2805-517E-4B3A-A5F1-22698E85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89D7-88A5-44A2-B3A0-955D49CD4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5B910-A4C3-45AD-BB97-DB893B8B63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BD9C8-FB67-4419-BB3E-1BF2D264B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494EBF-AB97-4455-A5D1-AEC85460ED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BB9CF1-20E4-4237-84D2-3E460A0B7D0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357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7706-7AD9-40A4-B400-B9D71D1A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F4072-3B07-4E96-AB01-DD01BFA5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9E613-FC09-49B6-A02B-F07464820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8CD54-1F84-4FFF-9D96-7CE6ED070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6D47B-4148-4475-B19A-1532C61160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AC22F8-F52D-4965-B933-06EDB92F46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16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6FC1-DCFD-40BE-BF8D-58D30824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92A7A-9E75-4578-81FD-0AB783AF7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E4B24-4A00-44D3-A9F8-D20E54902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B1215-E719-44FB-B165-1841A8A61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DA513-5598-4FFE-B502-C46FA43AA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54AFD1-F2E7-4C2D-A234-16126F56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75EC8-B9C5-4D56-8FFC-9B4FAFF8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FDD70C-14CF-4136-8435-EED67353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CA204-E22A-4BE9-9C8C-8D4346499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61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4927-EDFE-41F0-B5D3-B2CFC2B5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0EE6-8C38-4041-AA50-AE297F635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35D2-07E6-4D3D-AEB1-6F5AFCF52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3BEE2-4829-4482-A482-573A102D0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11E46-2ED9-4684-98E8-77D72757D3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B813F1-C677-4CBC-95D5-BDAD99E4DC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5F37A-1491-4C7D-AE0D-2678FE7261A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440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5079-E9FA-4C4A-9CE6-06731188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44B33-704B-48D4-AEFB-293F5BA5C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002D1-007C-4EFC-ABDA-72E03A3D8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64C1A-194F-4D93-B1C5-ACF0BE6A1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860B9-D081-49D9-B0C2-25647D68E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45132D-11E1-499E-A6AC-670C3B44C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2E6C22-7BE6-4C6C-8BF7-AA4D2C3473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CA3A09-F51F-4656-A954-F6AB69C66A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E901597-5757-48B8-B912-3DC3580184B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148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DB00-3B31-4BAD-80BC-4976C7B3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747F4-BEFA-4F5A-B4E7-61BEC9DB6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FDD65-0CDD-48EB-971F-5EAF9A7EB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74E67-9968-4634-A9FB-B5F6AC9FCA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1872F-6E31-442F-9773-7C151DC3A4D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550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29B023-EFF9-4BC9-802A-BCCFB5523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F90FE1-64FD-4BC5-9474-9B8E47E4CF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8E336D-FB93-4B21-9249-6B3906D134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35A92-BEC0-40AB-9E2D-0199629B32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15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AB36-5AF7-46C6-8C7A-7E45E873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8FAB8-5FE7-4C14-B452-D66FC942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C5F69-5008-4F49-998B-4ABDDDB88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750E2-1D1C-4079-AD4F-DD464C9CFF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24B2B-51DE-491C-A217-51ACC7CD5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5D187F-833E-4FF2-BC6C-7448152A87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4771C5-BF4B-498F-A7AC-F3099BE7D3B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410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D9E1-7465-4A5B-9E4E-2283DF05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0FD5A0-8F3B-4D14-9469-9C8A21456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D46D-C6D3-485B-9039-DE4D73219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80829-BCA5-41BC-A879-4D6A64BCBF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D8E84-E5C7-4B8B-8D37-9AB460B9BA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36C229-B749-4AF7-BB19-8FB837F904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BCB75-0706-4176-A224-3BB7A747E8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353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1892-96CC-4D6C-8C79-17F8575D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DAFD2-D817-4CC4-AEAE-A2B82FFDD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03208-54B8-4AA1-8272-CD5C770E9C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8D527-12D6-4BC9-81A9-26DA89F58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A700BF-2E92-47DD-BC3B-C4495CC471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78ABBD-E620-482E-8B15-ADE59E7F12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100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0CF31-5080-4F8F-A611-289CBA53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138D2-C337-48AF-AB86-33D618341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09945-BA51-4CB5-AD05-BA198B3734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1AE25-10F8-43B5-B8BB-D0F6B70A9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261CBB-9AFF-412C-9FC2-854B3236EC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EB68D7-FCB1-40C0-BC12-0AEE997531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349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0297D9-94A5-49C9-892E-01A2EDCE16A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0AD6-52D6-4645-8496-2D4E45FC9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1639B-41D2-4337-A11B-BB4751551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12191ED-DE0E-4F7B-A1F9-51986C55C7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F238B-8290-4FFE-81DD-DF4A016F494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72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>
            <a:extLst>
              <a:ext uri="{FF2B5EF4-FFF2-40B4-BE49-F238E27FC236}">
                <a16:creationId xmlns:a16="http://schemas.microsoft.com/office/drawing/2014/main" id="{C372E979-013D-4CB6-8CBE-3EFE7EE1FAF1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93187" name="Group 3">
              <a:extLst>
                <a:ext uri="{FF2B5EF4-FFF2-40B4-BE49-F238E27FC236}">
                  <a16:creationId xmlns:a16="http://schemas.microsoft.com/office/drawing/2014/main" id="{D0906D37-7222-4822-B665-0C8CFF14EF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93188" name="Oval 4">
                <a:extLst>
                  <a:ext uri="{FF2B5EF4-FFF2-40B4-BE49-F238E27FC236}">
                    <a16:creationId xmlns:a16="http://schemas.microsoft.com/office/drawing/2014/main" id="{F1D901FE-6803-4985-9611-08A3FD2271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9" name="Oval 5">
                <a:extLst>
                  <a:ext uri="{FF2B5EF4-FFF2-40B4-BE49-F238E27FC236}">
                    <a16:creationId xmlns:a16="http://schemas.microsoft.com/office/drawing/2014/main" id="{FA18C69D-F51D-4D7B-AF6B-D825658AE36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90" name="Group 6">
              <a:extLst>
                <a:ext uri="{FF2B5EF4-FFF2-40B4-BE49-F238E27FC236}">
                  <a16:creationId xmlns:a16="http://schemas.microsoft.com/office/drawing/2014/main" id="{FFB7696B-F1FF-478C-B6CE-C2844F79E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93191" name="Group 7">
                <a:extLst>
                  <a:ext uri="{FF2B5EF4-FFF2-40B4-BE49-F238E27FC236}">
                    <a16:creationId xmlns:a16="http://schemas.microsoft.com/office/drawing/2014/main" id="{24FBB42E-5F78-4C70-86B5-A0FE678086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93192" name="Group 8">
                  <a:extLst>
                    <a:ext uri="{FF2B5EF4-FFF2-40B4-BE49-F238E27FC236}">
                      <a16:creationId xmlns:a16="http://schemas.microsoft.com/office/drawing/2014/main" id="{0F09D3E4-850D-4B8A-AF64-DC2DEE219F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93193" name="Oval 9">
                    <a:extLst>
                      <a:ext uri="{FF2B5EF4-FFF2-40B4-BE49-F238E27FC236}">
                        <a16:creationId xmlns:a16="http://schemas.microsoft.com/office/drawing/2014/main" id="{DAB7B37F-F0EE-4A8F-9CBE-F3B51B85EA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194" name="Oval 10">
                    <a:extLst>
                      <a:ext uri="{FF2B5EF4-FFF2-40B4-BE49-F238E27FC236}">
                        <a16:creationId xmlns:a16="http://schemas.microsoft.com/office/drawing/2014/main" id="{515AC06A-F3F6-423A-88E8-45724F93C1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195" name="Group 11">
                  <a:extLst>
                    <a:ext uri="{FF2B5EF4-FFF2-40B4-BE49-F238E27FC236}">
                      <a16:creationId xmlns:a16="http://schemas.microsoft.com/office/drawing/2014/main" id="{4A795421-D0C5-4370-96A7-86551B5C46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93196" name="Group 12">
                    <a:extLst>
                      <a:ext uri="{FF2B5EF4-FFF2-40B4-BE49-F238E27FC236}">
                        <a16:creationId xmlns:a16="http://schemas.microsoft.com/office/drawing/2014/main" id="{840F6784-C8D7-414F-8298-2B3CB83B6B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93197" name="Freeform 13">
                      <a:extLst>
                        <a:ext uri="{FF2B5EF4-FFF2-40B4-BE49-F238E27FC236}">
                          <a16:creationId xmlns:a16="http://schemas.microsoft.com/office/drawing/2014/main" id="{5A175276-7B99-4214-9D42-E2C947AB74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198" name="Freeform 14">
                      <a:extLst>
                        <a:ext uri="{FF2B5EF4-FFF2-40B4-BE49-F238E27FC236}">
                          <a16:creationId xmlns:a16="http://schemas.microsoft.com/office/drawing/2014/main" id="{25B7A454-5981-4BAD-B1EB-159B9B45CA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199" name="Group 15">
                    <a:extLst>
                      <a:ext uri="{FF2B5EF4-FFF2-40B4-BE49-F238E27FC236}">
                        <a16:creationId xmlns:a16="http://schemas.microsoft.com/office/drawing/2014/main" id="{DDC0836F-9F67-4F2B-BDA5-6171E94492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93200" name="Freeform 16">
                      <a:extLst>
                        <a:ext uri="{FF2B5EF4-FFF2-40B4-BE49-F238E27FC236}">
                          <a16:creationId xmlns:a16="http://schemas.microsoft.com/office/drawing/2014/main" id="{C14DC7BA-93C1-43B2-A42C-A5AC4CF5D6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01" name="Freeform 17">
                      <a:extLst>
                        <a:ext uri="{FF2B5EF4-FFF2-40B4-BE49-F238E27FC236}">
                          <a16:creationId xmlns:a16="http://schemas.microsoft.com/office/drawing/2014/main" id="{CDEE60BF-EF34-4881-9232-94DA43E3B9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02" name="Group 18">
                    <a:extLst>
                      <a:ext uri="{FF2B5EF4-FFF2-40B4-BE49-F238E27FC236}">
                        <a16:creationId xmlns:a16="http://schemas.microsoft.com/office/drawing/2014/main" id="{64CCBDA7-06D8-4AC6-858B-438D40C1C6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93203" name="Freeform 19">
                      <a:extLst>
                        <a:ext uri="{FF2B5EF4-FFF2-40B4-BE49-F238E27FC236}">
                          <a16:creationId xmlns:a16="http://schemas.microsoft.com/office/drawing/2014/main" id="{43E0835E-7827-4AFA-90F8-FE34B02F97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04" name="Freeform 20">
                      <a:extLst>
                        <a:ext uri="{FF2B5EF4-FFF2-40B4-BE49-F238E27FC236}">
                          <a16:creationId xmlns:a16="http://schemas.microsoft.com/office/drawing/2014/main" id="{601AFA52-4133-4493-B3A9-0E075DC844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05" name="Group 21">
                    <a:extLst>
                      <a:ext uri="{FF2B5EF4-FFF2-40B4-BE49-F238E27FC236}">
                        <a16:creationId xmlns:a16="http://schemas.microsoft.com/office/drawing/2014/main" id="{4177C51E-2436-4145-9BA8-665EEC9E9D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93206" name="Freeform 22">
                      <a:extLst>
                        <a:ext uri="{FF2B5EF4-FFF2-40B4-BE49-F238E27FC236}">
                          <a16:creationId xmlns:a16="http://schemas.microsoft.com/office/drawing/2014/main" id="{5D3FF057-5D50-450F-B5B3-B360160039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07" name="Freeform 23">
                      <a:extLst>
                        <a:ext uri="{FF2B5EF4-FFF2-40B4-BE49-F238E27FC236}">
                          <a16:creationId xmlns:a16="http://schemas.microsoft.com/office/drawing/2014/main" id="{DDF8FFA0-5CD7-4230-A37A-4977F5F516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08" name="Group 24">
                    <a:extLst>
                      <a:ext uri="{FF2B5EF4-FFF2-40B4-BE49-F238E27FC236}">
                        <a16:creationId xmlns:a16="http://schemas.microsoft.com/office/drawing/2014/main" id="{E81FF2D8-04BC-438C-83BA-FBD43BCAD9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93209" name="Freeform 25">
                      <a:extLst>
                        <a:ext uri="{FF2B5EF4-FFF2-40B4-BE49-F238E27FC236}">
                          <a16:creationId xmlns:a16="http://schemas.microsoft.com/office/drawing/2014/main" id="{1071AC63-B689-4E61-87CD-0A9032AAD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10" name="Freeform 26">
                      <a:extLst>
                        <a:ext uri="{FF2B5EF4-FFF2-40B4-BE49-F238E27FC236}">
                          <a16:creationId xmlns:a16="http://schemas.microsoft.com/office/drawing/2014/main" id="{E6B19B29-41B8-4BE1-AFF1-A66DE679C0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11" name="Group 27">
                    <a:extLst>
                      <a:ext uri="{FF2B5EF4-FFF2-40B4-BE49-F238E27FC236}">
                        <a16:creationId xmlns:a16="http://schemas.microsoft.com/office/drawing/2014/main" id="{4698EEE4-CB0D-445C-93A7-377626632F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93212" name="Freeform 28">
                      <a:extLst>
                        <a:ext uri="{FF2B5EF4-FFF2-40B4-BE49-F238E27FC236}">
                          <a16:creationId xmlns:a16="http://schemas.microsoft.com/office/drawing/2014/main" id="{ABB91D9F-3D50-492F-9662-DA8A21EF04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13" name="Freeform 29">
                      <a:extLst>
                        <a:ext uri="{FF2B5EF4-FFF2-40B4-BE49-F238E27FC236}">
                          <a16:creationId xmlns:a16="http://schemas.microsoft.com/office/drawing/2014/main" id="{54078538-11CC-4640-8208-C07D259213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14" name="Group 30">
                    <a:extLst>
                      <a:ext uri="{FF2B5EF4-FFF2-40B4-BE49-F238E27FC236}">
                        <a16:creationId xmlns:a16="http://schemas.microsoft.com/office/drawing/2014/main" id="{9BDDBA40-5131-448B-9A99-270D4A553C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93215" name="Freeform 31">
                      <a:extLst>
                        <a:ext uri="{FF2B5EF4-FFF2-40B4-BE49-F238E27FC236}">
                          <a16:creationId xmlns:a16="http://schemas.microsoft.com/office/drawing/2014/main" id="{1EB7C0B8-3B6E-4E2B-87B0-72989552EA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16" name="Freeform 32">
                      <a:extLst>
                        <a:ext uri="{FF2B5EF4-FFF2-40B4-BE49-F238E27FC236}">
                          <a16:creationId xmlns:a16="http://schemas.microsoft.com/office/drawing/2014/main" id="{2DD161D5-4664-45C4-BFF2-A37021AAA2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17" name="Group 33">
                    <a:extLst>
                      <a:ext uri="{FF2B5EF4-FFF2-40B4-BE49-F238E27FC236}">
                        <a16:creationId xmlns:a16="http://schemas.microsoft.com/office/drawing/2014/main" id="{5197A41E-DD49-4041-B11A-A297A6EFAE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93218" name="Freeform 34">
                      <a:extLst>
                        <a:ext uri="{FF2B5EF4-FFF2-40B4-BE49-F238E27FC236}">
                          <a16:creationId xmlns:a16="http://schemas.microsoft.com/office/drawing/2014/main" id="{53E93F96-851B-4F79-ADB8-470F6448E5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19" name="Freeform 35">
                      <a:extLst>
                        <a:ext uri="{FF2B5EF4-FFF2-40B4-BE49-F238E27FC236}">
                          <a16:creationId xmlns:a16="http://schemas.microsoft.com/office/drawing/2014/main" id="{65CC5C49-FD64-4E36-B110-5F6F7FEC71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20" name="Group 36">
                    <a:extLst>
                      <a:ext uri="{FF2B5EF4-FFF2-40B4-BE49-F238E27FC236}">
                        <a16:creationId xmlns:a16="http://schemas.microsoft.com/office/drawing/2014/main" id="{0549A838-ABD9-4319-B788-AE43135506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93221" name="Freeform 37">
                      <a:extLst>
                        <a:ext uri="{FF2B5EF4-FFF2-40B4-BE49-F238E27FC236}">
                          <a16:creationId xmlns:a16="http://schemas.microsoft.com/office/drawing/2014/main" id="{2A12F3FC-B67C-40E8-8E5A-8A7F5C3130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22" name="Freeform 38">
                      <a:extLst>
                        <a:ext uri="{FF2B5EF4-FFF2-40B4-BE49-F238E27FC236}">
                          <a16:creationId xmlns:a16="http://schemas.microsoft.com/office/drawing/2014/main" id="{37EC9668-3D1E-489B-8A36-438ED8DC29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23" name="Group 39">
                    <a:extLst>
                      <a:ext uri="{FF2B5EF4-FFF2-40B4-BE49-F238E27FC236}">
                        <a16:creationId xmlns:a16="http://schemas.microsoft.com/office/drawing/2014/main" id="{552F711B-7E29-44D5-8DA2-9B2F0E539D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93224" name="Freeform 40">
                      <a:extLst>
                        <a:ext uri="{FF2B5EF4-FFF2-40B4-BE49-F238E27FC236}">
                          <a16:creationId xmlns:a16="http://schemas.microsoft.com/office/drawing/2014/main" id="{22376562-DD7A-46D7-8588-D09A6D91EE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25" name="Freeform 41">
                      <a:extLst>
                        <a:ext uri="{FF2B5EF4-FFF2-40B4-BE49-F238E27FC236}">
                          <a16:creationId xmlns:a16="http://schemas.microsoft.com/office/drawing/2014/main" id="{2F3E8995-2774-4FD7-B041-5EAC6DBB66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26" name="Group 42">
                    <a:extLst>
                      <a:ext uri="{FF2B5EF4-FFF2-40B4-BE49-F238E27FC236}">
                        <a16:creationId xmlns:a16="http://schemas.microsoft.com/office/drawing/2014/main" id="{92DF1690-937C-4B48-B54E-34706FCB1D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93227" name="Freeform 43">
                      <a:extLst>
                        <a:ext uri="{FF2B5EF4-FFF2-40B4-BE49-F238E27FC236}">
                          <a16:creationId xmlns:a16="http://schemas.microsoft.com/office/drawing/2014/main" id="{0E0BE437-919F-4E50-B199-3CCB7B9B62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28" name="Freeform 44">
                      <a:extLst>
                        <a:ext uri="{FF2B5EF4-FFF2-40B4-BE49-F238E27FC236}">
                          <a16:creationId xmlns:a16="http://schemas.microsoft.com/office/drawing/2014/main" id="{07F8CA81-8FE0-4222-A77C-36B6D20300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29" name="Group 45">
                    <a:extLst>
                      <a:ext uri="{FF2B5EF4-FFF2-40B4-BE49-F238E27FC236}">
                        <a16:creationId xmlns:a16="http://schemas.microsoft.com/office/drawing/2014/main" id="{CF28347C-7ACB-464B-9EDF-8F08038813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93230" name="Freeform 46">
                      <a:extLst>
                        <a:ext uri="{FF2B5EF4-FFF2-40B4-BE49-F238E27FC236}">
                          <a16:creationId xmlns:a16="http://schemas.microsoft.com/office/drawing/2014/main" id="{D5FA42C0-08D2-4D70-99B6-19D4252F28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31" name="Freeform 47">
                      <a:extLst>
                        <a:ext uri="{FF2B5EF4-FFF2-40B4-BE49-F238E27FC236}">
                          <a16:creationId xmlns:a16="http://schemas.microsoft.com/office/drawing/2014/main" id="{30CE4BB7-BF14-4398-BD23-C3ED742293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32" name="Group 48">
                    <a:extLst>
                      <a:ext uri="{FF2B5EF4-FFF2-40B4-BE49-F238E27FC236}">
                        <a16:creationId xmlns:a16="http://schemas.microsoft.com/office/drawing/2014/main" id="{B7730B0B-E16F-40A7-9A74-48A3D98334E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93233" name="Freeform 49">
                      <a:extLst>
                        <a:ext uri="{FF2B5EF4-FFF2-40B4-BE49-F238E27FC236}">
                          <a16:creationId xmlns:a16="http://schemas.microsoft.com/office/drawing/2014/main" id="{7938124B-454F-4274-86E9-480B22F355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34" name="Freeform 50">
                      <a:extLst>
                        <a:ext uri="{FF2B5EF4-FFF2-40B4-BE49-F238E27FC236}">
                          <a16:creationId xmlns:a16="http://schemas.microsoft.com/office/drawing/2014/main" id="{CE5FC71F-B0AD-4CD5-9E81-D6014DD431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35" name="Group 51">
                    <a:extLst>
                      <a:ext uri="{FF2B5EF4-FFF2-40B4-BE49-F238E27FC236}">
                        <a16:creationId xmlns:a16="http://schemas.microsoft.com/office/drawing/2014/main" id="{E5069B3A-B88A-4E3A-AF8A-8C1AD88B72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93236" name="Freeform 52">
                      <a:extLst>
                        <a:ext uri="{FF2B5EF4-FFF2-40B4-BE49-F238E27FC236}">
                          <a16:creationId xmlns:a16="http://schemas.microsoft.com/office/drawing/2014/main" id="{96F52AFA-4A33-43C1-94B1-9989992902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37" name="Freeform 53">
                      <a:extLst>
                        <a:ext uri="{FF2B5EF4-FFF2-40B4-BE49-F238E27FC236}">
                          <a16:creationId xmlns:a16="http://schemas.microsoft.com/office/drawing/2014/main" id="{2E9195DC-5352-4D89-814B-588D196ED8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38" name="Group 54">
                    <a:extLst>
                      <a:ext uri="{FF2B5EF4-FFF2-40B4-BE49-F238E27FC236}">
                        <a16:creationId xmlns:a16="http://schemas.microsoft.com/office/drawing/2014/main" id="{8C65DD06-5579-4998-BEE4-E9D526E657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93239" name="Freeform 55">
                      <a:extLst>
                        <a:ext uri="{FF2B5EF4-FFF2-40B4-BE49-F238E27FC236}">
                          <a16:creationId xmlns:a16="http://schemas.microsoft.com/office/drawing/2014/main" id="{505B8FA4-1315-4BAC-8000-69AD8726D0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40" name="Freeform 56">
                      <a:extLst>
                        <a:ext uri="{FF2B5EF4-FFF2-40B4-BE49-F238E27FC236}">
                          <a16:creationId xmlns:a16="http://schemas.microsoft.com/office/drawing/2014/main" id="{DB05B383-F3F9-4FFA-ABF2-9CDE95C074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41" name="Group 57">
                    <a:extLst>
                      <a:ext uri="{FF2B5EF4-FFF2-40B4-BE49-F238E27FC236}">
                        <a16:creationId xmlns:a16="http://schemas.microsoft.com/office/drawing/2014/main" id="{68FA9331-5D79-4042-893A-35ABE13671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93242" name="Freeform 58">
                      <a:extLst>
                        <a:ext uri="{FF2B5EF4-FFF2-40B4-BE49-F238E27FC236}">
                          <a16:creationId xmlns:a16="http://schemas.microsoft.com/office/drawing/2014/main" id="{82A5F651-06AF-474F-9C96-FD2C7BEDE8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43" name="Freeform 59">
                      <a:extLst>
                        <a:ext uri="{FF2B5EF4-FFF2-40B4-BE49-F238E27FC236}">
                          <a16:creationId xmlns:a16="http://schemas.microsoft.com/office/drawing/2014/main" id="{B8348410-F2FE-4C5C-8AB9-0E0C4ABACA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44" name="Group 60">
                    <a:extLst>
                      <a:ext uri="{FF2B5EF4-FFF2-40B4-BE49-F238E27FC236}">
                        <a16:creationId xmlns:a16="http://schemas.microsoft.com/office/drawing/2014/main" id="{D3924D32-4A3A-4F56-9162-050EF59ACE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3245" name="Freeform 61">
                      <a:extLst>
                        <a:ext uri="{FF2B5EF4-FFF2-40B4-BE49-F238E27FC236}">
                          <a16:creationId xmlns:a16="http://schemas.microsoft.com/office/drawing/2014/main" id="{4CA48727-89A9-4407-A75C-C43D62A9A2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46" name="Freeform 62">
                      <a:extLst>
                        <a:ext uri="{FF2B5EF4-FFF2-40B4-BE49-F238E27FC236}">
                          <a16:creationId xmlns:a16="http://schemas.microsoft.com/office/drawing/2014/main" id="{BCA0F055-60A5-4360-84C4-33BE9908FD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47" name="Group 63">
                    <a:extLst>
                      <a:ext uri="{FF2B5EF4-FFF2-40B4-BE49-F238E27FC236}">
                        <a16:creationId xmlns:a16="http://schemas.microsoft.com/office/drawing/2014/main" id="{E61379C8-60E9-4CAE-89C8-73CE93F5A3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3248" name="Freeform 64">
                      <a:extLst>
                        <a:ext uri="{FF2B5EF4-FFF2-40B4-BE49-F238E27FC236}">
                          <a16:creationId xmlns:a16="http://schemas.microsoft.com/office/drawing/2014/main" id="{A8553FC6-8CBE-4360-AD40-4062CDA8C5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49" name="Freeform 65">
                      <a:extLst>
                        <a:ext uri="{FF2B5EF4-FFF2-40B4-BE49-F238E27FC236}">
                          <a16:creationId xmlns:a16="http://schemas.microsoft.com/office/drawing/2014/main" id="{D56033A8-7D70-43B0-9D8D-DFD68F2154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50" name="Group 66">
                    <a:extLst>
                      <a:ext uri="{FF2B5EF4-FFF2-40B4-BE49-F238E27FC236}">
                        <a16:creationId xmlns:a16="http://schemas.microsoft.com/office/drawing/2014/main" id="{6FD65F86-6E97-40A4-9937-DA663DA67D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3251" name="Freeform 67">
                      <a:extLst>
                        <a:ext uri="{FF2B5EF4-FFF2-40B4-BE49-F238E27FC236}">
                          <a16:creationId xmlns:a16="http://schemas.microsoft.com/office/drawing/2014/main" id="{774692C8-A911-4378-AF84-D30C957296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52" name="Freeform 68">
                      <a:extLst>
                        <a:ext uri="{FF2B5EF4-FFF2-40B4-BE49-F238E27FC236}">
                          <a16:creationId xmlns:a16="http://schemas.microsoft.com/office/drawing/2014/main" id="{953CCC94-0C46-4DA3-8CDD-2923B7807C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53" name="Group 69">
                    <a:extLst>
                      <a:ext uri="{FF2B5EF4-FFF2-40B4-BE49-F238E27FC236}">
                        <a16:creationId xmlns:a16="http://schemas.microsoft.com/office/drawing/2014/main" id="{432B1D62-3379-4B93-80CE-9C28194689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254" name="Freeform 70">
                      <a:extLst>
                        <a:ext uri="{FF2B5EF4-FFF2-40B4-BE49-F238E27FC236}">
                          <a16:creationId xmlns:a16="http://schemas.microsoft.com/office/drawing/2014/main" id="{E9555B39-9100-4F64-8361-0D1AD8474D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55" name="Freeform 71">
                      <a:extLst>
                        <a:ext uri="{FF2B5EF4-FFF2-40B4-BE49-F238E27FC236}">
                          <a16:creationId xmlns:a16="http://schemas.microsoft.com/office/drawing/2014/main" id="{73DAB828-4AAB-455E-958F-505EEDF09E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56" name="Group 72">
                    <a:extLst>
                      <a:ext uri="{FF2B5EF4-FFF2-40B4-BE49-F238E27FC236}">
                        <a16:creationId xmlns:a16="http://schemas.microsoft.com/office/drawing/2014/main" id="{44B15353-87F0-42C5-A298-645F031F67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3257" name="Freeform 73">
                      <a:extLst>
                        <a:ext uri="{FF2B5EF4-FFF2-40B4-BE49-F238E27FC236}">
                          <a16:creationId xmlns:a16="http://schemas.microsoft.com/office/drawing/2014/main" id="{81D54FFE-3D11-446F-8020-D03B2DAA0C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58" name="Freeform 74">
                      <a:extLst>
                        <a:ext uri="{FF2B5EF4-FFF2-40B4-BE49-F238E27FC236}">
                          <a16:creationId xmlns:a16="http://schemas.microsoft.com/office/drawing/2014/main" id="{2EE5EC66-33FD-447E-99D5-FD5BB95A92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3259" name="Freeform 75">
                    <a:extLst>
                      <a:ext uri="{FF2B5EF4-FFF2-40B4-BE49-F238E27FC236}">
                        <a16:creationId xmlns:a16="http://schemas.microsoft.com/office/drawing/2014/main" id="{8DE88A7B-5044-419E-9E95-E6C67548AC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260" name="Freeform 76">
                    <a:extLst>
                      <a:ext uri="{FF2B5EF4-FFF2-40B4-BE49-F238E27FC236}">
                        <a16:creationId xmlns:a16="http://schemas.microsoft.com/office/drawing/2014/main" id="{E9FEFD62-30DD-43B5-8EED-C57A80600D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3261" name="Group 77">
                    <a:extLst>
                      <a:ext uri="{FF2B5EF4-FFF2-40B4-BE49-F238E27FC236}">
                        <a16:creationId xmlns:a16="http://schemas.microsoft.com/office/drawing/2014/main" id="{549430EA-1EA1-48A4-A411-95D0BC1BC7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93262" name="Freeform 78">
                      <a:extLst>
                        <a:ext uri="{FF2B5EF4-FFF2-40B4-BE49-F238E27FC236}">
                          <a16:creationId xmlns:a16="http://schemas.microsoft.com/office/drawing/2014/main" id="{062A00DD-CA88-48A1-9D07-0EB9D2E7CA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63" name="Freeform 79">
                      <a:extLst>
                        <a:ext uri="{FF2B5EF4-FFF2-40B4-BE49-F238E27FC236}">
                          <a16:creationId xmlns:a16="http://schemas.microsoft.com/office/drawing/2014/main" id="{75E68650-3C92-4869-91BE-01DEDF9B44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64" name="Group 80">
                    <a:extLst>
                      <a:ext uri="{FF2B5EF4-FFF2-40B4-BE49-F238E27FC236}">
                        <a16:creationId xmlns:a16="http://schemas.microsoft.com/office/drawing/2014/main" id="{33D7F813-1436-4331-8661-B4E587FAB5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93265" name="Freeform 81">
                      <a:extLst>
                        <a:ext uri="{FF2B5EF4-FFF2-40B4-BE49-F238E27FC236}">
                          <a16:creationId xmlns:a16="http://schemas.microsoft.com/office/drawing/2014/main" id="{2E201201-8B4F-4572-850D-3062F2F219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66" name="Freeform 82">
                      <a:extLst>
                        <a:ext uri="{FF2B5EF4-FFF2-40B4-BE49-F238E27FC236}">
                          <a16:creationId xmlns:a16="http://schemas.microsoft.com/office/drawing/2014/main" id="{62DB71B7-1E91-41E8-A52C-23609DF764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67" name="Group 83">
                    <a:extLst>
                      <a:ext uri="{FF2B5EF4-FFF2-40B4-BE49-F238E27FC236}">
                        <a16:creationId xmlns:a16="http://schemas.microsoft.com/office/drawing/2014/main" id="{7184B13F-2E26-42BA-980D-713EE75360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93268" name="Freeform 84">
                      <a:extLst>
                        <a:ext uri="{FF2B5EF4-FFF2-40B4-BE49-F238E27FC236}">
                          <a16:creationId xmlns:a16="http://schemas.microsoft.com/office/drawing/2014/main" id="{F4D0A35A-B67A-4740-89D7-A2390DF03C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69" name="Freeform 85">
                      <a:extLst>
                        <a:ext uri="{FF2B5EF4-FFF2-40B4-BE49-F238E27FC236}">
                          <a16:creationId xmlns:a16="http://schemas.microsoft.com/office/drawing/2014/main" id="{E37BF5F2-6ECC-4A1B-97D7-DF1933C9AE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70" name="Group 86">
                    <a:extLst>
                      <a:ext uri="{FF2B5EF4-FFF2-40B4-BE49-F238E27FC236}">
                        <a16:creationId xmlns:a16="http://schemas.microsoft.com/office/drawing/2014/main" id="{2F23A562-6757-4CBE-ABB2-4AC01C2677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93271" name="Freeform 87">
                      <a:extLst>
                        <a:ext uri="{FF2B5EF4-FFF2-40B4-BE49-F238E27FC236}">
                          <a16:creationId xmlns:a16="http://schemas.microsoft.com/office/drawing/2014/main" id="{4582F64F-66FB-4CCB-ADA6-7BD83AA44F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72" name="Freeform 88">
                      <a:extLst>
                        <a:ext uri="{FF2B5EF4-FFF2-40B4-BE49-F238E27FC236}">
                          <a16:creationId xmlns:a16="http://schemas.microsoft.com/office/drawing/2014/main" id="{55B85D1F-0BB5-4497-804F-DC69A8827F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73" name="Group 89">
                    <a:extLst>
                      <a:ext uri="{FF2B5EF4-FFF2-40B4-BE49-F238E27FC236}">
                        <a16:creationId xmlns:a16="http://schemas.microsoft.com/office/drawing/2014/main" id="{46B2AB92-0C2A-43E8-84D1-838D06487C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93274" name="Freeform 90">
                      <a:extLst>
                        <a:ext uri="{FF2B5EF4-FFF2-40B4-BE49-F238E27FC236}">
                          <a16:creationId xmlns:a16="http://schemas.microsoft.com/office/drawing/2014/main" id="{B27A6F18-1216-4DF6-B144-6A8AE36F8A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75" name="Freeform 91">
                      <a:extLst>
                        <a:ext uri="{FF2B5EF4-FFF2-40B4-BE49-F238E27FC236}">
                          <a16:creationId xmlns:a16="http://schemas.microsoft.com/office/drawing/2014/main" id="{7EC8CAE1-1647-4932-8F57-8FECB18382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76" name="Group 92">
                    <a:extLst>
                      <a:ext uri="{FF2B5EF4-FFF2-40B4-BE49-F238E27FC236}">
                        <a16:creationId xmlns:a16="http://schemas.microsoft.com/office/drawing/2014/main" id="{11D0E74F-2D01-4AB8-A4C5-ECD4E3C3F9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93277" name="Freeform 93">
                      <a:extLst>
                        <a:ext uri="{FF2B5EF4-FFF2-40B4-BE49-F238E27FC236}">
                          <a16:creationId xmlns:a16="http://schemas.microsoft.com/office/drawing/2014/main" id="{2ADF8179-C54E-4C2D-A311-B379103120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78" name="Freeform 94">
                      <a:extLst>
                        <a:ext uri="{FF2B5EF4-FFF2-40B4-BE49-F238E27FC236}">
                          <a16:creationId xmlns:a16="http://schemas.microsoft.com/office/drawing/2014/main" id="{1F428EA6-C0D7-4A74-891D-31890F082F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79" name="Group 95">
                    <a:extLst>
                      <a:ext uri="{FF2B5EF4-FFF2-40B4-BE49-F238E27FC236}">
                        <a16:creationId xmlns:a16="http://schemas.microsoft.com/office/drawing/2014/main" id="{B52EE2A9-E3DB-4E50-8B9C-850CD5D5B3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93280" name="Freeform 96">
                      <a:extLst>
                        <a:ext uri="{FF2B5EF4-FFF2-40B4-BE49-F238E27FC236}">
                          <a16:creationId xmlns:a16="http://schemas.microsoft.com/office/drawing/2014/main" id="{2F81D1B2-2985-4746-883B-4DBE491738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81" name="Freeform 97">
                      <a:extLst>
                        <a:ext uri="{FF2B5EF4-FFF2-40B4-BE49-F238E27FC236}">
                          <a16:creationId xmlns:a16="http://schemas.microsoft.com/office/drawing/2014/main" id="{844C4B3C-80DD-425D-B51F-7516033B5D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82" name="Group 98">
                    <a:extLst>
                      <a:ext uri="{FF2B5EF4-FFF2-40B4-BE49-F238E27FC236}">
                        <a16:creationId xmlns:a16="http://schemas.microsoft.com/office/drawing/2014/main" id="{010AF527-B81A-455A-AE59-55C4757545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93283" name="Freeform 99">
                      <a:extLst>
                        <a:ext uri="{FF2B5EF4-FFF2-40B4-BE49-F238E27FC236}">
                          <a16:creationId xmlns:a16="http://schemas.microsoft.com/office/drawing/2014/main" id="{3A304778-56CE-409F-8CC1-AEB838C768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84" name="Freeform 100">
                      <a:extLst>
                        <a:ext uri="{FF2B5EF4-FFF2-40B4-BE49-F238E27FC236}">
                          <a16:creationId xmlns:a16="http://schemas.microsoft.com/office/drawing/2014/main" id="{8530CE02-FB42-4C61-86D3-FDD99461BE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85" name="Group 101">
                    <a:extLst>
                      <a:ext uri="{FF2B5EF4-FFF2-40B4-BE49-F238E27FC236}">
                        <a16:creationId xmlns:a16="http://schemas.microsoft.com/office/drawing/2014/main" id="{C554DE9C-6B8B-4043-A752-70713A5E8B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93286" name="Freeform 102">
                      <a:extLst>
                        <a:ext uri="{FF2B5EF4-FFF2-40B4-BE49-F238E27FC236}">
                          <a16:creationId xmlns:a16="http://schemas.microsoft.com/office/drawing/2014/main" id="{B0B0CC57-8410-4FAF-BD20-1D9C725194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87" name="Freeform 103">
                      <a:extLst>
                        <a:ext uri="{FF2B5EF4-FFF2-40B4-BE49-F238E27FC236}">
                          <a16:creationId xmlns:a16="http://schemas.microsoft.com/office/drawing/2014/main" id="{C421D378-6B30-4042-8E91-C3300E24E1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88" name="Group 104">
                    <a:extLst>
                      <a:ext uri="{FF2B5EF4-FFF2-40B4-BE49-F238E27FC236}">
                        <a16:creationId xmlns:a16="http://schemas.microsoft.com/office/drawing/2014/main" id="{5A9C2A2A-CCFA-43CE-9BB9-025A5DFE53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93289" name="Freeform 105">
                      <a:extLst>
                        <a:ext uri="{FF2B5EF4-FFF2-40B4-BE49-F238E27FC236}">
                          <a16:creationId xmlns:a16="http://schemas.microsoft.com/office/drawing/2014/main" id="{9244A53C-3C83-4E78-9555-52FCB7A4E8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90" name="Freeform 106">
                      <a:extLst>
                        <a:ext uri="{FF2B5EF4-FFF2-40B4-BE49-F238E27FC236}">
                          <a16:creationId xmlns:a16="http://schemas.microsoft.com/office/drawing/2014/main" id="{7CF899AB-B84D-4DAF-8F11-95FD87553A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291" name="Group 107">
                    <a:extLst>
                      <a:ext uri="{FF2B5EF4-FFF2-40B4-BE49-F238E27FC236}">
                        <a16:creationId xmlns:a16="http://schemas.microsoft.com/office/drawing/2014/main" id="{04624B99-E272-4C17-9E1D-2D54FBF368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93292" name="Freeform 108">
                      <a:extLst>
                        <a:ext uri="{FF2B5EF4-FFF2-40B4-BE49-F238E27FC236}">
                          <a16:creationId xmlns:a16="http://schemas.microsoft.com/office/drawing/2014/main" id="{7F9DAA3D-EB76-4BFE-A07A-54BB108270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93" name="Freeform 109">
                      <a:extLst>
                        <a:ext uri="{FF2B5EF4-FFF2-40B4-BE49-F238E27FC236}">
                          <a16:creationId xmlns:a16="http://schemas.microsoft.com/office/drawing/2014/main" id="{EA0DCC37-3481-443C-BB2D-C08B19E47E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93294" name="Group 110">
                <a:extLst>
                  <a:ext uri="{FF2B5EF4-FFF2-40B4-BE49-F238E27FC236}">
                    <a16:creationId xmlns:a16="http://schemas.microsoft.com/office/drawing/2014/main" id="{93D444A2-7CA9-47A0-AC3D-7BAC1617C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93295" name="Group 111">
                  <a:extLst>
                    <a:ext uri="{FF2B5EF4-FFF2-40B4-BE49-F238E27FC236}">
                      <a16:creationId xmlns:a16="http://schemas.microsoft.com/office/drawing/2014/main" id="{90E4C93C-9935-49A9-B323-95F2755DD4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93296" name="Arc 112">
                    <a:extLst>
                      <a:ext uri="{FF2B5EF4-FFF2-40B4-BE49-F238E27FC236}">
                        <a16:creationId xmlns:a16="http://schemas.microsoft.com/office/drawing/2014/main" id="{050E5932-7D29-422C-9B8D-E96B20F459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297" name="Arc 113">
                    <a:extLst>
                      <a:ext uri="{FF2B5EF4-FFF2-40B4-BE49-F238E27FC236}">
                        <a16:creationId xmlns:a16="http://schemas.microsoft.com/office/drawing/2014/main" id="{D2C13CBE-1D1F-46E8-A682-0722D551B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298" name="Arc 114">
                    <a:extLst>
                      <a:ext uri="{FF2B5EF4-FFF2-40B4-BE49-F238E27FC236}">
                        <a16:creationId xmlns:a16="http://schemas.microsoft.com/office/drawing/2014/main" id="{2CD83B77-26C6-4EA4-9557-F8943F0BA9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299" name="Arc 115">
                    <a:extLst>
                      <a:ext uri="{FF2B5EF4-FFF2-40B4-BE49-F238E27FC236}">
                        <a16:creationId xmlns:a16="http://schemas.microsoft.com/office/drawing/2014/main" id="{F4E55F69-BEE7-4F59-98D6-406E5C5EB9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00" name="Arc 116">
                    <a:extLst>
                      <a:ext uri="{FF2B5EF4-FFF2-40B4-BE49-F238E27FC236}">
                        <a16:creationId xmlns:a16="http://schemas.microsoft.com/office/drawing/2014/main" id="{6EA486C6-0B6A-4575-8E20-46AAE79FF6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01" name="Arc 117">
                    <a:extLst>
                      <a:ext uri="{FF2B5EF4-FFF2-40B4-BE49-F238E27FC236}">
                        <a16:creationId xmlns:a16="http://schemas.microsoft.com/office/drawing/2014/main" id="{DF0745EF-10BC-4CFB-B727-93C8FB304A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302" name="Freeform 118">
                    <a:extLst>
                      <a:ext uri="{FF2B5EF4-FFF2-40B4-BE49-F238E27FC236}">
                        <a16:creationId xmlns:a16="http://schemas.microsoft.com/office/drawing/2014/main" id="{9BE73F83-236F-4B69-B67B-1B22ED933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3303" name="Freeform 119">
                  <a:extLst>
                    <a:ext uri="{FF2B5EF4-FFF2-40B4-BE49-F238E27FC236}">
                      <a16:creationId xmlns:a16="http://schemas.microsoft.com/office/drawing/2014/main" id="{CAF4A60A-993B-454F-AA6E-90B9106D88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3304" name="Group 120">
              <a:extLst>
                <a:ext uri="{FF2B5EF4-FFF2-40B4-BE49-F238E27FC236}">
                  <a16:creationId xmlns:a16="http://schemas.microsoft.com/office/drawing/2014/main" id="{750A4F0B-3C7B-48E8-A171-1090F2723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93305" name="Freeform 121">
                <a:extLst>
                  <a:ext uri="{FF2B5EF4-FFF2-40B4-BE49-F238E27FC236}">
                    <a16:creationId xmlns:a16="http://schemas.microsoft.com/office/drawing/2014/main" id="{FC2DBEAD-FA64-40C9-A74F-FB99EA14AEF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6" name="Arc 122">
                <a:extLst>
                  <a:ext uri="{FF2B5EF4-FFF2-40B4-BE49-F238E27FC236}">
                    <a16:creationId xmlns:a16="http://schemas.microsoft.com/office/drawing/2014/main" id="{2A14BDD6-92F0-4936-847F-48B451F0A7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7" name="Arc 123">
                <a:extLst>
                  <a:ext uri="{FF2B5EF4-FFF2-40B4-BE49-F238E27FC236}">
                    <a16:creationId xmlns:a16="http://schemas.microsoft.com/office/drawing/2014/main" id="{EF54436F-1437-4ABF-A48B-9FFCCA6A97D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8" name="Arc 124">
                <a:extLst>
                  <a:ext uri="{FF2B5EF4-FFF2-40B4-BE49-F238E27FC236}">
                    <a16:creationId xmlns:a16="http://schemas.microsoft.com/office/drawing/2014/main" id="{B72F3D44-ED48-4009-AF95-5D648281BCA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9" name="Arc 125">
                <a:extLst>
                  <a:ext uri="{FF2B5EF4-FFF2-40B4-BE49-F238E27FC236}">
                    <a16:creationId xmlns:a16="http://schemas.microsoft.com/office/drawing/2014/main" id="{DB83903D-E1FA-4F43-95D8-73401935A5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0" name="Arc 126">
                <a:extLst>
                  <a:ext uri="{FF2B5EF4-FFF2-40B4-BE49-F238E27FC236}">
                    <a16:creationId xmlns:a16="http://schemas.microsoft.com/office/drawing/2014/main" id="{FF68D98D-750D-4AAF-8853-35947C273D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1" name="Freeform 127">
                <a:extLst>
                  <a:ext uri="{FF2B5EF4-FFF2-40B4-BE49-F238E27FC236}">
                    <a16:creationId xmlns:a16="http://schemas.microsoft.com/office/drawing/2014/main" id="{E1B8080C-7887-48A4-807C-AA38018148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2" name="Freeform 128">
                <a:extLst>
                  <a:ext uri="{FF2B5EF4-FFF2-40B4-BE49-F238E27FC236}">
                    <a16:creationId xmlns:a16="http://schemas.microsoft.com/office/drawing/2014/main" id="{1A93E179-D778-4210-9F92-A83D59631F1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3" name="Freeform 129">
                <a:extLst>
                  <a:ext uri="{FF2B5EF4-FFF2-40B4-BE49-F238E27FC236}">
                    <a16:creationId xmlns:a16="http://schemas.microsoft.com/office/drawing/2014/main" id="{7C857B4A-845C-4CDB-AE08-8782FC931B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4" name="Freeform 130">
                <a:extLst>
                  <a:ext uri="{FF2B5EF4-FFF2-40B4-BE49-F238E27FC236}">
                    <a16:creationId xmlns:a16="http://schemas.microsoft.com/office/drawing/2014/main" id="{C126C946-136C-4F40-9624-31311511305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5" name="Freeform 131">
                <a:extLst>
                  <a:ext uri="{FF2B5EF4-FFF2-40B4-BE49-F238E27FC236}">
                    <a16:creationId xmlns:a16="http://schemas.microsoft.com/office/drawing/2014/main" id="{E5E1FA4B-F077-41E7-BCA6-0F0AE9E7BF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6" name="Freeform 132">
                <a:extLst>
                  <a:ext uri="{FF2B5EF4-FFF2-40B4-BE49-F238E27FC236}">
                    <a16:creationId xmlns:a16="http://schemas.microsoft.com/office/drawing/2014/main" id="{B547A071-842C-4A1E-81E2-F6C4945220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7" name="Freeform 133">
                <a:extLst>
                  <a:ext uri="{FF2B5EF4-FFF2-40B4-BE49-F238E27FC236}">
                    <a16:creationId xmlns:a16="http://schemas.microsoft.com/office/drawing/2014/main" id="{2550D07A-A990-45D1-89DA-EFF607C77F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8" name="Freeform 134">
                <a:extLst>
                  <a:ext uri="{FF2B5EF4-FFF2-40B4-BE49-F238E27FC236}">
                    <a16:creationId xmlns:a16="http://schemas.microsoft.com/office/drawing/2014/main" id="{A91E2295-3749-4A1C-9004-70A0406452C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3319" name="Rectangle 135">
            <a:extLst>
              <a:ext uri="{FF2B5EF4-FFF2-40B4-BE49-F238E27FC236}">
                <a16:creationId xmlns:a16="http://schemas.microsoft.com/office/drawing/2014/main" id="{DB8FFD26-B889-4FC3-9CE8-C65AAD7BB24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3320" name="Rectangle 136">
            <a:extLst>
              <a:ext uri="{FF2B5EF4-FFF2-40B4-BE49-F238E27FC236}">
                <a16:creationId xmlns:a16="http://schemas.microsoft.com/office/drawing/2014/main" id="{46652662-CFC6-4AAF-85F8-4F15A123939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3321" name="Rectangle 137">
            <a:extLst>
              <a:ext uri="{FF2B5EF4-FFF2-40B4-BE49-F238E27FC236}">
                <a16:creationId xmlns:a16="http://schemas.microsoft.com/office/drawing/2014/main" id="{A4EEA0FD-ABFB-4CC1-9EEA-2AB02238364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3322" name="Rectangle 138">
            <a:extLst>
              <a:ext uri="{FF2B5EF4-FFF2-40B4-BE49-F238E27FC236}">
                <a16:creationId xmlns:a16="http://schemas.microsoft.com/office/drawing/2014/main" id="{C2F8FC87-9B0B-4E3E-87B1-2357C1A8CD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3323" name="Rectangle 139">
            <a:extLst>
              <a:ext uri="{FF2B5EF4-FFF2-40B4-BE49-F238E27FC236}">
                <a16:creationId xmlns:a16="http://schemas.microsoft.com/office/drawing/2014/main" id="{3EE72CB9-3B1E-4290-80A4-609436F32D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8CA9E2-709D-494C-8DD1-0FA7C2167E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4280-8B1B-489D-A58C-61A56F84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E9B06-131A-4D4C-90CE-15B0921D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DA252-F536-431F-B131-7BAD0F85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F52B8-8076-47DC-BCAB-CE940866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E1998-32CE-4C13-9A01-3A7066C24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12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60B9-D094-47A0-A3BA-CE02A9C1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EFB18-C387-4EE9-ADE9-27E68E377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501A6-ECA6-4388-97CF-6E9628EE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4724-3729-4C04-806A-3D677D0E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C2D88-D66E-48A9-A8F9-72A1D1E8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72F7B-CB98-438E-9805-16AC36BD5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6113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002B-E4A8-4E2C-B7D4-D6B402B7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9F276-EACB-403D-8E62-DE2428927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F03D5-F8CF-4675-B020-13D81844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5BFE-DEE9-4E55-9C08-9FAC2216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C84FA-8F49-48F3-BE66-A8693120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AC78-78DA-4E0F-95D8-C56E7620D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960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C8C4-5270-47B0-B35B-0CDAE527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E604-21F6-4CD6-97B0-CE1848CE8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AAB51-682E-43DF-A089-FD5F47F29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03333-D96A-4AD3-AB20-E3E96814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AEE57-3D0C-450E-A285-7090F8C6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713F8-2B6B-406F-97D0-50DD1590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23E4D-06DB-4280-943F-360F2EFD6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37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AB616-781C-41E6-8203-DFC99A02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0DA41-F534-4EDE-AC35-7CFE9C12F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8F6D0-37DD-4D76-B183-932FB52EA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52FFC-6C4A-468F-BA88-F6BED75E3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F8FD7-C641-49C5-9BB3-F9CBDDAB2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16C6F-1687-4069-A9D7-A04BE9F0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52EB3-80DA-4544-8F9F-16BD6C9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D8702-9477-44EA-A1F8-C3BEB94F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F9DAF-06D7-42D6-BDAE-7FCF82B95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094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DA1D-A73A-4FBC-B4B9-B77E900B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8962D-107F-4645-B4D3-D03DBC73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2EF7-BA39-44D4-A925-2D9ED58A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576D7-D0B5-45AA-A120-451B9A2B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CF5CB-26A7-4686-BF14-BBFBDBD96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50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BA021-B8A3-4152-A4FE-569684F3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DFAF3-316E-43E1-A05A-3D1B8756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B3C9D-6854-4424-8942-1A1C69BE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FAA57-FD8A-48B3-8FD6-4F261B9B1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7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B917-3180-458F-8933-735C41F1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3979-5B18-443B-8C74-AE0977FE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A81D8-C6CC-4745-AF13-AD04DF065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36EDE-0BFC-478E-AF20-8833FFA1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567C2-A0BE-4EFE-8D69-9D124D01A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CF483-1FEC-4CE5-B096-E5D8D81E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7C6E4-E58E-459F-9BCB-6F8D80AC6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369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CB13-5B9D-4518-B977-E4C1818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A2422-D502-4647-B829-CE0EFB8EC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FD4BD-CBD6-49F2-948F-91E66B50B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CFC4B-6D42-4908-B370-91880AAA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7E8FC-FBF5-4323-B53B-ED1D156C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2BF98-CD5C-4C84-AA2C-414DCBD5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9FF0E-A9DB-4BFB-8EF1-4965A94AD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6661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4CD4-48F8-4AE7-9D76-9FC02291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DEC68-82DB-47C9-BAE6-571DEEA8B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467FA-9127-4D89-ACAB-3AD4733E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C25D-8B72-45A0-9381-F2851DF2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BFB3B-B89E-4558-B261-4470801A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AD9CE-65E7-4B96-8B1F-6679ADCCD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4371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A6763D-92F5-4049-9306-D075DC2FD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6A92B-48A5-4552-921F-5D5B18441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81B60-A5EF-4882-9991-1BB4E06B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FEF9F-C9BE-4866-8654-05FF1C0A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D122D-D9FD-4E62-8BF0-96CD0788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4B1F-9076-4182-A8A1-857D716C2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43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8D7F4-8183-48CD-B0BE-E7D331DD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3F3B7-FE89-44DE-B985-2516C219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B4420-AE26-482F-8380-528FF666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B8786-4F61-49CC-87C6-C846AF616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07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88F2DB7A-8334-4023-B93B-9DF86CE5024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57B907BE-FE5C-4D88-9AFD-3385A950140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2404" name="Freeform 4">
            <a:extLst>
              <a:ext uri="{FF2B5EF4-FFF2-40B4-BE49-F238E27FC236}">
                <a16:creationId xmlns:a16="http://schemas.microsoft.com/office/drawing/2014/main" id="{21196C98-1895-4E6D-91DA-5DE4F44B864C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2587CE72-80E1-4A29-B357-76DC2CC34B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CAB97F2C-B544-4433-9C0C-EEE77266FF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980EC3-4D74-4DAA-8FAE-1C9FD8AA9C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63972F7C-6082-4FBD-8F4F-28639AED8CB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012E-D913-41E8-A83A-23ED89A7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932D7-0A84-44CD-956F-5B0DC001F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F657D-C737-458E-9415-9BAF1944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2FF1D-0AD2-496D-B1FB-1CAA8B9D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0162E-A8FA-4C18-B246-6DDB0B49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DD92-3739-4E57-B8F9-C1F6C5BCF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636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C1A5-CCFF-42A6-B9EA-E2F9154C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3A59B-8EE0-4A1C-94AB-E8E3F5337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5C00E-690A-410D-8892-624A2BF1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4CD39-8D6D-453F-92E8-06BEB8D7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190A-9D25-4D0B-973C-C3B7531D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CF63E-4FAF-425C-983B-7B01666E7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8892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7FCB-11AA-42E6-AD0B-EEA244B5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87E2-B351-4C84-9E85-C1ECD6F66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BFCFA-F921-4E46-9539-543A32148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90B68-C073-4843-83A1-0CD1093D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29AB3-9177-4419-A326-A73FD3AC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016E-B7F5-4FCA-82F5-004A87D6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04BA1-C585-4A2C-95EF-31627E1E8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810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71225-76E6-475B-A6D3-FA1E2ED1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D86C8-2D71-41A4-926E-9A9AF1D3D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7F317-EFD5-478E-889C-CF1E6EF56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39705-7E1D-4E0F-8AE3-ABE50A034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1C29C-6826-4FB8-B7F6-81C407A07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6BDF5-C35F-435E-99AF-90DA8F19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04094-C51A-47E1-8A04-5C715A41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BC5EA-096E-4214-95D9-78D74EBC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90B66-B571-4B6B-9E17-314F06FF3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413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673A-CC5E-4FAE-AECB-1BEDDEB3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7F5A8-452F-497C-8038-FA910126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94207-2D29-4D10-AEE7-B18D3D3B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33423-6C73-44CB-A08F-8B32C07C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3F55-D060-4A0A-BBAD-499C08C17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5437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83036-36CD-4BE4-B20F-E0AEBD19E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9D686-3FA9-4F0B-9D7F-53DB1C27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CB476-C7F8-4E31-B327-C5682774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CAA3-5391-4E86-AAC1-47548C7D2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81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E18EA-1695-4933-925C-FDACFDB7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7B958-005A-4D76-905B-B6FB5095E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6C851-968A-4E0A-8FF7-70547E615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F4840-44E2-4DB5-8719-BCA782E8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FD9F5-918A-44B4-BDC3-A7932644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CE22D-8056-428E-B906-8D21E636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790C1-3359-4AF3-B840-CC970A8CC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19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41EE-AB3C-48F0-9AE3-E5463D89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2377F-BC60-4B48-BA5F-4CD2B946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72693-601B-43D0-80DE-40467ECAC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44296-B54E-4FBC-9132-2C657D29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C3B31-2D34-410F-A17F-D990CDE0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D6113-BCB3-4667-9B19-0A3F8CCD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57D82-55F7-451F-B217-CDA01CBD0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1644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51C5-B6A0-410C-82FA-157CC484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08848-D6E5-4DF8-BBA7-3D8BE297C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11AF-8292-47C2-B07A-5AEC211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5995B-3A1F-46C2-B9B5-8D7C479E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C2DCE-155C-43B8-8C5B-5F2B8E34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C55CF-5755-49A5-8938-216D1CBB6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30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52DB-3B55-4E80-88D9-CCE3A1CF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B9EE1-8EDE-464E-A93B-1135F8CE0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61B55-FCF2-4FC7-85F9-8684C454D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53539-0CF9-45B1-A5BB-C698DF2D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FFDA2-C863-48CA-B5C1-A6DB4441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613EF-7103-4AF6-AAB2-5A620C41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21BBC-A5D5-4389-8D43-4E274C2D6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2368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AE188-3EB3-43A3-896B-60341E70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43493-F870-472B-9D39-7CD604A91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6EC3-CD78-47B5-A3CF-76D058AA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D3EA9-2D8C-4085-BD8A-E798D0A0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C929A-17A5-4B4F-BA15-184A62E9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02E82-3296-4ABB-ACA9-752CC0026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55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EF7D-4C8B-4CB3-B542-85DF9948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DC3D6-49A2-40A6-9430-522FAA0F5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13D33-C427-4B5F-BA81-17970FA6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670D0-CE36-4881-B856-BA77C480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C320F-7200-4F04-9CB9-5F5F2F21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8B91D-9543-4F4B-AD9F-D87A617F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E808-83C4-49B9-A830-9A259DBAC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91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54FA85-2651-43EB-81CB-652A3C8BA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A72E89-CEBB-4ACD-87FC-DAB769CC6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DB717A-F094-444D-A5F9-4F1DE956C5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EBA936-8834-4E49-8CDC-C88BC13A01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D131E5-B66F-4501-8EF4-FB4ED5B96F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B0F049-9409-4C76-92DF-553967F57D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4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406479C-47E6-4126-B2C5-A0E9649FD0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16ECBA2-79B3-4437-A396-2ACB82E863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DDBA182-D9CE-4213-AA81-D346E32EF4C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61866D82-D31E-4627-82A7-4ED515556D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7109" name="Group 5">
              <a:extLst>
                <a:ext uri="{FF2B5EF4-FFF2-40B4-BE49-F238E27FC236}">
                  <a16:creationId xmlns:a16="http://schemas.microsoft.com/office/drawing/2014/main" id="{35A94C84-866A-4DBB-8B33-EC55E8D10E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10" name="Freeform 6">
                <a:extLst>
                  <a:ext uri="{FF2B5EF4-FFF2-40B4-BE49-F238E27FC236}">
                    <a16:creationId xmlns:a16="http://schemas.microsoft.com/office/drawing/2014/main" id="{DD8FCA51-C12F-4161-8E8B-A49DB85985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1" name="Freeform 7">
                <a:extLst>
                  <a:ext uri="{FF2B5EF4-FFF2-40B4-BE49-F238E27FC236}">
                    <a16:creationId xmlns:a16="http://schemas.microsoft.com/office/drawing/2014/main" id="{A921B9E5-D0AB-4344-AF3E-0873237F78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2" name="Freeform 8">
                <a:extLst>
                  <a:ext uri="{FF2B5EF4-FFF2-40B4-BE49-F238E27FC236}">
                    <a16:creationId xmlns:a16="http://schemas.microsoft.com/office/drawing/2014/main" id="{F69D00FA-F77B-4FAB-A8A9-9DEBC0B09D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3" name="Freeform 9">
                <a:extLst>
                  <a:ext uri="{FF2B5EF4-FFF2-40B4-BE49-F238E27FC236}">
                    <a16:creationId xmlns:a16="http://schemas.microsoft.com/office/drawing/2014/main" id="{8B8E706C-C85C-49F1-8B92-D0003322F0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4" name="Freeform 10">
                <a:extLst>
                  <a:ext uri="{FF2B5EF4-FFF2-40B4-BE49-F238E27FC236}">
                    <a16:creationId xmlns:a16="http://schemas.microsoft.com/office/drawing/2014/main" id="{6D66330B-CECD-495A-8754-C47E21B75F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5" name="Freeform 11">
              <a:extLst>
                <a:ext uri="{FF2B5EF4-FFF2-40B4-BE49-F238E27FC236}">
                  <a16:creationId xmlns:a16="http://schemas.microsoft.com/office/drawing/2014/main" id="{F0659A63-5A01-4C22-AEF2-D09248B76B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Freeform 12">
              <a:extLst>
                <a:ext uri="{FF2B5EF4-FFF2-40B4-BE49-F238E27FC236}">
                  <a16:creationId xmlns:a16="http://schemas.microsoft.com/office/drawing/2014/main" id="{0AF2B117-80D0-4FCF-A80F-E001E0C6E4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7" name="Rectangle 13">
            <a:extLst>
              <a:ext uri="{FF2B5EF4-FFF2-40B4-BE49-F238E27FC236}">
                <a16:creationId xmlns:a16="http://schemas.microsoft.com/office/drawing/2014/main" id="{80719E6B-2816-4F3C-8255-4F1B7D667AB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18" name="Rectangle 14">
            <a:extLst>
              <a:ext uri="{FF2B5EF4-FFF2-40B4-BE49-F238E27FC236}">
                <a16:creationId xmlns:a16="http://schemas.microsoft.com/office/drawing/2014/main" id="{E58A00BF-87AB-4DDE-A556-C2B3EB1F0F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7119" name="Rectangle 15">
            <a:extLst>
              <a:ext uri="{FF2B5EF4-FFF2-40B4-BE49-F238E27FC236}">
                <a16:creationId xmlns:a16="http://schemas.microsoft.com/office/drawing/2014/main" id="{12CB1BB3-E67A-46F8-AB02-D665C829E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>
            <a:extLst>
              <a:ext uri="{FF2B5EF4-FFF2-40B4-BE49-F238E27FC236}">
                <a16:creationId xmlns:a16="http://schemas.microsoft.com/office/drawing/2014/main" id="{F90DBEF5-922E-4345-813E-BE3499F8519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1683" name="Freeform 3">
              <a:extLst>
                <a:ext uri="{FF2B5EF4-FFF2-40B4-BE49-F238E27FC236}">
                  <a16:creationId xmlns:a16="http://schemas.microsoft.com/office/drawing/2014/main" id="{6C8A0F32-EC8E-4560-8C0B-A6DC6A5000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4" name="Freeform 4">
              <a:extLst>
                <a:ext uri="{FF2B5EF4-FFF2-40B4-BE49-F238E27FC236}">
                  <a16:creationId xmlns:a16="http://schemas.microsoft.com/office/drawing/2014/main" id="{501580F3-8DB3-47A6-8F96-A551BCFF20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5" name="Freeform 5">
              <a:extLst>
                <a:ext uri="{FF2B5EF4-FFF2-40B4-BE49-F238E27FC236}">
                  <a16:creationId xmlns:a16="http://schemas.microsoft.com/office/drawing/2014/main" id="{BB4649AB-3DF1-4EEE-98C1-0D4B19B8CF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6" name="Freeform 6">
              <a:extLst>
                <a:ext uri="{FF2B5EF4-FFF2-40B4-BE49-F238E27FC236}">
                  <a16:creationId xmlns:a16="http://schemas.microsoft.com/office/drawing/2014/main" id="{C2AA5944-61B7-4373-A63B-B08ED65E5C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7" name="Freeform 7">
              <a:extLst>
                <a:ext uri="{FF2B5EF4-FFF2-40B4-BE49-F238E27FC236}">
                  <a16:creationId xmlns:a16="http://schemas.microsoft.com/office/drawing/2014/main" id="{0684082F-DC23-4B67-BE41-7AE363D93B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8" name="Freeform 8">
              <a:extLst>
                <a:ext uri="{FF2B5EF4-FFF2-40B4-BE49-F238E27FC236}">
                  <a16:creationId xmlns:a16="http://schemas.microsoft.com/office/drawing/2014/main" id="{53671DB3-579A-4071-BB2D-87BDE75447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9" name="Freeform 9">
              <a:extLst>
                <a:ext uri="{FF2B5EF4-FFF2-40B4-BE49-F238E27FC236}">
                  <a16:creationId xmlns:a16="http://schemas.microsoft.com/office/drawing/2014/main" id="{F10601A3-4436-481F-8A59-FB1A6F555F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Freeform 10">
              <a:extLst>
                <a:ext uri="{FF2B5EF4-FFF2-40B4-BE49-F238E27FC236}">
                  <a16:creationId xmlns:a16="http://schemas.microsoft.com/office/drawing/2014/main" id="{01BF15E6-8AC9-42C5-8ED9-926D8A10EF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1" name="Freeform 11">
              <a:extLst>
                <a:ext uri="{FF2B5EF4-FFF2-40B4-BE49-F238E27FC236}">
                  <a16:creationId xmlns:a16="http://schemas.microsoft.com/office/drawing/2014/main" id="{F99DDBC8-AB21-4CAA-BBE5-9AA83C10F0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2" name="Rectangle 12">
              <a:extLst>
                <a:ext uri="{FF2B5EF4-FFF2-40B4-BE49-F238E27FC236}">
                  <a16:creationId xmlns:a16="http://schemas.microsoft.com/office/drawing/2014/main" id="{6EDA69BE-0798-4C55-9F4F-FCBB3A11F9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Rectangle 13">
              <a:extLst>
                <a:ext uri="{FF2B5EF4-FFF2-40B4-BE49-F238E27FC236}">
                  <a16:creationId xmlns:a16="http://schemas.microsoft.com/office/drawing/2014/main" id="{F1830F2E-F521-4DEC-AAD6-F0ABA86527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4" name="Freeform 14">
              <a:extLst>
                <a:ext uri="{FF2B5EF4-FFF2-40B4-BE49-F238E27FC236}">
                  <a16:creationId xmlns:a16="http://schemas.microsoft.com/office/drawing/2014/main" id="{A18CF2D2-6BE2-4BDD-9297-8984026049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Freeform 15">
              <a:extLst>
                <a:ext uri="{FF2B5EF4-FFF2-40B4-BE49-F238E27FC236}">
                  <a16:creationId xmlns:a16="http://schemas.microsoft.com/office/drawing/2014/main" id="{6A350FF9-3482-4604-BD5D-00C934E35E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Freeform 16">
              <a:extLst>
                <a:ext uri="{FF2B5EF4-FFF2-40B4-BE49-F238E27FC236}">
                  <a16:creationId xmlns:a16="http://schemas.microsoft.com/office/drawing/2014/main" id="{494A3A42-E855-4DCC-82A2-FEF0493748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Freeform 17">
              <a:extLst>
                <a:ext uri="{FF2B5EF4-FFF2-40B4-BE49-F238E27FC236}">
                  <a16:creationId xmlns:a16="http://schemas.microsoft.com/office/drawing/2014/main" id="{62967422-ADEA-49C9-B209-1225DF64EB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Freeform 18">
              <a:extLst>
                <a:ext uri="{FF2B5EF4-FFF2-40B4-BE49-F238E27FC236}">
                  <a16:creationId xmlns:a16="http://schemas.microsoft.com/office/drawing/2014/main" id="{1C2BD2C4-ADD9-4608-B9C8-F5E022EDBC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9" name="Freeform 19">
              <a:extLst>
                <a:ext uri="{FF2B5EF4-FFF2-40B4-BE49-F238E27FC236}">
                  <a16:creationId xmlns:a16="http://schemas.microsoft.com/office/drawing/2014/main" id="{5DA4A597-A003-4B7D-BCBA-21D8D8E3F6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0" name="Freeform 20">
              <a:extLst>
                <a:ext uri="{FF2B5EF4-FFF2-40B4-BE49-F238E27FC236}">
                  <a16:creationId xmlns:a16="http://schemas.microsoft.com/office/drawing/2014/main" id="{E3B086BD-7829-450E-A948-34EC6C4F42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01" name="Rectangle 21">
            <a:extLst>
              <a:ext uri="{FF2B5EF4-FFF2-40B4-BE49-F238E27FC236}">
                <a16:creationId xmlns:a16="http://schemas.microsoft.com/office/drawing/2014/main" id="{3D10E5B5-71A3-467F-820A-A7B258C99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02" name="Rectangle 22">
            <a:extLst>
              <a:ext uri="{FF2B5EF4-FFF2-40B4-BE49-F238E27FC236}">
                <a16:creationId xmlns:a16="http://schemas.microsoft.com/office/drawing/2014/main" id="{3BCF8983-4905-47E2-8F3C-7262DA7DF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03" name="Rectangle 23">
            <a:extLst>
              <a:ext uri="{FF2B5EF4-FFF2-40B4-BE49-F238E27FC236}">
                <a16:creationId xmlns:a16="http://schemas.microsoft.com/office/drawing/2014/main" id="{368DF72A-982A-43F3-BC97-1A55D72663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1704" name="Rectangle 24">
            <a:extLst>
              <a:ext uri="{FF2B5EF4-FFF2-40B4-BE49-F238E27FC236}">
                <a16:creationId xmlns:a16="http://schemas.microsoft.com/office/drawing/2014/main" id="{A06F31EE-4DC9-4161-A2A1-CE1E5C68A7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1705" name="Rectangle 25">
            <a:extLst>
              <a:ext uri="{FF2B5EF4-FFF2-40B4-BE49-F238E27FC236}">
                <a16:creationId xmlns:a16="http://schemas.microsoft.com/office/drawing/2014/main" id="{76127680-8FFE-449A-B407-830768480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9D15315-E9F4-439D-80FB-2C833CB70A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>
            <a:extLst>
              <a:ext uri="{FF2B5EF4-FFF2-40B4-BE49-F238E27FC236}">
                <a16:creationId xmlns:a16="http://schemas.microsoft.com/office/drawing/2014/main" id="{5CDFD004-0298-415A-B8D2-FC865BE4D7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0899" name="Freeform 3">
              <a:extLst>
                <a:ext uri="{FF2B5EF4-FFF2-40B4-BE49-F238E27FC236}">
                  <a16:creationId xmlns:a16="http://schemas.microsoft.com/office/drawing/2014/main" id="{380B30BC-3616-48CE-9FC2-5F64019B10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0" name="Freeform 4">
              <a:extLst>
                <a:ext uri="{FF2B5EF4-FFF2-40B4-BE49-F238E27FC236}">
                  <a16:creationId xmlns:a16="http://schemas.microsoft.com/office/drawing/2014/main" id="{3DBE68C1-1919-4CF1-943E-1E795FE6E3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1" name="Freeform 5">
            <a:extLst>
              <a:ext uri="{FF2B5EF4-FFF2-40B4-BE49-F238E27FC236}">
                <a16:creationId xmlns:a16="http://schemas.microsoft.com/office/drawing/2014/main" id="{8F3D9B53-5873-43AD-9783-FBEAF9147FAC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02" name="Group 6">
            <a:extLst>
              <a:ext uri="{FF2B5EF4-FFF2-40B4-BE49-F238E27FC236}">
                <a16:creationId xmlns:a16="http://schemas.microsoft.com/office/drawing/2014/main" id="{8EF3D378-E163-4996-8043-D6AAD525CA50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0903" name="Freeform 7">
              <a:extLst>
                <a:ext uri="{FF2B5EF4-FFF2-40B4-BE49-F238E27FC236}">
                  <a16:creationId xmlns:a16="http://schemas.microsoft.com/office/drawing/2014/main" id="{B18ED4E0-3833-4E70-B723-EC13305CFC1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04" name="Group 8">
              <a:extLst>
                <a:ext uri="{FF2B5EF4-FFF2-40B4-BE49-F238E27FC236}">
                  <a16:creationId xmlns:a16="http://schemas.microsoft.com/office/drawing/2014/main" id="{B0AED819-99BA-4276-8B86-FE979947F2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0905" name="Freeform 9">
                <a:extLst>
                  <a:ext uri="{FF2B5EF4-FFF2-40B4-BE49-F238E27FC236}">
                    <a16:creationId xmlns:a16="http://schemas.microsoft.com/office/drawing/2014/main" id="{B410639B-495E-4C6D-9620-2A723C5541B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6" name="Freeform 10">
                <a:extLst>
                  <a:ext uri="{FF2B5EF4-FFF2-40B4-BE49-F238E27FC236}">
                    <a16:creationId xmlns:a16="http://schemas.microsoft.com/office/drawing/2014/main" id="{D8D4D134-8F86-4B77-A108-E0CD6DEDE0E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7" name="Freeform 11">
                <a:extLst>
                  <a:ext uri="{FF2B5EF4-FFF2-40B4-BE49-F238E27FC236}">
                    <a16:creationId xmlns:a16="http://schemas.microsoft.com/office/drawing/2014/main" id="{E7DFFF04-0127-4D93-977A-797F002E495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8" name="Freeform 12">
                <a:extLst>
                  <a:ext uri="{FF2B5EF4-FFF2-40B4-BE49-F238E27FC236}">
                    <a16:creationId xmlns:a16="http://schemas.microsoft.com/office/drawing/2014/main" id="{032C5C50-41DB-4D6A-AA75-9C91928C7EC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9" name="Freeform 13">
                <a:extLst>
                  <a:ext uri="{FF2B5EF4-FFF2-40B4-BE49-F238E27FC236}">
                    <a16:creationId xmlns:a16="http://schemas.microsoft.com/office/drawing/2014/main" id="{CC7ED75D-5802-44A1-A930-6BD9106325C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10" name="Freeform 14">
              <a:extLst>
                <a:ext uri="{FF2B5EF4-FFF2-40B4-BE49-F238E27FC236}">
                  <a16:creationId xmlns:a16="http://schemas.microsoft.com/office/drawing/2014/main" id="{4D9513A7-B071-4BE8-B2F9-E81EAA17F30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11" name="Group 15">
            <a:extLst>
              <a:ext uri="{FF2B5EF4-FFF2-40B4-BE49-F238E27FC236}">
                <a16:creationId xmlns:a16="http://schemas.microsoft.com/office/drawing/2014/main" id="{AE094BAD-9A8A-4D49-A386-12B8F95A1B2F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0912" name="Freeform 16">
              <a:extLst>
                <a:ext uri="{FF2B5EF4-FFF2-40B4-BE49-F238E27FC236}">
                  <a16:creationId xmlns:a16="http://schemas.microsoft.com/office/drawing/2014/main" id="{85F78740-DA21-460E-AA11-5D9B6537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3" name="Freeform 17">
              <a:extLst>
                <a:ext uri="{FF2B5EF4-FFF2-40B4-BE49-F238E27FC236}">
                  <a16:creationId xmlns:a16="http://schemas.microsoft.com/office/drawing/2014/main" id="{F5642E85-EA5F-418E-BE59-6A9446AD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Freeform 18">
              <a:extLst>
                <a:ext uri="{FF2B5EF4-FFF2-40B4-BE49-F238E27FC236}">
                  <a16:creationId xmlns:a16="http://schemas.microsoft.com/office/drawing/2014/main" id="{869F4EF1-B440-4AE7-B760-85AC9614A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5" name="Freeform 19">
              <a:extLst>
                <a:ext uri="{FF2B5EF4-FFF2-40B4-BE49-F238E27FC236}">
                  <a16:creationId xmlns:a16="http://schemas.microsoft.com/office/drawing/2014/main" id="{390F0717-783F-48B4-AB21-B916ABE69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Freeform 20">
              <a:extLst>
                <a:ext uri="{FF2B5EF4-FFF2-40B4-BE49-F238E27FC236}">
                  <a16:creationId xmlns:a16="http://schemas.microsoft.com/office/drawing/2014/main" id="{889F6A8F-69A8-4212-AD95-7FB18A5F1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Freeform 21">
              <a:extLst>
                <a:ext uri="{FF2B5EF4-FFF2-40B4-BE49-F238E27FC236}">
                  <a16:creationId xmlns:a16="http://schemas.microsoft.com/office/drawing/2014/main" id="{BACA2796-C6BE-4CF5-9926-45EA6C20B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18" name="Rectangle 22">
            <a:extLst>
              <a:ext uri="{FF2B5EF4-FFF2-40B4-BE49-F238E27FC236}">
                <a16:creationId xmlns:a16="http://schemas.microsoft.com/office/drawing/2014/main" id="{CF4D26C1-C14D-47F6-AFD4-258C261F9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0919" name="Rectangle 23">
            <a:extLst>
              <a:ext uri="{FF2B5EF4-FFF2-40B4-BE49-F238E27FC236}">
                <a16:creationId xmlns:a16="http://schemas.microsoft.com/office/drawing/2014/main" id="{580C7188-E751-44B7-BA34-40624865D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0920" name="Rectangle 24">
            <a:extLst>
              <a:ext uri="{FF2B5EF4-FFF2-40B4-BE49-F238E27FC236}">
                <a16:creationId xmlns:a16="http://schemas.microsoft.com/office/drawing/2014/main" id="{A6F8AEF5-737C-4441-8B60-3F836A700E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0921" name="Rectangle 25">
            <a:extLst>
              <a:ext uri="{FF2B5EF4-FFF2-40B4-BE49-F238E27FC236}">
                <a16:creationId xmlns:a16="http://schemas.microsoft.com/office/drawing/2014/main" id="{1970651E-19B1-4F41-B564-7BBE5AC64D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0922" name="Rectangle 26">
            <a:extLst>
              <a:ext uri="{FF2B5EF4-FFF2-40B4-BE49-F238E27FC236}">
                <a16:creationId xmlns:a16="http://schemas.microsoft.com/office/drawing/2014/main" id="{FBAFBD86-DB56-4F7D-9BA8-C89DDBE555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ED7FAED-413C-426F-9AC9-0D349CFACE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>
            <a:extLst>
              <a:ext uri="{FF2B5EF4-FFF2-40B4-BE49-F238E27FC236}">
                <a16:creationId xmlns:a16="http://schemas.microsoft.com/office/drawing/2014/main" id="{ACD6F318-5C7E-4613-8903-0E68C979B1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4995" name="Rectangle 3">
              <a:extLst>
                <a:ext uri="{FF2B5EF4-FFF2-40B4-BE49-F238E27FC236}">
                  <a16:creationId xmlns:a16="http://schemas.microsoft.com/office/drawing/2014/main" id="{E74C7717-5A23-42F4-B363-798068F8612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6" name="Rectangle 4">
              <a:extLst>
                <a:ext uri="{FF2B5EF4-FFF2-40B4-BE49-F238E27FC236}">
                  <a16:creationId xmlns:a16="http://schemas.microsoft.com/office/drawing/2014/main" id="{C72CC5C9-5EAB-4064-86BA-7F7C058C0B5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7" name="Rectangle 5">
              <a:extLst>
                <a:ext uri="{FF2B5EF4-FFF2-40B4-BE49-F238E27FC236}">
                  <a16:creationId xmlns:a16="http://schemas.microsoft.com/office/drawing/2014/main" id="{2F0083D0-B59B-4832-97C7-0480FDE644C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8" name="Rectangle 6">
              <a:extLst>
                <a:ext uri="{FF2B5EF4-FFF2-40B4-BE49-F238E27FC236}">
                  <a16:creationId xmlns:a16="http://schemas.microsoft.com/office/drawing/2014/main" id="{F1FD045F-5BBD-468A-B02A-B4370A18B9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Rectangle 7">
              <a:extLst>
                <a:ext uri="{FF2B5EF4-FFF2-40B4-BE49-F238E27FC236}">
                  <a16:creationId xmlns:a16="http://schemas.microsoft.com/office/drawing/2014/main" id="{006DB9A8-B18F-4397-9B1E-F521FC8A865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0" name="Rectangle 8">
              <a:extLst>
                <a:ext uri="{FF2B5EF4-FFF2-40B4-BE49-F238E27FC236}">
                  <a16:creationId xmlns:a16="http://schemas.microsoft.com/office/drawing/2014/main" id="{D88E6CD3-633B-4301-B9CA-5AF092D4CC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1" name="Rectangle 9">
              <a:extLst>
                <a:ext uri="{FF2B5EF4-FFF2-40B4-BE49-F238E27FC236}">
                  <a16:creationId xmlns:a16="http://schemas.microsoft.com/office/drawing/2014/main" id="{05AB96B3-1A40-4D87-9CA4-B7075BB0439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Rectangle 10">
              <a:extLst>
                <a:ext uri="{FF2B5EF4-FFF2-40B4-BE49-F238E27FC236}">
                  <a16:creationId xmlns:a16="http://schemas.microsoft.com/office/drawing/2014/main" id="{71E6074D-C5E4-481C-A484-E8A7B2EA3E8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3" name="Rectangle 11">
              <a:extLst>
                <a:ext uri="{FF2B5EF4-FFF2-40B4-BE49-F238E27FC236}">
                  <a16:creationId xmlns:a16="http://schemas.microsoft.com/office/drawing/2014/main" id="{4BCA84BD-860A-464C-97E6-B5CAC2D3DEF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4" name="Rectangle 12">
              <a:extLst>
                <a:ext uri="{FF2B5EF4-FFF2-40B4-BE49-F238E27FC236}">
                  <a16:creationId xmlns:a16="http://schemas.microsoft.com/office/drawing/2014/main" id="{A38635DC-E82F-4402-8122-94CF64E89FC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Rectangle 13">
              <a:extLst>
                <a:ext uri="{FF2B5EF4-FFF2-40B4-BE49-F238E27FC236}">
                  <a16:creationId xmlns:a16="http://schemas.microsoft.com/office/drawing/2014/main" id="{F2EC1773-5762-4240-B36F-055CB4C3BF2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6" name="Rectangle 14">
              <a:extLst>
                <a:ext uri="{FF2B5EF4-FFF2-40B4-BE49-F238E27FC236}">
                  <a16:creationId xmlns:a16="http://schemas.microsoft.com/office/drawing/2014/main" id="{27A32464-9C24-422B-A17F-33C67621610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7" name="Rectangle 15">
              <a:extLst>
                <a:ext uri="{FF2B5EF4-FFF2-40B4-BE49-F238E27FC236}">
                  <a16:creationId xmlns:a16="http://schemas.microsoft.com/office/drawing/2014/main" id="{20312F76-C1D3-4E59-9965-5653AECFF76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Rectangle 16">
              <a:extLst>
                <a:ext uri="{FF2B5EF4-FFF2-40B4-BE49-F238E27FC236}">
                  <a16:creationId xmlns:a16="http://schemas.microsoft.com/office/drawing/2014/main" id="{83F5CE5D-B036-4D4C-8A8B-A5A1BA2B2A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9" name="Rectangle 17">
              <a:extLst>
                <a:ext uri="{FF2B5EF4-FFF2-40B4-BE49-F238E27FC236}">
                  <a16:creationId xmlns:a16="http://schemas.microsoft.com/office/drawing/2014/main" id="{8904A432-2E57-4F97-8D3D-36E0722A7EF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0" name="Rectangle 18">
              <a:extLst>
                <a:ext uri="{FF2B5EF4-FFF2-40B4-BE49-F238E27FC236}">
                  <a16:creationId xmlns:a16="http://schemas.microsoft.com/office/drawing/2014/main" id="{C7C98474-B707-4A80-8E61-2C6634F10D0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Rectangle 19">
              <a:extLst>
                <a:ext uri="{FF2B5EF4-FFF2-40B4-BE49-F238E27FC236}">
                  <a16:creationId xmlns:a16="http://schemas.microsoft.com/office/drawing/2014/main" id="{B916DE79-8FAD-4585-9A55-2E653016BE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2" name="Rectangle 20">
              <a:extLst>
                <a:ext uri="{FF2B5EF4-FFF2-40B4-BE49-F238E27FC236}">
                  <a16:creationId xmlns:a16="http://schemas.microsoft.com/office/drawing/2014/main" id="{63E3F005-B2D0-493A-AA92-CEC6984EE05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3" name="Rectangle 21">
              <a:extLst>
                <a:ext uri="{FF2B5EF4-FFF2-40B4-BE49-F238E27FC236}">
                  <a16:creationId xmlns:a16="http://schemas.microsoft.com/office/drawing/2014/main" id="{5AA77097-1E78-4308-BD2C-27AE7C4D87A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Freeform 22">
              <a:extLst>
                <a:ext uri="{FF2B5EF4-FFF2-40B4-BE49-F238E27FC236}">
                  <a16:creationId xmlns:a16="http://schemas.microsoft.com/office/drawing/2014/main" id="{9CB7ECE1-625D-4B3B-9727-4C6A423F46A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5" name="Freeform 23">
              <a:extLst>
                <a:ext uri="{FF2B5EF4-FFF2-40B4-BE49-F238E27FC236}">
                  <a16:creationId xmlns:a16="http://schemas.microsoft.com/office/drawing/2014/main" id="{F7680E46-22A8-49A5-91B4-0318BF7D412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16" name="Rectangle 24">
            <a:extLst>
              <a:ext uri="{FF2B5EF4-FFF2-40B4-BE49-F238E27FC236}">
                <a16:creationId xmlns:a16="http://schemas.microsoft.com/office/drawing/2014/main" id="{65E09107-3399-4A4F-9CD1-A8E9C64E0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5017" name="Rectangle 25">
            <a:extLst>
              <a:ext uri="{FF2B5EF4-FFF2-40B4-BE49-F238E27FC236}">
                <a16:creationId xmlns:a16="http://schemas.microsoft.com/office/drawing/2014/main" id="{602ADB56-910F-473F-8EEC-97EA2AE77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5018" name="Rectangle 26">
            <a:extLst>
              <a:ext uri="{FF2B5EF4-FFF2-40B4-BE49-F238E27FC236}">
                <a16:creationId xmlns:a16="http://schemas.microsoft.com/office/drawing/2014/main" id="{31E9BA2B-2762-47BB-977B-5E3A7F546C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5019" name="Rectangle 27">
            <a:extLst>
              <a:ext uri="{FF2B5EF4-FFF2-40B4-BE49-F238E27FC236}">
                <a16:creationId xmlns:a16="http://schemas.microsoft.com/office/drawing/2014/main" id="{32D61CA1-E4E4-47DD-B8EF-CF841C24CC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168C40F0-FF09-440D-B75B-973E5DC47A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5020" name="Rectangle 28">
            <a:extLst>
              <a:ext uri="{FF2B5EF4-FFF2-40B4-BE49-F238E27FC236}">
                <a16:creationId xmlns:a16="http://schemas.microsoft.com/office/drawing/2014/main" id="{FB4E8CDF-D40C-43FC-AF2C-B2D26C2F26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3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>
            <a:extLst>
              <a:ext uri="{FF2B5EF4-FFF2-40B4-BE49-F238E27FC236}">
                <a16:creationId xmlns:a16="http://schemas.microsoft.com/office/drawing/2014/main" id="{B26A77FB-4283-4FDF-8853-D26109B04636}"/>
              </a:ext>
            </a:extLst>
          </p:cNvPr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92163" name="Group 3">
              <a:extLst>
                <a:ext uri="{FF2B5EF4-FFF2-40B4-BE49-F238E27FC236}">
                  <a16:creationId xmlns:a16="http://schemas.microsoft.com/office/drawing/2014/main" id="{F0A5395F-BFE6-42C7-B2C7-9850292FAC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92164" name="Oval 4">
                <a:extLst>
                  <a:ext uri="{FF2B5EF4-FFF2-40B4-BE49-F238E27FC236}">
                    <a16:creationId xmlns:a16="http://schemas.microsoft.com/office/drawing/2014/main" id="{18BDE3EF-A5FF-4E4A-BC61-D90C199941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65" name="Oval 5">
                <a:extLst>
                  <a:ext uri="{FF2B5EF4-FFF2-40B4-BE49-F238E27FC236}">
                    <a16:creationId xmlns:a16="http://schemas.microsoft.com/office/drawing/2014/main" id="{62AAE7A5-3B74-40A6-8B90-8A6F4A452EE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166" name="Group 6">
              <a:extLst>
                <a:ext uri="{FF2B5EF4-FFF2-40B4-BE49-F238E27FC236}">
                  <a16:creationId xmlns:a16="http://schemas.microsoft.com/office/drawing/2014/main" id="{28CB70F1-10BE-4589-A09F-C5D61FD5C5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92167" name="Oval 7">
                <a:extLst>
                  <a:ext uri="{FF2B5EF4-FFF2-40B4-BE49-F238E27FC236}">
                    <a16:creationId xmlns:a16="http://schemas.microsoft.com/office/drawing/2014/main" id="{E195200B-21DA-44B6-8B2D-4ADA183BCFA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68" name="Oval 8">
                <a:extLst>
                  <a:ext uri="{FF2B5EF4-FFF2-40B4-BE49-F238E27FC236}">
                    <a16:creationId xmlns:a16="http://schemas.microsoft.com/office/drawing/2014/main" id="{D74718FB-D019-4A27-9195-BBB72C19BD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169" name="Group 9">
              <a:extLst>
                <a:ext uri="{FF2B5EF4-FFF2-40B4-BE49-F238E27FC236}">
                  <a16:creationId xmlns:a16="http://schemas.microsoft.com/office/drawing/2014/main" id="{FC3DCD99-8077-4912-BD97-61BACB06B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92170" name="Oval 10">
                <a:extLst>
                  <a:ext uri="{FF2B5EF4-FFF2-40B4-BE49-F238E27FC236}">
                    <a16:creationId xmlns:a16="http://schemas.microsoft.com/office/drawing/2014/main" id="{87C891F2-CB3C-417F-814A-B6CF8F602C2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71" name="Oval 11">
                <a:extLst>
                  <a:ext uri="{FF2B5EF4-FFF2-40B4-BE49-F238E27FC236}">
                    <a16:creationId xmlns:a16="http://schemas.microsoft.com/office/drawing/2014/main" id="{6B70C1E6-C977-409C-8FE7-A62079DB82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172" name="Group 12">
              <a:extLst>
                <a:ext uri="{FF2B5EF4-FFF2-40B4-BE49-F238E27FC236}">
                  <a16:creationId xmlns:a16="http://schemas.microsoft.com/office/drawing/2014/main" id="{6BEAE6FB-85B0-40E0-A21D-F039CFE95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92173" name="Group 13">
                <a:extLst>
                  <a:ext uri="{FF2B5EF4-FFF2-40B4-BE49-F238E27FC236}">
                    <a16:creationId xmlns:a16="http://schemas.microsoft.com/office/drawing/2014/main" id="{76F7900F-359F-4E03-884C-5206EA5A6D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92174" name="Oval 14">
                  <a:extLst>
                    <a:ext uri="{FF2B5EF4-FFF2-40B4-BE49-F238E27FC236}">
                      <a16:creationId xmlns:a16="http://schemas.microsoft.com/office/drawing/2014/main" id="{94BA16C5-F21B-42B8-91D6-C7191F1409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175" name="Oval 15">
                  <a:extLst>
                    <a:ext uri="{FF2B5EF4-FFF2-40B4-BE49-F238E27FC236}">
                      <a16:creationId xmlns:a16="http://schemas.microsoft.com/office/drawing/2014/main" id="{613E96FF-CA41-40DD-8F4F-A2782D208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176" name="Group 16">
                <a:extLst>
                  <a:ext uri="{FF2B5EF4-FFF2-40B4-BE49-F238E27FC236}">
                    <a16:creationId xmlns:a16="http://schemas.microsoft.com/office/drawing/2014/main" id="{396D388F-3C3C-49A6-812A-B11158772C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2177" name="Group 17">
                  <a:extLst>
                    <a:ext uri="{FF2B5EF4-FFF2-40B4-BE49-F238E27FC236}">
                      <a16:creationId xmlns:a16="http://schemas.microsoft.com/office/drawing/2014/main" id="{A49CFFA6-5449-453F-9D2D-31B96EA155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92178" name="Freeform 18">
                    <a:extLst>
                      <a:ext uri="{FF2B5EF4-FFF2-40B4-BE49-F238E27FC236}">
                        <a16:creationId xmlns:a16="http://schemas.microsoft.com/office/drawing/2014/main" id="{9E5921BD-4F4F-4C6D-93E4-67D4060AF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179" name="Freeform 19">
                    <a:extLst>
                      <a:ext uri="{FF2B5EF4-FFF2-40B4-BE49-F238E27FC236}">
                        <a16:creationId xmlns:a16="http://schemas.microsoft.com/office/drawing/2014/main" id="{DCAA938F-DCB7-4B8C-A026-632512B952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180" name="Group 20">
                  <a:extLst>
                    <a:ext uri="{FF2B5EF4-FFF2-40B4-BE49-F238E27FC236}">
                      <a16:creationId xmlns:a16="http://schemas.microsoft.com/office/drawing/2014/main" id="{4706D9E4-E6F1-4BA5-AF6A-5A443ADD89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92181" name="Freeform 21">
                    <a:extLst>
                      <a:ext uri="{FF2B5EF4-FFF2-40B4-BE49-F238E27FC236}">
                        <a16:creationId xmlns:a16="http://schemas.microsoft.com/office/drawing/2014/main" id="{7AE1EE92-51D0-40BE-8E9F-0205E8ACC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182" name="Freeform 22">
                    <a:extLst>
                      <a:ext uri="{FF2B5EF4-FFF2-40B4-BE49-F238E27FC236}">
                        <a16:creationId xmlns:a16="http://schemas.microsoft.com/office/drawing/2014/main" id="{49333765-4F92-490E-B821-53F7F43822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183" name="Group 23">
                  <a:extLst>
                    <a:ext uri="{FF2B5EF4-FFF2-40B4-BE49-F238E27FC236}">
                      <a16:creationId xmlns:a16="http://schemas.microsoft.com/office/drawing/2014/main" id="{EF38FE4C-B4C2-4157-94A3-DAB0E130A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92184" name="Freeform 24">
                    <a:extLst>
                      <a:ext uri="{FF2B5EF4-FFF2-40B4-BE49-F238E27FC236}">
                        <a16:creationId xmlns:a16="http://schemas.microsoft.com/office/drawing/2014/main" id="{974C297F-2A6A-4DF4-84BA-706BC70DBC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185" name="Freeform 25">
                    <a:extLst>
                      <a:ext uri="{FF2B5EF4-FFF2-40B4-BE49-F238E27FC236}">
                        <a16:creationId xmlns:a16="http://schemas.microsoft.com/office/drawing/2014/main" id="{7C21C594-4200-4797-8F88-F10B4F7588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186" name="Group 26">
                  <a:extLst>
                    <a:ext uri="{FF2B5EF4-FFF2-40B4-BE49-F238E27FC236}">
                      <a16:creationId xmlns:a16="http://schemas.microsoft.com/office/drawing/2014/main" id="{29DC03D7-8ACD-4D70-8FE8-25E78CED33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92187" name="Freeform 27">
                    <a:extLst>
                      <a:ext uri="{FF2B5EF4-FFF2-40B4-BE49-F238E27FC236}">
                        <a16:creationId xmlns:a16="http://schemas.microsoft.com/office/drawing/2014/main" id="{47B0AF60-3105-4C04-93B7-6423A76FD8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188" name="Freeform 28">
                    <a:extLst>
                      <a:ext uri="{FF2B5EF4-FFF2-40B4-BE49-F238E27FC236}">
                        <a16:creationId xmlns:a16="http://schemas.microsoft.com/office/drawing/2014/main" id="{C9DE30BA-BA39-4831-B84C-1E0BE745CC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189" name="Group 29">
                  <a:extLst>
                    <a:ext uri="{FF2B5EF4-FFF2-40B4-BE49-F238E27FC236}">
                      <a16:creationId xmlns:a16="http://schemas.microsoft.com/office/drawing/2014/main" id="{2744E2C3-D5E4-4C23-8701-EE845801AD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92190" name="Freeform 30">
                    <a:extLst>
                      <a:ext uri="{FF2B5EF4-FFF2-40B4-BE49-F238E27FC236}">
                        <a16:creationId xmlns:a16="http://schemas.microsoft.com/office/drawing/2014/main" id="{A4104CD5-B0AB-4EA2-A722-97A70B03E9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191" name="Freeform 31">
                    <a:extLst>
                      <a:ext uri="{FF2B5EF4-FFF2-40B4-BE49-F238E27FC236}">
                        <a16:creationId xmlns:a16="http://schemas.microsoft.com/office/drawing/2014/main" id="{F1B65536-DD77-447E-8919-BB1AD4DF03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192" name="Group 32">
                  <a:extLst>
                    <a:ext uri="{FF2B5EF4-FFF2-40B4-BE49-F238E27FC236}">
                      <a16:creationId xmlns:a16="http://schemas.microsoft.com/office/drawing/2014/main" id="{96C18394-12FE-4DC0-B7A8-1A0CB630BC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92193" name="Freeform 33">
                    <a:extLst>
                      <a:ext uri="{FF2B5EF4-FFF2-40B4-BE49-F238E27FC236}">
                        <a16:creationId xmlns:a16="http://schemas.microsoft.com/office/drawing/2014/main" id="{E5B03D3E-1CDF-4FB7-943B-BB3749619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194" name="Freeform 34">
                    <a:extLst>
                      <a:ext uri="{FF2B5EF4-FFF2-40B4-BE49-F238E27FC236}">
                        <a16:creationId xmlns:a16="http://schemas.microsoft.com/office/drawing/2014/main" id="{A7A41612-2957-4C02-B971-A21F231E7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195" name="Group 35">
                  <a:extLst>
                    <a:ext uri="{FF2B5EF4-FFF2-40B4-BE49-F238E27FC236}">
                      <a16:creationId xmlns:a16="http://schemas.microsoft.com/office/drawing/2014/main" id="{AC15A06A-7205-49EA-A06D-007AB601ED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92196" name="Freeform 36">
                    <a:extLst>
                      <a:ext uri="{FF2B5EF4-FFF2-40B4-BE49-F238E27FC236}">
                        <a16:creationId xmlns:a16="http://schemas.microsoft.com/office/drawing/2014/main" id="{AFDE0693-257C-4CE9-A5DA-F27C0D8BF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197" name="Freeform 37">
                    <a:extLst>
                      <a:ext uri="{FF2B5EF4-FFF2-40B4-BE49-F238E27FC236}">
                        <a16:creationId xmlns:a16="http://schemas.microsoft.com/office/drawing/2014/main" id="{4012B35B-E947-4AD2-8149-017AA2C57A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198" name="Group 38">
                  <a:extLst>
                    <a:ext uri="{FF2B5EF4-FFF2-40B4-BE49-F238E27FC236}">
                      <a16:creationId xmlns:a16="http://schemas.microsoft.com/office/drawing/2014/main" id="{E884D26B-1FAA-432B-9317-975A5D24EB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92199" name="Freeform 39">
                    <a:extLst>
                      <a:ext uri="{FF2B5EF4-FFF2-40B4-BE49-F238E27FC236}">
                        <a16:creationId xmlns:a16="http://schemas.microsoft.com/office/drawing/2014/main" id="{D140A8AE-5E58-4A6D-85A6-82C95028FF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00" name="Freeform 40">
                    <a:extLst>
                      <a:ext uri="{FF2B5EF4-FFF2-40B4-BE49-F238E27FC236}">
                        <a16:creationId xmlns:a16="http://schemas.microsoft.com/office/drawing/2014/main" id="{22A5A296-F543-423B-8CDF-8313ED6243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01" name="Group 41">
                  <a:extLst>
                    <a:ext uri="{FF2B5EF4-FFF2-40B4-BE49-F238E27FC236}">
                      <a16:creationId xmlns:a16="http://schemas.microsoft.com/office/drawing/2014/main" id="{C870E8DE-394C-42CC-A78E-16F3DB3F83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92202" name="Freeform 42">
                    <a:extLst>
                      <a:ext uri="{FF2B5EF4-FFF2-40B4-BE49-F238E27FC236}">
                        <a16:creationId xmlns:a16="http://schemas.microsoft.com/office/drawing/2014/main" id="{A6E9696C-8964-4CD8-A13C-ECC415E67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03" name="Freeform 43">
                    <a:extLst>
                      <a:ext uri="{FF2B5EF4-FFF2-40B4-BE49-F238E27FC236}">
                        <a16:creationId xmlns:a16="http://schemas.microsoft.com/office/drawing/2014/main" id="{4AF763C0-B120-47EC-8A4A-C461143778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04" name="Group 44">
                  <a:extLst>
                    <a:ext uri="{FF2B5EF4-FFF2-40B4-BE49-F238E27FC236}">
                      <a16:creationId xmlns:a16="http://schemas.microsoft.com/office/drawing/2014/main" id="{270C5029-9097-45E1-9910-0D706A32C4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92205" name="Freeform 45">
                    <a:extLst>
                      <a:ext uri="{FF2B5EF4-FFF2-40B4-BE49-F238E27FC236}">
                        <a16:creationId xmlns:a16="http://schemas.microsoft.com/office/drawing/2014/main" id="{B32D84BE-704C-4CD1-9DA4-34834049D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06" name="Freeform 46">
                    <a:extLst>
                      <a:ext uri="{FF2B5EF4-FFF2-40B4-BE49-F238E27FC236}">
                        <a16:creationId xmlns:a16="http://schemas.microsoft.com/office/drawing/2014/main" id="{F1DB2CBD-B78D-4E47-9713-E6450ECB26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07" name="Group 47">
                  <a:extLst>
                    <a:ext uri="{FF2B5EF4-FFF2-40B4-BE49-F238E27FC236}">
                      <a16:creationId xmlns:a16="http://schemas.microsoft.com/office/drawing/2014/main" id="{CFC8D0F7-2C99-4406-A72C-DDEFC7B861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92208" name="Freeform 48">
                    <a:extLst>
                      <a:ext uri="{FF2B5EF4-FFF2-40B4-BE49-F238E27FC236}">
                        <a16:creationId xmlns:a16="http://schemas.microsoft.com/office/drawing/2014/main" id="{0FD1721C-BA41-4994-A09B-3E85534E10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09" name="Freeform 49">
                    <a:extLst>
                      <a:ext uri="{FF2B5EF4-FFF2-40B4-BE49-F238E27FC236}">
                        <a16:creationId xmlns:a16="http://schemas.microsoft.com/office/drawing/2014/main" id="{3AC5DFD1-81E5-47B1-9C7A-2BC2C7AAFB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10" name="Group 50">
                  <a:extLst>
                    <a:ext uri="{FF2B5EF4-FFF2-40B4-BE49-F238E27FC236}">
                      <a16:creationId xmlns:a16="http://schemas.microsoft.com/office/drawing/2014/main" id="{B098AB16-DC0F-4720-98E3-599BE49BF8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92211" name="Freeform 51">
                    <a:extLst>
                      <a:ext uri="{FF2B5EF4-FFF2-40B4-BE49-F238E27FC236}">
                        <a16:creationId xmlns:a16="http://schemas.microsoft.com/office/drawing/2014/main" id="{412F9FD8-4B95-4951-B62C-7C5173811A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12" name="Freeform 52">
                    <a:extLst>
                      <a:ext uri="{FF2B5EF4-FFF2-40B4-BE49-F238E27FC236}">
                        <a16:creationId xmlns:a16="http://schemas.microsoft.com/office/drawing/2014/main" id="{0243AC16-1CBE-4D4D-BEA6-5CF038C66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13" name="Group 53">
                  <a:extLst>
                    <a:ext uri="{FF2B5EF4-FFF2-40B4-BE49-F238E27FC236}">
                      <a16:creationId xmlns:a16="http://schemas.microsoft.com/office/drawing/2014/main" id="{DF67EACD-F746-420B-BB62-BE5C640EBB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92214" name="Freeform 54">
                    <a:extLst>
                      <a:ext uri="{FF2B5EF4-FFF2-40B4-BE49-F238E27FC236}">
                        <a16:creationId xmlns:a16="http://schemas.microsoft.com/office/drawing/2014/main" id="{C2D919FA-E730-452E-AD58-C6723CA14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15" name="Freeform 55">
                    <a:extLst>
                      <a:ext uri="{FF2B5EF4-FFF2-40B4-BE49-F238E27FC236}">
                        <a16:creationId xmlns:a16="http://schemas.microsoft.com/office/drawing/2014/main" id="{FE912207-E8C6-4749-BDF0-BEFBDD61BF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16" name="Group 56">
                  <a:extLst>
                    <a:ext uri="{FF2B5EF4-FFF2-40B4-BE49-F238E27FC236}">
                      <a16:creationId xmlns:a16="http://schemas.microsoft.com/office/drawing/2014/main" id="{8CD5DC4D-7BBD-4E10-967C-339C1B8D4F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92217" name="Freeform 57">
                    <a:extLst>
                      <a:ext uri="{FF2B5EF4-FFF2-40B4-BE49-F238E27FC236}">
                        <a16:creationId xmlns:a16="http://schemas.microsoft.com/office/drawing/2014/main" id="{E3B0AD5D-0ADA-43A4-8395-6B0F4D05BE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18" name="Freeform 58">
                    <a:extLst>
                      <a:ext uri="{FF2B5EF4-FFF2-40B4-BE49-F238E27FC236}">
                        <a16:creationId xmlns:a16="http://schemas.microsoft.com/office/drawing/2014/main" id="{433F2371-475B-4E15-ADC0-BFB88B9DB0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19" name="Group 59">
                  <a:extLst>
                    <a:ext uri="{FF2B5EF4-FFF2-40B4-BE49-F238E27FC236}">
                      <a16:creationId xmlns:a16="http://schemas.microsoft.com/office/drawing/2014/main" id="{61EB37FD-D6FC-45BD-AE58-5F94ADF343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92220" name="Freeform 60">
                    <a:extLst>
                      <a:ext uri="{FF2B5EF4-FFF2-40B4-BE49-F238E27FC236}">
                        <a16:creationId xmlns:a16="http://schemas.microsoft.com/office/drawing/2014/main" id="{42BD188D-44CB-4EB1-9733-24CBB2F518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21" name="Freeform 61">
                    <a:extLst>
                      <a:ext uri="{FF2B5EF4-FFF2-40B4-BE49-F238E27FC236}">
                        <a16:creationId xmlns:a16="http://schemas.microsoft.com/office/drawing/2014/main" id="{0DD883BD-F911-4CD6-92F7-4F6463EC9A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22" name="Group 62">
                  <a:extLst>
                    <a:ext uri="{FF2B5EF4-FFF2-40B4-BE49-F238E27FC236}">
                      <a16:creationId xmlns:a16="http://schemas.microsoft.com/office/drawing/2014/main" id="{928A4510-FA09-4938-A748-1895E530FF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92223" name="Freeform 63">
                    <a:extLst>
                      <a:ext uri="{FF2B5EF4-FFF2-40B4-BE49-F238E27FC236}">
                        <a16:creationId xmlns:a16="http://schemas.microsoft.com/office/drawing/2014/main" id="{26A302F7-49D0-4CD2-A1F5-526921A573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24" name="Freeform 64">
                    <a:extLst>
                      <a:ext uri="{FF2B5EF4-FFF2-40B4-BE49-F238E27FC236}">
                        <a16:creationId xmlns:a16="http://schemas.microsoft.com/office/drawing/2014/main" id="{522DC1EE-78C1-4410-9ABF-55D47F54D9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25" name="Group 65">
                  <a:extLst>
                    <a:ext uri="{FF2B5EF4-FFF2-40B4-BE49-F238E27FC236}">
                      <a16:creationId xmlns:a16="http://schemas.microsoft.com/office/drawing/2014/main" id="{073CBAD7-8FDF-494F-94AE-A11C294DF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92226" name="Freeform 66">
                    <a:extLst>
                      <a:ext uri="{FF2B5EF4-FFF2-40B4-BE49-F238E27FC236}">
                        <a16:creationId xmlns:a16="http://schemas.microsoft.com/office/drawing/2014/main" id="{3D06B739-B888-4B86-A11E-BFC8A5F15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27" name="Freeform 67">
                    <a:extLst>
                      <a:ext uri="{FF2B5EF4-FFF2-40B4-BE49-F238E27FC236}">
                        <a16:creationId xmlns:a16="http://schemas.microsoft.com/office/drawing/2014/main" id="{C9ACDC23-1E1B-4E7D-BF04-0237D7967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28" name="Group 68">
                  <a:extLst>
                    <a:ext uri="{FF2B5EF4-FFF2-40B4-BE49-F238E27FC236}">
                      <a16:creationId xmlns:a16="http://schemas.microsoft.com/office/drawing/2014/main" id="{249BC335-A864-4E3E-BECF-7DC63C47FA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92229" name="Freeform 69">
                    <a:extLst>
                      <a:ext uri="{FF2B5EF4-FFF2-40B4-BE49-F238E27FC236}">
                        <a16:creationId xmlns:a16="http://schemas.microsoft.com/office/drawing/2014/main" id="{944E8DA5-6D7D-43E0-A72B-49EB80FE46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30" name="Freeform 70">
                    <a:extLst>
                      <a:ext uri="{FF2B5EF4-FFF2-40B4-BE49-F238E27FC236}">
                        <a16:creationId xmlns:a16="http://schemas.microsoft.com/office/drawing/2014/main" id="{EBFAFA10-72F2-4680-B888-BA7776681E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31" name="Group 71">
                  <a:extLst>
                    <a:ext uri="{FF2B5EF4-FFF2-40B4-BE49-F238E27FC236}">
                      <a16:creationId xmlns:a16="http://schemas.microsoft.com/office/drawing/2014/main" id="{186567A0-0060-415C-B975-42042E42CD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92232" name="Freeform 72">
                    <a:extLst>
                      <a:ext uri="{FF2B5EF4-FFF2-40B4-BE49-F238E27FC236}">
                        <a16:creationId xmlns:a16="http://schemas.microsoft.com/office/drawing/2014/main" id="{C134C934-9022-418A-9CA6-105602E56C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33" name="Freeform 73">
                    <a:extLst>
                      <a:ext uri="{FF2B5EF4-FFF2-40B4-BE49-F238E27FC236}">
                        <a16:creationId xmlns:a16="http://schemas.microsoft.com/office/drawing/2014/main" id="{C028F85A-77C5-49AD-A65A-A55B8D6FA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34" name="Group 74">
                  <a:extLst>
                    <a:ext uri="{FF2B5EF4-FFF2-40B4-BE49-F238E27FC236}">
                      <a16:creationId xmlns:a16="http://schemas.microsoft.com/office/drawing/2014/main" id="{0A29F3DD-F1BF-4FDD-8D5B-0D04D599FE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92235" name="Freeform 75">
                    <a:extLst>
                      <a:ext uri="{FF2B5EF4-FFF2-40B4-BE49-F238E27FC236}">
                        <a16:creationId xmlns:a16="http://schemas.microsoft.com/office/drawing/2014/main" id="{D84468CE-7C30-48B4-8E54-E77B091664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36" name="Freeform 76">
                    <a:extLst>
                      <a:ext uri="{FF2B5EF4-FFF2-40B4-BE49-F238E27FC236}">
                        <a16:creationId xmlns:a16="http://schemas.microsoft.com/office/drawing/2014/main" id="{9EFA1108-6E67-4D77-BC77-F18D575393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37" name="Group 77">
                  <a:extLst>
                    <a:ext uri="{FF2B5EF4-FFF2-40B4-BE49-F238E27FC236}">
                      <a16:creationId xmlns:a16="http://schemas.microsoft.com/office/drawing/2014/main" id="{E0FCF7C6-4898-47A0-A2D1-89DDFA2210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2238" name="Freeform 78">
                    <a:extLst>
                      <a:ext uri="{FF2B5EF4-FFF2-40B4-BE49-F238E27FC236}">
                        <a16:creationId xmlns:a16="http://schemas.microsoft.com/office/drawing/2014/main" id="{2614472D-05C4-437E-93E1-8EA041DF1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39" name="Freeform 79">
                    <a:extLst>
                      <a:ext uri="{FF2B5EF4-FFF2-40B4-BE49-F238E27FC236}">
                        <a16:creationId xmlns:a16="http://schemas.microsoft.com/office/drawing/2014/main" id="{C91D225B-ED67-4589-BFAF-7A18406EF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240" name="Freeform 80">
                  <a:extLst>
                    <a:ext uri="{FF2B5EF4-FFF2-40B4-BE49-F238E27FC236}">
                      <a16:creationId xmlns:a16="http://schemas.microsoft.com/office/drawing/2014/main" id="{30753B7D-272D-4C61-ABC3-9C98924F685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41" name="Freeform 81">
                  <a:extLst>
                    <a:ext uri="{FF2B5EF4-FFF2-40B4-BE49-F238E27FC236}">
                      <a16:creationId xmlns:a16="http://schemas.microsoft.com/office/drawing/2014/main" id="{C3AF980E-AF02-40F9-9ECE-A09A50D9B74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2242" name="Group 82">
                  <a:extLst>
                    <a:ext uri="{FF2B5EF4-FFF2-40B4-BE49-F238E27FC236}">
                      <a16:creationId xmlns:a16="http://schemas.microsoft.com/office/drawing/2014/main" id="{78F2C5C2-A232-4460-BD35-F30B9261AC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2243" name="Freeform 83">
                    <a:extLst>
                      <a:ext uri="{FF2B5EF4-FFF2-40B4-BE49-F238E27FC236}">
                        <a16:creationId xmlns:a16="http://schemas.microsoft.com/office/drawing/2014/main" id="{B02B8302-538A-454F-9C18-38E3099FD4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44" name="Freeform 84">
                    <a:extLst>
                      <a:ext uri="{FF2B5EF4-FFF2-40B4-BE49-F238E27FC236}">
                        <a16:creationId xmlns:a16="http://schemas.microsoft.com/office/drawing/2014/main" id="{3E9A60B3-6D69-4E79-BD9D-402FCBBF37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45" name="Group 85">
                  <a:extLst>
                    <a:ext uri="{FF2B5EF4-FFF2-40B4-BE49-F238E27FC236}">
                      <a16:creationId xmlns:a16="http://schemas.microsoft.com/office/drawing/2014/main" id="{112564DF-D625-4954-BBF5-3294095690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2246" name="Freeform 86">
                    <a:extLst>
                      <a:ext uri="{FF2B5EF4-FFF2-40B4-BE49-F238E27FC236}">
                        <a16:creationId xmlns:a16="http://schemas.microsoft.com/office/drawing/2014/main" id="{C71B2332-C0BB-480E-80E6-DB77886B57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47" name="Freeform 87">
                    <a:extLst>
                      <a:ext uri="{FF2B5EF4-FFF2-40B4-BE49-F238E27FC236}">
                        <a16:creationId xmlns:a16="http://schemas.microsoft.com/office/drawing/2014/main" id="{46D1B4B7-A9EC-4151-B945-EC60144DD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48" name="Group 88">
                  <a:extLst>
                    <a:ext uri="{FF2B5EF4-FFF2-40B4-BE49-F238E27FC236}">
                      <a16:creationId xmlns:a16="http://schemas.microsoft.com/office/drawing/2014/main" id="{5E3015CE-101C-403F-A877-9F29B8A3DB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2249" name="Freeform 89">
                    <a:extLst>
                      <a:ext uri="{FF2B5EF4-FFF2-40B4-BE49-F238E27FC236}">
                        <a16:creationId xmlns:a16="http://schemas.microsoft.com/office/drawing/2014/main" id="{5D604590-513F-4720-91EA-C477976D53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50" name="Freeform 90">
                    <a:extLst>
                      <a:ext uri="{FF2B5EF4-FFF2-40B4-BE49-F238E27FC236}">
                        <a16:creationId xmlns:a16="http://schemas.microsoft.com/office/drawing/2014/main" id="{56C27417-D730-420E-9868-2F418CD3B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51" name="Group 91">
                  <a:extLst>
                    <a:ext uri="{FF2B5EF4-FFF2-40B4-BE49-F238E27FC236}">
                      <a16:creationId xmlns:a16="http://schemas.microsoft.com/office/drawing/2014/main" id="{DA023144-A9A0-4BCC-A321-1F00AE8F73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2252" name="Freeform 92">
                    <a:extLst>
                      <a:ext uri="{FF2B5EF4-FFF2-40B4-BE49-F238E27FC236}">
                        <a16:creationId xmlns:a16="http://schemas.microsoft.com/office/drawing/2014/main" id="{81FE7951-3255-445C-8926-F22E745750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53" name="Freeform 93">
                    <a:extLst>
                      <a:ext uri="{FF2B5EF4-FFF2-40B4-BE49-F238E27FC236}">
                        <a16:creationId xmlns:a16="http://schemas.microsoft.com/office/drawing/2014/main" id="{185D96C1-26C6-4BAB-B5D9-F83FFFDD5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54" name="Group 94">
                  <a:extLst>
                    <a:ext uri="{FF2B5EF4-FFF2-40B4-BE49-F238E27FC236}">
                      <a16:creationId xmlns:a16="http://schemas.microsoft.com/office/drawing/2014/main" id="{257006CB-7897-4B27-A295-2B9DCD0F62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2255" name="Freeform 95">
                    <a:extLst>
                      <a:ext uri="{FF2B5EF4-FFF2-40B4-BE49-F238E27FC236}">
                        <a16:creationId xmlns:a16="http://schemas.microsoft.com/office/drawing/2014/main" id="{863811AA-355E-4E1C-9BBC-B2C0DB898B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56" name="Freeform 96">
                    <a:extLst>
                      <a:ext uri="{FF2B5EF4-FFF2-40B4-BE49-F238E27FC236}">
                        <a16:creationId xmlns:a16="http://schemas.microsoft.com/office/drawing/2014/main" id="{0C28BF79-7185-45E1-AC89-8238F36C52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57" name="Group 97">
                  <a:extLst>
                    <a:ext uri="{FF2B5EF4-FFF2-40B4-BE49-F238E27FC236}">
                      <a16:creationId xmlns:a16="http://schemas.microsoft.com/office/drawing/2014/main" id="{2DFFDD0C-445E-4C0A-9C5C-35823F07C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2258" name="Freeform 98">
                    <a:extLst>
                      <a:ext uri="{FF2B5EF4-FFF2-40B4-BE49-F238E27FC236}">
                        <a16:creationId xmlns:a16="http://schemas.microsoft.com/office/drawing/2014/main" id="{F770F267-40F8-4E25-99EC-46C465013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59" name="Freeform 99">
                    <a:extLst>
                      <a:ext uri="{FF2B5EF4-FFF2-40B4-BE49-F238E27FC236}">
                        <a16:creationId xmlns:a16="http://schemas.microsoft.com/office/drawing/2014/main" id="{B500142C-749D-4038-BBF7-319ABE850F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60" name="Group 100">
                  <a:extLst>
                    <a:ext uri="{FF2B5EF4-FFF2-40B4-BE49-F238E27FC236}">
                      <a16:creationId xmlns:a16="http://schemas.microsoft.com/office/drawing/2014/main" id="{3AB09242-C7CF-4A56-B6A4-1BF5E279F7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2261" name="Freeform 101">
                    <a:extLst>
                      <a:ext uri="{FF2B5EF4-FFF2-40B4-BE49-F238E27FC236}">
                        <a16:creationId xmlns:a16="http://schemas.microsoft.com/office/drawing/2014/main" id="{53E6C1FC-1F41-44C6-8D4F-51AECF24AC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62" name="Freeform 102">
                    <a:extLst>
                      <a:ext uri="{FF2B5EF4-FFF2-40B4-BE49-F238E27FC236}">
                        <a16:creationId xmlns:a16="http://schemas.microsoft.com/office/drawing/2014/main" id="{2D40467D-71B7-4BA7-8B72-780A896EBF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63" name="Group 103">
                  <a:extLst>
                    <a:ext uri="{FF2B5EF4-FFF2-40B4-BE49-F238E27FC236}">
                      <a16:creationId xmlns:a16="http://schemas.microsoft.com/office/drawing/2014/main" id="{FC84B743-3A40-45E0-A8E3-26072CFA3A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2264" name="Freeform 104">
                    <a:extLst>
                      <a:ext uri="{FF2B5EF4-FFF2-40B4-BE49-F238E27FC236}">
                        <a16:creationId xmlns:a16="http://schemas.microsoft.com/office/drawing/2014/main" id="{3383B174-8C6F-4B12-9098-2D05B82476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65" name="Freeform 105">
                    <a:extLst>
                      <a:ext uri="{FF2B5EF4-FFF2-40B4-BE49-F238E27FC236}">
                        <a16:creationId xmlns:a16="http://schemas.microsoft.com/office/drawing/2014/main" id="{3FA86E99-7AE8-493A-B23F-138FFEE0EA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66" name="Group 106">
                  <a:extLst>
                    <a:ext uri="{FF2B5EF4-FFF2-40B4-BE49-F238E27FC236}">
                      <a16:creationId xmlns:a16="http://schemas.microsoft.com/office/drawing/2014/main" id="{B8E19980-47B6-4909-B163-069650E0D1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2267" name="Freeform 107">
                    <a:extLst>
                      <a:ext uri="{FF2B5EF4-FFF2-40B4-BE49-F238E27FC236}">
                        <a16:creationId xmlns:a16="http://schemas.microsoft.com/office/drawing/2014/main" id="{FAB3A219-B64A-49A6-BDE3-8E5AA6985F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68" name="Freeform 108">
                    <a:extLst>
                      <a:ext uri="{FF2B5EF4-FFF2-40B4-BE49-F238E27FC236}">
                        <a16:creationId xmlns:a16="http://schemas.microsoft.com/office/drawing/2014/main" id="{DC9AECC3-FE69-4727-85CF-C53087FCF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69" name="Group 109">
                  <a:extLst>
                    <a:ext uri="{FF2B5EF4-FFF2-40B4-BE49-F238E27FC236}">
                      <a16:creationId xmlns:a16="http://schemas.microsoft.com/office/drawing/2014/main" id="{DAAA672C-D72E-4910-81A1-549D7FE60B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2270" name="Freeform 110">
                    <a:extLst>
                      <a:ext uri="{FF2B5EF4-FFF2-40B4-BE49-F238E27FC236}">
                        <a16:creationId xmlns:a16="http://schemas.microsoft.com/office/drawing/2014/main" id="{52FA8635-7ABF-4EF3-B709-FF842AB4D0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71" name="Freeform 111">
                    <a:extLst>
                      <a:ext uri="{FF2B5EF4-FFF2-40B4-BE49-F238E27FC236}">
                        <a16:creationId xmlns:a16="http://schemas.microsoft.com/office/drawing/2014/main" id="{71599CA0-9A1D-4940-8C81-8C684F473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72" name="Group 112">
                  <a:extLst>
                    <a:ext uri="{FF2B5EF4-FFF2-40B4-BE49-F238E27FC236}">
                      <a16:creationId xmlns:a16="http://schemas.microsoft.com/office/drawing/2014/main" id="{DD26235F-D73C-4A29-A1BF-1864066E8C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92273" name="Freeform 113">
                    <a:extLst>
                      <a:ext uri="{FF2B5EF4-FFF2-40B4-BE49-F238E27FC236}">
                        <a16:creationId xmlns:a16="http://schemas.microsoft.com/office/drawing/2014/main" id="{149DADE0-9E72-4746-92A1-BC0FDD2A7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274" name="Freeform 114">
                    <a:extLst>
                      <a:ext uri="{FF2B5EF4-FFF2-40B4-BE49-F238E27FC236}">
                        <a16:creationId xmlns:a16="http://schemas.microsoft.com/office/drawing/2014/main" id="{33AAB12A-59A4-4998-912A-0ECA568C89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2275" name="Freeform 115">
                <a:extLst>
                  <a:ext uri="{FF2B5EF4-FFF2-40B4-BE49-F238E27FC236}">
                    <a16:creationId xmlns:a16="http://schemas.microsoft.com/office/drawing/2014/main" id="{031780A5-C8F5-43E2-9D73-E789CC2580F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6" name="Arc 116">
                <a:extLst>
                  <a:ext uri="{FF2B5EF4-FFF2-40B4-BE49-F238E27FC236}">
                    <a16:creationId xmlns:a16="http://schemas.microsoft.com/office/drawing/2014/main" id="{1567D179-D2D3-4841-B1E3-22965DD7A18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7" name="Arc 117">
                <a:extLst>
                  <a:ext uri="{FF2B5EF4-FFF2-40B4-BE49-F238E27FC236}">
                    <a16:creationId xmlns:a16="http://schemas.microsoft.com/office/drawing/2014/main" id="{76EC3B7C-10C4-4C2C-BA25-0BF026B795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8" name="Arc 118">
                <a:extLst>
                  <a:ext uri="{FF2B5EF4-FFF2-40B4-BE49-F238E27FC236}">
                    <a16:creationId xmlns:a16="http://schemas.microsoft.com/office/drawing/2014/main" id="{0A6C6DE2-E4E0-456C-9A69-2D2EC43D4D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9" name="Arc 119">
                <a:extLst>
                  <a:ext uri="{FF2B5EF4-FFF2-40B4-BE49-F238E27FC236}">
                    <a16:creationId xmlns:a16="http://schemas.microsoft.com/office/drawing/2014/main" id="{253C8221-1909-45D0-A6F0-7222D5EFC26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0" name="Arc 120">
                <a:extLst>
                  <a:ext uri="{FF2B5EF4-FFF2-40B4-BE49-F238E27FC236}">
                    <a16:creationId xmlns:a16="http://schemas.microsoft.com/office/drawing/2014/main" id="{238F1AE6-6FBC-4AEB-BEF2-54919FCC4A1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1" name="Arc 121">
                <a:extLst>
                  <a:ext uri="{FF2B5EF4-FFF2-40B4-BE49-F238E27FC236}">
                    <a16:creationId xmlns:a16="http://schemas.microsoft.com/office/drawing/2014/main" id="{0796C702-65F7-42F4-B9FF-459E279E5D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2" name="Arc 122">
                <a:extLst>
                  <a:ext uri="{FF2B5EF4-FFF2-40B4-BE49-F238E27FC236}">
                    <a16:creationId xmlns:a16="http://schemas.microsoft.com/office/drawing/2014/main" id="{C1BB3605-435C-4608-858E-76E0ECF506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3" name="Arc 123">
                <a:extLst>
                  <a:ext uri="{FF2B5EF4-FFF2-40B4-BE49-F238E27FC236}">
                    <a16:creationId xmlns:a16="http://schemas.microsoft.com/office/drawing/2014/main" id="{C14FC2CF-51AC-4409-B740-F7B3F95CDA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4" name="Freeform 124">
                <a:extLst>
                  <a:ext uri="{FF2B5EF4-FFF2-40B4-BE49-F238E27FC236}">
                    <a16:creationId xmlns:a16="http://schemas.microsoft.com/office/drawing/2014/main" id="{7978B43B-8431-4E8D-B0C1-DB37461082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5" name="Freeform 125">
                <a:extLst>
                  <a:ext uri="{FF2B5EF4-FFF2-40B4-BE49-F238E27FC236}">
                    <a16:creationId xmlns:a16="http://schemas.microsoft.com/office/drawing/2014/main" id="{2DF34206-116C-4A0D-B6E3-32E31285C88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6" name="Arc 126">
                <a:extLst>
                  <a:ext uri="{FF2B5EF4-FFF2-40B4-BE49-F238E27FC236}">
                    <a16:creationId xmlns:a16="http://schemas.microsoft.com/office/drawing/2014/main" id="{2D7E9046-E603-4D92-B1F1-2FC8275BE8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7" name="Arc 127">
                <a:extLst>
                  <a:ext uri="{FF2B5EF4-FFF2-40B4-BE49-F238E27FC236}">
                    <a16:creationId xmlns:a16="http://schemas.microsoft.com/office/drawing/2014/main" id="{44845478-1A7C-41B4-8A0D-DC43F17BF8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8" name="Arc 128">
                <a:extLst>
                  <a:ext uri="{FF2B5EF4-FFF2-40B4-BE49-F238E27FC236}">
                    <a16:creationId xmlns:a16="http://schemas.microsoft.com/office/drawing/2014/main" id="{81B8FF96-CEF1-4603-BA7F-F5F991EC54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9" name="Freeform 129">
                <a:extLst>
                  <a:ext uri="{FF2B5EF4-FFF2-40B4-BE49-F238E27FC236}">
                    <a16:creationId xmlns:a16="http://schemas.microsoft.com/office/drawing/2014/main" id="{934AEC83-0C4D-483B-A4A6-32BB5B80CF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0" name="Freeform 130">
                <a:extLst>
                  <a:ext uri="{FF2B5EF4-FFF2-40B4-BE49-F238E27FC236}">
                    <a16:creationId xmlns:a16="http://schemas.microsoft.com/office/drawing/2014/main" id="{065566D6-A965-4C3C-87E9-57F2EF4C89A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1" name="Freeform 131">
                <a:extLst>
                  <a:ext uri="{FF2B5EF4-FFF2-40B4-BE49-F238E27FC236}">
                    <a16:creationId xmlns:a16="http://schemas.microsoft.com/office/drawing/2014/main" id="{397D41F0-45A8-4592-AB21-47F603535F4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2" name="Freeform 132">
                <a:extLst>
                  <a:ext uri="{FF2B5EF4-FFF2-40B4-BE49-F238E27FC236}">
                    <a16:creationId xmlns:a16="http://schemas.microsoft.com/office/drawing/2014/main" id="{23C21C5F-7676-4F95-A8B9-E44C08B5F6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3" name="Freeform 133">
                <a:extLst>
                  <a:ext uri="{FF2B5EF4-FFF2-40B4-BE49-F238E27FC236}">
                    <a16:creationId xmlns:a16="http://schemas.microsoft.com/office/drawing/2014/main" id="{DEBCF404-E947-4B40-9911-95FDEBEE90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4" name="Freeform 134">
                <a:extLst>
                  <a:ext uri="{FF2B5EF4-FFF2-40B4-BE49-F238E27FC236}">
                    <a16:creationId xmlns:a16="http://schemas.microsoft.com/office/drawing/2014/main" id="{39710007-C830-4A15-AA2D-70E750CD20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5" name="Freeform 135">
                <a:extLst>
                  <a:ext uri="{FF2B5EF4-FFF2-40B4-BE49-F238E27FC236}">
                    <a16:creationId xmlns:a16="http://schemas.microsoft.com/office/drawing/2014/main" id="{BD313CEE-3CEC-4A83-8A2D-1031219CCA5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6" name="Freeform 136">
                <a:extLst>
                  <a:ext uri="{FF2B5EF4-FFF2-40B4-BE49-F238E27FC236}">
                    <a16:creationId xmlns:a16="http://schemas.microsoft.com/office/drawing/2014/main" id="{F163534A-4EFD-4F73-B6AE-9CFD06367FE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297" name="Rectangle 137">
            <a:extLst>
              <a:ext uri="{FF2B5EF4-FFF2-40B4-BE49-F238E27FC236}">
                <a16:creationId xmlns:a16="http://schemas.microsoft.com/office/drawing/2014/main" id="{C80CF303-7159-4861-A092-F848F8E51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298" name="Rectangle 138">
            <a:extLst>
              <a:ext uri="{FF2B5EF4-FFF2-40B4-BE49-F238E27FC236}">
                <a16:creationId xmlns:a16="http://schemas.microsoft.com/office/drawing/2014/main" id="{331E5094-997D-4968-9399-6E01F6FBA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99" name="Rectangle 139">
            <a:extLst>
              <a:ext uri="{FF2B5EF4-FFF2-40B4-BE49-F238E27FC236}">
                <a16:creationId xmlns:a16="http://schemas.microsoft.com/office/drawing/2014/main" id="{BE1E5E82-5A2B-4721-A770-D08DC9BD07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2300" name="Rectangle 140">
            <a:extLst>
              <a:ext uri="{FF2B5EF4-FFF2-40B4-BE49-F238E27FC236}">
                <a16:creationId xmlns:a16="http://schemas.microsoft.com/office/drawing/2014/main" id="{BDD61570-F9C0-498D-BA2A-AC3A799798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2301" name="Rectangle 141">
            <a:extLst>
              <a:ext uri="{FF2B5EF4-FFF2-40B4-BE49-F238E27FC236}">
                <a16:creationId xmlns:a16="http://schemas.microsoft.com/office/drawing/2014/main" id="{C922615F-4823-4452-952C-EF76F40442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68BBB6A-FCC9-4DA0-923C-B9483FEB4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FB2CA03C-36E1-4193-954C-43A4C2762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D9F5A6F-9F6D-44C6-9461-40F7584C2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486E30C6-F5F1-4163-B0B3-7F5BF960E2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A779237C-6747-4757-A4C5-6C399604C4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58C60C87-9A62-4C88-B264-46A30937E3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1EB1630-C9AD-437E-A2A1-9515E6D8D4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16.gif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0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5.jpeg"/><Relationship Id="rId7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audio" Target="../media/audio3.wav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o%20Dep\MOV08737.MPG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37.xml"/><Relationship Id="rId1" Type="http://schemas.openxmlformats.org/officeDocument/2006/relationships/video" Target="file:///E:\Co%20Dep\MOV08739.MPG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3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4">
            <a:extLst>
              <a:ext uri="{FF2B5EF4-FFF2-40B4-BE49-F238E27FC236}">
                <a16:creationId xmlns:a16="http://schemas.microsoft.com/office/drawing/2014/main" id="{9D03A32E-8D41-42A7-BC88-FACBA99CD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95250"/>
            <a:ext cx="6934200" cy="8048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0940068E-0152-4748-9DF0-82BBE14D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1063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4A4C882A-4A54-405D-82FA-78793592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8263"/>
            <a:ext cx="944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dirty="0">
                <a:solidFill>
                  <a:srgbClr val="800000"/>
                </a:solidFill>
              </a:rPr>
              <a:t>:  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773AAB8B-BBF2-40F8-A367-C6D679001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357313"/>
            <a:ext cx="7543800" cy="184467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          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Kim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Kim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Kim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1293CFA8-4FB6-4527-AB22-9271A1208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62400"/>
            <a:ext cx="7696200" cy="1015663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 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         + 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HNO</a:t>
            </a:r>
            <a:r>
              <a:rPr lang="en-US" altLang="en-U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 H</a:t>
            </a:r>
            <a:r>
              <a:rPr lang="en-US" altLang="en-U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B4AEB1A5-CAD8-47F0-B38C-C9512E777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81600"/>
            <a:ext cx="7696200" cy="1169551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dung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+  Khi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III, 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(II) </a:t>
            </a:r>
            <a:r>
              <a:rPr lang="en-US" altLang="en-US" sz="2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(III).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FB832BE2-795E-44DA-BA49-5A48A6A1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37" y="1667798"/>
            <a:ext cx="1066800" cy="12192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FF00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id="{6D9148C5-0D97-4877-A088-05073C414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648200"/>
            <a:ext cx="1066800" cy="12192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FF00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3.33333E-6 0.273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/>
      <p:bldP spid="7177" grpId="0"/>
      <p:bldP spid="7177" grpId="1"/>
      <p:bldP spid="7178" grpId="0" animBg="1"/>
      <p:bldP spid="7179" grpId="0" animBg="1"/>
      <p:bldP spid="7180" grpId="0" animBg="1"/>
      <p:bldP spid="7182" grpId="0" animBg="1"/>
      <p:bldP spid="71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id="{AA88E4E9-5B82-444A-AB07-0E123BBDF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5388"/>
            <a:ext cx="9144000" cy="10906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 –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Thí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nghiệm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3</a:t>
            </a:r>
          </a:p>
          <a:p>
            <a:pPr algn="ctr"/>
            <a:r>
              <a:rPr lang="en-US" altLang="en-US" sz="2000" b="1" dirty="0">
                <a:solidFill>
                  <a:srgbClr val="800000"/>
                </a:solidFill>
                <a:latin typeface="+mn-lt"/>
              </a:rPr>
              <a:t>NHẬN BIẾT KIM LOẠI Al VÀ Fe</a:t>
            </a:r>
          </a:p>
          <a:p>
            <a:pPr algn="ctr"/>
            <a:r>
              <a:rPr lang="en-US" altLang="en-US" sz="2000" b="1" dirty="0">
                <a:solidFill>
                  <a:srgbClr val="800000"/>
                </a:solidFill>
                <a:latin typeface="+mn-lt"/>
              </a:rPr>
              <a:t> ĐƯỢC DÙNG TRONG 2 LỌ KHÔNG DÁM NHÃN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42726127-AAAA-44B9-8531-2EC14ADF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2397418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  </a:t>
            </a:r>
            <a:r>
              <a:rPr lang="en-US" altLang="en-US" dirty="0" err="1">
                <a:solidFill>
                  <a:srgbClr val="0000FF"/>
                </a:solidFill>
              </a:rPr>
              <a:t>Nêu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phương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pháp</a:t>
            </a:r>
            <a:r>
              <a:rPr lang="en-US" altLang="en-US" dirty="0">
                <a:solidFill>
                  <a:srgbClr val="0000FF"/>
                </a:solidFill>
              </a:rPr>
              <a:t>  </a:t>
            </a:r>
            <a:r>
              <a:rPr lang="en-US" altLang="en-US" dirty="0" err="1">
                <a:solidFill>
                  <a:srgbClr val="0000FF"/>
                </a:solidFill>
              </a:rPr>
              <a:t>hóa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học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để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nhận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biết</a:t>
            </a:r>
            <a:r>
              <a:rPr lang="en-US" altLang="en-US" dirty="0">
                <a:solidFill>
                  <a:srgbClr val="0000FF"/>
                </a:solidFill>
              </a:rPr>
              <a:t> 2 </a:t>
            </a:r>
            <a:r>
              <a:rPr lang="en-US" altLang="en-US" dirty="0" err="1">
                <a:solidFill>
                  <a:srgbClr val="0000FF"/>
                </a:solidFill>
              </a:rPr>
              <a:t>chất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trên</a:t>
            </a:r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15369" name="Picture 7" descr="questionwht">
            <a:extLst>
              <a:ext uri="{FF2B5EF4-FFF2-40B4-BE49-F238E27FC236}">
                <a16:creationId xmlns:a16="http://schemas.microsoft.com/office/drawing/2014/main" id="{402D9900-758F-4DB0-852A-0FE25AB5F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457450"/>
            <a:ext cx="60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0">
            <a:extLst>
              <a:ext uri="{FF2B5EF4-FFF2-40B4-BE49-F238E27FC236}">
                <a16:creationId xmlns:a16="http://schemas.microsoft.com/office/drawing/2014/main" id="{504484C5-5287-4A10-B85F-316229CAA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7" y="2714625"/>
            <a:ext cx="4648200" cy="4314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06C14380-C04E-4928-9E8F-AA83C0945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73350"/>
            <a:ext cx="4800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.VnTimeH" pitchFamily="34" charset="0"/>
              </a:rPr>
              <a:t>   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</a:rPr>
              <a:t>Dụng</a:t>
            </a:r>
            <a:r>
              <a:rPr lang="en-US" altLang="en-US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</a:rPr>
              <a:t>cụ</a:t>
            </a:r>
            <a:r>
              <a:rPr lang="en-US" altLang="en-US" b="1" dirty="0">
                <a:solidFill>
                  <a:srgbClr val="0000CC"/>
                </a:solidFill>
                <a:latin typeface="+mn-lt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</a:rPr>
              <a:t>hóa</a:t>
            </a:r>
            <a:r>
              <a:rPr lang="en-US" altLang="en-US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+mn-lt"/>
              </a:rPr>
              <a:t>chất</a:t>
            </a:r>
            <a:endParaRPr lang="en-US" altLang="en-US" b="1" dirty="0">
              <a:solidFill>
                <a:srgbClr val="0000CC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1- 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môi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múc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hóa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chất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,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ống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nghiệm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,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ống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hút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,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đũa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thủy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tinh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2-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Bình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tam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giác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thủy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tinh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đựng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dung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dịch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 NaOH       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3- 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Bột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kim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loại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Al, Fe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trong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hai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lọ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	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riêng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rẽ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.</a:t>
            </a:r>
          </a:p>
        </p:txBody>
      </p:sp>
      <p:grpSp>
        <p:nvGrpSpPr>
          <p:cNvPr id="15392" name="Group 32">
            <a:extLst>
              <a:ext uri="{FF2B5EF4-FFF2-40B4-BE49-F238E27FC236}">
                <a16:creationId xmlns:a16="http://schemas.microsoft.com/office/drawing/2014/main" id="{647335B1-88C4-45CD-B11D-5EE623A3A27D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2371725"/>
            <a:ext cx="4191000" cy="4486275"/>
            <a:chOff x="3048" y="1494"/>
            <a:chExt cx="2640" cy="2826"/>
          </a:xfrm>
        </p:grpSpPr>
        <p:sp>
          <p:nvSpPr>
            <p:cNvPr id="15373" name="Rectangle 13">
              <a:extLst>
                <a:ext uri="{FF2B5EF4-FFF2-40B4-BE49-F238E27FC236}">
                  <a16:creationId xmlns:a16="http://schemas.microsoft.com/office/drawing/2014/main" id="{A581804E-02D9-463A-8DC0-BED3DB030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1494"/>
              <a:ext cx="2640" cy="28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374" name="Picture 14">
              <a:extLst>
                <a:ext uri="{FF2B5EF4-FFF2-40B4-BE49-F238E27FC236}">
                  <a16:creationId xmlns:a16="http://schemas.microsoft.com/office/drawing/2014/main" id="{175759AA-683E-4B39-8D29-6335966F3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19" t="25000" r="45313" b="29167"/>
            <a:stretch>
              <a:fillRect/>
            </a:stretch>
          </p:blipFill>
          <p:spPr bwMode="auto">
            <a:xfrm>
              <a:off x="3192" y="1544"/>
              <a:ext cx="528" cy="14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76" name="Picture 16">
              <a:extLst>
                <a:ext uri="{FF2B5EF4-FFF2-40B4-BE49-F238E27FC236}">
                  <a16:creationId xmlns:a16="http://schemas.microsoft.com/office/drawing/2014/main" id="{99704F6E-C54E-47DA-AD21-31BD246A6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0" t="28906" r="33334" b="35156"/>
            <a:stretch>
              <a:fillRect/>
            </a:stretch>
          </p:blipFill>
          <p:spPr bwMode="auto">
            <a:xfrm>
              <a:off x="4920" y="1544"/>
              <a:ext cx="624" cy="1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78" name="Picture 18">
              <a:extLst>
                <a:ext uri="{FF2B5EF4-FFF2-40B4-BE49-F238E27FC236}">
                  <a16:creationId xmlns:a16="http://schemas.microsoft.com/office/drawing/2014/main" id="{CAAF9E1D-4B5D-460C-A8A6-5CCD0DD5B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3" r="14693" b="35294"/>
            <a:stretch>
              <a:fillRect/>
            </a:stretch>
          </p:blipFill>
          <p:spPr bwMode="auto">
            <a:xfrm>
              <a:off x="4296" y="3031"/>
              <a:ext cx="1200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25">
              <a:extLst>
                <a:ext uri="{FF2B5EF4-FFF2-40B4-BE49-F238E27FC236}">
                  <a16:creationId xmlns:a16="http://schemas.microsoft.com/office/drawing/2014/main" id="{DDCD1ADF-11F6-436B-9CA7-60ADE7EF9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9" t="20834" r="55469" b="25000"/>
            <a:stretch>
              <a:fillRect/>
            </a:stretch>
          </p:blipFill>
          <p:spPr bwMode="auto">
            <a:xfrm>
              <a:off x="4296" y="1515"/>
              <a:ext cx="432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88" name="Picture 28">
              <a:extLst>
                <a:ext uri="{FF2B5EF4-FFF2-40B4-BE49-F238E27FC236}">
                  <a16:creationId xmlns:a16="http://schemas.microsoft.com/office/drawing/2014/main" id="{45AAAE1C-CAD6-4F6A-9D53-876D7A33F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t="28125" r="58594" b="27083"/>
            <a:stretch>
              <a:fillRect/>
            </a:stretch>
          </p:blipFill>
          <p:spPr bwMode="auto">
            <a:xfrm>
              <a:off x="3837" y="1515"/>
              <a:ext cx="338" cy="14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91" name="Picture 31">
              <a:extLst>
                <a:ext uri="{FF2B5EF4-FFF2-40B4-BE49-F238E27FC236}">
                  <a16:creationId xmlns:a16="http://schemas.microsoft.com/office/drawing/2014/main" id="{E6F9CC2A-F0E2-45BF-9480-BDCF02E8D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57" t="40256" r="22597" b="23628"/>
            <a:stretch>
              <a:fillRect/>
            </a:stretch>
          </p:blipFill>
          <p:spPr bwMode="auto">
            <a:xfrm>
              <a:off x="3264" y="3063"/>
              <a:ext cx="815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393" name="AutoShape 3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F9AE40A0-8CE6-431B-A46A-0529979B1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F00A7A13-C1A5-417A-83E6-62A212C03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563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8" grpId="0"/>
      <p:bldP spid="15368" grpId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>
            <a:extLst>
              <a:ext uri="{FF2B5EF4-FFF2-40B4-BE49-F238E27FC236}">
                <a16:creationId xmlns:a16="http://schemas.microsoft.com/office/drawing/2014/main" id="{99B8FF23-3A8B-454E-88C0-613973AC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4" y="2576513"/>
            <a:ext cx="5638800" cy="3200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1F2C7CAC-3E09-472E-853B-D57F38E8B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5486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 Cho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ml dung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NaOH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407" name="Group 23">
            <a:extLst>
              <a:ext uri="{FF2B5EF4-FFF2-40B4-BE49-F238E27FC236}">
                <a16:creationId xmlns:a16="http://schemas.microsoft.com/office/drawing/2014/main" id="{3B084C79-6825-4F79-8DA4-9B55B21AE052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362200"/>
            <a:ext cx="700088" cy="3109913"/>
            <a:chOff x="2160" y="1497"/>
            <a:chExt cx="441" cy="1959"/>
          </a:xfrm>
        </p:grpSpPr>
        <p:pic>
          <p:nvPicPr>
            <p:cNvPr id="16408" name="Picture 24">
              <a:extLst>
                <a:ext uri="{FF2B5EF4-FFF2-40B4-BE49-F238E27FC236}">
                  <a16:creationId xmlns:a16="http://schemas.microsoft.com/office/drawing/2014/main" id="{3F4E596D-3764-42BD-AD7F-983076C4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8" t="30000" r="65910" b="20000"/>
            <a:stretch>
              <a:fillRect/>
            </a:stretch>
          </p:blipFill>
          <p:spPr bwMode="auto">
            <a:xfrm>
              <a:off x="2160" y="1824"/>
              <a:ext cx="435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09" name="Picture 25">
              <a:extLst>
                <a:ext uri="{FF2B5EF4-FFF2-40B4-BE49-F238E27FC236}">
                  <a16:creationId xmlns:a16="http://schemas.microsoft.com/office/drawing/2014/main" id="{21194AB9-2780-44B4-ADE6-773E0E3DD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6" r="59091" b="70001"/>
            <a:stretch>
              <a:fillRect/>
            </a:stretch>
          </p:blipFill>
          <p:spPr bwMode="auto">
            <a:xfrm>
              <a:off x="2160" y="1497"/>
              <a:ext cx="44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10" name="Group 26">
            <a:extLst>
              <a:ext uri="{FF2B5EF4-FFF2-40B4-BE49-F238E27FC236}">
                <a16:creationId xmlns:a16="http://schemas.microsoft.com/office/drawing/2014/main" id="{F87C429A-6D94-444B-AF96-24A174ABFC3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2362200"/>
            <a:ext cx="700088" cy="3109913"/>
            <a:chOff x="2160" y="1497"/>
            <a:chExt cx="441" cy="1959"/>
          </a:xfrm>
        </p:grpSpPr>
        <p:pic>
          <p:nvPicPr>
            <p:cNvPr id="16411" name="Picture 27">
              <a:extLst>
                <a:ext uri="{FF2B5EF4-FFF2-40B4-BE49-F238E27FC236}">
                  <a16:creationId xmlns:a16="http://schemas.microsoft.com/office/drawing/2014/main" id="{DF8A6D47-BECD-4806-88E4-B8B35AA23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8" t="30000" r="65910" b="20000"/>
            <a:stretch>
              <a:fillRect/>
            </a:stretch>
          </p:blipFill>
          <p:spPr bwMode="auto">
            <a:xfrm>
              <a:off x="2160" y="1824"/>
              <a:ext cx="435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12" name="Picture 28">
              <a:extLst>
                <a:ext uri="{FF2B5EF4-FFF2-40B4-BE49-F238E27FC236}">
                  <a16:creationId xmlns:a16="http://schemas.microsoft.com/office/drawing/2014/main" id="{3C998574-7003-44C0-AEC2-71003421F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6" r="59091" b="70001"/>
            <a:stretch>
              <a:fillRect/>
            </a:stretch>
          </p:blipFill>
          <p:spPr bwMode="auto">
            <a:xfrm>
              <a:off x="2160" y="1497"/>
              <a:ext cx="44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413" name="Text Box 29">
            <a:extLst>
              <a:ext uri="{FF2B5EF4-FFF2-40B4-BE49-F238E27FC236}">
                <a16:creationId xmlns:a16="http://schemas.microsoft.com/office/drawing/2014/main" id="{745F9188-2D4E-49C8-82D1-3045C4800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43659"/>
            <a:ext cx="8839200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ở 2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. Cho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PTHH. 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5222B5CA-7704-4104-B9CB-CC335BD7B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7" y="52388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2FC2AE8-296D-4D06-B8D4-DA5A5D214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5388"/>
            <a:ext cx="9144000" cy="109061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KIM LOẠI Al VÀ Fe</a:t>
            </a:r>
          </a:p>
          <a:p>
            <a:pPr algn="ctr"/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TRONG 2 LỌ KHÔNG DÁM NHÃN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3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7" name="Group 39">
            <a:extLst>
              <a:ext uri="{FF2B5EF4-FFF2-40B4-BE49-F238E27FC236}">
                <a16:creationId xmlns:a16="http://schemas.microsoft.com/office/drawing/2014/main" id="{F3D029A5-4836-487A-8C38-EA679483942D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276600"/>
            <a:ext cx="2057400" cy="2819400"/>
            <a:chOff x="3696" y="2160"/>
            <a:chExt cx="1968" cy="1920"/>
          </a:xfrm>
        </p:grpSpPr>
        <p:sp>
          <p:nvSpPr>
            <p:cNvPr id="17444" name="Rectangle 36">
              <a:extLst>
                <a:ext uri="{FF2B5EF4-FFF2-40B4-BE49-F238E27FC236}">
                  <a16:creationId xmlns:a16="http://schemas.microsoft.com/office/drawing/2014/main" id="{AE8E3645-3D3D-4255-BF61-60B15926B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60"/>
              <a:ext cx="1968" cy="19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45" name="Picture 37">
              <a:extLst>
                <a:ext uri="{FF2B5EF4-FFF2-40B4-BE49-F238E27FC236}">
                  <a16:creationId xmlns:a16="http://schemas.microsoft.com/office/drawing/2014/main" id="{C458A3A0-5A87-4034-95CB-24150299A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63" t="6667" r="40909" b="23334"/>
            <a:stretch>
              <a:fillRect/>
            </a:stretch>
          </p:blipFill>
          <p:spPr bwMode="auto">
            <a:xfrm>
              <a:off x="4896" y="2352"/>
              <a:ext cx="480" cy="1440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17446" name="Picture 38">
              <a:extLst>
                <a:ext uri="{FF2B5EF4-FFF2-40B4-BE49-F238E27FC236}">
                  <a16:creationId xmlns:a16="http://schemas.microsoft.com/office/drawing/2014/main" id="{DFF2B8EC-F053-460D-B1C3-E268A15CD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91" r="34091" b="26666"/>
            <a:stretch>
              <a:fillRect/>
            </a:stretch>
          </p:blipFill>
          <p:spPr bwMode="auto">
            <a:xfrm>
              <a:off x="3888" y="2352"/>
              <a:ext cx="672" cy="1392"/>
            </a:xfrm>
            <a:prstGeom prst="rect">
              <a:avLst/>
            </a:prstGeom>
            <a:solidFill>
              <a:srgbClr val="FFFF00"/>
            </a:solidFill>
          </p:spPr>
        </p:pic>
      </p:grpSp>
      <p:sp>
        <p:nvSpPr>
          <p:cNvPr id="17458" name="Rectangle 50">
            <a:extLst>
              <a:ext uri="{FF2B5EF4-FFF2-40B4-BE49-F238E27FC236}">
                <a16:creationId xmlns:a16="http://schemas.microsoft.com/office/drawing/2014/main" id="{9C54F041-65F1-4F58-9C60-9CB7171B2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71800"/>
            <a:ext cx="6629400" cy="381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Text Box 51">
            <a:extLst>
              <a:ext uri="{FF2B5EF4-FFF2-40B4-BE49-F238E27FC236}">
                <a16:creationId xmlns:a16="http://schemas.microsoft.com/office/drawing/2014/main" id="{261C3834-BF38-43AB-BF84-3FE2E3C5D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52763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NaOH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60" name="Text Box 52">
            <a:extLst>
              <a:ext uri="{FF2B5EF4-FFF2-40B4-BE49-F238E27FC236}">
                <a16:creationId xmlns:a16="http://schemas.microsoft.com/office/drawing/2014/main" id="{E7EB2FA7-3D5F-4482-A228-C1D2BBE4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32263"/>
            <a:ext cx="632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*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Al,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461" name="Text Box 53">
            <a:extLst>
              <a:ext uri="{FF2B5EF4-FFF2-40B4-BE49-F238E27FC236}">
                <a16:creationId xmlns:a16="http://schemas.microsoft.com/office/drawing/2014/main" id="{38251CAC-9961-4D0B-BABD-1D3B41044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274427"/>
            <a:ext cx="655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</a:rPr>
              <a:t>*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62" name="Group 54">
            <a:extLst>
              <a:ext uri="{FF2B5EF4-FFF2-40B4-BE49-F238E27FC236}">
                <a16:creationId xmlns:a16="http://schemas.microsoft.com/office/drawing/2014/main" id="{7073E760-8FCC-4679-AD21-88B2058E29AC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5980570"/>
            <a:ext cx="6477000" cy="534988"/>
            <a:chOff x="48" y="3339"/>
            <a:chExt cx="4080" cy="337"/>
          </a:xfrm>
        </p:grpSpPr>
        <p:sp>
          <p:nvSpPr>
            <p:cNvPr id="17463" name="Text Box 55">
              <a:extLst>
                <a:ext uri="{FF2B5EF4-FFF2-40B4-BE49-F238E27FC236}">
                  <a16:creationId xmlns:a16="http://schemas.microsoft.com/office/drawing/2014/main" id="{56AA74C4-DB86-4D41-89D0-366430B85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08"/>
              <a:ext cx="4080" cy="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00000"/>
                  </a:solidFill>
                </a:rPr>
                <a:t>* PTHH :  2Al   +  2NaOH  +   2H</a:t>
              </a:r>
              <a:r>
                <a:rPr lang="en-US" altLang="en-US" sz="20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000">
                  <a:solidFill>
                    <a:srgbClr val="000000"/>
                  </a:solidFill>
                </a:rPr>
                <a:t>O  </a:t>
              </a:r>
              <a:r>
                <a:rPr lang="en-US" altLang="en-US" sz="2000" baseline="-25000">
                  <a:solidFill>
                    <a:srgbClr val="000000"/>
                  </a:solidFill>
                </a:rPr>
                <a:t>               </a:t>
              </a:r>
              <a:r>
                <a:rPr lang="en-US" altLang="en-US" sz="2000">
                  <a:solidFill>
                    <a:srgbClr val="000000"/>
                  </a:solidFill>
                </a:rPr>
                <a:t>2NaAlO</a:t>
              </a:r>
              <a:r>
                <a:rPr lang="en-US" altLang="en-US" sz="20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000">
                  <a:solidFill>
                    <a:srgbClr val="000000"/>
                  </a:solidFill>
                </a:rPr>
                <a:t> +  3H</a:t>
              </a:r>
              <a:r>
                <a:rPr lang="en-US" altLang="en-US" sz="2000" baseline="-25000">
                  <a:solidFill>
                    <a:srgbClr val="000000"/>
                  </a:solidFill>
                </a:rPr>
                <a:t>2</a:t>
              </a: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7464" name="Group 56">
              <a:extLst>
                <a:ext uri="{FF2B5EF4-FFF2-40B4-BE49-F238E27FC236}">
                  <a16:creationId xmlns:a16="http://schemas.microsoft.com/office/drawing/2014/main" id="{164CFF97-F2E5-4EDC-AFAE-A83FB7F890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" y="3339"/>
              <a:ext cx="354" cy="250"/>
              <a:chOff x="2094" y="2928"/>
              <a:chExt cx="354" cy="250"/>
            </a:xfrm>
          </p:grpSpPr>
          <p:sp>
            <p:nvSpPr>
              <p:cNvPr id="17465" name="Line 57">
                <a:extLst>
                  <a:ext uri="{FF2B5EF4-FFF2-40B4-BE49-F238E27FC236}">
                    <a16:creationId xmlns:a16="http://schemas.microsoft.com/office/drawing/2014/main" id="{50C41B94-BDC2-494B-8F9F-795058F63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4" y="3141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Text Box 58">
                <a:extLst>
                  <a:ext uri="{FF2B5EF4-FFF2-40B4-BE49-F238E27FC236}">
                    <a16:creationId xmlns:a16="http://schemas.microsoft.com/office/drawing/2014/main" id="{21304D19-576E-49CF-AB67-7EC2C5144C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928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en-US" sz="2000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17467" name="Line 59">
              <a:extLst>
                <a:ext uri="{FF2B5EF4-FFF2-40B4-BE49-F238E27FC236}">
                  <a16:creationId xmlns:a16="http://schemas.microsoft.com/office/drawing/2014/main" id="{CCD9D176-5E66-42BB-B7FD-8F7888115A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4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8">
            <a:extLst>
              <a:ext uri="{FF2B5EF4-FFF2-40B4-BE49-F238E27FC236}">
                <a16:creationId xmlns:a16="http://schemas.microsoft.com/office/drawing/2014/main" id="{C70FC7AA-E059-4EF2-92EE-FE1F5BF9D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995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E4CB74E6-4D76-4EB7-A6EF-EBB0D2292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5388"/>
            <a:ext cx="9144000" cy="109061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KIM LOẠI Al VÀ Fe</a:t>
            </a:r>
          </a:p>
          <a:p>
            <a:pPr algn="ctr"/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TRONG 2 LỌ KHÔNG DÁM NHÃN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700F8189-4F7E-4E04-8941-C5F8E2FB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38" y="2205890"/>
            <a:ext cx="914399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Yêu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cầu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Quan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sát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hiện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tượng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xảy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 ở 2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ống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. Cho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mỗi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lọ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đựng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kim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loại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nào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?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Giải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thích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viết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PTHH.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8" grpId="0" animBg="1"/>
      <p:bldP spid="17459" grpId="0"/>
      <p:bldP spid="17460" grpId="0"/>
      <p:bldP spid="17461" grpId="0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13" name="Group 81">
            <a:extLst>
              <a:ext uri="{FF2B5EF4-FFF2-40B4-BE49-F238E27FC236}">
                <a16:creationId xmlns:a16="http://schemas.microsoft.com/office/drawing/2014/main" id="{ACCF1B48-BAC1-40B4-8484-29DA85F1D265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7197698"/>
              </p:ext>
            </p:extLst>
          </p:nvPr>
        </p:nvGraphicFramePr>
        <p:xfrm>
          <a:off x="152400" y="4362450"/>
          <a:ext cx="8839200" cy="2834640"/>
        </p:xfrm>
        <a:graphic>
          <a:graphicData uri="http://schemas.openxmlformats.org/drawingml/2006/table">
            <a:tbl>
              <a:tblPr/>
              <a:tblGrid>
                <a:gridCol w="611188">
                  <a:extLst>
                    <a:ext uri="{9D8B030D-6E8A-4147-A177-3AD203B41FA5}">
                      <a16:colId xmlns:a16="http://schemas.microsoft.com/office/drawing/2014/main" val="583985550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441397434"/>
                    </a:ext>
                  </a:extLst>
                </a:gridCol>
                <a:gridCol w="1798638">
                  <a:extLst>
                    <a:ext uri="{9D8B030D-6E8A-4147-A177-3AD203B41FA5}">
                      <a16:colId xmlns:a16="http://schemas.microsoft.com/office/drawing/2014/main" val="2823551297"/>
                    </a:ext>
                  </a:extLst>
                </a:gridCol>
                <a:gridCol w="1509712">
                  <a:extLst>
                    <a:ext uri="{9D8B030D-6E8A-4147-A177-3AD203B41FA5}">
                      <a16:colId xmlns:a16="http://schemas.microsoft.com/office/drawing/2014/main" val="3231171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13823209"/>
                    </a:ext>
                  </a:extLst>
                </a:gridCol>
                <a:gridCol w="1614488">
                  <a:extLst>
                    <a:ext uri="{9D8B030D-6E8A-4147-A177-3AD203B41FA5}">
                      <a16:colId xmlns:a16="http://schemas.microsoft.com/office/drawing/2014/main" val="3847017618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845368048"/>
                    </a:ext>
                  </a:extLst>
                </a:gridCol>
              </a:tblGrid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PTHH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420572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847758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392841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265945"/>
                  </a:ext>
                </a:extLst>
              </a:tr>
              <a:tr h="344488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21000"/>
                  </a:ext>
                </a:extLst>
              </a:tr>
            </a:tbl>
          </a:graphicData>
        </a:graphic>
      </p:graphicFrame>
      <p:sp>
        <p:nvSpPr>
          <p:cNvPr id="18512" name="AutoShape 80">
            <a:extLst>
              <a:ext uri="{FF2B5EF4-FFF2-40B4-BE49-F238E27FC236}">
                <a16:creationId xmlns:a16="http://schemas.microsoft.com/office/drawing/2014/main" id="{4B2B7C02-8EA4-4146-B1DE-2EE1BA3F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38538"/>
            <a:ext cx="9144000" cy="838200"/>
          </a:xfrm>
          <a:prstGeom prst="horizontalScroll">
            <a:avLst>
              <a:gd name="adj" fmla="val 12500"/>
            </a:avLst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BẢN TƯỜNG TRÌNH THÍ NGHIỆM HÓA HỌC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C9246C9E-DF0F-4544-A09E-4DDC4F56E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F8353E55-23DA-407A-97D0-CFB6B70E8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1887"/>
            <a:ext cx="9144000" cy="876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1-Thí </a:t>
            </a:r>
            <a:r>
              <a:rPr lang="en-US" altLang="en-US" sz="2400" b="1" i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altLang="en-US" sz="32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6EC00D3-DB6E-4D94-BA34-692303C93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2620"/>
            <a:ext cx="9144000" cy="838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A2D48B0-F4E0-418D-8454-884F4379B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1132"/>
            <a:ext cx="9144000" cy="109061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KIM LOẠI Al VÀ Fe</a:t>
            </a:r>
          </a:p>
          <a:p>
            <a:pPr algn="ctr"/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TRONG 2 LỌ KHÔNG DÁM NHÃN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>
            <a:extLst>
              <a:ext uri="{FF2B5EF4-FFF2-40B4-BE49-F238E27FC236}">
                <a16:creationId xmlns:a16="http://schemas.microsoft.com/office/drawing/2014/main" id="{8FE0B038-F386-4818-A9DA-4E07D14D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57425"/>
            <a:ext cx="8458200" cy="156966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</a:rPr>
              <a:t>                                </a:t>
            </a:r>
            <a:r>
              <a:rPr lang="en-US" altLang="en-US" dirty="0">
                <a:solidFill>
                  <a:srgbClr val="FFFF00"/>
                </a:solidFill>
                <a:latin typeface=".VnBodoniH" pitchFamily="34" charset="0"/>
              </a:rPr>
              <a:t>HƯỚNG DẪN VỀ NHÀ: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</a:rPr>
              <a:t>           *  ÔN LẠI TÍNH CHẤT HÓA HỌC CỦA KIM LOẠI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</a:rPr>
              <a:t>            * </a:t>
            </a:r>
            <a:r>
              <a:rPr lang="en-US" altLang="en-US" dirty="0" err="1">
                <a:solidFill>
                  <a:srgbClr val="FFFF00"/>
                </a:solidFill>
              </a:rPr>
              <a:t>Xem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trước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bài</a:t>
            </a:r>
            <a:r>
              <a:rPr lang="en-US" altLang="en-US" dirty="0">
                <a:solidFill>
                  <a:srgbClr val="FFFF00"/>
                </a:solidFill>
              </a:rPr>
              <a:t> :TÍNH CHẤT CỦA PHI KIM.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6E9252D7-6489-4E50-B68D-399DD5594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0"/>
            <a:ext cx="7315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8" name="Picture 32">
            <a:extLst>
              <a:ext uri="{FF2B5EF4-FFF2-40B4-BE49-F238E27FC236}">
                <a16:creationId xmlns:a16="http://schemas.microsoft.com/office/drawing/2014/main" id="{FDABBBCA-4FBA-4546-9AA4-CFCB271F9C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2625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33">
            <a:extLst>
              <a:ext uri="{FF2B5EF4-FFF2-40B4-BE49-F238E27FC236}">
                <a16:creationId xmlns:a16="http://schemas.microsoft.com/office/drawing/2014/main" id="{E30DD2AC-0E3F-4D9D-A6B7-8C864FED78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2625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34">
            <a:extLst>
              <a:ext uri="{FF2B5EF4-FFF2-40B4-BE49-F238E27FC236}">
                <a16:creationId xmlns:a16="http://schemas.microsoft.com/office/drawing/2014/main" id="{2D004F39-ED87-4A9E-80BF-9CA428759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429125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35">
            <a:extLst>
              <a:ext uri="{FF2B5EF4-FFF2-40B4-BE49-F238E27FC236}">
                <a16:creationId xmlns:a16="http://schemas.microsoft.com/office/drawing/2014/main" id="{E333B2C9-382E-47B1-A9E3-8D075B7585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2625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3" name="AutoShape 37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BBF2FA5E-EC13-4C6D-99B1-412D71790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248400"/>
            <a:ext cx="762000" cy="533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14" name="Picture 38">
            <a:extLst>
              <a:ext uri="{FF2B5EF4-FFF2-40B4-BE49-F238E27FC236}">
                <a16:creationId xmlns:a16="http://schemas.microsoft.com/office/drawing/2014/main" id="{3823F15A-0D6E-4860-92C3-2CF8049CF1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8387">
            <a:off x="1982681" y="-1121094"/>
            <a:ext cx="197643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5" name="WordArt 39">
            <a:extLst>
              <a:ext uri="{FF2B5EF4-FFF2-40B4-BE49-F238E27FC236}">
                <a16:creationId xmlns:a16="http://schemas.microsoft.com/office/drawing/2014/main" id="{0C4B3017-104A-4AEF-9FE7-3CFC01F05C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9239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TIẾT </a:t>
            </a:r>
          </a:p>
        </p:txBody>
      </p:sp>
      <p:sp>
        <p:nvSpPr>
          <p:cNvPr id="24616" name="WordArt 40">
            <a:extLst>
              <a:ext uri="{FF2B5EF4-FFF2-40B4-BE49-F238E27FC236}">
                <a16:creationId xmlns:a16="http://schemas.microsoft.com/office/drawing/2014/main" id="{5AFEFB98-0753-47CD-8465-9F36817608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7513" y="990600"/>
            <a:ext cx="876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HỌC</a:t>
            </a:r>
          </a:p>
        </p:txBody>
      </p:sp>
      <p:sp>
        <p:nvSpPr>
          <p:cNvPr id="24617" name="WordArt 41">
            <a:extLst>
              <a:ext uri="{FF2B5EF4-FFF2-40B4-BE49-F238E27FC236}">
                <a16:creationId xmlns:a16="http://schemas.microsoft.com/office/drawing/2014/main" id="{D293001B-90C8-4E78-8573-3A52E1310A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050" y="1752600"/>
            <a:ext cx="8572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ĐẾN</a:t>
            </a:r>
          </a:p>
        </p:txBody>
      </p:sp>
      <p:sp>
        <p:nvSpPr>
          <p:cNvPr id="24618" name="WordArt 42">
            <a:extLst>
              <a:ext uri="{FF2B5EF4-FFF2-40B4-BE49-F238E27FC236}">
                <a16:creationId xmlns:a16="http://schemas.microsoft.com/office/drawing/2014/main" id="{11412B2E-0170-4910-BDAF-F96537C379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" y="2659063"/>
            <a:ext cx="8953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ĐÂY</a:t>
            </a:r>
          </a:p>
        </p:txBody>
      </p:sp>
      <p:sp>
        <p:nvSpPr>
          <p:cNvPr id="24619" name="WordArt 43">
            <a:extLst>
              <a:ext uri="{FF2B5EF4-FFF2-40B4-BE49-F238E27FC236}">
                <a16:creationId xmlns:a16="http://schemas.microsoft.com/office/drawing/2014/main" id="{D7EF078E-2207-40B5-A25D-3127BB5B74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338" y="3430588"/>
            <a:ext cx="8191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KẾT</a:t>
            </a:r>
          </a:p>
        </p:txBody>
      </p:sp>
      <p:sp>
        <p:nvSpPr>
          <p:cNvPr id="24620" name="WordArt 44">
            <a:extLst>
              <a:ext uri="{FF2B5EF4-FFF2-40B4-BE49-F238E27FC236}">
                <a16:creationId xmlns:a16="http://schemas.microsoft.com/office/drawing/2014/main" id="{B8B17FF1-CBA6-4AF7-B26E-C3A50B6400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4488" y="4344988"/>
            <a:ext cx="11334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THÚC</a:t>
            </a:r>
          </a:p>
        </p:txBody>
      </p:sp>
      <p:pic>
        <p:nvPicPr>
          <p:cNvPr id="24621" name="Picture 45">
            <a:extLst>
              <a:ext uri="{FF2B5EF4-FFF2-40B4-BE49-F238E27FC236}">
                <a16:creationId xmlns:a16="http://schemas.microsoft.com/office/drawing/2014/main" id="{4A0ED541-A594-4E4D-9DB4-4987DD24CD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6477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2" name="Picture 46">
            <a:extLst>
              <a:ext uri="{FF2B5EF4-FFF2-40B4-BE49-F238E27FC236}">
                <a16:creationId xmlns:a16="http://schemas.microsoft.com/office/drawing/2014/main" id="{877D174C-3EDC-4FC8-BDC8-2803215832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11550"/>
            <a:ext cx="2217738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23" name="WordArt 47">
            <a:extLst>
              <a:ext uri="{FF2B5EF4-FFF2-40B4-BE49-F238E27FC236}">
                <a16:creationId xmlns:a16="http://schemas.microsoft.com/office/drawing/2014/main" id="{428660DF-308B-4463-AA4E-3F5263E768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488" y="5791200"/>
            <a:ext cx="8229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</a:rPr>
              <a:t> CHÚC CÁC EM HỌC GIỎI</a:t>
            </a:r>
          </a:p>
        </p:txBody>
      </p:sp>
      <p:pic>
        <p:nvPicPr>
          <p:cNvPr id="24624" name="Picture 48">
            <a:extLst>
              <a:ext uri="{FF2B5EF4-FFF2-40B4-BE49-F238E27FC236}">
                <a16:creationId xmlns:a16="http://schemas.microsoft.com/office/drawing/2014/main" id="{47A91B99-16E1-4856-B7BB-6D92660C6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8387">
            <a:off x="5554663" y="-295275"/>
            <a:ext cx="1976438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5" name="Picture 49">
            <a:extLst>
              <a:ext uri="{FF2B5EF4-FFF2-40B4-BE49-F238E27FC236}">
                <a16:creationId xmlns:a16="http://schemas.microsoft.com/office/drawing/2014/main" id="{22848AB0-CACF-4E8E-A7C9-DC9985B921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8387">
            <a:off x="2603500" y="901700"/>
            <a:ext cx="197643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6" name="Picture 50">
            <a:extLst>
              <a:ext uri="{FF2B5EF4-FFF2-40B4-BE49-F238E27FC236}">
                <a16:creationId xmlns:a16="http://schemas.microsoft.com/office/drawing/2014/main" id="{34274A3F-DA97-478C-B6FE-811D1F546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8387">
            <a:off x="4030662" y="-118035"/>
            <a:ext cx="197643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AutoShape 8">
            <a:extLst>
              <a:ext uri="{FF2B5EF4-FFF2-40B4-BE49-F238E27FC236}">
                <a16:creationId xmlns:a16="http://schemas.microsoft.com/office/drawing/2014/main" id="{81BBC20E-307F-45A7-AB5B-C3B1CD6B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467" name="Group 275">
            <a:extLst>
              <a:ext uri="{FF2B5EF4-FFF2-40B4-BE49-F238E27FC236}">
                <a16:creationId xmlns:a16="http://schemas.microsoft.com/office/drawing/2014/main" id="{02124C83-5552-466F-8C35-7D85A3BE1D7F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82237297"/>
              </p:ext>
            </p:extLst>
          </p:nvPr>
        </p:nvGraphicFramePr>
        <p:xfrm>
          <a:off x="152400" y="2514600"/>
          <a:ext cx="8839200" cy="407193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262359508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1724775356"/>
                    </a:ext>
                  </a:extLst>
                </a:gridCol>
                <a:gridCol w="1798638">
                  <a:extLst>
                    <a:ext uri="{9D8B030D-6E8A-4147-A177-3AD203B41FA5}">
                      <a16:colId xmlns:a16="http://schemas.microsoft.com/office/drawing/2014/main" val="1330132391"/>
                    </a:ext>
                  </a:extLst>
                </a:gridCol>
                <a:gridCol w="1509712">
                  <a:extLst>
                    <a:ext uri="{9D8B030D-6E8A-4147-A177-3AD203B41FA5}">
                      <a16:colId xmlns:a16="http://schemas.microsoft.com/office/drawing/2014/main" val="246572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90939698"/>
                    </a:ext>
                  </a:extLst>
                </a:gridCol>
                <a:gridCol w="1614488">
                  <a:extLst>
                    <a:ext uri="{9D8B030D-6E8A-4147-A177-3AD203B41FA5}">
                      <a16:colId xmlns:a16="http://schemas.microsoft.com/office/drawing/2014/main" val="110136598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920337840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63700"/>
                  </a:ext>
                </a:extLst>
              </a:tr>
              <a:tr h="75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733970"/>
                  </a:ext>
                </a:extLst>
              </a:tr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455968"/>
                  </a:ext>
                </a:extLst>
              </a:tr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002483"/>
                  </a:ext>
                </a:extLst>
              </a:tr>
              <a:tr h="73025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505210"/>
                  </a:ext>
                </a:extLst>
              </a:tr>
            </a:tbl>
          </a:graphicData>
        </a:graphic>
      </p:graphicFrame>
      <p:sp>
        <p:nvSpPr>
          <p:cNvPr id="8465" name="AutoShape 273">
            <a:extLst>
              <a:ext uri="{FF2B5EF4-FFF2-40B4-BE49-F238E27FC236}">
                <a16:creationId xmlns:a16="http://schemas.microsoft.com/office/drawing/2014/main" id="{37668C5C-6014-4994-8536-72AF68108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7924800" cy="1066800"/>
          </a:xfrm>
          <a:prstGeom prst="horizontalScroll">
            <a:avLst>
              <a:gd name="adj" fmla="val 12500"/>
            </a:avLst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TƯỜNG TRÌNH THÍ NGHIỆM HÓA HỌC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4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>
            <a:extLst>
              <a:ext uri="{FF2B5EF4-FFF2-40B4-BE49-F238E27FC236}">
                <a16:creationId xmlns:a16="http://schemas.microsoft.com/office/drawing/2014/main" id="{6E8E5275-A513-4ABB-B64C-F87061E7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91440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6E3D7181-EDCD-42A9-91D9-9528B682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3400"/>
            <a:ext cx="91440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05345F7D-4755-42FA-B060-99A04E7BC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91188"/>
            <a:ext cx="9144000" cy="8620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502" name="AutoShape 54">
            <a:extLst>
              <a:ext uri="{FF2B5EF4-FFF2-40B4-BE49-F238E27FC236}">
                <a16:creationId xmlns:a16="http://schemas.microsoft.com/office/drawing/2014/main" id="{8347B938-EF57-4591-A2F9-3DE33E3B2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5867400" cy="1066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9D2BB360-54E5-4186-BF80-03A0A4209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94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4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4" grpId="0" animBg="1"/>
      <p:bldP spid="104455" grpId="0" animBg="1"/>
      <p:bldP spid="10450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0" name="Rectangle 24">
            <a:extLst>
              <a:ext uri="{FF2B5EF4-FFF2-40B4-BE49-F238E27FC236}">
                <a16:creationId xmlns:a16="http://schemas.microsoft.com/office/drawing/2014/main" id="{70903DD9-1646-4C9C-BEAF-1665036E1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181100"/>
            <a:ext cx="8915400" cy="876300"/>
          </a:xfr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/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l"/>
            <a:r>
              <a:rPr lang="en-US" altLang="en-US" sz="24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1-Thí </a:t>
            </a:r>
            <a:r>
              <a:rPr lang="en-US" altLang="en-US" sz="2400" b="1" i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altLang="en-US" sz="32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</a:t>
            </a:r>
          </a:p>
        </p:txBody>
      </p:sp>
      <p:sp>
        <p:nvSpPr>
          <p:cNvPr id="9248" name="Rectangle 32">
            <a:extLst>
              <a:ext uri="{FF2B5EF4-FFF2-40B4-BE49-F238E27FC236}">
                <a16:creationId xmlns:a16="http://schemas.microsoft.com/office/drawing/2014/main" id="{5E53BF64-DA81-425C-949F-D1129C07B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514600"/>
            <a:ext cx="3962400" cy="2895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Text Box 33">
            <a:extLst>
              <a:ext uri="{FF2B5EF4-FFF2-40B4-BE49-F238E27FC236}">
                <a16:creationId xmlns:a16="http://schemas.microsoft.com/office/drawing/2014/main" id="{318897AF-7ECE-4408-9AFB-6E4435AD8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38862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  Bao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302" name="Group 86">
            <a:extLst>
              <a:ext uri="{FF2B5EF4-FFF2-40B4-BE49-F238E27FC236}">
                <a16:creationId xmlns:a16="http://schemas.microsoft.com/office/drawing/2014/main" id="{64427A41-BBA6-4240-B432-D07705E3EE3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4419600" cy="4038600"/>
            <a:chOff x="2736" y="1536"/>
            <a:chExt cx="2784" cy="2544"/>
          </a:xfrm>
        </p:grpSpPr>
        <p:sp>
          <p:nvSpPr>
            <p:cNvPr id="9292" name="Rectangle 76">
              <a:extLst>
                <a:ext uri="{FF2B5EF4-FFF2-40B4-BE49-F238E27FC236}">
                  <a16:creationId xmlns:a16="http://schemas.microsoft.com/office/drawing/2014/main" id="{F680617E-0064-4D65-831C-9F73F9204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536"/>
              <a:ext cx="2784" cy="25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93" name="Group 77">
              <a:extLst>
                <a:ext uri="{FF2B5EF4-FFF2-40B4-BE49-F238E27FC236}">
                  <a16:creationId xmlns:a16="http://schemas.microsoft.com/office/drawing/2014/main" id="{3AEF0A68-ADB2-48A3-A3A2-7DFCBDA1A538}"/>
                </a:ext>
              </a:extLst>
            </p:cNvPr>
            <p:cNvGrpSpPr>
              <a:grpSpLocks/>
            </p:cNvGrpSpPr>
            <p:nvPr/>
          </p:nvGrpSpPr>
          <p:grpSpPr bwMode="auto">
            <a:xfrm rot="2208141">
              <a:off x="2832" y="1914"/>
              <a:ext cx="810" cy="294"/>
              <a:chOff x="4145" y="1015"/>
              <a:chExt cx="1519" cy="816"/>
            </a:xfrm>
          </p:grpSpPr>
          <p:sp>
            <p:nvSpPr>
              <p:cNvPr id="9294" name="Rectangle 78">
                <a:extLst>
                  <a:ext uri="{FF2B5EF4-FFF2-40B4-BE49-F238E27FC236}">
                    <a16:creationId xmlns:a16="http://schemas.microsoft.com/office/drawing/2014/main" id="{0E3F2206-3AC6-411A-A27E-F5A79CF1B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396646">
                <a:off x="4145" y="1015"/>
                <a:ext cx="1145" cy="81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AutoShape 79">
                <a:extLst>
                  <a:ext uri="{FF2B5EF4-FFF2-40B4-BE49-F238E27FC236}">
                    <a16:creationId xmlns:a16="http://schemas.microsoft.com/office/drawing/2014/main" id="{0F743349-408C-4766-977E-3CCFEB0E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362169">
                <a:off x="4176" y="1056"/>
                <a:ext cx="1488" cy="624"/>
              </a:xfrm>
              <a:prstGeom prst="parallelogram">
                <a:avLst>
                  <a:gd name="adj" fmla="val 59615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296" name="MOV08737.MPG">
              <a:hlinkClick r:id="" action="ppaction://media"/>
              <a:extLst>
                <a:ext uri="{FF2B5EF4-FFF2-40B4-BE49-F238E27FC236}">
                  <a16:creationId xmlns:a16="http://schemas.microsoft.com/office/drawing/2014/main" id="{9D04BB3E-B6AD-45EB-8384-AA515949635E}"/>
                </a:ext>
              </a:extLst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7" t="13884" r="37929" b="30579"/>
            <a:stretch>
              <a:fillRect/>
            </a:stretch>
          </p:blipFill>
          <p:spPr bwMode="auto">
            <a:xfrm>
              <a:off x="4560" y="1632"/>
              <a:ext cx="823" cy="1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98" name="Picture 82">
              <a:extLst>
                <a:ext uri="{FF2B5EF4-FFF2-40B4-BE49-F238E27FC236}">
                  <a16:creationId xmlns:a16="http://schemas.microsoft.com/office/drawing/2014/main" id="{9FC034AF-D32C-4CBF-9959-6D00E3D3E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2" t="55617" r="39407" b="9863"/>
            <a:stretch>
              <a:fillRect/>
            </a:stretch>
          </p:blipFill>
          <p:spPr bwMode="auto">
            <a:xfrm rot="-21600000">
              <a:off x="4512" y="3024"/>
              <a:ext cx="745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9" name="Picture 83">
              <a:extLst>
                <a:ext uri="{FF2B5EF4-FFF2-40B4-BE49-F238E27FC236}">
                  <a16:creationId xmlns:a16="http://schemas.microsoft.com/office/drawing/2014/main" id="{07F86B5A-9F33-43D8-812C-CF0F2A68F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21095" r="7829" b="39453"/>
            <a:stretch>
              <a:fillRect/>
            </a:stretch>
          </p:blipFill>
          <p:spPr bwMode="auto">
            <a:xfrm rot="-21600000">
              <a:off x="3696" y="1632"/>
              <a:ext cx="705" cy="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1" name="Picture 85">
              <a:extLst>
                <a:ext uri="{FF2B5EF4-FFF2-40B4-BE49-F238E27FC236}">
                  <a16:creationId xmlns:a16="http://schemas.microsoft.com/office/drawing/2014/main" id="{9E3E36D0-7EBC-4CB1-A0E5-CF3927BD5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19" t="25000" r="45313" b="29167"/>
            <a:stretch>
              <a:fillRect/>
            </a:stretch>
          </p:blipFill>
          <p:spPr bwMode="auto">
            <a:xfrm>
              <a:off x="2928" y="2304"/>
              <a:ext cx="617" cy="16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AutoShape 8">
            <a:extLst>
              <a:ext uri="{FF2B5EF4-FFF2-40B4-BE49-F238E27FC236}">
                <a16:creationId xmlns:a16="http://schemas.microsoft.com/office/drawing/2014/main" id="{5579A8E0-E6F4-43B5-AC86-4CC095B0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94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9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9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>
            <a:extLst>
              <a:ext uri="{FF2B5EF4-FFF2-40B4-BE49-F238E27FC236}">
                <a16:creationId xmlns:a16="http://schemas.microsoft.com/office/drawing/2014/main" id="{CA0B7245-D326-4F50-9B5E-858383441A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4267200"/>
            <a:ext cx="957262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>
            <a:extLst>
              <a:ext uri="{FF2B5EF4-FFF2-40B4-BE49-F238E27FC236}">
                <a16:creationId xmlns:a16="http://schemas.microsoft.com/office/drawing/2014/main" id="{DC9064CF-CBD7-4607-BF4D-DCA66838C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257800"/>
            <a:ext cx="13271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3" name="Rectangle 23">
            <a:extLst>
              <a:ext uri="{FF2B5EF4-FFF2-40B4-BE49-F238E27FC236}">
                <a16:creationId xmlns:a16="http://schemas.microsoft.com/office/drawing/2014/main" id="{3D7D4D58-8A4F-48EB-BE9A-191DA356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90775"/>
            <a:ext cx="4876800" cy="2514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>
            <a:extLst>
              <a:ext uri="{FF2B5EF4-FFF2-40B4-BE49-F238E27FC236}">
                <a16:creationId xmlns:a16="http://schemas.microsoft.com/office/drawing/2014/main" id="{029D26DA-101B-4A1B-9A3E-EDB624D28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62200"/>
            <a:ext cx="47244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68" name="Text Box 28">
            <a:extLst>
              <a:ext uri="{FF2B5EF4-FFF2-40B4-BE49-F238E27FC236}">
                <a16:creationId xmlns:a16="http://schemas.microsoft.com/office/drawing/2014/main" id="{FF12DADE-1BE9-4609-8029-17225EBB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4438"/>
            <a:ext cx="63246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L­ưu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269" name="Group 29">
            <a:extLst>
              <a:ext uri="{FF2B5EF4-FFF2-40B4-BE49-F238E27FC236}">
                <a16:creationId xmlns:a16="http://schemas.microsoft.com/office/drawing/2014/main" id="{9CB82495-C54B-43C5-9604-14D4DC5AD5B5}"/>
              </a:ext>
            </a:extLst>
          </p:cNvPr>
          <p:cNvGrpSpPr>
            <a:grpSpLocks/>
          </p:cNvGrpSpPr>
          <p:nvPr/>
        </p:nvGrpSpPr>
        <p:grpSpPr bwMode="auto">
          <a:xfrm rot="2208141">
            <a:off x="7570788" y="2700338"/>
            <a:ext cx="1573212" cy="544512"/>
            <a:chOff x="4145" y="1015"/>
            <a:chExt cx="1519" cy="816"/>
          </a:xfrm>
        </p:grpSpPr>
        <p:sp>
          <p:nvSpPr>
            <p:cNvPr id="10270" name="Rectangle 30">
              <a:extLst>
                <a:ext uri="{FF2B5EF4-FFF2-40B4-BE49-F238E27FC236}">
                  <a16:creationId xmlns:a16="http://schemas.microsoft.com/office/drawing/2014/main" id="{28A7DB54-114D-4949-B0E0-AD166E2669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96646">
              <a:off x="4145" y="1015"/>
              <a:ext cx="1145" cy="81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AutoShape 31">
              <a:extLst>
                <a:ext uri="{FF2B5EF4-FFF2-40B4-BE49-F238E27FC236}">
                  <a16:creationId xmlns:a16="http://schemas.microsoft.com/office/drawing/2014/main" id="{9F82E62B-AC42-44AD-9CB3-883578B23B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62169">
              <a:off x="4176" y="1056"/>
              <a:ext cx="1488" cy="624"/>
            </a:xfrm>
            <a:prstGeom prst="parallelogram">
              <a:avLst>
                <a:gd name="adj" fmla="val 59615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2" name="AutoShape 32">
            <a:extLst>
              <a:ext uri="{FF2B5EF4-FFF2-40B4-BE49-F238E27FC236}">
                <a16:creationId xmlns:a16="http://schemas.microsoft.com/office/drawing/2014/main" id="{551A30ED-9A58-4FF0-9C88-AD28750F1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3271838"/>
            <a:ext cx="381000" cy="1219200"/>
          </a:xfrm>
          <a:prstGeom prst="triangle">
            <a:avLst>
              <a:gd name="adj" fmla="val 50000"/>
            </a:avLst>
          </a:prstGeom>
          <a:pattFill prst="lgConfetti">
            <a:fgClr>
              <a:schemeClr val="bg2">
                <a:alpha val="70000"/>
              </a:scheme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Text Box 33">
            <a:extLst>
              <a:ext uri="{FF2B5EF4-FFF2-40B4-BE49-F238E27FC236}">
                <a16:creationId xmlns:a16="http://schemas.microsoft.com/office/drawing/2014/main" id="{BC531923-9D9F-4418-852F-9385D93CB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91200"/>
            <a:ext cx="6477000" cy="10156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PTHH.  Cho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0274" name="Rectangle 34">
            <a:extLst>
              <a:ext uri="{FF2B5EF4-FFF2-40B4-BE49-F238E27FC236}">
                <a16:creationId xmlns:a16="http://schemas.microsoft.com/office/drawing/2014/main" id="{0A8D15D1-E9CD-4921-A9B1-62E543E8C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91000"/>
            <a:ext cx="1295400" cy="1295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DA44676F-1FDA-4B7C-84F7-231DE339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94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6BCA358C-2EB7-4457-896E-8B2DD9B53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1887"/>
            <a:ext cx="9144000" cy="876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1-Thí </a:t>
            </a:r>
            <a:r>
              <a:rPr lang="en-US" altLang="en-US" sz="2400" b="1" i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altLang="en-US" sz="32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2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4" grpId="0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9" name="Picture 25">
            <a:extLst>
              <a:ext uri="{FF2B5EF4-FFF2-40B4-BE49-F238E27FC236}">
                <a16:creationId xmlns:a16="http://schemas.microsoft.com/office/drawing/2014/main" id="{D0C4F712-2BD5-45C5-9379-AE8D303E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57425"/>
            <a:ext cx="31956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0" name="Text Box 26">
            <a:extLst>
              <a:ext uri="{FF2B5EF4-FFF2-40B4-BE49-F238E27FC236}">
                <a16:creationId xmlns:a16="http://schemas.microsoft.com/office/drawing/2014/main" id="{43845792-18CC-40BE-8351-C546BDEA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2233613"/>
            <a:ext cx="5757862" cy="13234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PTHH,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291" name="Rectangle 27">
            <a:extLst>
              <a:ext uri="{FF2B5EF4-FFF2-40B4-BE49-F238E27FC236}">
                <a16:creationId xmlns:a16="http://schemas.microsoft.com/office/drawing/2014/main" id="{06CD9E7E-8985-4B32-AA0E-FD4D3DE3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5715000" cy="3429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A5C2363B-98DA-4B19-ABF3-E66F4B215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5525"/>
            <a:ext cx="563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*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id="{E2A690F2-7FE3-4779-80CF-3CEE9998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4838"/>
            <a:ext cx="556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*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altLang="en-US" sz="2000" baseline="-25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baseline="-25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429FDDA4-D903-4843-B90F-C6CF308DC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9500"/>
            <a:ext cx="556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</a:rPr>
              <a:t>*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840F70A5-9FF4-46D8-90C8-0AA7DF86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725"/>
            <a:ext cx="556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</a:rPr>
              <a:t>*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11299" name="Group 35">
            <a:extLst>
              <a:ext uri="{FF2B5EF4-FFF2-40B4-BE49-F238E27FC236}">
                <a16:creationId xmlns:a16="http://schemas.microsoft.com/office/drawing/2014/main" id="{EDA252CE-506F-4A5E-AAA0-9A445442990D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5746750"/>
            <a:ext cx="5562600" cy="425450"/>
            <a:chOff x="48" y="3620"/>
            <a:chExt cx="3504" cy="268"/>
          </a:xfrm>
        </p:grpSpPr>
        <p:sp>
          <p:nvSpPr>
            <p:cNvPr id="11296" name="Text Box 32">
              <a:extLst>
                <a:ext uri="{FF2B5EF4-FFF2-40B4-BE49-F238E27FC236}">
                  <a16:creationId xmlns:a16="http://schemas.microsoft.com/office/drawing/2014/main" id="{46D57BB6-9A05-4399-ADEC-59BF72D14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620"/>
              <a:ext cx="3504" cy="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00000"/>
                  </a:solidFill>
                </a:rPr>
                <a:t>* PTHH :            4Al    +   3O</a:t>
              </a:r>
              <a:r>
                <a:rPr lang="en-US" altLang="en-US" sz="2000" baseline="-25000">
                  <a:solidFill>
                    <a:srgbClr val="000000"/>
                  </a:solidFill>
                </a:rPr>
                <a:t>2                        </a:t>
              </a:r>
              <a:r>
                <a:rPr lang="en-US" altLang="en-US" sz="2000">
                  <a:solidFill>
                    <a:srgbClr val="000000"/>
                  </a:solidFill>
                </a:rPr>
                <a:t>2Al</a:t>
              </a:r>
              <a:r>
                <a:rPr lang="en-US" altLang="en-US" sz="20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000">
                  <a:solidFill>
                    <a:srgbClr val="000000"/>
                  </a:solidFill>
                </a:rPr>
                <a:t>O</a:t>
              </a:r>
              <a:r>
                <a:rPr lang="en-US" altLang="en-US" sz="2000" baseline="-25000">
                  <a:solidFill>
                    <a:srgbClr val="000000"/>
                  </a:solidFill>
                </a:rPr>
                <a:t>3</a:t>
              </a: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1298" name="Line 34">
              <a:extLst>
                <a:ext uri="{FF2B5EF4-FFF2-40B4-BE49-F238E27FC236}">
                  <a16:creationId xmlns:a16="http://schemas.microsoft.com/office/drawing/2014/main" id="{6BA7499A-3EE8-48A3-88A3-90F88A11B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9" y="3744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8">
            <a:extLst>
              <a:ext uri="{FF2B5EF4-FFF2-40B4-BE49-F238E27FC236}">
                <a16:creationId xmlns:a16="http://schemas.microsoft.com/office/drawing/2014/main" id="{7FF0C19E-597B-4A00-9E79-EFBF555C8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94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60CD34A0-F46D-4C8F-9033-4F200F3A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1887"/>
            <a:ext cx="9144000" cy="876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1-Thí </a:t>
            </a:r>
            <a:r>
              <a:rPr lang="en-US" altLang="en-US" sz="2400" b="1" i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altLang="en-US" sz="32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/>
      <p:bldP spid="11293" grpId="0"/>
      <p:bldP spid="11294" grpId="0"/>
      <p:bldP spid="11295" grpId="0"/>
      <p:bldP spid="11297" grpId="0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>
            <a:extLst>
              <a:ext uri="{FF2B5EF4-FFF2-40B4-BE49-F238E27FC236}">
                <a16:creationId xmlns:a16="http://schemas.microsoft.com/office/drawing/2014/main" id="{CA6A2F2E-AAE5-4913-B731-2887797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5388"/>
            <a:ext cx="9144000" cy="838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D6BE8259-ECC0-4177-B46F-BB0A0E82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33600"/>
            <a:ext cx="4648200" cy="3124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02D35DE1-77D7-460C-9C8A-907C9D657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57425"/>
            <a:ext cx="46482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Gía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endParaRPr lang="en-US" altLang="en-US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7: 4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múc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phếu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  Bao 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altLang="en-US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16" name="Group 28">
            <a:extLst>
              <a:ext uri="{FF2B5EF4-FFF2-40B4-BE49-F238E27FC236}">
                <a16:creationId xmlns:a16="http://schemas.microsoft.com/office/drawing/2014/main" id="{858365B2-5C8B-4CBA-9CDC-AF97C53588BE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133600"/>
            <a:ext cx="4191000" cy="4343400"/>
            <a:chOff x="3024" y="1344"/>
            <a:chExt cx="2640" cy="2736"/>
          </a:xfrm>
        </p:grpSpPr>
        <p:sp>
          <p:nvSpPr>
            <p:cNvPr id="12306" name="Rectangle 18">
              <a:extLst>
                <a:ext uri="{FF2B5EF4-FFF2-40B4-BE49-F238E27FC236}">
                  <a16:creationId xmlns:a16="http://schemas.microsoft.com/office/drawing/2014/main" id="{D076E80D-283A-4DAF-BF6F-BF84337B7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344"/>
              <a:ext cx="2640" cy="27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07" name="Picture 19">
              <a:extLst>
                <a:ext uri="{FF2B5EF4-FFF2-40B4-BE49-F238E27FC236}">
                  <a16:creationId xmlns:a16="http://schemas.microsoft.com/office/drawing/2014/main" id="{C0A3F10F-C797-4FDE-B415-5897F5010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2" t="55617" r="39407" b="9863"/>
            <a:stretch>
              <a:fillRect/>
            </a:stretch>
          </p:blipFill>
          <p:spPr bwMode="auto">
            <a:xfrm rot="-21600000">
              <a:off x="4944" y="2640"/>
              <a:ext cx="707" cy="9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20">
              <a:extLst>
                <a:ext uri="{FF2B5EF4-FFF2-40B4-BE49-F238E27FC236}">
                  <a16:creationId xmlns:a16="http://schemas.microsoft.com/office/drawing/2014/main" id="{AD91BBD6-99A2-4451-AAA5-0D6694E4A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21095" r="7829" b="39453"/>
            <a:stretch>
              <a:fillRect/>
            </a:stretch>
          </p:blipFill>
          <p:spPr bwMode="auto">
            <a:xfrm rot="-21600000">
              <a:off x="4845" y="1447"/>
              <a:ext cx="668" cy="10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21">
              <a:extLst>
                <a:ext uri="{FF2B5EF4-FFF2-40B4-BE49-F238E27FC236}">
                  <a16:creationId xmlns:a16="http://schemas.microsoft.com/office/drawing/2014/main" id="{056881D6-8954-4BBA-BB19-620B9B245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4" t="19792" r="34375" b="22917"/>
            <a:stretch>
              <a:fillRect/>
            </a:stretch>
          </p:blipFill>
          <p:spPr bwMode="auto">
            <a:xfrm>
              <a:off x="3161" y="1396"/>
              <a:ext cx="848" cy="12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0" name="Picture 22">
              <a:extLst>
                <a:ext uri="{FF2B5EF4-FFF2-40B4-BE49-F238E27FC236}">
                  <a16:creationId xmlns:a16="http://schemas.microsoft.com/office/drawing/2014/main" id="{4CF5DEAE-2326-4BD9-9FFE-45D01DD6D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t="28125" r="58594" b="27083"/>
            <a:stretch>
              <a:fillRect/>
            </a:stretch>
          </p:blipFill>
          <p:spPr bwMode="auto">
            <a:xfrm>
              <a:off x="4298" y="1344"/>
              <a:ext cx="338" cy="14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1" name="MOV08739.MPG">
              <a:hlinkClick r:id="" action="ppaction://media"/>
              <a:extLst>
                <a:ext uri="{FF2B5EF4-FFF2-40B4-BE49-F238E27FC236}">
                  <a16:creationId xmlns:a16="http://schemas.microsoft.com/office/drawing/2014/main" id="{441976CF-97FA-4C52-B0D6-02904D53E484}"/>
                </a:ext>
              </a:extLst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13333" r="27499"/>
            <a:stretch>
              <a:fillRect/>
            </a:stretch>
          </p:blipFill>
          <p:spPr bwMode="auto">
            <a:xfrm>
              <a:off x="3297" y="2729"/>
              <a:ext cx="613" cy="129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2" name="Picture 24">
              <a:extLst>
                <a:ext uri="{FF2B5EF4-FFF2-40B4-BE49-F238E27FC236}">
                  <a16:creationId xmlns:a16="http://schemas.microsoft.com/office/drawing/2014/main" id="{D0E68838-1768-42BC-9A71-BB1E1C724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19" t="25000" r="45313" b="29167"/>
            <a:stretch>
              <a:fillRect/>
            </a:stretch>
          </p:blipFill>
          <p:spPr bwMode="auto">
            <a:xfrm>
              <a:off x="4025" y="2204"/>
              <a:ext cx="254" cy="18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3" name="Picture 25">
              <a:extLst>
                <a:ext uri="{FF2B5EF4-FFF2-40B4-BE49-F238E27FC236}">
                  <a16:creationId xmlns:a16="http://schemas.microsoft.com/office/drawing/2014/main" id="{5F370CBA-DFEC-4FF2-96FE-CD72EE08E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44" t="39583" r="42188" b="21875"/>
            <a:stretch>
              <a:fillRect/>
            </a:stretch>
          </p:blipFill>
          <p:spPr bwMode="auto">
            <a:xfrm>
              <a:off x="4304" y="2880"/>
              <a:ext cx="624" cy="8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4" name="Picture 26">
              <a:extLst>
                <a:ext uri="{FF2B5EF4-FFF2-40B4-BE49-F238E27FC236}">
                  <a16:creationId xmlns:a16="http://schemas.microsoft.com/office/drawing/2014/main" id="{D6D9DA99-FB79-4866-BA56-6FD829D10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4" t="56857" r="17416" b="28413"/>
            <a:stretch>
              <a:fillRect/>
            </a:stretch>
          </p:blipFill>
          <p:spPr bwMode="auto">
            <a:xfrm>
              <a:off x="4368" y="3744"/>
              <a:ext cx="1200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utoShape 8">
            <a:extLst>
              <a:ext uri="{FF2B5EF4-FFF2-40B4-BE49-F238E27FC236}">
                <a16:creationId xmlns:a16="http://schemas.microsoft.com/office/drawing/2014/main" id="{4A471216-32F4-4494-B4C3-1F26CA8F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94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>
            <a:extLst>
              <a:ext uri="{FF2B5EF4-FFF2-40B4-BE49-F238E27FC236}">
                <a16:creationId xmlns:a16="http://schemas.microsoft.com/office/drawing/2014/main" id="{FDF9104F-5414-41E0-9F72-240226BA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5388"/>
            <a:ext cx="9144000" cy="838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53" name="Rectangle 41">
            <a:extLst>
              <a:ext uri="{FF2B5EF4-FFF2-40B4-BE49-F238E27FC236}">
                <a16:creationId xmlns:a16="http://schemas.microsoft.com/office/drawing/2014/main" id="{EB6C0568-3742-47CF-9CDC-2F1BE0378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057400"/>
            <a:ext cx="5257800" cy="3886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Text Box 42">
            <a:extLst>
              <a:ext uri="{FF2B5EF4-FFF2-40B4-BE49-F238E27FC236}">
                <a16:creationId xmlns:a16="http://schemas.microsoft.com/office/drawing/2014/main" id="{54EFAA9E-4ED1-4C0C-9B56-0772CF3C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5105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364" name="Group 52">
            <a:extLst>
              <a:ext uri="{FF2B5EF4-FFF2-40B4-BE49-F238E27FC236}">
                <a16:creationId xmlns:a16="http://schemas.microsoft.com/office/drawing/2014/main" id="{F7DA8BA4-16EF-466D-BF12-A13ED685860A}"/>
              </a:ext>
            </a:extLst>
          </p:cNvPr>
          <p:cNvGrpSpPr>
            <a:grpSpLocks/>
          </p:cNvGrpSpPr>
          <p:nvPr/>
        </p:nvGrpSpPr>
        <p:grpSpPr bwMode="auto">
          <a:xfrm>
            <a:off x="5434013" y="2057400"/>
            <a:ext cx="3176587" cy="3886200"/>
            <a:chOff x="3423" y="1392"/>
            <a:chExt cx="1665" cy="2261"/>
          </a:xfrm>
        </p:grpSpPr>
        <p:pic>
          <p:nvPicPr>
            <p:cNvPr id="13361" name="Picture 49">
              <a:extLst>
                <a:ext uri="{FF2B5EF4-FFF2-40B4-BE49-F238E27FC236}">
                  <a16:creationId xmlns:a16="http://schemas.microsoft.com/office/drawing/2014/main" id="{338B3CCC-A00F-4D26-AB53-843AACFEB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4" t="19792" r="34375" b="22917"/>
            <a:stretch>
              <a:fillRect/>
            </a:stretch>
          </p:blipFill>
          <p:spPr bwMode="auto">
            <a:xfrm>
              <a:off x="3423" y="1392"/>
              <a:ext cx="1665" cy="2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62" name="Picture 50">
              <a:extLst>
                <a:ext uri="{FF2B5EF4-FFF2-40B4-BE49-F238E27FC236}">
                  <a16:creationId xmlns:a16="http://schemas.microsoft.com/office/drawing/2014/main" id="{93637797-C91C-44C5-A3B5-A81B618FB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29" r="41420" b="16667"/>
            <a:stretch>
              <a:fillRect/>
            </a:stretch>
          </p:blipFill>
          <p:spPr bwMode="auto">
            <a:xfrm>
              <a:off x="4280" y="1578"/>
              <a:ext cx="502" cy="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65" name="Text Box 53">
            <a:extLst>
              <a:ext uri="{FF2B5EF4-FFF2-40B4-BE49-F238E27FC236}">
                <a16:creationId xmlns:a16="http://schemas.microsoft.com/office/drawing/2014/main" id="{0469EB03-D165-401E-82B7-91478014F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03925"/>
            <a:ext cx="8991600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PTHH. 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45C0A98C-CD17-49E1-B692-4C22067B9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94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 animBg="1"/>
      <p:bldP spid="1336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1" name="Text Box 35">
            <a:extLst>
              <a:ext uri="{FF2B5EF4-FFF2-40B4-BE49-F238E27FC236}">
                <a16:creationId xmlns:a16="http://schemas.microsoft.com/office/drawing/2014/main" id="{9FAB252F-703C-4AAE-8A35-4CB8534CF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65350"/>
            <a:ext cx="9144000" cy="10156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PTHH?   </a:t>
            </a:r>
          </a:p>
        </p:txBody>
      </p:sp>
      <p:grpSp>
        <p:nvGrpSpPr>
          <p:cNvPr id="14372" name="Group 36">
            <a:extLst>
              <a:ext uri="{FF2B5EF4-FFF2-40B4-BE49-F238E27FC236}">
                <a16:creationId xmlns:a16="http://schemas.microsoft.com/office/drawing/2014/main" id="{B9904AA6-F619-480D-B039-89384A205B21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181012"/>
            <a:ext cx="2438400" cy="3600787"/>
            <a:chOff x="3423" y="1392"/>
            <a:chExt cx="1665" cy="2261"/>
          </a:xfrm>
        </p:grpSpPr>
        <p:pic>
          <p:nvPicPr>
            <p:cNvPr id="14373" name="Picture 37">
              <a:extLst>
                <a:ext uri="{FF2B5EF4-FFF2-40B4-BE49-F238E27FC236}">
                  <a16:creationId xmlns:a16="http://schemas.microsoft.com/office/drawing/2014/main" id="{EA11C085-7789-4F0F-A595-045FF5DCB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4" t="19792" r="34375" b="22917"/>
            <a:stretch>
              <a:fillRect/>
            </a:stretch>
          </p:blipFill>
          <p:spPr bwMode="auto">
            <a:xfrm>
              <a:off x="3423" y="1392"/>
              <a:ext cx="1665" cy="2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74" name="Picture 38">
              <a:extLst>
                <a:ext uri="{FF2B5EF4-FFF2-40B4-BE49-F238E27FC236}">
                  <a16:creationId xmlns:a16="http://schemas.microsoft.com/office/drawing/2014/main" id="{F0D8AA5A-7A69-4249-AC47-06A9ED742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29" r="41420" b="16667"/>
            <a:stretch>
              <a:fillRect/>
            </a:stretch>
          </p:blipFill>
          <p:spPr bwMode="auto">
            <a:xfrm>
              <a:off x="4280" y="1578"/>
              <a:ext cx="502" cy="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75" name="Rectangle 39">
            <a:extLst>
              <a:ext uri="{FF2B5EF4-FFF2-40B4-BE49-F238E27FC236}">
                <a16:creationId xmlns:a16="http://schemas.microsoft.com/office/drawing/2014/main" id="{D3B6615C-19D9-428A-B100-C64EECDE0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6553200" cy="350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Text Box 40">
            <a:extLst>
              <a:ext uri="{FF2B5EF4-FFF2-40B4-BE49-F238E27FC236}">
                <a16:creationId xmlns:a16="http://schemas.microsoft.com/office/drawing/2014/main" id="{E4E0DF17-C76E-427B-9AA5-D93119DD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46525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77" name="Text Box 41">
            <a:extLst>
              <a:ext uri="{FF2B5EF4-FFF2-40B4-BE49-F238E27FC236}">
                <a16:creationId xmlns:a16="http://schemas.microsoft.com/office/drawing/2014/main" id="{6AD86A1F-2DC7-44DF-BC83-4CF252412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3325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*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000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14378" name="Text Box 42">
            <a:extLst>
              <a:ext uri="{FF2B5EF4-FFF2-40B4-BE49-F238E27FC236}">
                <a16:creationId xmlns:a16="http://schemas.microsoft.com/office/drawing/2014/main" id="{57163F40-3270-4153-8E9B-3197BF4E3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6725"/>
            <a:ext cx="655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</a:rPr>
              <a:t>*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380" name="Text Box 44">
            <a:extLst>
              <a:ext uri="{FF2B5EF4-FFF2-40B4-BE49-F238E27FC236}">
                <a16:creationId xmlns:a16="http://schemas.microsoft.com/office/drawing/2014/main" id="{B597942E-5D92-4019-B6B8-40395D4A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131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</a:rPr>
              <a:t>*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endParaRPr lang="en-US" alt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85" name="Group 49">
            <a:extLst>
              <a:ext uri="{FF2B5EF4-FFF2-40B4-BE49-F238E27FC236}">
                <a16:creationId xmlns:a16="http://schemas.microsoft.com/office/drawing/2014/main" id="{340D5FB5-92BC-468F-B38B-DCE5FE5E624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986463"/>
            <a:ext cx="5562600" cy="534987"/>
            <a:chOff x="288" y="3771"/>
            <a:chExt cx="3504" cy="337"/>
          </a:xfrm>
        </p:grpSpPr>
        <p:sp>
          <p:nvSpPr>
            <p:cNvPr id="14379" name="Text Box 43">
              <a:extLst>
                <a:ext uri="{FF2B5EF4-FFF2-40B4-BE49-F238E27FC236}">
                  <a16:creationId xmlns:a16="http://schemas.microsoft.com/office/drawing/2014/main" id="{18E4C4B3-339D-425F-905B-EAFDC163B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840"/>
              <a:ext cx="3504" cy="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00000"/>
                  </a:solidFill>
                </a:rPr>
                <a:t>* PTHH :            Fe   +   S</a:t>
              </a:r>
              <a:r>
                <a:rPr lang="en-US" altLang="en-US" sz="2000" baseline="-25000">
                  <a:solidFill>
                    <a:srgbClr val="000000"/>
                  </a:solidFill>
                </a:rPr>
                <a:t>                           </a:t>
              </a:r>
              <a:r>
                <a:rPr lang="en-US" altLang="en-US" sz="2000">
                  <a:solidFill>
                    <a:srgbClr val="000000"/>
                  </a:solidFill>
                </a:rPr>
                <a:t>FeS</a:t>
              </a:r>
            </a:p>
          </p:txBody>
        </p:sp>
        <p:grpSp>
          <p:nvGrpSpPr>
            <p:cNvPr id="14384" name="Group 48">
              <a:extLst>
                <a:ext uri="{FF2B5EF4-FFF2-40B4-BE49-F238E27FC236}">
                  <a16:creationId xmlns:a16="http://schemas.microsoft.com/office/drawing/2014/main" id="{C8BC10A6-9581-42EF-B1BF-C97600AC5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0" y="3771"/>
              <a:ext cx="354" cy="250"/>
              <a:chOff x="2094" y="2928"/>
              <a:chExt cx="354" cy="250"/>
            </a:xfrm>
          </p:grpSpPr>
          <p:sp>
            <p:nvSpPr>
              <p:cNvPr id="14382" name="Line 46">
                <a:extLst>
                  <a:ext uri="{FF2B5EF4-FFF2-40B4-BE49-F238E27FC236}">
                    <a16:creationId xmlns:a16="http://schemas.microsoft.com/office/drawing/2014/main" id="{7B66199B-CC99-4EDB-A0F3-C214A941E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4" y="3141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Text Box 47">
                <a:extLst>
                  <a:ext uri="{FF2B5EF4-FFF2-40B4-BE49-F238E27FC236}">
                    <a16:creationId xmlns:a16="http://schemas.microsoft.com/office/drawing/2014/main" id="{B79F91F0-62A7-4209-AAB5-73EEAD8A1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928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3300"/>
                    </a:solidFill>
                  </a:rPr>
                  <a:t>t</a:t>
                </a:r>
                <a:r>
                  <a:rPr lang="en-US" altLang="en-US" sz="2000" baseline="30000">
                    <a:solidFill>
                      <a:srgbClr val="FF3300"/>
                    </a:solidFill>
                  </a:rPr>
                  <a:t>0</a:t>
                </a:r>
                <a:endParaRPr lang="en-US" altLang="en-US" sz="200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18" name="AutoShape 8">
            <a:extLst>
              <a:ext uri="{FF2B5EF4-FFF2-40B4-BE49-F238E27FC236}">
                <a16:creationId xmlns:a16="http://schemas.microsoft.com/office/drawing/2014/main" id="{D011649D-211A-4AB5-813F-7BC59B9BC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94"/>
            <a:ext cx="9144000" cy="11430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21860F1-E9A2-44ED-8E21-28B422AF8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1713"/>
            <a:ext cx="9144000" cy="8382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1" grpId="0" animBg="1"/>
      <p:bldP spid="14376" grpId="0"/>
      <p:bldP spid="14377" grpId="0"/>
      <p:bldP spid="14378" grpId="0"/>
      <p:bldP spid="14380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ple">
  <a:themeElements>
    <a:clrScheme name="Maple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untain Top">
  <a:themeElements>
    <a:clrScheme name="Mountain Top 7">
      <a:dk1>
        <a:srgbClr val="006666"/>
      </a:dk1>
      <a:lt1>
        <a:srgbClr val="FFFFFF"/>
      </a:lt1>
      <a:dk2>
        <a:srgbClr val="85D1E3"/>
      </a:dk2>
      <a:lt2>
        <a:srgbClr val="CCFFFF"/>
      </a:lt2>
      <a:accent1>
        <a:srgbClr val="FFCC00"/>
      </a:accent1>
      <a:accent2>
        <a:srgbClr val="00CC99"/>
      </a:accent2>
      <a:accent3>
        <a:srgbClr val="C2E5EF"/>
      </a:accent3>
      <a:accent4>
        <a:srgbClr val="DADADA"/>
      </a:accent4>
      <a:accent5>
        <a:srgbClr val="FFE2AA"/>
      </a:accent5>
      <a:accent6>
        <a:srgbClr val="00B98A"/>
      </a:accent6>
      <a:hlink>
        <a:srgbClr val="0099FF"/>
      </a:hlink>
      <a:folHlink>
        <a:srgbClr val="6600CC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rtain Call">
  <a:themeElements>
    <a:clrScheme name="Curtain Call 9">
      <a:dk1>
        <a:srgbClr val="000000"/>
      </a:dk1>
      <a:lt1>
        <a:srgbClr val="FFFFFF"/>
      </a:lt1>
      <a:dk2>
        <a:srgbClr val="000099"/>
      </a:dk2>
      <a:lt2>
        <a:srgbClr val="DDDDDD"/>
      </a:lt2>
      <a:accent1>
        <a:srgbClr val="C6D4D4"/>
      </a:accent1>
      <a:accent2>
        <a:srgbClr val="C0C0C0"/>
      </a:accent2>
      <a:accent3>
        <a:srgbClr val="FFFFFF"/>
      </a:accent3>
      <a:accent4>
        <a:srgbClr val="000000"/>
      </a:accent4>
      <a:accent5>
        <a:srgbClr val="DFE6E6"/>
      </a:accent5>
      <a:accent6>
        <a:srgbClr val="AEAEAE"/>
      </a:accent6>
      <a:hlink>
        <a:srgbClr val="6600FF"/>
      </a:hlink>
      <a:folHlink>
        <a:srgbClr val="9900CC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ireworks 5">
    <a:dk1>
      <a:srgbClr val="FF6600"/>
    </a:dk1>
    <a:lt1>
      <a:srgbClr val="FFFFFF"/>
    </a:lt1>
    <a:dk2>
      <a:srgbClr val="003366"/>
    </a:dk2>
    <a:lt2>
      <a:srgbClr val="FFFFFF"/>
    </a:lt2>
    <a:accent1>
      <a:srgbClr val="FF99FF"/>
    </a:accent1>
    <a:accent2>
      <a:srgbClr val="FFFF99"/>
    </a:accent2>
    <a:accent3>
      <a:srgbClr val="AAADB8"/>
    </a:accent3>
    <a:accent4>
      <a:srgbClr val="DADADA"/>
    </a:accent4>
    <a:accent5>
      <a:srgbClr val="FFCAFF"/>
    </a:accent5>
    <a:accent6>
      <a:srgbClr val="E7E78A"/>
    </a:accent6>
    <a:hlink>
      <a:srgbClr val="FF3399"/>
    </a:hlink>
    <a:folHlink>
      <a:srgbClr val="FF99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1067</TotalTime>
  <Words>1484</Words>
  <Application>Microsoft Office PowerPoint</Application>
  <PresentationFormat>Trình chiếu Trên màn hình (4:3)</PresentationFormat>
  <Paragraphs>149</Paragraphs>
  <Slides>15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15</vt:i4>
      </vt:variant>
    </vt:vector>
  </HeadingPairs>
  <TitlesOfParts>
    <vt:vector size="32" baseType="lpstr">
      <vt:lpstr>.VnBodoniH</vt:lpstr>
      <vt:lpstr>.VnTime</vt:lpstr>
      <vt:lpstr>.VnTimeH</vt:lpstr>
      <vt:lpstr>Arial</vt:lpstr>
      <vt:lpstr>Arial Black</vt:lpstr>
      <vt:lpstr>Garamond</vt:lpstr>
      <vt:lpstr>Tahoma</vt:lpstr>
      <vt:lpstr>Times New Roman</vt:lpstr>
      <vt:lpstr>VNI-Times</vt:lpstr>
      <vt:lpstr>Wingdings</vt:lpstr>
      <vt:lpstr>Default Design</vt:lpstr>
      <vt:lpstr>Stream</vt:lpstr>
      <vt:lpstr>Maple</vt:lpstr>
      <vt:lpstr>Mountain Top</vt:lpstr>
      <vt:lpstr>Curtain Call</vt:lpstr>
      <vt:lpstr>Fireworks</vt:lpstr>
      <vt:lpstr>Ocean</vt:lpstr>
      <vt:lpstr>Bản trình bày PowerPoint</vt:lpstr>
      <vt:lpstr>Bản trình bày PowerPoint</vt:lpstr>
      <vt:lpstr>Bản trình bày PowerPoint</vt:lpstr>
      <vt:lpstr>1-Thí nghiệm 1                        Tác dụng của Nhôm với Oxi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HANoi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Trung Hieu</cp:lastModifiedBy>
  <cp:revision>79</cp:revision>
  <dcterms:created xsi:type="dcterms:W3CDTF">2009-12-01T07:56:09Z</dcterms:created>
  <dcterms:modified xsi:type="dcterms:W3CDTF">2024-01-01T16:46:36Z</dcterms:modified>
</cp:coreProperties>
</file>