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FAD2-B05A-5B2A-D641-7E43E26E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6CFFE-42C0-67E5-AD9F-CF4101FD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AD7A0-D1FD-4029-94F3-C9A0FBC2CA0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3E9FB-442E-54DE-FCF0-63459D15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BEEB6-19EA-C913-7E5F-C2F180C0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493F-D02F-4F17-8D95-41DB7A4D4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38B9B-8F86-2819-1862-C7BD262C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72867-A3A3-1780-DAA0-491C92321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91B82-0520-FBBB-B858-FDE59201A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AD7A0-D1FD-4029-94F3-C9A0FBC2CA0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BDBF1-FF62-1B11-EC0D-8CECC6C16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6D33-F2AD-32A0-B704-9791E4C2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493F-D02F-4F17-8D95-41DB7A4D4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9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4DD07A-242B-8F68-A2F2-B4D23F79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 8</a:t>
            </a:r>
            <a:br>
              <a:rPr lang="en-US" sz="4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  <a:br>
              <a:rPr lang="en-US" sz="5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C9F14-4DD3-23BB-B62D-708743D60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60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A514B-2282-07EA-DF2B-71E151A9F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193AF-1632-7E49-E35C-6CFDF4C22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D005EC-A2BE-DD56-256F-DABB3255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CD689-A2B9-F0A2-8B6C-2F6D9D100C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C6858D-9593-C146-9070-73ADA3ED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6BDCE-00DE-A337-88F1-87BF5D8EAC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4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71AF3D-5F85-2111-E877-DDA333F3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B0881-DC68-7C78-E4FA-F0196DC2D9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9DE0D-EE15-52DD-8EE5-6DA55B0C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  <a:br>
              <a:rPr lang="en-US" sz="6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450CB-CD42-8212-C2FA-70D07703F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C8912-8F1E-E1E2-FC3E-F856B69F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CD96B-28B7-5F3A-73C4-329A2CBFD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9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9EDD1-D0D2-BA1B-93BC-86177F95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2331E-B608-4685-08B7-5C4A473A81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9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5F7147-2A8E-A5C3-2D51-E6EEE59B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72E6D-8B61-5159-786C-B5AC2086F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9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DD45B-E5BD-0079-EF91-83787C3E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D2B3A-952F-7BE3-BB05-A3F233FAC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4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211E61-B338-BEA3-C77D-B45E1F04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6F78A-A8DC-E84A-904F-770739BEE7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06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348D5-3F7D-7828-770A-B1E0B4D2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384D4-843C-DCE1-64A7-7C1895D2F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5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E680AA-6B14-61D6-EE88-ECBDED9E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D0B78-9014-2F11-6F8D-136DDB21F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D9FB2-E2DB-0DA0-F8CD-CEC5DDC8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A248E-89B6-E326-992E-87D70AAC91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76B6ED-44D4-2250-B21F-25C75423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THÀNH PHẦN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3D7A5-0C38-17EB-5C38-C15833D800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2E15CA-FC27-3E49-0AF3-407B81B9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23E8E-B388-48F8-278F-74B190D359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BFE580-B883-C7CB-90AD-063144BD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Tên gọi</a:t>
            </a:r>
            <a:endParaRPr lang="en-US" sz="5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81167-6843-0C61-371A-F391746BF1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1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08D78C-7D5C-93B1-F38F-689678F0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9BD41-61FE-C508-FC41-E40F5B9C6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7E9667-8A60-9C27-E0D3-B8A64F89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9562B-4687-9661-E230-C9388619A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75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498026-3859-80E6-0534-6ED0D4B0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53A89-C609-F755-CFE7-3CE05D8B8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38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1F8465-BD3B-E486-9170-7B2C84B0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146BE-A534-38C5-F5E5-C9821727D8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7C5CA5-EEB9-456A-0FE7-7B3CDBF0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TÍNH TAN CỦA MUỐI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577D9-D3C0-D497-62B8-37CE8176F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4015E-1B9B-C079-5A6C-D359FEFE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3F5D0-937E-96F9-82FF-333F68293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2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AF218F-4939-1756-2BC0-3BBFC389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8C38E-27AF-C234-2999-5F29D4C96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4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AF3088-F25A-33B9-74A6-107E6F72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CE08C-52DB-FF7D-C278-0B12791FC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75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2CE9A6-3878-65EB-3ECC-1931D33F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8461A-CAC3-4EB2-BAA9-C7F1C00B3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82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4DA69C-861B-41D6-66AE-5EC1DCF9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E7EA3-B346-E2D3-11A8-485668C691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2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59AA92-7BFE-65FE-B15C-D131EDE6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E70C6-6654-FA63-0526-B52439150E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88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30395-BB4D-15FA-0F58-E99B8A72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2CD5D-00EB-80F1-9EEF-B185861E99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0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CF0132-5EFB-B137-2899-DDFE6E74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9E4E7-6936-9B1A-AD98-C125F3D609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A7EACE-AFDF-8F0D-F6C1-60528C42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506A4-7DCE-1159-805D-02B384B09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55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49AE7E-7424-3567-7D64-8626FFB3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F8C76-B39F-A9C5-69A0-7D2FE0E34D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44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7D4753-A8A5-FE18-CF21-CD95CECE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1A883-B4A7-5FCB-83A4-703B6A1FC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EDE612-6041-1A3B-40EB-7E2D4B96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95F05-9FC3-D84C-27E2-D8C7FA93A2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72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E8E51B-7AF6-4459-2D8A-DF0BFBDE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ĐIỀU CHẾ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BD73F-9C73-928E-CC28-312461756A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6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59247-4E23-3D1B-AFDA-F3ED93A5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807D0-8BCF-35B1-E1E8-243C521DA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4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B23EAB-96CC-262F-48A7-EAD05334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B682A-71C8-5AF3-CC3F-0738928C29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43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BFD6A-C33D-FC1C-0FBA-508421C0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CÁC HỢP CHẤT VÔ CƠ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7B6A4-482E-7BA9-ADCD-5E8955E2C7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6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F5B609-61FC-EC54-5452-83CF6732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2D5F8-42B5-DCC4-E4B0-2C9FDFD8B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CA1977-518E-8F00-942F-540FBCDC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VÀ BÀI TẬP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D270E-82E3-19AF-DE5F-D0B1B3CE9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5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982801-15F7-4FDC-EFF5-BFA1D983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92A44-A3D8-DB2A-2900-DC9062946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75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39DADA-6814-1A09-A8F7-17071776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  <a:endParaRPr lang="en-US" sz="7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A66DF-56D1-0829-B711-4DB0E58C97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89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503CC9-BFB0-794A-430E-6ABA4A04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162A0-DE7D-EFD2-7B02-C89C240438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8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3B888D-8188-EA60-4AD1-0510B51B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CE76D-0BF0-6062-A616-696648D12F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1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E68F0B-818E-608D-BE32-1A0CC2E2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BA676-AA16-41F3-8787-F16DE7AF1D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1BB18-98D1-3B3A-27E0-38A268A9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8213A-84CA-AF2E-B758-5DE40A5CF6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9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3CE007-1CCB-98A5-4827-C1EC5F39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  <a:endParaRPr lang="en-US" sz="5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2048A-5EA6-9F7D-4333-BEA27D48F1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9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5409E-0C22-36B5-8E9C-2AAC4789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898A1-F512-DC22-B165-CE6FB49C0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1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1042A5-4E52-E53B-2058-FBA990A1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59E46-846F-59CC-4B23-A8333A20D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0EA2D9-6447-0E05-A475-FBA7F037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3072B-213F-CB47-061D-285C61D8F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F08C14-B64E-DD0E-C6DE-9FFEC7E4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EDE65-F321-04D5-F7DC-48F62E270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95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E7D8DB-2D61-5C32-8C2C-A210F6E6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E274B-5AC0-2F5F-3005-1EA21F471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72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ADFB2-7630-ABC4-E088-5B8E9AE9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AE817-4A50-F1D3-62AD-F3731BA39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9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860352-B60C-8476-F5D5-0244F761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CB83E-85CA-A7F8-EB28-B9345D6B0A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46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BAC634-2CAE-7B81-08B3-EB915FE1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A269C-05CF-C78B-2EAB-91415A897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3CC6C-EC9A-C743-D07E-673E264F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57655-21E4-A5D0-EDD0-1E204B533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9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94438F-754F-7AA7-40FB-D56C1D34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BE629-EB19-F188-4FE4-630A49C5D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9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18921-CC97-EBA6-2A82-EDD4A72E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DFE1C-8200-D465-0EE5-5FD16A070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30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755F3A-1FF9-87D4-7774-02EDD427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2CCC9-7954-2A26-FDB5-83FAE7111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1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D4547B-2341-C744-3F0E-4649AAD2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L</a:t>
            </a:r>
            <a:r>
              <a:rPr lang="vi-VN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MUỐI TRONG KHẨU PHẦN ĂN HẰNG NGÀY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34E5F-E640-AA4C-B5ED-E193360522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01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4B7907-59EC-05C7-D90E-B2A9568B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8F4AB-5148-C0DB-3697-A51512F24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0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B5516A-0E3C-C0F4-4692-5A1FF32D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!!!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B7CC4-C07C-862B-6D68-75962F94B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DF5A01-3B47-5C3B-48F7-36180C8A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A329E-4117-47D9-417A-F2150D431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83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53E56D-4B48-A14F-15F6-97DE03E3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02BBC-CE20-34D2-AB4C-D92EFC83D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12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3DF14-8023-42F9-7BFC-F69E2AF5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5CC63-9BBE-B17A-3E6E-9DD69BA4F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119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650561-4BC3-3800-FB8B-65EC7EDB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26046-CB81-E138-E810-54DA0431F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5A227C-45EE-F9CF-450E-15D9BF86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DA38B-2DBC-C349-24C9-223E14561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3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E47567-DC53-0D8B-400F-81B0FA9C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52582-3ECA-83BD-5567-25B1B6D88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088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1CF37F-34B2-40F0-83C0-8BF8EF8E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2A6C0-384A-149C-FF74-15F685053C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24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E025E7-B6E2-B7F4-1A7B-6AF5E638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6EDE0-F5DF-6423-9F2A-13CA9311C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634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A96A45-3A10-4343-BD09-F8F31378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A0638-1510-9C4E-7543-D3A3E850B0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49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93951A-2023-EAAF-1CC6-EC5EFE86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61EFC-FC1E-75CE-6B4B-DE2B6EDD31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01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1B4C2D-F968-9581-70D7-8D90CCFA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66421-8CD0-2A8D-113A-D5B3EB46B7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400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2714C0-D13F-CFFF-524D-2BB9F76C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6DB07-CA4A-378E-7CAD-40CC4EA3C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5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07E3B5-B271-2534-1E66-CBF7C077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13D57-3E04-9A27-4F5C-401F70BC61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82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9F82F1-3D2A-C848-82B9-996A2FF0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F3126-9FEF-55D9-4E95-3515970F0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43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61CC99-D6F9-7A7D-43ED-DEE6C07A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5D55D-085B-CEFB-6659-F30493143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B6D578-28FB-5E34-BFA6-6C256E6A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4EFD0-4CAF-8E01-9279-8F9F02832C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8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99CFD4-63A8-04D1-95CF-492ECC7B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you !!!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59410-8A7D-EA06-B131-77B7838D2B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370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99633-2B36-DBCA-9529-F701C5D69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AF61F-0A92-95D9-E98C-2FA20E77EF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86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A4C29E-B74F-249B-0FFC-46F2A536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9DAA6-FFB6-52DB-924D-4A0692ADA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740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2424A6-FF30-F76F-887F-B08C83F3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BA9FE-A81E-625B-5562-C254E8926F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0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69595-7865-620F-0162-EDAEC378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BFCEF-4242-07C3-1CA7-FDE75F1BC5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61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On-screen Show (16:9)</PresentationFormat>
  <Paragraphs>25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Times New Roman</vt:lpstr>
      <vt:lpstr>Office Theme</vt:lpstr>
      <vt:lpstr>KHTN 8 Bài 11: MUỐI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11: MUỐI</vt:lpstr>
      <vt:lpstr>PowerPoint Presentation</vt:lpstr>
      <vt:lpstr>PowerPoint Presentation</vt:lpstr>
      <vt:lpstr>Khái niệm</vt:lpstr>
      <vt:lpstr>KHÁI NIỆM</vt:lpstr>
      <vt:lpstr>HOẠT ĐỘNG</vt:lpstr>
      <vt:lpstr>PowerPoint Presentation</vt:lpstr>
      <vt:lpstr>PowerPoint Presentation</vt:lpstr>
      <vt:lpstr>SO SÁNH THÀNH PHẦN</vt:lpstr>
      <vt:lpstr>PowerPoint Presentation</vt:lpstr>
      <vt:lpstr>* Tên gọi</vt:lpstr>
      <vt:lpstr>PowerPoint Presentation</vt:lpstr>
      <vt:lpstr>CÂU HỎI VÀ BÀI TẬP</vt:lpstr>
      <vt:lpstr>CÂU HỎI VÀ BÀI TẬP</vt:lpstr>
      <vt:lpstr>CÂU HỎI VÀ BÀI TẬP</vt:lpstr>
      <vt:lpstr>TÍNH TAN CỦA MUỐI</vt:lpstr>
      <vt:lpstr>PowerPoint Presentation</vt:lpstr>
      <vt:lpstr>PowerPoint Presentation</vt:lpstr>
      <vt:lpstr>TÍNH CHẤT HÓA HỌC</vt:lpstr>
      <vt:lpstr>HOẠT ĐỘNG</vt:lpstr>
      <vt:lpstr>PowerPoint Presentation</vt:lpstr>
      <vt:lpstr>PowerPoint Presentation</vt:lpstr>
      <vt:lpstr>PowerPoint Presentation</vt:lpstr>
      <vt:lpstr>PowerPoint Presentation</vt:lpstr>
      <vt:lpstr>CÂU HỎI VÀ BÀI TẬP</vt:lpstr>
      <vt:lpstr>PowerPoint Presentation</vt:lpstr>
      <vt:lpstr>ĐIỀU CHẾ</vt:lpstr>
      <vt:lpstr>PowerPoint Presentation</vt:lpstr>
      <vt:lpstr>PowerPoint Presentation</vt:lpstr>
      <vt:lpstr>MỐI QUAN HỆ GIỮA CÁC HỢP CHẤT VÔ CƠ</vt:lpstr>
      <vt:lpstr>PowerPoint Presentation</vt:lpstr>
      <vt:lpstr>CÂU HỎI VÀ BÀI TẬP</vt:lpstr>
      <vt:lpstr>PowerPoint Presentation</vt:lpstr>
      <vt:lpstr>LIÊN HỆ THỰC TẾ</vt:lpstr>
      <vt:lpstr>PowerPoint Presentation</vt:lpstr>
      <vt:lpstr>PowerPoint Presentation</vt:lpstr>
      <vt:lpstr>PowerPoint Presentation</vt:lpstr>
      <vt:lpstr>LIÊN HỆ THỰC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GIẢM LƯỢNG MUỐI TRONG KHẨU PHẦN ĂN HẰNG NGÀY</vt:lpstr>
      <vt:lpstr>EM ĐÃ HỌC</vt:lpstr>
      <vt:lpstr>EM CÓ THỂ !!!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Thanks you !!!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8 Bài 11: MUỐI</dc:title>
  <dc:creator>Ky Anh</dc:creator>
  <cp:lastModifiedBy>Ky Anh</cp:lastModifiedBy>
  <cp:revision>1</cp:revision>
  <dcterms:created xsi:type="dcterms:W3CDTF">2023-08-04T17:03:54Z</dcterms:created>
  <dcterms:modified xsi:type="dcterms:W3CDTF">2023-08-04T17:03:54Z</dcterms:modified>
</cp:coreProperties>
</file>