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4.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5.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6.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9.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0.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1.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2.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3.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4.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5.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6.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711" r:id="rId3"/>
    <p:sldMasterId id="2147483759" r:id="rId4"/>
    <p:sldMasterId id="2147483774" r:id="rId5"/>
    <p:sldMasterId id="2147483842" r:id="rId6"/>
    <p:sldMasterId id="2147483855" r:id="rId7"/>
    <p:sldMasterId id="2147483868" r:id="rId8"/>
    <p:sldMasterId id="2147483893" r:id="rId9"/>
    <p:sldMasterId id="2147483906" r:id="rId10"/>
    <p:sldMasterId id="2147483919" r:id="rId11"/>
    <p:sldMasterId id="2147483931" r:id="rId12"/>
    <p:sldMasterId id="2147483944" r:id="rId13"/>
    <p:sldMasterId id="2147483957" r:id="rId14"/>
    <p:sldMasterId id="2147483972" r:id="rId15"/>
    <p:sldMasterId id="2147483997" r:id="rId16"/>
    <p:sldMasterId id="2147484009" r:id="rId17"/>
    <p:sldMasterId id="2147484024" r:id="rId18"/>
    <p:sldMasterId id="2147484038" r:id="rId19"/>
    <p:sldMasterId id="2147484053" r:id="rId20"/>
    <p:sldMasterId id="2147484065" r:id="rId21"/>
    <p:sldMasterId id="2147484091" r:id="rId22"/>
    <p:sldMasterId id="2147484105" r:id="rId23"/>
    <p:sldMasterId id="2147484117" r:id="rId24"/>
    <p:sldMasterId id="2147484129" r:id="rId25"/>
    <p:sldMasterId id="2147484141" r:id="rId26"/>
    <p:sldMasterId id="2147484153" r:id="rId27"/>
  </p:sldMasterIdLst>
  <p:notesMasterIdLst>
    <p:notesMasterId r:id="rId100"/>
  </p:notesMasterIdLst>
  <p:handoutMasterIdLst>
    <p:handoutMasterId r:id="rId101"/>
  </p:handoutMasterIdLst>
  <p:sldIdLst>
    <p:sldId id="319" r:id="rId28"/>
    <p:sldId id="321" r:id="rId29"/>
    <p:sldId id="3547" r:id="rId30"/>
    <p:sldId id="272" r:id="rId31"/>
    <p:sldId id="3477" r:id="rId32"/>
    <p:sldId id="3498" r:id="rId33"/>
    <p:sldId id="3502" r:id="rId34"/>
    <p:sldId id="3499" r:id="rId35"/>
    <p:sldId id="3501" r:id="rId36"/>
    <p:sldId id="3504" r:id="rId37"/>
    <p:sldId id="261" r:id="rId38"/>
    <p:sldId id="265" r:id="rId39"/>
    <p:sldId id="3522" r:id="rId40"/>
    <p:sldId id="855" r:id="rId41"/>
    <p:sldId id="3520" r:id="rId42"/>
    <p:sldId id="298" r:id="rId43"/>
    <p:sldId id="3523" r:id="rId44"/>
    <p:sldId id="860" r:id="rId45"/>
    <p:sldId id="864" r:id="rId46"/>
    <p:sldId id="3527" r:id="rId47"/>
    <p:sldId id="3534" r:id="rId48"/>
    <p:sldId id="3526" r:id="rId49"/>
    <p:sldId id="282" r:id="rId50"/>
    <p:sldId id="267" r:id="rId51"/>
    <p:sldId id="284" r:id="rId52"/>
    <p:sldId id="3525" r:id="rId53"/>
    <p:sldId id="397" r:id="rId54"/>
    <p:sldId id="3517" r:id="rId55"/>
    <p:sldId id="3506" r:id="rId56"/>
    <p:sldId id="3507" r:id="rId57"/>
    <p:sldId id="3508" r:id="rId58"/>
    <p:sldId id="3509" r:id="rId59"/>
    <p:sldId id="3510" r:id="rId60"/>
    <p:sldId id="3511" r:id="rId61"/>
    <p:sldId id="3409" r:id="rId62"/>
    <p:sldId id="3541" r:id="rId63"/>
    <p:sldId id="3533" r:id="rId64"/>
    <p:sldId id="3528" r:id="rId65"/>
    <p:sldId id="316" r:id="rId66"/>
    <p:sldId id="276" r:id="rId67"/>
    <p:sldId id="297" r:id="rId68"/>
    <p:sldId id="355" r:id="rId69"/>
    <p:sldId id="273" r:id="rId70"/>
    <p:sldId id="278" r:id="rId71"/>
    <p:sldId id="275" r:id="rId72"/>
    <p:sldId id="324" r:id="rId73"/>
    <p:sldId id="881" r:id="rId74"/>
    <p:sldId id="901" r:id="rId75"/>
    <p:sldId id="3548" r:id="rId76"/>
    <p:sldId id="3455" r:id="rId77"/>
    <p:sldId id="340" r:id="rId78"/>
    <p:sldId id="327" r:id="rId79"/>
    <p:sldId id="3549" r:id="rId80"/>
    <p:sldId id="3551" r:id="rId81"/>
    <p:sldId id="274" r:id="rId82"/>
    <p:sldId id="283" r:id="rId83"/>
    <p:sldId id="3538" r:id="rId84"/>
    <p:sldId id="838" r:id="rId85"/>
    <p:sldId id="839" r:id="rId86"/>
    <p:sldId id="3544" r:id="rId87"/>
    <p:sldId id="302" r:id="rId88"/>
    <p:sldId id="303" r:id="rId89"/>
    <p:sldId id="304" r:id="rId90"/>
    <p:sldId id="305" r:id="rId91"/>
    <p:sldId id="3536" r:id="rId92"/>
    <p:sldId id="309" r:id="rId93"/>
    <p:sldId id="308" r:id="rId94"/>
    <p:sldId id="311" r:id="rId95"/>
    <p:sldId id="3535" r:id="rId96"/>
    <p:sldId id="306" r:id="rId97"/>
    <p:sldId id="367" r:id="rId98"/>
    <p:sldId id="3495" r:id="rId99"/>
  </p:sldIdLst>
  <p:sldSz cx="12192000" cy="6858000"/>
  <p:notesSz cx="6858000" cy="9144000"/>
  <p:defaultTextStyle>
    <a:defPPr rtl="0">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10E07"/>
    <a:srgbClr val="FEFE00"/>
    <a:srgbClr val="FFC90C"/>
    <a:srgbClr val="910D08"/>
    <a:srgbClr val="3E3E3E"/>
    <a:srgbClr val="CBAA89"/>
    <a:srgbClr val="A97000"/>
    <a:srgbClr val="EAF7FA"/>
    <a:srgbClr val="EDF5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F5AB1C69-6EDB-4FF4-983F-18BD219EF32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5017" autoAdjust="0"/>
  </p:normalViewPr>
  <p:slideViewPr>
    <p:cSldViewPr snapToGrid="0">
      <p:cViewPr varScale="1">
        <p:scale>
          <a:sx n="89" d="100"/>
          <a:sy n="89" d="100"/>
        </p:scale>
        <p:origin x="72" y="207"/>
      </p:cViewPr>
      <p:guideLst/>
    </p:cSldViewPr>
  </p:slideViewPr>
  <p:notesTextViewPr>
    <p:cViewPr>
      <p:scale>
        <a:sx n="1" d="1"/>
        <a:sy n="1" d="1"/>
      </p:scale>
      <p:origin x="0" y="0"/>
    </p:cViewPr>
  </p:notesTextViewPr>
  <p:notesViewPr>
    <p:cSldViewPr snapToGrid="0">
      <p:cViewPr varScale="1">
        <p:scale>
          <a:sx n="90" d="100"/>
          <a:sy n="90" d="100"/>
        </p:scale>
        <p:origin x="377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70" Type="http://schemas.openxmlformats.org/officeDocument/2006/relationships/slide" Target="slides/slide43.xml"/><Relationship Id="rId75" Type="http://schemas.openxmlformats.org/officeDocument/2006/relationships/slide" Target="slides/slide48.xml"/><Relationship Id="rId83" Type="http://schemas.openxmlformats.org/officeDocument/2006/relationships/slide" Target="slides/slide56.xml"/><Relationship Id="rId88" Type="http://schemas.openxmlformats.org/officeDocument/2006/relationships/slide" Target="slides/slide61.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3" name="Chỗ dành sẵn cho Ngày thá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l" rtl="0">
              <a:defRPr sz="1200"/>
            </a:lvl1pPr>
          </a:lstStyle>
          <a:p>
            <a:pPr algn="r" rtl="0"/>
            <a:fld id="{8D59FF2A-EA53-452F-AF40-9973DCED501E}" type="datetime1">
              <a:rPr lang="vi-VN" smtClean="0">
                <a:latin typeface="Arial" panose="020B0604020202020204" pitchFamily="34" charset="0"/>
                <a:cs typeface="Arial" panose="020B0604020202020204" pitchFamily="34" charset="0"/>
              </a:rPr>
              <a:t>04/12/2023</a:t>
            </a:fld>
            <a:endParaRPr lang="vi-VN" dirty="0">
              <a:latin typeface="Arial" panose="020B0604020202020204" pitchFamily="34" charset="0"/>
              <a:cs typeface="Arial" panose="020B0604020202020204" pitchFamily="34" charset="0"/>
            </a:endParaRPr>
          </a:p>
        </p:txBody>
      </p:sp>
      <p:sp>
        <p:nvSpPr>
          <p:cNvPr id="4" name="Chỗ dành sẵ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rtl="0">
              <a:defRPr sz="1200"/>
            </a:lvl1pPr>
          </a:lstStyle>
          <a:p>
            <a:pPr rtl="0"/>
            <a:endParaRPr lang="vi-VN" dirty="0">
              <a:latin typeface="Arial" panose="020B0604020202020204" pitchFamily="34" charset="0"/>
              <a:cs typeface="Arial" panose="020B0604020202020204" pitchFamily="34" charset="0"/>
            </a:endParaRPr>
          </a:p>
        </p:txBody>
      </p:sp>
      <p:sp>
        <p:nvSpPr>
          <p:cNvPr id="5" name="Chỗ dành sẵn cho Số hiệu Bản chiế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l" rtl="0">
              <a:defRPr sz="1200"/>
            </a:lvl1pPr>
          </a:lstStyle>
          <a:p>
            <a:pPr algn="r" rtl="0"/>
            <a:fld id="{57E03411-58E2-43FD-AE1D-AD77DFF8CB20}" type="slidenum">
              <a:rPr lang="vi-VN">
                <a:latin typeface="Arial" panose="020B0604020202020204" pitchFamily="34" charset="0"/>
                <a:cs typeface="Arial" panose="020B0604020202020204" pitchFamily="34" charset="0"/>
              </a:rPr>
              <a:pPr algn="r" rtl="0"/>
              <a:t>‹#›</a:t>
            </a:fld>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191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Tiêu đề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Arial" panose="020B0604020202020204" pitchFamily="34" charset="0"/>
                <a:cs typeface="Arial" panose="020B0604020202020204" pitchFamily="34" charset="0"/>
              </a:defRPr>
            </a:lvl1pPr>
          </a:lstStyle>
          <a:p>
            <a:endParaRPr lang="vi-VN" dirty="0"/>
          </a:p>
        </p:txBody>
      </p:sp>
      <p:sp>
        <p:nvSpPr>
          <p:cNvPr id="3" name="Chỗ dành sẵn cho Ngày tháng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Arial" panose="020B0604020202020204" pitchFamily="34" charset="0"/>
                <a:cs typeface="Arial" panose="020B0604020202020204" pitchFamily="34" charset="0"/>
              </a:defRPr>
            </a:lvl1pPr>
          </a:lstStyle>
          <a:p>
            <a:fld id="{B2CBA400-0C6E-4F46-ACCF-3ED97E152F1D}" type="datetime1">
              <a:rPr lang="vi-VN" smtClean="0"/>
              <a:pPr/>
              <a:t>04/12/2023</a:t>
            </a:fld>
            <a:endParaRPr lang="vi-VN" dirty="0"/>
          </a:p>
        </p:txBody>
      </p:sp>
      <p:sp>
        <p:nvSpPr>
          <p:cNvPr id="4" name="Chỗ dành sẵn cho Hình ảnh Trang chiế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vi-VN" dirty="0"/>
          </a:p>
        </p:txBody>
      </p:sp>
      <p:sp>
        <p:nvSpPr>
          <p:cNvPr id="5" name="Chỗ dành sẵ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rtl="0"/>
            <a:r>
              <a:rPr lang="vi-VN" dirty="0" err="1"/>
              <a:t>Mức</a:t>
            </a:r>
            <a:r>
              <a:rPr lang="vi-VN" dirty="0"/>
              <a:t> hai</a:t>
            </a:r>
          </a:p>
          <a:p>
            <a:pPr lvl="2" rtl="0"/>
            <a:r>
              <a:rPr lang="vi-VN" dirty="0" err="1"/>
              <a:t>Mức</a:t>
            </a:r>
            <a:r>
              <a:rPr lang="vi-VN" dirty="0"/>
              <a:t> </a:t>
            </a:r>
            <a:r>
              <a:rPr lang="vi-VN" dirty="0" err="1"/>
              <a:t>ba</a:t>
            </a:r>
            <a:endParaRPr lang="vi-VN" dirty="0"/>
          </a:p>
          <a:p>
            <a:pPr lvl="3" rtl="0"/>
            <a:r>
              <a:rPr lang="vi-VN" dirty="0" err="1"/>
              <a:t>Mức</a:t>
            </a:r>
            <a:r>
              <a:rPr lang="vi-VN" dirty="0"/>
              <a:t> </a:t>
            </a:r>
            <a:r>
              <a:rPr lang="vi-VN" dirty="0" err="1"/>
              <a:t>bốn</a:t>
            </a:r>
            <a:endParaRPr lang="vi-VN" dirty="0"/>
          </a:p>
          <a:p>
            <a:pPr lvl="4" rtl="0"/>
            <a:r>
              <a:rPr lang="vi-VN" dirty="0" err="1"/>
              <a:t>Mức</a:t>
            </a:r>
            <a:r>
              <a:rPr lang="vi-VN" dirty="0"/>
              <a:t> </a:t>
            </a:r>
            <a:r>
              <a:rPr lang="vi-VN" dirty="0" err="1"/>
              <a:t>năm</a:t>
            </a:r>
            <a:endParaRPr lang="vi-VN" dirty="0"/>
          </a:p>
        </p:txBody>
      </p:sp>
      <p:sp>
        <p:nvSpPr>
          <p:cNvPr id="6" name="Chỗ dành sẵ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endParaRPr lang="vi-VN" dirty="0"/>
          </a:p>
        </p:txBody>
      </p:sp>
      <p:sp>
        <p:nvSpPr>
          <p:cNvPr id="7" name="Chỗ dành sẵn cho Số hiệu Bản chiế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rtl="0">
              <a:defRPr sz="1200">
                <a:latin typeface="Arial" panose="020B0604020202020204" pitchFamily="34" charset="0"/>
                <a:cs typeface="Arial" panose="020B0604020202020204" pitchFamily="34" charset="0"/>
              </a:defRPr>
            </a:lvl1pPr>
          </a:lstStyle>
          <a:p>
            <a:pPr algn="r"/>
            <a:fld id="{C8DC57A8-AE18-4654-B6AF-04B3577165BE}" type="slidenum">
              <a:rPr lang="vi-VN" smtClean="0"/>
              <a:pPr algn="r"/>
              <a:t>‹#›</a:t>
            </a:fld>
            <a:endParaRPr lang="vi-VN" dirty="0"/>
          </a:p>
        </p:txBody>
      </p:sp>
    </p:spTree>
    <p:extLst>
      <p:ext uri="{BB962C8B-B14F-4D97-AF65-F5344CB8AC3E}">
        <p14:creationId xmlns:p14="http://schemas.microsoft.com/office/powerpoint/2010/main" val="2581397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DC57A8-AE18-4654-B6AF-04B3577165BE}" type="slidenum">
              <a:rPr kumimoji="0" lang="vi-VN" sz="1200" b="0" i="0" u="none" strike="noStrike" kern="1200" cap="none" spc="0" normalizeH="0" baseline="0" noProof="0" smtClean="0">
                <a:ln>
                  <a:noFill/>
                </a:ln>
                <a:solidFill>
                  <a:srgbClr val="9A5315"/>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dirty="0">
              <a:ln>
                <a:noFill/>
              </a:ln>
              <a:solidFill>
                <a:srgbClr val="9A531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783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11</a:t>
            </a:fld>
            <a:endParaRPr lang="vi-VN" dirty="0"/>
          </a:p>
        </p:txBody>
      </p:sp>
    </p:spTree>
    <p:extLst>
      <p:ext uri="{BB962C8B-B14F-4D97-AF65-F5344CB8AC3E}">
        <p14:creationId xmlns:p14="http://schemas.microsoft.com/office/powerpoint/2010/main" val="1166636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12</a:t>
            </a:fld>
            <a:endParaRPr lang="vi-VN" dirty="0"/>
          </a:p>
        </p:txBody>
      </p:sp>
    </p:spTree>
    <p:extLst>
      <p:ext uri="{BB962C8B-B14F-4D97-AF65-F5344CB8AC3E}">
        <p14:creationId xmlns:p14="http://schemas.microsoft.com/office/powerpoint/2010/main" val="410332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395375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noProof="0" dirty="0">
              <a:latin typeface="Arial" panose="020B0604020202020204" pitchFamily="34" charset="0"/>
              <a:cs typeface="Arial" panose="020B0604020202020204" pitchFamily="34" charset="0"/>
            </a:endParaRPr>
          </a:p>
        </p:txBody>
      </p:sp>
      <p:sp>
        <p:nvSpPr>
          <p:cNvPr id="4" name="Chỗ dành sẵn cho Số hiệu Bản chiếu 3"/>
          <p:cNvSpPr>
            <a:spLocks noGrp="1"/>
          </p:cNvSpPr>
          <p:nvPr>
            <p:ph type="sldNum" sz="quarter" idx="10"/>
          </p:nvPr>
        </p:nvSpPr>
        <p:spPr/>
        <p:txBody>
          <a:bodyPr/>
          <a:lstStyle/>
          <a:p>
            <a:pPr algn="r"/>
            <a:fld id="{C8DC57A8-AE18-4654-B6AF-04B3577165BE}" type="slidenum">
              <a:rPr lang="vi-VN" smtClean="0"/>
              <a:pPr algn="r"/>
              <a:t>72</a:t>
            </a:fld>
            <a:endParaRPr lang="vi-VN" dirty="0"/>
          </a:p>
        </p:txBody>
      </p:sp>
    </p:spTree>
    <p:extLst>
      <p:ext uri="{BB962C8B-B14F-4D97-AF65-F5344CB8AC3E}">
        <p14:creationId xmlns:p14="http://schemas.microsoft.com/office/powerpoint/2010/main" val="3884284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6.xml"/><Relationship Id="rId1" Type="http://schemas.openxmlformats.org/officeDocument/2006/relationships/themeOverride" Target="../theme/themeOverride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6.xml"/><Relationship Id="rId1" Type="http://schemas.openxmlformats.org/officeDocument/2006/relationships/themeOverride" Target="../theme/themeOverride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6.xml"/><Relationship Id="rId1" Type="http://schemas.openxmlformats.org/officeDocument/2006/relationships/themeOverride" Target="../theme/themeOverride4.xml"/><Relationship Id="rId4" Type="http://schemas.openxmlformats.org/officeDocument/2006/relationships/image" Target="../media/image5.jpe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rang chiếu Tiêu đ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ctrTitle"/>
          </p:nvPr>
        </p:nvSpPr>
        <p:spPr>
          <a:xfrm>
            <a:off x="4265611" y="1752600"/>
            <a:ext cx="6858002" cy="1828800"/>
          </a:xfrm>
        </p:spPr>
        <p:txBody>
          <a:bodyPr rtlCol="0" anchor="b">
            <a:normAutofit/>
          </a:bodyPr>
          <a:lstStyle>
            <a:lvl1pPr algn="l" rtl="0">
              <a:defRPr sz="5400"/>
            </a:lvl1pPr>
          </a:lstStyle>
          <a:p>
            <a:pPr rtl="0"/>
            <a:r>
              <a:rPr lang="en-US"/>
              <a:t>Click to edit Master title style</a:t>
            </a:r>
            <a:endParaRPr lang="vi-VN" dirty="0"/>
          </a:p>
        </p:txBody>
      </p:sp>
      <p:sp>
        <p:nvSpPr>
          <p:cNvPr id="3" name="Phụ đề 2"/>
          <p:cNvSpPr>
            <a:spLocks noGrp="1"/>
          </p:cNvSpPr>
          <p:nvPr>
            <p:ph type="subTitle" idx="1" hasCustomPrompt="1"/>
          </p:nvPr>
        </p:nvSpPr>
        <p:spPr>
          <a:xfrm>
            <a:off x="4265610" y="3733800"/>
            <a:ext cx="6858002" cy="914400"/>
          </a:xfrm>
        </p:spPr>
        <p:txBody>
          <a:bodyPr rtlCol="0"/>
          <a:lstStyle>
            <a:lvl1pPr marL="0" indent="0" algn="l" rtl="0">
              <a:spcBef>
                <a:spcPts val="0"/>
              </a:spcBef>
              <a:buNone/>
              <a:defRPr sz="2400"/>
            </a:lvl1pPr>
            <a:lvl2pPr marL="457200" indent="0" algn="ctr" rtl="0">
              <a:buNone/>
              <a:defRPr sz="2000"/>
            </a:lvl2pPr>
            <a:lvl3pPr marL="914400" indent="0" algn="ctr" rtl="0">
              <a:buNone/>
              <a:defRPr sz="1800"/>
            </a:lvl3pPr>
            <a:lvl4pPr marL="1371600" indent="0" algn="ctr" rtl="0">
              <a:buNone/>
              <a:defRPr sz="1600"/>
            </a:lvl4pPr>
            <a:lvl5pPr marL="1828800" indent="0" algn="ctr" rtl="0">
              <a:buNone/>
              <a:defRPr sz="1600"/>
            </a:lvl5pPr>
            <a:lvl6pPr marL="2286000" indent="0" algn="ctr" rtl="0">
              <a:buNone/>
              <a:defRPr sz="1600"/>
            </a:lvl6pPr>
            <a:lvl7pPr marL="2743200" indent="0" algn="ctr" rtl="0">
              <a:buNone/>
              <a:defRPr sz="1600"/>
            </a:lvl7pPr>
            <a:lvl8pPr marL="3200400" indent="0" algn="ctr" rtl="0">
              <a:buNone/>
              <a:defRPr sz="1600"/>
            </a:lvl8pPr>
            <a:lvl9pPr marL="3657600" indent="0" algn="ctr" rtl="0">
              <a:buNone/>
              <a:defRPr sz="1600"/>
            </a:lvl9pPr>
          </a:lstStyle>
          <a:p>
            <a:r>
              <a:rPr lang="vi-VN" dirty="0"/>
              <a:t>Bấm &amp; sửa kiểu phụ đề của Bản chính</a:t>
            </a:r>
          </a:p>
        </p:txBody>
      </p:sp>
    </p:spTree>
    <p:extLst>
      <p:ext uri="{BB962C8B-B14F-4D97-AF65-F5344CB8AC3E}">
        <p14:creationId xmlns:p14="http://schemas.microsoft.com/office/powerpoint/2010/main" val="2981203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9066214" y="421594"/>
            <a:ext cx="2286000" cy="1885508"/>
          </a:xfrm>
        </p:spPr>
        <p:txBody>
          <a:bodyPr rtlCol="0">
            <a:normAutofit/>
          </a:bodyPr>
          <a:lstStyle>
            <a:lvl1pPr algn="l" rtl="0">
              <a:defRPr sz="2400"/>
            </a:lvl1pPr>
          </a:lstStyle>
          <a:p>
            <a:pPr rtl="0"/>
            <a:r>
              <a:rPr lang="en-US"/>
              <a:t>Click to edit Master title style</a:t>
            </a:r>
            <a:endParaRPr lang="vi-VN" dirty="0"/>
          </a:p>
        </p:txBody>
      </p:sp>
      <p:grpSp>
        <p:nvGrpSpPr>
          <p:cNvPr id="84" name="Nhóm 83"/>
          <p:cNvGrpSpPr>
            <a:grpSpLocks noChangeAspect="1"/>
          </p:cNvGrpSpPr>
          <p:nvPr/>
        </p:nvGrpSpPr>
        <p:grpSpPr>
          <a:xfrm rot="16200000" flipV="1">
            <a:off x="274315" y="1102304"/>
            <a:ext cx="5053664" cy="4411852"/>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97" name="Chỗ dành sẵn cho Ảnh 33" descr="Chỗ dành sẵn trống để thêm một hình ảnh. Bấm vào chỗ dành sẵn, rồi chọn hình ảnh mà bạn muốn thêm."/>
          <p:cNvSpPr>
            <a:spLocks noGrp="1"/>
          </p:cNvSpPr>
          <p:nvPr>
            <p:ph type="pic" sz="quarter" idx="17"/>
          </p:nvPr>
        </p:nvSpPr>
        <p:spPr>
          <a:xfrm>
            <a:off x="840795" y="1020193"/>
            <a:ext cx="3886200" cy="4572000"/>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98" name="Nhóm 97"/>
          <p:cNvGrpSpPr/>
          <p:nvPr/>
        </p:nvGrpSpPr>
        <p:grpSpPr>
          <a:xfrm>
            <a:off x="5322489" y="319177"/>
            <a:ext cx="3389607" cy="2710838"/>
            <a:chOff x="895350" y="3313113"/>
            <a:chExt cx="3613151" cy="2790825"/>
          </a:xfrm>
          <a:solidFill>
            <a:schemeClr val="tx1">
              <a:lumMod val="50000"/>
            </a:schemeClr>
          </a:solidFill>
        </p:grpSpPr>
        <p:sp>
          <p:nvSpPr>
            <p:cNvPr id="99"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0"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11"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5546780" y="529603"/>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grpSp>
        <p:nvGrpSpPr>
          <p:cNvPr id="112" name="Nhóm 111"/>
          <p:cNvGrpSpPr/>
          <p:nvPr/>
        </p:nvGrpSpPr>
        <p:grpSpPr>
          <a:xfrm>
            <a:off x="5322489" y="3245640"/>
            <a:ext cx="3389607" cy="2710838"/>
            <a:chOff x="895350" y="3313113"/>
            <a:chExt cx="3613151" cy="2790825"/>
          </a:xfrm>
          <a:solidFill>
            <a:schemeClr val="tx1">
              <a:lumMod val="50000"/>
            </a:schemeClr>
          </a:solidFill>
        </p:grpSpPr>
        <p:sp>
          <p:nvSpPr>
            <p:cNvPr id="11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5" name="Chỗ dành sẵn cho Ảnh 33" descr="Chỗ dành sẵn trống để thêm một hình ảnh. Bấm vào chỗ dành sẵn, rồi chọn hình ảnh mà bạn muốn thêm."/>
          <p:cNvSpPr>
            <a:spLocks noGrp="1" noChangeAspect="1"/>
          </p:cNvSpPr>
          <p:nvPr>
            <p:ph type="pic" sz="quarter" idx="19"/>
          </p:nvPr>
        </p:nvSpPr>
        <p:spPr>
          <a:xfrm>
            <a:off x="5546780" y="3456066"/>
            <a:ext cx="2993366" cy="230533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126" name="Chỗ dành sẵn cho Văn bản 3"/>
          <p:cNvSpPr>
            <a:spLocks noGrp="1"/>
          </p:cNvSpPr>
          <p:nvPr>
            <p:ph type="body" sz="half" idx="21"/>
          </p:nvPr>
        </p:nvSpPr>
        <p:spPr>
          <a:xfrm>
            <a:off x="9066214" y="2484992"/>
            <a:ext cx="2286000" cy="3248729"/>
          </a:xfrm>
        </p:spPr>
        <p:txBody>
          <a:bodyPr rtlCol="0" anchor="t" anchorCtr="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FA4A2AB-6C7F-472B-AF69-6C017576AABF}" type="datetime1">
              <a:rPr lang="vi-VN" smtClean="0"/>
              <a:pPr/>
              <a:t>04/12/2023</a:t>
            </a:fld>
            <a:endParaRPr lang="vi-VN" dirty="0"/>
          </a:p>
        </p:txBody>
      </p:sp>
    </p:spTree>
    <p:extLst>
      <p:ext uri="{BB962C8B-B14F-4D97-AF65-F5344CB8AC3E}">
        <p14:creationId xmlns:p14="http://schemas.microsoft.com/office/powerpoint/2010/main" val="78742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A9704F0-6FCA-65E4-7801-869C107BC6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038D4F-14A6-00BF-42F7-1F3C8FFF1A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680979-3A90-B8BF-C5EA-FB7FB9A57307}"/>
              </a:ext>
            </a:extLst>
          </p:cNvPr>
          <p:cNvSpPr>
            <a:spLocks noGrp="1" noChangeArrowheads="1"/>
          </p:cNvSpPr>
          <p:nvPr>
            <p:ph type="sldNum" sz="quarter" idx="12"/>
          </p:nvPr>
        </p:nvSpPr>
        <p:spPr>
          <a:ln/>
        </p:spPr>
        <p:txBody>
          <a:bodyPr/>
          <a:lstStyle>
            <a:lvl1pPr>
              <a:defRPr/>
            </a:lvl1pPr>
          </a:lstStyle>
          <a:p>
            <a:fld id="{7364EB6E-A61B-403F-8332-F8E01BD9D23B}" type="slidenum">
              <a:rPr lang="en-US" altLang="en-US"/>
              <a:pPr/>
              <a:t>‹#›</a:t>
            </a:fld>
            <a:endParaRPr lang="en-US" altLang="en-US"/>
          </a:p>
        </p:txBody>
      </p:sp>
    </p:spTree>
    <p:extLst>
      <p:ext uri="{BB962C8B-B14F-4D97-AF65-F5344CB8AC3E}">
        <p14:creationId xmlns:p14="http://schemas.microsoft.com/office/powerpoint/2010/main" val="17211450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C4AB7B-5D9E-AA9A-2D48-BDB942ED64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C5D2055-7232-265D-FFD9-11055CBBB0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F96C48-77AE-8043-88D6-A3A193DBA847}"/>
              </a:ext>
            </a:extLst>
          </p:cNvPr>
          <p:cNvSpPr>
            <a:spLocks noGrp="1" noChangeArrowheads="1"/>
          </p:cNvSpPr>
          <p:nvPr>
            <p:ph type="sldNum" sz="quarter" idx="12"/>
          </p:nvPr>
        </p:nvSpPr>
        <p:spPr>
          <a:ln/>
        </p:spPr>
        <p:txBody>
          <a:bodyPr/>
          <a:lstStyle>
            <a:lvl1pPr>
              <a:defRPr/>
            </a:lvl1pPr>
          </a:lstStyle>
          <a:p>
            <a:fld id="{91901F5E-DBB6-46D0-9878-F7367AC1967F}" type="slidenum">
              <a:rPr lang="en-US" altLang="en-US"/>
              <a:pPr/>
              <a:t>‹#›</a:t>
            </a:fld>
            <a:endParaRPr lang="en-US" altLang="en-US"/>
          </a:p>
        </p:txBody>
      </p:sp>
    </p:spTree>
    <p:extLst>
      <p:ext uri="{BB962C8B-B14F-4D97-AF65-F5344CB8AC3E}">
        <p14:creationId xmlns:p14="http://schemas.microsoft.com/office/powerpoint/2010/main" val="402066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F5AD34B-28FF-1BF5-43C3-BD16C9706A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1E17BA-6312-6982-ACF6-D8D15F3E04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77CA4B-A384-3703-C117-EEBBFDC44317}"/>
              </a:ext>
            </a:extLst>
          </p:cNvPr>
          <p:cNvSpPr>
            <a:spLocks noGrp="1" noChangeArrowheads="1"/>
          </p:cNvSpPr>
          <p:nvPr>
            <p:ph type="sldNum" sz="quarter" idx="12"/>
          </p:nvPr>
        </p:nvSpPr>
        <p:spPr>
          <a:ln/>
        </p:spPr>
        <p:txBody>
          <a:bodyPr/>
          <a:lstStyle>
            <a:lvl1pPr>
              <a:defRPr/>
            </a:lvl1pPr>
          </a:lstStyle>
          <a:p>
            <a:fld id="{B4ACBCDA-2BB2-47F6-9538-D1C31D0843E5}" type="slidenum">
              <a:rPr lang="en-US" altLang="en-US"/>
              <a:pPr/>
              <a:t>‹#›</a:t>
            </a:fld>
            <a:endParaRPr lang="en-US" altLang="en-US"/>
          </a:p>
        </p:txBody>
      </p:sp>
    </p:spTree>
    <p:extLst>
      <p:ext uri="{BB962C8B-B14F-4D97-AF65-F5344CB8AC3E}">
        <p14:creationId xmlns:p14="http://schemas.microsoft.com/office/powerpoint/2010/main" val="2752495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CE84D9-CDC7-75ED-623C-634D38D617A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EB2BF4F-3ADB-2BEA-5650-ED4A6B4E37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6A8D298-B522-06EB-F463-506F36DD96DB}"/>
              </a:ext>
            </a:extLst>
          </p:cNvPr>
          <p:cNvSpPr>
            <a:spLocks noGrp="1" noChangeArrowheads="1"/>
          </p:cNvSpPr>
          <p:nvPr>
            <p:ph type="sldNum" sz="quarter" idx="12"/>
          </p:nvPr>
        </p:nvSpPr>
        <p:spPr>
          <a:ln/>
        </p:spPr>
        <p:txBody>
          <a:bodyPr/>
          <a:lstStyle>
            <a:lvl1pPr>
              <a:defRPr/>
            </a:lvl1pPr>
          </a:lstStyle>
          <a:p>
            <a:fld id="{434CF8F7-2A6F-43B5-B1D3-0B8B57ED3BBA}" type="slidenum">
              <a:rPr lang="en-US" altLang="en-US"/>
              <a:pPr/>
              <a:t>‹#›</a:t>
            </a:fld>
            <a:endParaRPr lang="en-US" altLang="en-US"/>
          </a:p>
        </p:txBody>
      </p:sp>
    </p:spTree>
    <p:extLst>
      <p:ext uri="{BB962C8B-B14F-4D97-AF65-F5344CB8AC3E}">
        <p14:creationId xmlns:p14="http://schemas.microsoft.com/office/powerpoint/2010/main" val="5945731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3CCF28-7BCD-2BE0-E926-9B8A76E5A3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3DF7857-94B5-D4B2-057B-8C37F777AC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C8C595-84B8-1D2D-2E40-E72B7ED82BB5}"/>
              </a:ext>
            </a:extLst>
          </p:cNvPr>
          <p:cNvSpPr>
            <a:spLocks noGrp="1" noChangeArrowheads="1"/>
          </p:cNvSpPr>
          <p:nvPr>
            <p:ph type="sldNum" sz="quarter" idx="12"/>
          </p:nvPr>
        </p:nvSpPr>
        <p:spPr>
          <a:ln/>
        </p:spPr>
        <p:txBody>
          <a:bodyPr/>
          <a:lstStyle>
            <a:lvl1pPr>
              <a:defRPr/>
            </a:lvl1pPr>
          </a:lstStyle>
          <a:p>
            <a:fld id="{809808BE-5193-4985-B1BF-7E181B5A7571}" type="slidenum">
              <a:rPr lang="en-US" altLang="en-US"/>
              <a:pPr/>
              <a:t>‹#›</a:t>
            </a:fld>
            <a:endParaRPr lang="en-US" altLang="en-US"/>
          </a:p>
        </p:txBody>
      </p:sp>
    </p:spTree>
    <p:extLst>
      <p:ext uri="{BB962C8B-B14F-4D97-AF65-F5344CB8AC3E}">
        <p14:creationId xmlns:p14="http://schemas.microsoft.com/office/powerpoint/2010/main" val="2539055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36E7DA-E8F6-BF0F-0E7D-1CC043A3F1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82A654D-D5D5-C6E2-0B3A-BFB5A5E541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1B03A1-A9F7-B924-ECCF-ED2FBF0B9D74}"/>
              </a:ext>
            </a:extLst>
          </p:cNvPr>
          <p:cNvSpPr>
            <a:spLocks noGrp="1" noChangeArrowheads="1"/>
          </p:cNvSpPr>
          <p:nvPr>
            <p:ph type="sldNum" sz="quarter" idx="12"/>
          </p:nvPr>
        </p:nvSpPr>
        <p:spPr>
          <a:ln/>
        </p:spPr>
        <p:txBody>
          <a:bodyPr/>
          <a:lstStyle>
            <a:lvl1pPr>
              <a:defRPr/>
            </a:lvl1pPr>
          </a:lstStyle>
          <a:p>
            <a:fld id="{C1C3A643-E981-4ABA-8E7E-4CFBFCFC0428}" type="slidenum">
              <a:rPr lang="en-US" altLang="en-US"/>
              <a:pPr/>
              <a:t>‹#›</a:t>
            </a:fld>
            <a:endParaRPr lang="en-US" altLang="en-US"/>
          </a:p>
        </p:txBody>
      </p:sp>
    </p:spTree>
    <p:extLst>
      <p:ext uri="{BB962C8B-B14F-4D97-AF65-F5344CB8AC3E}">
        <p14:creationId xmlns:p14="http://schemas.microsoft.com/office/powerpoint/2010/main" val="11977037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58FC77D-2692-AC9D-C54A-0A79AC74F08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4BF14F5-6A53-5514-8BAA-3DBD3BA94B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FCBF15A-B282-CFE5-D996-0508367547B6}"/>
              </a:ext>
            </a:extLst>
          </p:cNvPr>
          <p:cNvSpPr>
            <a:spLocks noGrp="1" noChangeArrowheads="1"/>
          </p:cNvSpPr>
          <p:nvPr>
            <p:ph type="sldNum" sz="quarter" idx="12"/>
          </p:nvPr>
        </p:nvSpPr>
        <p:spPr>
          <a:ln/>
        </p:spPr>
        <p:txBody>
          <a:bodyPr/>
          <a:lstStyle>
            <a:lvl1pPr>
              <a:defRPr/>
            </a:lvl1pPr>
          </a:lstStyle>
          <a:p>
            <a:fld id="{3BAD46E3-A059-48E5-AD1A-994C0ABED8C7}" type="slidenum">
              <a:rPr lang="en-US" altLang="en-US"/>
              <a:pPr/>
              <a:t>‹#›</a:t>
            </a:fld>
            <a:endParaRPr lang="en-US" altLang="en-US"/>
          </a:p>
        </p:txBody>
      </p:sp>
    </p:spTree>
    <p:extLst>
      <p:ext uri="{BB962C8B-B14F-4D97-AF65-F5344CB8AC3E}">
        <p14:creationId xmlns:p14="http://schemas.microsoft.com/office/powerpoint/2010/main" val="1795230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B36F6C-4E63-B6AD-A435-CF40A837DB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7B08FA-6685-CEF9-0C6E-0D60138C66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7A91306-D901-28CC-1080-971850451829}"/>
              </a:ext>
            </a:extLst>
          </p:cNvPr>
          <p:cNvSpPr>
            <a:spLocks noGrp="1" noChangeArrowheads="1"/>
          </p:cNvSpPr>
          <p:nvPr>
            <p:ph type="sldNum" sz="quarter" idx="12"/>
          </p:nvPr>
        </p:nvSpPr>
        <p:spPr>
          <a:ln/>
        </p:spPr>
        <p:txBody>
          <a:bodyPr/>
          <a:lstStyle>
            <a:lvl1pPr>
              <a:defRPr/>
            </a:lvl1pPr>
          </a:lstStyle>
          <a:p>
            <a:fld id="{B64469BF-718A-4CFC-B5B0-FE4BCC06F94C}" type="slidenum">
              <a:rPr lang="en-US" altLang="en-US"/>
              <a:pPr/>
              <a:t>‹#›</a:t>
            </a:fld>
            <a:endParaRPr lang="en-US" altLang="en-US"/>
          </a:p>
        </p:txBody>
      </p:sp>
    </p:spTree>
    <p:extLst>
      <p:ext uri="{BB962C8B-B14F-4D97-AF65-F5344CB8AC3E}">
        <p14:creationId xmlns:p14="http://schemas.microsoft.com/office/powerpoint/2010/main" val="1069878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6D91C6-4568-8000-49E6-A16A4E56D8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457D38-0591-413C-A021-CE44413F26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21D085-FE35-D6DA-B432-4650CC865075}"/>
              </a:ext>
            </a:extLst>
          </p:cNvPr>
          <p:cNvSpPr>
            <a:spLocks noGrp="1" noChangeArrowheads="1"/>
          </p:cNvSpPr>
          <p:nvPr>
            <p:ph type="sldNum" sz="quarter" idx="12"/>
          </p:nvPr>
        </p:nvSpPr>
        <p:spPr>
          <a:ln/>
        </p:spPr>
        <p:txBody>
          <a:bodyPr/>
          <a:lstStyle>
            <a:lvl1pPr>
              <a:defRPr/>
            </a:lvl1pPr>
          </a:lstStyle>
          <a:p>
            <a:fld id="{BE46A294-003C-45BC-98E7-7E1F6B13E50E}" type="slidenum">
              <a:rPr lang="en-US" altLang="en-US"/>
              <a:pPr/>
              <a:t>‹#›</a:t>
            </a:fld>
            <a:endParaRPr lang="en-US" altLang="en-US"/>
          </a:p>
        </p:txBody>
      </p:sp>
    </p:spTree>
    <p:extLst>
      <p:ext uri="{BB962C8B-B14F-4D97-AF65-F5344CB8AC3E}">
        <p14:creationId xmlns:p14="http://schemas.microsoft.com/office/powerpoint/2010/main" val="41428323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E8EAEF9-D95D-79AD-9102-A1A54C8A43D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F57C59-4A3A-E558-61E9-3A56BFBEE3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51925D2-3375-EEC7-D1E9-8DC1634D6D1A}"/>
              </a:ext>
            </a:extLst>
          </p:cNvPr>
          <p:cNvSpPr>
            <a:spLocks noGrp="1" noChangeArrowheads="1"/>
          </p:cNvSpPr>
          <p:nvPr>
            <p:ph type="sldNum" sz="quarter" idx="12"/>
          </p:nvPr>
        </p:nvSpPr>
        <p:spPr>
          <a:ln/>
        </p:spPr>
        <p:txBody>
          <a:bodyPr/>
          <a:lstStyle>
            <a:lvl1pPr>
              <a:defRPr/>
            </a:lvl1pPr>
          </a:lstStyle>
          <a:p>
            <a:fld id="{D0A0BAEE-2E92-42DC-9983-039C04AFBA99}" type="slidenum">
              <a:rPr lang="en-US" altLang="en-US"/>
              <a:pPr/>
              <a:t>‹#›</a:t>
            </a:fld>
            <a:endParaRPr lang="en-US" altLang="en-US"/>
          </a:p>
        </p:txBody>
      </p:sp>
    </p:spTree>
    <p:extLst>
      <p:ext uri="{BB962C8B-B14F-4D97-AF65-F5344CB8AC3E}">
        <p14:creationId xmlns:p14="http://schemas.microsoft.com/office/powerpoint/2010/main" val="162834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Nội dung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511732" y="1330347"/>
            <a:ext cx="3840480" cy="2103120"/>
          </a:xfrm>
        </p:spPr>
        <p:txBody>
          <a:bodyPr rtlCol="0" anchor="b">
            <a:normAutofit/>
          </a:bodyPr>
          <a:lstStyle>
            <a:lvl1pPr algn="l" rtl="0">
              <a:defRPr sz="3600"/>
            </a:lvl1pPr>
          </a:lstStyle>
          <a:p>
            <a:pPr rtl="0"/>
            <a:r>
              <a:rPr lang="en-US"/>
              <a:t>Click to edit Master title style</a:t>
            </a:r>
            <a:endParaRPr lang="vi-VN" dirty="0"/>
          </a:p>
        </p:txBody>
      </p:sp>
      <p:sp>
        <p:nvSpPr>
          <p:cNvPr id="3" name="Chỗ dành sẵn cho Nội dung 2"/>
          <p:cNvSpPr>
            <a:spLocks noGrp="1"/>
          </p:cNvSpPr>
          <p:nvPr>
            <p:ph idx="1"/>
          </p:nvPr>
        </p:nvSpPr>
        <p:spPr>
          <a:xfrm>
            <a:off x="836613" y="914400"/>
            <a:ext cx="6172201" cy="5029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2000"/>
            </a:lvl6pPr>
            <a:lvl7pPr algn="l" rtl="0">
              <a:defRPr sz="2000"/>
            </a:lvl7pPr>
            <a:lvl8pPr algn="l" rtl="0">
              <a:defRPr sz="2000"/>
            </a:lvl8pPr>
            <a:lvl9pPr algn="l" rtl="0">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Văn bản 3"/>
          <p:cNvSpPr>
            <a:spLocks noGrp="1"/>
          </p:cNvSpPr>
          <p:nvPr>
            <p:ph type="body" sz="half" idx="2"/>
          </p:nvPr>
        </p:nvSpPr>
        <p:spPr>
          <a:xfrm>
            <a:off x="7511732" y="3555523"/>
            <a:ext cx="3840480" cy="238807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a:xfrm>
            <a:off x="1065213" y="6019801"/>
            <a:ext cx="762000" cy="228600"/>
          </a:xfrm>
        </p:spPr>
        <p:txBody>
          <a:bodyPr rtlCol="0"/>
          <a:lstStyle>
            <a:lvl1pPr algn="l" rtl="0">
              <a:defRPr/>
            </a:lvl1pPr>
          </a:lstStyle>
          <a:p>
            <a:pPr rtl="0"/>
            <a:fld id="{022B156B-59AE-415F-B24B-8756D48BB977}" type="slidenum">
              <a:rPr lang="vi-VN"/>
              <a:pPr/>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a:xfrm>
            <a:off x="8075611" y="6019801"/>
            <a:ext cx="1396260" cy="228600"/>
          </a:xfrm>
        </p:spPr>
        <p:txBody>
          <a:bodyPr rtlCol="0"/>
          <a:lstStyle>
            <a:lvl1pPr>
              <a:defRPr/>
            </a:lvl1pPr>
          </a:lstStyle>
          <a:p>
            <a:fld id="{8A2E48D0-087A-4BF8-AAAB-C1C90194064A}" type="datetime1">
              <a:rPr lang="vi-VN" smtClean="0"/>
              <a:pPr/>
              <a:t>04/12/2023</a:t>
            </a:fld>
            <a:endParaRPr lang="vi-VN" dirty="0"/>
          </a:p>
        </p:txBody>
      </p:sp>
    </p:spTree>
    <p:extLst>
      <p:ext uri="{BB962C8B-B14F-4D97-AF65-F5344CB8AC3E}">
        <p14:creationId xmlns:p14="http://schemas.microsoft.com/office/powerpoint/2010/main" val="123976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B1A2E40-9D13-7887-4BFB-702DC7D7B1F7}"/>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7BFA7E6-E3CC-3A0C-CE7A-841630845A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AB1882D-85ED-33D0-DB4D-703968101A75}"/>
              </a:ext>
            </a:extLst>
          </p:cNvPr>
          <p:cNvSpPr>
            <a:spLocks noGrp="1"/>
          </p:cNvSpPr>
          <p:nvPr>
            <p:ph type="sldNum" sz="quarter" idx="12"/>
          </p:nvPr>
        </p:nvSpPr>
        <p:spPr/>
        <p:txBody>
          <a:bodyPr/>
          <a:lstStyle>
            <a:lvl1pPr>
              <a:defRPr/>
            </a:lvl1pPr>
          </a:lstStyle>
          <a:p>
            <a:fld id="{BCF036C3-EE3D-44D5-BEAB-995D03D1ED82}" type="slidenum">
              <a:rPr lang="en-US" altLang="en-US"/>
              <a:pPr/>
              <a:t>‹#›</a:t>
            </a:fld>
            <a:endParaRPr lang="en-US" altLang="en-US"/>
          </a:p>
        </p:txBody>
      </p:sp>
    </p:spTree>
    <p:extLst>
      <p:ext uri="{BB962C8B-B14F-4D97-AF65-F5344CB8AC3E}">
        <p14:creationId xmlns:p14="http://schemas.microsoft.com/office/powerpoint/2010/main" val="3770545638"/>
      </p:ext>
    </p:extLst>
  </p:cSld>
  <p:clrMapOvr>
    <a:masterClrMapping/>
  </p:clrMapOvr>
  <p:transition spd="slow">
    <p:cove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3693C1-CF80-4FEB-1B6E-FF24670B8A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829358C-4DC1-20F9-24A0-706B18FBCD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01FA1DD-9139-0F3C-73DB-3B58C4D4B6AE}"/>
              </a:ext>
            </a:extLst>
          </p:cNvPr>
          <p:cNvSpPr>
            <a:spLocks noGrp="1"/>
          </p:cNvSpPr>
          <p:nvPr>
            <p:ph type="sldNum" sz="quarter" idx="12"/>
          </p:nvPr>
        </p:nvSpPr>
        <p:spPr/>
        <p:txBody>
          <a:bodyPr/>
          <a:lstStyle>
            <a:lvl1pPr>
              <a:defRPr/>
            </a:lvl1pPr>
          </a:lstStyle>
          <a:p>
            <a:fld id="{7F7E7457-CBF2-4109-8148-F74A095C5C6F}" type="slidenum">
              <a:rPr lang="en-US" altLang="en-US"/>
              <a:pPr/>
              <a:t>‹#›</a:t>
            </a:fld>
            <a:endParaRPr lang="en-US" altLang="en-US"/>
          </a:p>
        </p:txBody>
      </p:sp>
    </p:spTree>
    <p:extLst>
      <p:ext uri="{BB962C8B-B14F-4D97-AF65-F5344CB8AC3E}">
        <p14:creationId xmlns:p14="http://schemas.microsoft.com/office/powerpoint/2010/main" val="2446695607"/>
      </p:ext>
    </p:extLst>
  </p:cSld>
  <p:clrMapOvr>
    <a:masterClrMapping/>
  </p:clrMapOvr>
  <p:transition spd="slow">
    <p:cove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C69677-718E-C900-873F-CA10D124AEA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837C76B-1351-FDC3-B437-AD3C69F0ED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F4B8DA-5EAE-4BBA-1F68-48896F6167A9}"/>
              </a:ext>
            </a:extLst>
          </p:cNvPr>
          <p:cNvSpPr>
            <a:spLocks noGrp="1"/>
          </p:cNvSpPr>
          <p:nvPr>
            <p:ph type="sldNum" sz="quarter" idx="12"/>
          </p:nvPr>
        </p:nvSpPr>
        <p:spPr/>
        <p:txBody>
          <a:bodyPr/>
          <a:lstStyle>
            <a:lvl1pPr>
              <a:defRPr/>
            </a:lvl1pPr>
          </a:lstStyle>
          <a:p>
            <a:fld id="{4607076D-678B-4A3D-961A-88088FE5AC96}" type="slidenum">
              <a:rPr lang="en-US" altLang="en-US"/>
              <a:pPr/>
              <a:t>‹#›</a:t>
            </a:fld>
            <a:endParaRPr lang="en-US" altLang="en-US"/>
          </a:p>
        </p:txBody>
      </p:sp>
    </p:spTree>
    <p:extLst>
      <p:ext uri="{BB962C8B-B14F-4D97-AF65-F5344CB8AC3E}">
        <p14:creationId xmlns:p14="http://schemas.microsoft.com/office/powerpoint/2010/main" val="2706057603"/>
      </p:ext>
    </p:extLst>
  </p:cSld>
  <p:clrMapOvr>
    <a:masterClrMapping/>
  </p:clrMapOvr>
  <p:transition spd="slow">
    <p:cove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779AC11-16BF-D884-B46F-0E16BDA1069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5592C83-703D-F6D8-7423-761939D072C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4C90EAC-CE01-FD6A-0C58-FE1B26728662}"/>
              </a:ext>
            </a:extLst>
          </p:cNvPr>
          <p:cNvSpPr>
            <a:spLocks noGrp="1"/>
          </p:cNvSpPr>
          <p:nvPr>
            <p:ph type="sldNum" sz="quarter" idx="12"/>
          </p:nvPr>
        </p:nvSpPr>
        <p:spPr/>
        <p:txBody>
          <a:bodyPr/>
          <a:lstStyle>
            <a:lvl1pPr>
              <a:defRPr/>
            </a:lvl1pPr>
          </a:lstStyle>
          <a:p>
            <a:fld id="{61BDEA14-C546-4C6A-A733-A596E4B24456}" type="slidenum">
              <a:rPr lang="en-US" altLang="en-US"/>
              <a:pPr/>
              <a:t>‹#›</a:t>
            </a:fld>
            <a:endParaRPr lang="en-US" altLang="en-US"/>
          </a:p>
        </p:txBody>
      </p:sp>
    </p:spTree>
    <p:extLst>
      <p:ext uri="{BB962C8B-B14F-4D97-AF65-F5344CB8AC3E}">
        <p14:creationId xmlns:p14="http://schemas.microsoft.com/office/powerpoint/2010/main" val="3556857454"/>
      </p:ext>
    </p:extLst>
  </p:cSld>
  <p:clrMapOvr>
    <a:masterClrMapping/>
  </p:clrMapOvr>
  <p:transition spd="slow">
    <p:cove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151EF2-2762-2772-0DCF-3484B1645071}"/>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CECB6823-3940-A8C7-959A-3849C17D149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1853BDE-669D-9CC3-41C8-9D840778BF72}"/>
              </a:ext>
            </a:extLst>
          </p:cNvPr>
          <p:cNvSpPr>
            <a:spLocks noGrp="1"/>
          </p:cNvSpPr>
          <p:nvPr>
            <p:ph type="sldNum" sz="quarter" idx="12"/>
          </p:nvPr>
        </p:nvSpPr>
        <p:spPr/>
        <p:txBody>
          <a:bodyPr/>
          <a:lstStyle>
            <a:lvl1pPr>
              <a:defRPr/>
            </a:lvl1pPr>
          </a:lstStyle>
          <a:p>
            <a:fld id="{64A846E5-9AE7-408C-9987-4648BCD75C3B}" type="slidenum">
              <a:rPr lang="en-US" altLang="en-US"/>
              <a:pPr/>
              <a:t>‹#›</a:t>
            </a:fld>
            <a:endParaRPr lang="en-US" altLang="en-US"/>
          </a:p>
        </p:txBody>
      </p:sp>
    </p:spTree>
    <p:extLst>
      <p:ext uri="{BB962C8B-B14F-4D97-AF65-F5344CB8AC3E}">
        <p14:creationId xmlns:p14="http://schemas.microsoft.com/office/powerpoint/2010/main" val="4078310224"/>
      </p:ext>
    </p:extLst>
  </p:cSld>
  <p:clrMapOvr>
    <a:masterClrMapping/>
  </p:clrMapOvr>
  <p:transition spd="slow">
    <p:cove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E1BF610-3C3A-D63F-F019-89778D87C9A2}"/>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B16CCB6-EB5A-630B-5540-5C59CE96C14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FE581DE6-F95D-EC8B-4F03-A2DBB7BBA973}"/>
              </a:ext>
            </a:extLst>
          </p:cNvPr>
          <p:cNvSpPr>
            <a:spLocks noGrp="1"/>
          </p:cNvSpPr>
          <p:nvPr>
            <p:ph type="sldNum" sz="quarter" idx="12"/>
          </p:nvPr>
        </p:nvSpPr>
        <p:spPr/>
        <p:txBody>
          <a:bodyPr/>
          <a:lstStyle>
            <a:lvl1pPr>
              <a:defRPr/>
            </a:lvl1pPr>
          </a:lstStyle>
          <a:p>
            <a:fld id="{B9CBD0D4-C083-4EA9-A3A6-368396B6AF1C}" type="slidenum">
              <a:rPr lang="en-US" altLang="en-US"/>
              <a:pPr/>
              <a:t>‹#›</a:t>
            </a:fld>
            <a:endParaRPr lang="en-US" altLang="en-US"/>
          </a:p>
        </p:txBody>
      </p:sp>
    </p:spTree>
    <p:extLst>
      <p:ext uri="{BB962C8B-B14F-4D97-AF65-F5344CB8AC3E}">
        <p14:creationId xmlns:p14="http://schemas.microsoft.com/office/powerpoint/2010/main" val="2107280717"/>
      </p:ext>
    </p:extLst>
  </p:cSld>
  <p:clrMapOvr>
    <a:masterClrMapping/>
  </p:clrMapOvr>
  <p:transition spd="slow">
    <p:cove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51F5E01-AE78-2643-599E-1ACC41EFA7B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417F1EE-72BF-97BA-A34E-90760839901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CA4FF8D-C87A-AB06-E1BE-630F67EF4099}"/>
              </a:ext>
            </a:extLst>
          </p:cNvPr>
          <p:cNvSpPr>
            <a:spLocks noGrp="1"/>
          </p:cNvSpPr>
          <p:nvPr>
            <p:ph type="sldNum" sz="quarter" idx="12"/>
          </p:nvPr>
        </p:nvSpPr>
        <p:spPr/>
        <p:txBody>
          <a:bodyPr/>
          <a:lstStyle>
            <a:lvl1pPr>
              <a:defRPr/>
            </a:lvl1pPr>
          </a:lstStyle>
          <a:p>
            <a:fld id="{44C09887-23D8-4CE0-94AF-239B1DF2F360}" type="slidenum">
              <a:rPr lang="en-US" altLang="en-US"/>
              <a:pPr/>
              <a:t>‹#›</a:t>
            </a:fld>
            <a:endParaRPr lang="en-US" altLang="en-US"/>
          </a:p>
        </p:txBody>
      </p:sp>
    </p:spTree>
    <p:extLst>
      <p:ext uri="{BB962C8B-B14F-4D97-AF65-F5344CB8AC3E}">
        <p14:creationId xmlns:p14="http://schemas.microsoft.com/office/powerpoint/2010/main" val="2501511815"/>
      </p:ext>
    </p:extLst>
  </p:cSld>
  <p:clrMapOvr>
    <a:masterClrMapping/>
  </p:clrMapOvr>
  <p:transition spd="slow">
    <p:cove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19CA2A-5BB2-41FA-D1A4-CD5F8F34B3F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22DEC43-2CA7-5675-DDE6-2D218DFBA12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4C8A1E-76E7-B22F-12AA-CF2E166CFAC7}"/>
              </a:ext>
            </a:extLst>
          </p:cNvPr>
          <p:cNvSpPr>
            <a:spLocks noGrp="1"/>
          </p:cNvSpPr>
          <p:nvPr>
            <p:ph type="sldNum" sz="quarter" idx="12"/>
          </p:nvPr>
        </p:nvSpPr>
        <p:spPr/>
        <p:txBody>
          <a:bodyPr/>
          <a:lstStyle>
            <a:lvl1pPr>
              <a:defRPr/>
            </a:lvl1pPr>
          </a:lstStyle>
          <a:p>
            <a:fld id="{1670DBE9-2A97-4E72-BD7D-202F8C5FE1A2}" type="slidenum">
              <a:rPr lang="en-US" altLang="en-US"/>
              <a:pPr/>
              <a:t>‹#›</a:t>
            </a:fld>
            <a:endParaRPr lang="en-US" altLang="en-US"/>
          </a:p>
        </p:txBody>
      </p:sp>
    </p:spTree>
    <p:extLst>
      <p:ext uri="{BB962C8B-B14F-4D97-AF65-F5344CB8AC3E}">
        <p14:creationId xmlns:p14="http://schemas.microsoft.com/office/powerpoint/2010/main" val="1047801544"/>
      </p:ext>
    </p:extLst>
  </p:cSld>
  <p:clrMapOvr>
    <a:masterClrMapping/>
  </p:clrMapOvr>
  <p:transition spd="slow">
    <p:cove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0E334CD-8B29-72F2-77AF-A3B41DFD8193}"/>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92E8115-72FD-54C0-AD8E-B2F530E06E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83434D-617C-E337-DD94-18D94DF22F45}"/>
              </a:ext>
            </a:extLst>
          </p:cNvPr>
          <p:cNvSpPr>
            <a:spLocks noGrp="1"/>
          </p:cNvSpPr>
          <p:nvPr>
            <p:ph type="sldNum" sz="quarter" idx="12"/>
          </p:nvPr>
        </p:nvSpPr>
        <p:spPr/>
        <p:txBody>
          <a:bodyPr/>
          <a:lstStyle>
            <a:lvl1pPr>
              <a:defRPr/>
            </a:lvl1pPr>
          </a:lstStyle>
          <a:p>
            <a:fld id="{27104356-72E7-4F29-9FE7-4BE19C5783DC}" type="slidenum">
              <a:rPr lang="en-US" altLang="en-US"/>
              <a:pPr/>
              <a:t>‹#›</a:t>
            </a:fld>
            <a:endParaRPr lang="en-US" altLang="en-US"/>
          </a:p>
        </p:txBody>
      </p:sp>
    </p:spTree>
    <p:extLst>
      <p:ext uri="{BB962C8B-B14F-4D97-AF65-F5344CB8AC3E}">
        <p14:creationId xmlns:p14="http://schemas.microsoft.com/office/powerpoint/2010/main" val="2642906228"/>
      </p:ext>
    </p:extLst>
  </p:cSld>
  <p:clrMapOvr>
    <a:masterClrMapping/>
  </p:clrMapOvr>
  <p:transition spd="slow">
    <p:cove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FDBDF-0BC8-893E-A3FF-509233FDB4F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36522DD-594B-A604-BD7A-FFE249D0CBC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50FC94F-07C2-AD3A-422A-DEC9A4771CD8}"/>
              </a:ext>
            </a:extLst>
          </p:cNvPr>
          <p:cNvSpPr>
            <a:spLocks noGrp="1"/>
          </p:cNvSpPr>
          <p:nvPr>
            <p:ph type="sldNum" sz="quarter" idx="12"/>
          </p:nvPr>
        </p:nvSpPr>
        <p:spPr/>
        <p:txBody>
          <a:bodyPr/>
          <a:lstStyle>
            <a:lvl1pPr>
              <a:defRPr/>
            </a:lvl1pPr>
          </a:lstStyle>
          <a:p>
            <a:fld id="{5780F49A-7517-4FE1-954B-02E61373A197}" type="slidenum">
              <a:rPr lang="en-US" altLang="en-US"/>
              <a:pPr/>
              <a:t>‹#›</a:t>
            </a:fld>
            <a:endParaRPr lang="en-US" altLang="en-US"/>
          </a:p>
        </p:txBody>
      </p:sp>
    </p:spTree>
    <p:extLst>
      <p:ext uri="{BB962C8B-B14F-4D97-AF65-F5344CB8AC3E}">
        <p14:creationId xmlns:p14="http://schemas.microsoft.com/office/powerpoint/2010/main" val="3484628851"/>
      </p:ext>
    </p:extLst>
  </p:cSld>
  <p:clrMapOvr>
    <a:masterClrMapping/>
  </p:clrMapOvr>
  <p:transition spd="slow">
    <p:cove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7492891" y="1330347"/>
            <a:ext cx="3840480" cy="2103120"/>
          </a:xfrm>
        </p:spPr>
        <p:txBody>
          <a:bodyPr rtlCol="0" anchor="b">
            <a:normAutofit/>
          </a:bodyPr>
          <a:lstStyle>
            <a:lvl1pPr algn="l" rtl="0">
              <a:defRPr sz="3600"/>
            </a:lvl1pPr>
          </a:lstStyle>
          <a:p>
            <a:pPr rtl="0"/>
            <a:r>
              <a:rPr lang="en-US"/>
              <a:t>Click to edit Master title style</a:t>
            </a:r>
            <a:endParaRPr lang="vi-VN" dirty="0"/>
          </a:p>
        </p:txBody>
      </p:sp>
      <p:grpSp>
        <p:nvGrpSpPr>
          <p:cNvPr id="8" name="Nhóm 7"/>
          <p:cNvGrpSpPr/>
          <p:nvPr/>
        </p:nvGrpSpPr>
        <p:grpSpPr>
          <a:xfrm>
            <a:off x="595546" y="781398"/>
            <a:ext cx="6433398" cy="5053665"/>
            <a:chOff x="5162444" y="781398"/>
            <a:chExt cx="6433398" cy="5053665"/>
          </a:xfrm>
        </p:grpSpPr>
        <p:sp>
          <p:nvSpPr>
            <p:cNvPr id="9" name="Hình tự do 42"/>
            <p:cNvSpPr>
              <a:spLocks/>
            </p:cNvSpPr>
            <p:nvPr/>
          </p:nvSpPr>
          <p:spPr bwMode="auto">
            <a:xfrm rot="16200000" flipV="1">
              <a:off x="3342557" y="3275021"/>
              <a:ext cx="3827994" cy="17568"/>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 name="Hình tự do 43"/>
            <p:cNvSpPr>
              <a:spLocks/>
            </p:cNvSpPr>
            <p:nvPr/>
          </p:nvSpPr>
          <p:spPr bwMode="auto">
            <a:xfrm rot="16200000" flipV="1">
              <a:off x="9565728" y="3299447"/>
              <a:ext cx="3836876" cy="17568"/>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nvGrpSpPr>
            <p:cNvPr id="11" name="Nhóm 10"/>
            <p:cNvGrpSpPr/>
            <p:nvPr/>
          </p:nvGrpSpPr>
          <p:grpSpPr>
            <a:xfrm>
              <a:off x="5814205" y="859113"/>
              <a:ext cx="5129146" cy="4880471"/>
              <a:chOff x="7856559" y="859113"/>
              <a:chExt cx="3086791" cy="4880471"/>
            </a:xfrm>
          </p:grpSpPr>
          <p:sp>
            <p:nvSpPr>
              <p:cNvPr id="20" name="Hình tự do 41"/>
              <p:cNvSpPr>
                <a:spLocks/>
              </p:cNvSpPr>
              <p:nvPr/>
            </p:nvSpPr>
            <p:spPr bwMode="auto">
              <a:xfrm rot="16200000" flipV="1">
                <a:off x="9392183" y="4188416"/>
                <a:ext cx="15544" cy="3086791"/>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44"/>
              <p:cNvSpPr>
                <a:spLocks/>
              </p:cNvSpPr>
              <p:nvPr/>
            </p:nvSpPr>
            <p:spPr bwMode="auto">
              <a:xfrm rot="16200000" flipV="1">
                <a:off x="9366943" y="-651271"/>
                <a:ext cx="13322" cy="3034090"/>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12" name="Hình tự do 45"/>
            <p:cNvSpPr>
              <a:spLocks noEditPoints="1"/>
            </p:cNvSpPr>
            <p:nvPr/>
          </p:nvSpPr>
          <p:spPr bwMode="auto">
            <a:xfrm rot="16200000" flipV="1">
              <a:off x="5186001" y="5323012"/>
              <a:ext cx="477390" cy="524504"/>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6"/>
            <p:cNvSpPr>
              <a:spLocks noEditPoints="1"/>
            </p:cNvSpPr>
            <p:nvPr/>
          </p:nvSpPr>
          <p:spPr bwMode="auto">
            <a:xfrm rot="16200000" flipV="1">
              <a:off x="5197295" y="5324846"/>
              <a:ext cx="477390" cy="511956"/>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7"/>
            <p:cNvSpPr>
              <a:spLocks noEditPoints="1"/>
            </p:cNvSpPr>
            <p:nvPr/>
          </p:nvSpPr>
          <p:spPr bwMode="auto">
            <a:xfrm rot="16200000" flipV="1">
              <a:off x="11076843" y="5321082"/>
              <a:ext cx="508476" cy="519485"/>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8"/>
            <p:cNvSpPr>
              <a:spLocks noEditPoints="1"/>
            </p:cNvSpPr>
            <p:nvPr/>
          </p:nvSpPr>
          <p:spPr bwMode="auto">
            <a:xfrm rot="16200000" flipV="1">
              <a:off x="11093207" y="5321324"/>
              <a:ext cx="470728" cy="534543"/>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9"/>
            <p:cNvSpPr>
              <a:spLocks noEditPoints="1"/>
            </p:cNvSpPr>
            <p:nvPr/>
          </p:nvSpPr>
          <p:spPr bwMode="auto">
            <a:xfrm rot="16200000" flipV="1">
              <a:off x="11051654" y="771453"/>
              <a:ext cx="468508" cy="519485"/>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50"/>
            <p:cNvSpPr>
              <a:spLocks noEditPoints="1"/>
            </p:cNvSpPr>
            <p:nvPr/>
          </p:nvSpPr>
          <p:spPr bwMode="auto">
            <a:xfrm rot="16200000" flipV="1">
              <a:off x="11044126" y="786511"/>
              <a:ext cx="468508" cy="489370"/>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51"/>
            <p:cNvSpPr>
              <a:spLocks noEditPoints="1"/>
            </p:cNvSpPr>
            <p:nvPr/>
          </p:nvSpPr>
          <p:spPr bwMode="auto">
            <a:xfrm rot="16200000" flipV="1">
              <a:off x="5232723" y="721157"/>
              <a:ext cx="424100" cy="544581"/>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2"/>
            <p:cNvSpPr>
              <a:spLocks noEditPoints="1"/>
            </p:cNvSpPr>
            <p:nvPr/>
          </p:nvSpPr>
          <p:spPr bwMode="auto">
            <a:xfrm rot="16200000" flipV="1">
              <a:off x="5241796" y="749729"/>
              <a:ext cx="428541" cy="491879"/>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solidFill>
              <a:schemeClr val="tx1">
                <a:lumMod val="50000"/>
              </a:schemeClr>
            </a:solid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 name="Chỗ dành sẵn cho Ảnh 2" descr="Chỗ dành sẵn trống để thêm một hình ảnh. Bấm vào chỗ dành sẵn, rồi chọn hình ảnh mà bạn muốn thêm."/>
          <p:cNvSpPr>
            <a:spLocks noGrp="1"/>
          </p:cNvSpPr>
          <p:nvPr>
            <p:ph type="pic" idx="1"/>
          </p:nvPr>
        </p:nvSpPr>
        <p:spPr>
          <a:xfrm>
            <a:off x="836613" y="1031195"/>
            <a:ext cx="5943600" cy="4572000"/>
          </a:xfrm>
          <a:solidFill>
            <a:schemeClr val="accent2">
              <a:lumMod val="40000"/>
              <a:lumOff val="60000"/>
            </a:schemeClr>
          </a:solidFill>
          <a:ln w="38100">
            <a:solidFill>
              <a:schemeClr val="bg1"/>
            </a:solidFill>
          </a:ln>
        </p:spPr>
        <p:txBody>
          <a:bodyPr rtlCol="0"/>
          <a:lstStyle>
            <a:lvl1pPr marL="0" indent="0" algn="l" rtl="0">
              <a:buNone/>
              <a:defRPr sz="32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en-US"/>
              <a:t>Click icon to add picture</a:t>
            </a:r>
            <a:endParaRPr lang="vi-VN" dirty="0"/>
          </a:p>
        </p:txBody>
      </p:sp>
      <p:sp>
        <p:nvSpPr>
          <p:cNvPr id="4" name="Chỗ dành sẵn cho Văn bản 3"/>
          <p:cNvSpPr>
            <a:spLocks noGrp="1"/>
          </p:cNvSpPr>
          <p:nvPr>
            <p:ph type="body" sz="half" idx="2"/>
          </p:nvPr>
        </p:nvSpPr>
        <p:spPr>
          <a:xfrm>
            <a:off x="7492891" y="3555521"/>
            <a:ext cx="3840480" cy="2168517"/>
          </a:xfrm>
        </p:spPr>
        <p:txBody>
          <a:bodyPr rtlCol="0">
            <a:normAutofit/>
          </a:bodyPr>
          <a:lstStyle>
            <a:lvl1pPr marL="0" indent="0" algn="l" rtl="0">
              <a:buNone/>
              <a:defRPr sz="18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7BFE7C45-16DF-4049-8DC4-8120F138473E}" type="datetime1">
              <a:rPr lang="vi-VN" smtClean="0"/>
              <a:pPr/>
              <a:t>04/12/2023</a:t>
            </a:fld>
            <a:endParaRPr lang="vi-VN" dirty="0"/>
          </a:p>
        </p:txBody>
      </p:sp>
    </p:spTree>
    <p:extLst>
      <p:ext uri="{BB962C8B-B14F-4D97-AF65-F5344CB8AC3E}">
        <p14:creationId xmlns:p14="http://schemas.microsoft.com/office/powerpoint/2010/main" val="265957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0FDEF-F5F5-EA1B-432E-29C163F6736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143AAC9-4D2E-2E5A-9A39-AB1DD2BAE9A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86488F-98F4-C119-A598-93F40626383E}"/>
              </a:ext>
            </a:extLst>
          </p:cNvPr>
          <p:cNvSpPr>
            <a:spLocks noGrp="1"/>
          </p:cNvSpPr>
          <p:nvPr>
            <p:ph type="sldNum" sz="quarter" idx="12"/>
          </p:nvPr>
        </p:nvSpPr>
        <p:spPr/>
        <p:txBody>
          <a:bodyPr/>
          <a:lstStyle>
            <a:lvl1pPr>
              <a:defRPr/>
            </a:lvl1pPr>
          </a:lstStyle>
          <a:p>
            <a:fld id="{AA5E625B-E28F-43D5-B894-CED74B2340BF}" type="slidenum">
              <a:rPr lang="en-US" altLang="en-US"/>
              <a:pPr/>
              <a:t>‹#›</a:t>
            </a:fld>
            <a:endParaRPr lang="en-US" altLang="en-US"/>
          </a:p>
        </p:txBody>
      </p:sp>
    </p:spTree>
    <p:extLst>
      <p:ext uri="{BB962C8B-B14F-4D97-AF65-F5344CB8AC3E}">
        <p14:creationId xmlns:p14="http://schemas.microsoft.com/office/powerpoint/2010/main" val="2349747795"/>
      </p:ext>
    </p:extLst>
  </p:cSld>
  <p:clrMapOvr>
    <a:masterClrMapping/>
  </p:clrMapOvr>
  <p:transition spd="slow">
    <p:cove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7B2F8EB8-F979-CEBD-7449-11774512AB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633835"/>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24453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4592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553584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18736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7990855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515084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74303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38861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466CBC2F-6647-4016-BEA2-2137B0076152}" type="datetime1">
              <a:rPr lang="vi-VN" smtClean="0"/>
              <a:pPr/>
              <a:t>04/12/2023</a:t>
            </a:fld>
            <a:endParaRPr lang="vi-VN" dirty="0"/>
          </a:p>
        </p:txBody>
      </p:sp>
    </p:spTree>
    <p:extLst>
      <p:ext uri="{BB962C8B-B14F-4D97-AF65-F5344CB8AC3E}">
        <p14:creationId xmlns:p14="http://schemas.microsoft.com/office/powerpoint/2010/main" val="2447936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28452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715020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625108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61D895B-6476-F7D8-5A92-C2C629347CB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1AED4B7-B325-85F8-978E-C403BFF61A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1B8B73-921C-4142-B94A-345CB0093CC5}"/>
              </a:ext>
            </a:extLst>
          </p:cNvPr>
          <p:cNvSpPr>
            <a:spLocks noGrp="1"/>
          </p:cNvSpPr>
          <p:nvPr>
            <p:ph type="sldNum" sz="quarter" idx="12"/>
          </p:nvPr>
        </p:nvSpPr>
        <p:spPr/>
        <p:txBody>
          <a:bodyPr/>
          <a:lstStyle>
            <a:lvl1pPr>
              <a:defRPr/>
            </a:lvl1pPr>
          </a:lstStyle>
          <a:p>
            <a:fld id="{FFCB71A8-D985-4313-838D-62C4A32580D4}" type="slidenum">
              <a:rPr lang="en-US" altLang="en-US"/>
              <a:pPr/>
              <a:t>‹#›</a:t>
            </a:fld>
            <a:endParaRPr lang="en-US" altLang="en-US"/>
          </a:p>
        </p:txBody>
      </p:sp>
    </p:spTree>
    <p:extLst>
      <p:ext uri="{BB962C8B-B14F-4D97-AF65-F5344CB8AC3E}">
        <p14:creationId xmlns:p14="http://schemas.microsoft.com/office/powerpoint/2010/main" val="1762260221"/>
      </p:ext>
    </p:extLst>
  </p:cSld>
  <p:clrMapOvr>
    <a:masterClrMapping/>
  </p:clrMapOvr>
  <p:transition spd="slow">
    <p:cove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3B275-6F95-6C63-0460-565B79F4DDA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806BCFCE-09C9-44E0-76A4-C81F234F47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A2BECD-2936-EC11-DE48-FA3E2693A594}"/>
              </a:ext>
            </a:extLst>
          </p:cNvPr>
          <p:cNvSpPr>
            <a:spLocks noGrp="1"/>
          </p:cNvSpPr>
          <p:nvPr>
            <p:ph type="sldNum" sz="quarter" idx="12"/>
          </p:nvPr>
        </p:nvSpPr>
        <p:spPr/>
        <p:txBody>
          <a:bodyPr/>
          <a:lstStyle>
            <a:lvl1pPr>
              <a:defRPr/>
            </a:lvl1pPr>
          </a:lstStyle>
          <a:p>
            <a:fld id="{2C75396A-616E-4A71-8E21-7B4F0EFFE326}" type="slidenum">
              <a:rPr lang="en-US" altLang="en-US"/>
              <a:pPr/>
              <a:t>‹#›</a:t>
            </a:fld>
            <a:endParaRPr lang="en-US" altLang="en-US"/>
          </a:p>
        </p:txBody>
      </p:sp>
    </p:spTree>
    <p:extLst>
      <p:ext uri="{BB962C8B-B14F-4D97-AF65-F5344CB8AC3E}">
        <p14:creationId xmlns:p14="http://schemas.microsoft.com/office/powerpoint/2010/main" val="999431728"/>
      </p:ext>
    </p:extLst>
  </p:cSld>
  <p:clrMapOvr>
    <a:masterClrMapping/>
  </p:clrMapOvr>
  <p:transition spd="slow">
    <p:cove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BB5E26-6FC2-B2D2-D4C3-19D916C6803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959FB5A-8B74-9401-C193-5A200BC65E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C667D0-68C9-6E27-C0E3-7676FF9B75EE}"/>
              </a:ext>
            </a:extLst>
          </p:cNvPr>
          <p:cNvSpPr>
            <a:spLocks noGrp="1"/>
          </p:cNvSpPr>
          <p:nvPr>
            <p:ph type="sldNum" sz="quarter" idx="12"/>
          </p:nvPr>
        </p:nvSpPr>
        <p:spPr/>
        <p:txBody>
          <a:bodyPr/>
          <a:lstStyle>
            <a:lvl1pPr>
              <a:defRPr/>
            </a:lvl1pPr>
          </a:lstStyle>
          <a:p>
            <a:fld id="{0E483B9A-C862-4B4E-9040-2FA9DA8D81DF}" type="slidenum">
              <a:rPr lang="en-US" altLang="en-US"/>
              <a:pPr/>
              <a:t>‹#›</a:t>
            </a:fld>
            <a:endParaRPr lang="en-US" altLang="en-US"/>
          </a:p>
        </p:txBody>
      </p:sp>
    </p:spTree>
    <p:extLst>
      <p:ext uri="{BB962C8B-B14F-4D97-AF65-F5344CB8AC3E}">
        <p14:creationId xmlns:p14="http://schemas.microsoft.com/office/powerpoint/2010/main" val="574435879"/>
      </p:ext>
    </p:extLst>
  </p:cSld>
  <p:clrMapOvr>
    <a:masterClrMapping/>
  </p:clrMapOvr>
  <p:transition spd="slow">
    <p:cove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7F2F88-761F-0784-F4A7-FE2BEF98A8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A6423C16-3634-9850-18C0-D918C2487C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D68034-B4FD-BC37-EC50-73F92BCB32C5}"/>
              </a:ext>
            </a:extLst>
          </p:cNvPr>
          <p:cNvSpPr>
            <a:spLocks noGrp="1"/>
          </p:cNvSpPr>
          <p:nvPr>
            <p:ph type="sldNum" sz="quarter" idx="12"/>
          </p:nvPr>
        </p:nvSpPr>
        <p:spPr/>
        <p:txBody>
          <a:bodyPr/>
          <a:lstStyle>
            <a:lvl1pPr>
              <a:defRPr/>
            </a:lvl1pPr>
          </a:lstStyle>
          <a:p>
            <a:fld id="{F2BA311E-B1CD-44A3-B7CC-FBDC6E0FE80B}" type="slidenum">
              <a:rPr lang="en-US" altLang="en-US"/>
              <a:pPr/>
              <a:t>‹#›</a:t>
            </a:fld>
            <a:endParaRPr lang="en-US" altLang="en-US"/>
          </a:p>
        </p:txBody>
      </p:sp>
    </p:spTree>
    <p:extLst>
      <p:ext uri="{BB962C8B-B14F-4D97-AF65-F5344CB8AC3E}">
        <p14:creationId xmlns:p14="http://schemas.microsoft.com/office/powerpoint/2010/main" val="12407238"/>
      </p:ext>
    </p:extLst>
  </p:cSld>
  <p:clrMapOvr>
    <a:masterClrMapping/>
  </p:clrMapOvr>
  <p:transition spd="slow">
    <p:cove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3B1C4A9-31B0-0CE5-E93E-58F318B68D6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B910CD1B-8059-5046-16BB-D6A89C908D6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1CE06F-6CAE-7456-50F3-4D6AA821C7F9}"/>
              </a:ext>
            </a:extLst>
          </p:cNvPr>
          <p:cNvSpPr>
            <a:spLocks noGrp="1"/>
          </p:cNvSpPr>
          <p:nvPr>
            <p:ph type="sldNum" sz="quarter" idx="12"/>
          </p:nvPr>
        </p:nvSpPr>
        <p:spPr/>
        <p:txBody>
          <a:bodyPr/>
          <a:lstStyle>
            <a:lvl1pPr>
              <a:defRPr/>
            </a:lvl1pPr>
          </a:lstStyle>
          <a:p>
            <a:fld id="{D3D3CE30-E097-4648-B71C-8F56E998B1BB}" type="slidenum">
              <a:rPr lang="en-US" altLang="en-US"/>
              <a:pPr/>
              <a:t>‹#›</a:t>
            </a:fld>
            <a:endParaRPr lang="en-US" altLang="en-US"/>
          </a:p>
        </p:txBody>
      </p:sp>
    </p:spTree>
    <p:extLst>
      <p:ext uri="{BB962C8B-B14F-4D97-AF65-F5344CB8AC3E}">
        <p14:creationId xmlns:p14="http://schemas.microsoft.com/office/powerpoint/2010/main" val="2276386696"/>
      </p:ext>
    </p:extLst>
  </p:cSld>
  <p:clrMapOvr>
    <a:masterClrMapping/>
  </p:clrMapOvr>
  <p:transition spd="slow">
    <p:cove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57FAD39-934C-0516-9848-E669D63D92B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D73AD15-8181-1852-7C78-83BA39DBF82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9C56564-59E8-3BF7-8B5F-D3A018742633}"/>
              </a:ext>
            </a:extLst>
          </p:cNvPr>
          <p:cNvSpPr>
            <a:spLocks noGrp="1"/>
          </p:cNvSpPr>
          <p:nvPr>
            <p:ph type="sldNum" sz="quarter" idx="12"/>
          </p:nvPr>
        </p:nvSpPr>
        <p:spPr/>
        <p:txBody>
          <a:bodyPr/>
          <a:lstStyle>
            <a:lvl1pPr>
              <a:defRPr/>
            </a:lvl1pPr>
          </a:lstStyle>
          <a:p>
            <a:fld id="{93463BB7-6851-49DC-8E68-C805B39A2DF7}" type="slidenum">
              <a:rPr lang="en-US" altLang="en-US"/>
              <a:pPr/>
              <a:t>‹#›</a:t>
            </a:fld>
            <a:endParaRPr lang="en-US" altLang="en-US"/>
          </a:p>
        </p:txBody>
      </p:sp>
    </p:spTree>
    <p:extLst>
      <p:ext uri="{BB962C8B-B14F-4D97-AF65-F5344CB8AC3E}">
        <p14:creationId xmlns:p14="http://schemas.microsoft.com/office/powerpoint/2010/main" val="4053836346"/>
      </p:ext>
    </p:extLst>
  </p:cSld>
  <p:clrMapOvr>
    <a:masterClrMapping/>
  </p:clrMapOvr>
  <p:transition spd="slow">
    <p:cove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0639355-BBD8-204C-F166-00D53219E43A}"/>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12109110-9E8F-E3F7-3183-DAF4C3F3795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E63C1D7-6176-2688-FD50-F1DE96EC6A2D}"/>
              </a:ext>
            </a:extLst>
          </p:cNvPr>
          <p:cNvSpPr>
            <a:spLocks noGrp="1"/>
          </p:cNvSpPr>
          <p:nvPr>
            <p:ph type="sldNum" sz="quarter" idx="12"/>
          </p:nvPr>
        </p:nvSpPr>
        <p:spPr/>
        <p:txBody>
          <a:bodyPr/>
          <a:lstStyle>
            <a:lvl1pPr>
              <a:defRPr/>
            </a:lvl1pPr>
          </a:lstStyle>
          <a:p>
            <a:fld id="{93B1031C-735C-4F46-8515-F799DE296457}" type="slidenum">
              <a:rPr lang="en-US" altLang="en-US"/>
              <a:pPr/>
              <a:t>‹#›</a:t>
            </a:fld>
            <a:endParaRPr lang="en-US" altLang="en-US"/>
          </a:p>
        </p:txBody>
      </p:sp>
    </p:spTree>
    <p:extLst>
      <p:ext uri="{BB962C8B-B14F-4D97-AF65-F5344CB8AC3E}">
        <p14:creationId xmlns:p14="http://schemas.microsoft.com/office/powerpoint/2010/main" val="1509132353"/>
      </p:ext>
    </p:extLst>
  </p:cSld>
  <p:clrMapOvr>
    <a:masterClrMapping/>
  </p:clrMapOvr>
  <p:transition spd="slow">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êu đề và Văn bản D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9624268" y="304800"/>
            <a:ext cx="1729531" cy="5676900"/>
          </a:xfrm>
        </p:spPr>
        <p:txBody>
          <a:bodyPr vert="eaVert" rtlCol="0"/>
          <a:lstStyle>
            <a:lvl1pPr rtl="0">
              <a:defRPr/>
            </a:lvl1pPr>
          </a:lstStyle>
          <a:p>
            <a:pPr rtl="0"/>
            <a:r>
              <a:rPr lang="en-US"/>
              <a:t>Click to edit Master title style</a:t>
            </a:r>
            <a:endParaRPr lang="vi-VN" dirty="0"/>
          </a:p>
        </p:txBody>
      </p:sp>
      <p:sp>
        <p:nvSpPr>
          <p:cNvPr id="3" name="Chỗ dành sẵn cho Văn bản Dọc 2"/>
          <p:cNvSpPr>
            <a:spLocks noGrp="1"/>
          </p:cNvSpPr>
          <p:nvPr>
            <p:ph type="body" orient="vert" idx="1"/>
          </p:nvPr>
        </p:nvSpPr>
        <p:spPr>
          <a:xfrm>
            <a:off x="838199" y="304800"/>
            <a:ext cx="8633671" cy="5676900"/>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7422DF57-9F71-4148-A138-924C835A57AF}" type="datetime1">
              <a:rPr lang="vi-VN" smtClean="0"/>
              <a:pPr/>
              <a:t>04/12/2023</a:t>
            </a:fld>
            <a:endParaRPr lang="vi-VN" dirty="0"/>
          </a:p>
        </p:txBody>
      </p:sp>
    </p:spTree>
    <p:extLst>
      <p:ext uri="{BB962C8B-B14F-4D97-AF65-F5344CB8AC3E}">
        <p14:creationId xmlns:p14="http://schemas.microsoft.com/office/powerpoint/2010/main" val="420580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B6411B1-410A-C3B6-00C1-D0DA0703A05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222FB1A-1B10-30D3-57A9-252F25CDD99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F6B191C-08B0-405B-34F8-4C2C2A79D549}"/>
              </a:ext>
            </a:extLst>
          </p:cNvPr>
          <p:cNvSpPr>
            <a:spLocks noGrp="1"/>
          </p:cNvSpPr>
          <p:nvPr>
            <p:ph type="sldNum" sz="quarter" idx="12"/>
          </p:nvPr>
        </p:nvSpPr>
        <p:spPr/>
        <p:txBody>
          <a:bodyPr/>
          <a:lstStyle>
            <a:lvl1pPr>
              <a:defRPr/>
            </a:lvl1pPr>
          </a:lstStyle>
          <a:p>
            <a:fld id="{334F3A69-06D1-45D0-BB0C-8F70BA989482}" type="slidenum">
              <a:rPr lang="en-US" altLang="en-US"/>
              <a:pPr/>
              <a:t>‹#›</a:t>
            </a:fld>
            <a:endParaRPr lang="en-US" altLang="en-US"/>
          </a:p>
        </p:txBody>
      </p:sp>
    </p:spTree>
    <p:extLst>
      <p:ext uri="{BB962C8B-B14F-4D97-AF65-F5344CB8AC3E}">
        <p14:creationId xmlns:p14="http://schemas.microsoft.com/office/powerpoint/2010/main" val="2665680410"/>
      </p:ext>
    </p:extLst>
  </p:cSld>
  <p:clrMapOvr>
    <a:masterClrMapping/>
  </p:clrMapOvr>
  <p:transition spd="slow">
    <p:cove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0FCD053-EF5C-0DFC-4201-FDBF70E022EB}"/>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CE0A67C-C172-83BB-4441-6FE40AF2342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D649A17-CB33-33D2-4BDC-E7C0949F76EA}"/>
              </a:ext>
            </a:extLst>
          </p:cNvPr>
          <p:cNvSpPr>
            <a:spLocks noGrp="1"/>
          </p:cNvSpPr>
          <p:nvPr>
            <p:ph type="sldNum" sz="quarter" idx="12"/>
          </p:nvPr>
        </p:nvSpPr>
        <p:spPr/>
        <p:txBody>
          <a:bodyPr/>
          <a:lstStyle>
            <a:lvl1pPr>
              <a:defRPr/>
            </a:lvl1pPr>
          </a:lstStyle>
          <a:p>
            <a:fld id="{F62F3832-D5D2-4FEA-BA7B-CEFAD5876024}" type="slidenum">
              <a:rPr lang="en-US" altLang="en-US"/>
              <a:pPr/>
              <a:t>‹#›</a:t>
            </a:fld>
            <a:endParaRPr lang="en-US" altLang="en-US"/>
          </a:p>
        </p:txBody>
      </p:sp>
    </p:spTree>
    <p:extLst>
      <p:ext uri="{BB962C8B-B14F-4D97-AF65-F5344CB8AC3E}">
        <p14:creationId xmlns:p14="http://schemas.microsoft.com/office/powerpoint/2010/main" val="2516599635"/>
      </p:ext>
    </p:extLst>
  </p:cSld>
  <p:clrMapOvr>
    <a:masterClrMapping/>
  </p:clrMapOvr>
  <p:transition spd="slow">
    <p:cove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5D57D-852F-2DE4-78B4-7B402DF5B10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8403772-C0F6-4FCC-3FB5-B7DE55F9DBD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81E28C7-D581-3DA4-C91C-BD685625A6AF}"/>
              </a:ext>
            </a:extLst>
          </p:cNvPr>
          <p:cNvSpPr>
            <a:spLocks noGrp="1"/>
          </p:cNvSpPr>
          <p:nvPr>
            <p:ph type="sldNum" sz="quarter" idx="12"/>
          </p:nvPr>
        </p:nvSpPr>
        <p:spPr/>
        <p:txBody>
          <a:bodyPr/>
          <a:lstStyle>
            <a:lvl1pPr>
              <a:defRPr/>
            </a:lvl1pPr>
          </a:lstStyle>
          <a:p>
            <a:fld id="{DCA22548-D568-476E-9BDE-F0B41C6364B0}" type="slidenum">
              <a:rPr lang="en-US" altLang="en-US"/>
              <a:pPr/>
              <a:t>‹#›</a:t>
            </a:fld>
            <a:endParaRPr lang="en-US" altLang="en-US"/>
          </a:p>
        </p:txBody>
      </p:sp>
    </p:spTree>
    <p:extLst>
      <p:ext uri="{BB962C8B-B14F-4D97-AF65-F5344CB8AC3E}">
        <p14:creationId xmlns:p14="http://schemas.microsoft.com/office/powerpoint/2010/main" val="3305667974"/>
      </p:ext>
    </p:extLst>
  </p:cSld>
  <p:clrMapOvr>
    <a:masterClrMapping/>
  </p:clrMapOvr>
  <p:transition spd="slow">
    <p:cove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9BF65-9D2F-F72C-9224-365A5839EC7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5AB79D-0401-84E8-BE9C-678EF3C9B7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D69F1E-AF7C-DEF6-0284-E1CFF5B3C464}"/>
              </a:ext>
            </a:extLst>
          </p:cNvPr>
          <p:cNvSpPr>
            <a:spLocks noGrp="1"/>
          </p:cNvSpPr>
          <p:nvPr>
            <p:ph type="sldNum" sz="quarter" idx="12"/>
          </p:nvPr>
        </p:nvSpPr>
        <p:spPr/>
        <p:txBody>
          <a:bodyPr/>
          <a:lstStyle>
            <a:lvl1pPr>
              <a:defRPr/>
            </a:lvl1pPr>
          </a:lstStyle>
          <a:p>
            <a:fld id="{1D0C1EF0-8B20-46CD-92F9-F3D5937C4589}" type="slidenum">
              <a:rPr lang="en-US" altLang="en-US"/>
              <a:pPr/>
              <a:t>‹#›</a:t>
            </a:fld>
            <a:endParaRPr lang="en-US" altLang="en-US"/>
          </a:p>
        </p:txBody>
      </p:sp>
    </p:spTree>
    <p:extLst>
      <p:ext uri="{BB962C8B-B14F-4D97-AF65-F5344CB8AC3E}">
        <p14:creationId xmlns:p14="http://schemas.microsoft.com/office/powerpoint/2010/main" val="3421296370"/>
      </p:ext>
    </p:extLst>
  </p:cSld>
  <p:clrMapOvr>
    <a:masterClrMapping/>
  </p:clrMapOvr>
  <p:transition spd="slow">
    <p:cove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D6CF2764-755E-C949-22FF-0DCAAC4A52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138009"/>
      </p:ext>
    </p:extLst>
  </p:cSld>
  <p:clrMapOvr>
    <a:masterClrMapping/>
  </p:clrMapOvr>
  <p:transition spd="slow">
    <p:dissolv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A72AAC6-F562-2807-F1B9-AD381D7EDFC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40D3B3-4695-4BCC-5414-5785F8516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61E41D-EE39-D587-3FF3-AE7040458D05}"/>
              </a:ext>
            </a:extLst>
          </p:cNvPr>
          <p:cNvSpPr>
            <a:spLocks noGrp="1" noChangeArrowheads="1"/>
          </p:cNvSpPr>
          <p:nvPr>
            <p:ph type="sldNum" sz="quarter" idx="12"/>
          </p:nvPr>
        </p:nvSpPr>
        <p:spPr>
          <a:ln/>
        </p:spPr>
        <p:txBody>
          <a:bodyPr/>
          <a:lstStyle>
            <a:lvl1pPr>
              <a:defRPr/>
            </a:lvl1pPr>
          </a:lstStyle>
          <a:p>
            <a:fld id="{3611CD44-6195-4C65-B4E2-3EBE88FD4498}" type="slidenum">
              <a:rPr lang="en-US" altLang="en-US"/>
              <a:pPr/>
              <a:t>‹#›</a:t>
            </a:fld>
            <a:endParaRPr lang="en-US" altLang="en-US"/>
          </a:p>
        </p:txBody>
      </p:sp>
    </p:spTree>
    <p:extLst>
      <p:ext uri="{BB962C8B-B14F-4D97-AF65-F5344CB8AC3E}">
        <p14:creationId xmlns:p14="http://schemas.microsoft.com/office/powerpoint/2010/main" val="23635913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75E68F-C1B9-D3AB-E909-B6A5B9005D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6CF2A4-55D0-E7CE-A189-C846519C9B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0884AE-5AD5-F5E0-91CC-7D8847F423E9}"/>
              </a:ext>
            </a:extLst>
          </p:cNvPr>
          <p:cNvSpPr>
            <a:spLocks noGrp="1" noChangeArrowheads="1"/>
          </p:cNvSpPr>
          <p:nvPr>
            <p:ph type="sldNum" sz="quarter" idx="12"/>
          </p:nvPr>
        </p:nvSpPr>
        <p:spPr>
          <a:ln/>
        </p:spPr>
        <p:txBody>
          <a:bodyPr/>
          <a:lstStyle>
            <a:lvl1pPr>
              <a:defRPr/>
            </a:lvl1pPr>
          </a:lstStyle>
          <a:p>
            <a:fld id="{4502B5F2-D736-4399-A7D2-CEC4CC08FC28}" type="slidenum">
              <a:rPr lang="en-US" altLang="en-US"/>
              <a:pPr/>
              <a:t>‹#›</a:t>
            </a:fld>
            <a:endParaRPr lang="en-US" altLang="en-US"/>
          </a:p>
        </p:txBody>
      </p:sp>
    </p:spTree>
    <p:extLst>
      <p:ext uri="{BB962C8B-B14F-4D97-AF65-F5344CB8AC3E}">
        <p14:creationId xmlns:p14="http://schemas.microsoft.com/office/powerpoint/2010/main" val="42831370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1E3597-1EB0-24AE-D1C3-31A304C04C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43BE25-8E9A-1568-E473-342CA323A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D6F252-7C84-4218-1A25-F6E4FBFA31EF}"/>
              </a:ext>
            </a:extLst>
          </p:cNvPr>
          <p:cNvSpPr>
            <a:spLocks noGrp="1" noChangeArrowheads="1"/>
          </p:cNvSpPr>
          <p:nvPr>
            <p:ph type="sldNum" sz="quarter" idx="12"/>
          </p:nvPr>
        </p:nvSpPr>
        <p:spPr>
          <a:ln/>
        </p:spPr>
        <p:txBody>
          <a:bodyPr/>
          <a:lstStyle>
            <a:lvl1pPr>
              <a:defRPr/>
            </a:lvl1pPr>
          </a:lstStyle>
          <a:p>
            <a:fld id="{AEE9AC8F-4187-440D-A80B-593C257F8E46}" type="slidenum">
              <a:rPr lang="en-US" altLang="en-US"/>
              <a:pPr/>
              <a:t>‹#›</a:t>
            </a:fld>
            <a:endParaRPr lang="en-US" altLang="en-US"/>
          </a:p>
        </p:txBody>
      </p:sp>
    </p:spTree>
    <p:extLst>
      <p:ext uri="{BB962C8B-B14F-4D97-AF65-F5344CB8AC3E}">
        <p14:creationId xmlns:p14="http://schemas.microsoft.com/office/powerpoint/2010/main" val="11788555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E8E5723-F50A-7055-0622-E6BDCC972AC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F5A3EB2-EC79-6465-3A9A-D116DC9C0A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40A39D-839E-8BB6-4D69-6D1AC0798038}"/>
              </a:ext>
            </a:extLst>
          </p:cNvPr>
          <p:cNvSpPr>
            <a:spLocks noGrp="1" noChangeArrowheads="1"/>
          </p:cNvSpPr>
          <p:nvPr>
            <p:ph type="sldNum" sz="quarter" idx="12"/>
          </p:nvPr>
        </p:nvSpPr>
        <p:spPr>
          <a:ln/>
        </p:spPr>
        <p:txBody>
          <a:bodyPr/>
          <a:lstStyle>
            <a:lvl1pPr>
              <a:defRPr/>
            </a:lvl1pPr>
          </a:lstStyle>
          <a:p>
            <a:fld id="{3C0D505D-79EC-4B06-9C7E-7927E0C387C7}" type="slidenum">
              <a:rPr lang="en-US" altLang="en-US"/>
              <a:pPr/>
              <a:t>‹#›</a:t>
            </a:fld>
            <a:endParaRPr lang="en-US" altLang="en-US"/>
          </a:p>
        </p:txBody>
      </p:sp>
    </p:spTree>
    <p:extLst>
      <p:ext uri="{BB962C8B-B14F-4D97-AF65-F5344CB8AC3E}">
        <p14:creationId xmlns:p14="http://schemas.microsoft.com/office/powerpoint/2010/main" val="3345625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D7D572B-F2D8-87CB-86C0-B55DEBFF1A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8878AFB-69A6-0B6E-2CE5-A8781822C3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F03BC2-27A7-2A75-AC57-1E8CD0BA651D}"/>
              </a:ext>
            </a:extLst>
          </p:cNvPr>
          <p:cNvSpPr>
            <a:spLocks noGrp="1" noChangeArrowheads="1"/>
          </p:cNvSpPr>
          <p:nvPr>
            <p:ph type="sldNum" sz="quarter" idx="12"/>
          </p:nvPr>
        </p:nvSpPr>
        <p:spPr>
          <a:ln/>
        </p:spPr>
        <p:txBody>
          <a:bodyPr/>
          <a:lstStyle>
            <a:lvl1pPr>
              <a:defRPr/>
            </a:lvl1pPr>
          </a:lstStyle>
          <a:p>
            <a:fld id="{3D7A4189-536F-480F-A96B-595A83BF922E}" type="slidenum">
              <a:rPr lang="en-US" altLang="en-US"/>
              <a:pPr/>
              <a:t>‹#›</a:t>
            </a:fld>
            <a:endParaRPr lang="en-US" altLang="en-US"/>
          </a:p>
        </p:txBody>
      </p:sp>
    </p:spTree>
    <p:extLst>
      <p:ext uri="{BB962C8B-B14F-4D97-AF65-F5344CB8AC3E}">
        <p14:creationId xmlns:p14="http://schemas.microsoft.com/office/powerpoint/2010/main" val="1954509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50112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83665E-EE00-CBAE-9351-AB6473991CE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C3F50DD-C45C-BF02-32F7-97C1A0EC91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3CE0C7A-BE2D-38FC-98A0-A07BD33C1465}"/>
              </a:ext>
            </a:extLst>
          </p:cNvPr>
          <p:cNvSpPr>
            <a:spLocks noGrp="1" noChangeArrowheads="1"/>
          </p:cNvSpPr>
          <p:nvPr>
            <p:ph type="sldNum" sz="quarter" idx="12"/>
          </p:nvPr>
        </p:nvSpPr>
        <p:spPr>
          <a:ln/>
        </p:spPr>
        <p:txBody>
          <a:bodyPr/>
          <a:lstStyle>
            <a:lvl1pPr>
              <a:defRPr/>
            </a:lvl1pPr>
          </a:lstStyle>
          <a:p>
            <a:fld id="{6C1C2175-B5B8-4D32-AE03-2A3993064AB9}" type="slidenum">
              <a:rPr lang="en-US" altLang="en-US"/>
              <a:pPr/>
              <a:t>‹#›</a:t>
            </a:fld>
            <a:endParaRPr lang="en-US" altLang="en-US"/>
          </a:p>
        </p:txBody>
      </p:sp>
    </p:spTree>
    <p:extLst>
      <p:ext uri="{BB962C8B-B14F-4D97-AF65-F5344CB8AC3E}">
        <p14:creationId xmlns:p14="http://schemas.microsoft.com/office/powerpoint/2010/main" val="193015765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8B0DBB-8BAD-5CD5-48FE-AAA7DACA2D8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A895AF7-5652-475E-E08C-445FE9F5EE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4E15150-D2B0-7B2A-F4EF-03AAF6EBB647}"/>
              </a:ext>
            </a:extLst>
          </p:cNvPr>
          <p:cNvSpPr>
            <a:spLocks noGrp="1" noChangeArrowheads="1"/>
          </p:cNvSpPr>
          <p:nvPr>
            <p:ph type="sldNum" sz="quarter" idx="12"/>
          </p:nvPr>
        </p:nvSpPr>
        <p:spPr>
          <a:ln/>
        </p:spPr>
        <p:txBody>
          <a:bodyPr/>
          <a:lstStyle>
            <a:lvl1pPr>
              <a:defRPr/>
            </a:lvl1pPr>
          </a:lstStyle>
          <a:p>
            <a:fld id="{15EDDFD7-446D-4FF1-AEE2-ACB272420FD4}" type="slidenum">
              <a:rPr lang="en-US" altLang="en-US"/>
              <a:pPr/>
              <a:t>‹#›</a:t>
            </a:fld>
            <a:endParaRPr lang="en-US" altLang="en-US"/>
          </a:p>
        </p:txBody>
      </p:sp>
    </p:spTree>
    <p:extLst>
      <p:ext uri="{BB962C8B-B14F-4D97-AF65-F5344CB8AC3E}">
        <p14:creationId xmlns:p14="http://schemas.microsoft.com/office/powerpoint/2010/main" val="93068218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4EE63B-445E-46E8-767D-B06642B3C3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48BF3B-3F31-7392-D195-CA6AA96B35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1C3767-E6BC-AE89-5F60-6EAE95070B66}"/>
              </a:ext>
            </a:extLst>
          </p:cNvPr>
          <p:cNvSpPr>
            <a:spLocks noGrp="1" noChangeArrowheads="1"/>
          </p:cNvSpPr>
          <p:nvPr>
            <p:ph type="sldNum" sz="quarter" idx="12"/>
          </p:nvPr>
        </p:nvSpPr>
        <p:spPr>
          <a:ln/>
        </p:spPr>
        <p:txBody>
          <a:bodyPr/>
          <a:lstStyle>
            <a:lvl1pPr>
              <a:defRPr/>
            </a:lvl1pPr>
          </a:lstStyle>
          <a:p>
            <a:fld id="{AB5085A2-28D5-4A21-B245-9078E899A125}" type="slidenum">
              <a:rPr lang="en-US" altLang="en-US"/>
              <a:pPr/>
              <a:t>‹#›</a:t>
            </a:fld>
            <a:endParaRPr lang="en-US" altLang="en-US"/>
          </a:p>
        </p:txBody>
      </p:sp>
    </p:spTree>
    <p:extLst>
      <p:ext uri="{BB962C8B-B14F-4D97-AF65-F5344CB8AC3E}">
        <p14:creationId xmlns:p14="http://schemas.microsoft.com/office/powerpoint/2010/main" val="142637511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7DE02FE-EDA2-EFD2-1124-2873E9349C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8583ADD-8AF8-BFC5-E185-145DFF16A6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4EB738C-1D21-DE1B-D3E2-5DA11924175F}"/>
              </a:ext>
            </a:extLst>
          </p:cNvPr>
          <p:cNvSpPr>
            <a:spLocks noGrp="1" noChangeArrowheads="1"/>
          </p:cNvSpPr>
          <p:nvPr>
            <p:ph type="sldNum" sz="quarter" idx="12"/>
          </p:nvPr>
        </p:nvSpPr>
        <p:spPr>
          <a:ln/>
        </p:spPr>
        <p:txBody>
          <a:bodyPr/>
          <a:lstStyle>
            <a:lvl1pPr>
              <a:defRPr/>
            </a:lvl1pPr>
          </a:lstStyle>
          <a:p>
            <a:fld id="{F7338131-F5EE-4EDB-BFDA-22B2F023281A}" type="slidenum">
              <a:rPr lang="en-US" altLang="en-US"/>
              <a:pPr/>
              <a:t>‹#›</a:t>
            </a:fld>
            <a:endParaRPr lang="en-US" altLang="en-US"/>
          </a:p>
        </p:txBody>
      </p:sp>
    </p:spTree>
    <p:extLst>
      <p:ext uri="{BB962C8B-B14F-4D97-AF65-F5344CB8AC3E}">
        <p14:creationId xmlns:p14="http://schemas.microsoft.com/office/powerpoint/2010/main" val="76935590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24ECB7-A9C1-3ECE-3090-4380473015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4ECBB5F-85A6-ECB3-6C92-F43F48CCC5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3C099E-36C0-09CC-CA02-C65CA2C5E9D6}"/>
              </a:ext>
            </a:extLst>
          </p:cNvPr>
          <p:cNvSpPr>
            <a:spLocks noGrp="1" noChangeArrowheads="1"/>
          </p:cNvSpPr>
          <p:nvPr>
            <p:ph type="sldNum" sz="quarter" idx="12"/>
          </p:nvPr>
        </p:nvSpPr>
        <p:spPr>
          <a:ln/>
        </p:spPr>
        <p:txBody>
          <a:bodyPr/>
          <a:lstStyle>
            <a:lvl1pPr>
              <a:defRPr/>
            </a:lvl1pPr>
          </a:lstStyle>
          <a:p>
            <a:fld id="{E5D50EDC-9CFB-4A75-B0DC-641557F8E3B8}" type="slidenum">
              <a:rPr lang="en-US" altLang="en-US"/>
              <a:pPr/>
              <a:t>‹#›</a:t>
            </a:fld>
            <a:endParaRPr lang="en-US" altLang="en-US"/>
          </a:p>
        </p:txBody>
      </p:sp>
    </p:spTree>
    <p:extLst>
      <p:ext uri="{BB962C8B-B14F-4D97-AF65-F5344CB8AC3E}">
        <p14:creationId xmlns:p14="http://schemas.microsoft.com/office/powerpoint/2010/main" val="117299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004A94-6C00-82BC-3131-617E8C0CE3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550145-802D-CFD8-2FF1-90026F3535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79B83EF-1395-6285-6863-D52584DB7189}"/>
              </a:ext>
            </a:extLst>
          </p:cNvPr>
          <p:cNvSpPr>
            <a:spLocks noGrp="1" noChangeArrowheads="1"/>
          </p:cNvSpPr>
          <p:nvPr>
            <p:ph type="sldNum" sz="quarter" idx="12"/>
          </p:nvPr>
        </p:nvSpPr>
        <p:spPr>
          <a:ln/>
        </p:spPr>
        <p:txBody>
          <a:bodyPr/>
          <a:lstStyle>
            <a:lvl1pPr>
              <a:defRPr/>
            </a:lvl1pPr>
          </a:lstStyle>
          <a:p>
            <a:fld id="{506757EC-8E1A-47A6-B7B7-589541F5F7F6}" type="slidenum">
              <a:rPr lang="en-US" altLang="en-US"/>
              <a:pPr/>
              <a:t>‹#›</a:t>
            </a:fld>
            <a:endParaRPr lang="en-US" altLang="en-US"/>
          </a:p>
        </p:txBody>
      </p:sp>
    </p:spTree>
    <p:extLst>
      <p:ext uri="{BB962C8B-B14F-4D97-AF65-F5344CB8AC3E}">
        <p14:creationId xmlns:p14="http://schemas.microsoft.com/office/powerpoint/2010/main" val="18065570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2D2B287F-4639-060D-68B6-360C7E1E57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D1E468-DBB4-F479-CD53-5BE53E3F4B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BC00A5-C1E8-5976-3B44-DB066AE016B4}"/>
              </a:ext>
            </a:extLst>
          </p:cNvPr>
          <p:cNvSpPr>
            <a:spLocks noGrp="1" noChangeArrowheads="1"/>
          </p:cNvSpPr>
          <p:nvPr>
            <p:ph type="sldNum" sz="quarter" idx="12"/>
          </p:nvPr>
        </p:nvSpPr>
        <p:spPr>
          <a:ln/>
        </p:spPr>
        <p:txBody>
          <a:bodyPr/>
          <a:lstStyle>
            <a:lvl1pPr>
              <a:defRPr/>
            </a:lvl1pPr>
          </a:lstStyle>
          <a:p>
            <a:fld id="{4C47F332-70F4-4D2D-9291-21593BA1EC4B}" type="slidenum">
              <a:rPr lang="en-US" altLang="en-US"/>
              <a:pPr/>
              <a:t>‹#›</a:t>
            </a:fld>
            <a:endParaRPr lang="en-US" altLang="en-US"/>
          </a:p>
        </p:txBody>
      </p:sp>
    </p:spTree>
    <p:extLst>
      <p:ext uri="{BB962C8B-B14F-4D97-AF65-F5344CB8AC3E}">
        <p14:creationId xmlns:p14="http://schemas.microsoft.com/office/powerpoint/2010/main" val="4545869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BCD93A3-BD69-C6C3-3190-3B6694AEA37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7BCDB69-449B-AEBD-B0B1-D74A255B4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5F6A15-F758-5CDF-084A-7CBF3304CA97}"/>
              </a:ext>
            </a:extLst>
          </p:cNvPr>
          <p:cNvSpPr>
            <a:spLocks noGrp="1" noChangeArrowheads="1"/>
          </p:cNvSpPr>
          <p:nvPr>
            <p:ph type="sldNum" sz="quarter" idx="12"/>
          </p:nvPr>
        </p:nvSpPr>
        <p:spPr>
          <a:ln/>
        </p:spPr>
        <p:txBody>
          <a:bodyPr/>
          <a:lstStyle>
            <a:lvl1pPr>
              <a:defRPr/>
            </a:lvl1pPr>
          </a:lstStyle>
          <a:p>
            <a:fld id="{4A70524E-DFF2-4873-B1CB-9FD52250F709}" type="slidenum">
              <a:rPr lang="en-US" altLang="en-US"/>
              <a:pPr/>
              <a:t>‹#›</a:t>
            </a:fld>
            <a:endParaRPr lang="en-US" altLang="en-US"/>
          </a:p>
        </p:txBody>
      </p:sp>
    </p:spTree>
    <p:extLst>
      <p:ext uri="{BB962C8B-B14F-4D97-AF65-F5344CB8AC3E}">
        <p14:creationId xmlns:p14="http://schemas.microsoft.com/office/powerpoint/2010/main" val="202272240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CABB6B-FF84-0E92-1A78-760BC1900A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83C0B8C-9366-D6FE-6C0B-F468DFD45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11DFBD-068F-7528-442D-437009136F4A}"/>
              </a:ext>
            </a:extLst>
          </p:cNvPr>
          <p:cNvSpPr>
            <a:spLocks noGrp="1" noChangeArrowheads="1"/>
          </p:cNvSpPr>
          <p:nvPr>
            <p:ph type="sldNum" sz="quarter" idx="12"/>
          </p:nvPr>
        </p:nvSpPr>
        <p:spPr>
          <a:ln/>
        </p:spPr>
        <p:txBody>
          <a:bodyPr/>
          <a:lstStyle>
            <a:lvl1pPr>
              <a:defRPr/>
            </a:lvl1pPr>
          </a:lstStyle>
          <a:p>
            <a:fld id="{45BDECD6-26AD-420E-8609-95B1A8DD9FA3}" type="slidenum">
              <a:rPr lang="en-US" altLang="en-US"/>
              <a:pPr/>
              <a:t>‹#›</a:t>
            </a:fld>
            <a:endParaRPr lang="en-US" altLang="en-US"/>
          </a:p>
        </p:txBody>
      </p:sp>
    </p:spTree>
    <p:extLst>
      <p:ext uri="{BB962C8B-B14F-4D97-AF65-F5344CB8AC3E}">
        <p14:creationId xmlns:p14="http://schemas.microsoft.com/office/powerpoint/2010/main" val="26363313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C27EF4C-A89E-9B40-C7D3-A1EDA677BE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E90071-3E48-F742-204D-D7B3149C51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A0FFAF-C875-6861-2FDF-B6C09B4ACABD}"/>
              </a:ext>
            </a:extLst>
          </p:cNvPr>
          <p:cNvSpPr>
            <a:spLocks noGrp="1" noChangeArrowheads="1"/>
          </p:cNvSpPr>
          <p:nvPr>
            <p:ph type="sldNum" sz="quarter" idx="12"/>
          </p:nvPr>
        </p:nvSpPr>
        <p:spPr>
          <a:ln/>
        </p:spPr>
        <p:txBody>
          <a:bodyPr/>
          <a:lstStyle>
            <a:lvl1pPr>
              <a:defRPr/>
            </a:lvl1pPr>
          </a:lstStyle>
          <a:p>
            <a:fld id="{CC0BA014-9B5B-4768-90D8-14CF7ED1931D}" type="slidenum">
              <a:rPr lang="en-US" altLang="en-US"/>
              <a:pPr/>
              <a:t>‹#›</a:t>
            </a:fld>
            <a:endParaRPr lang="en-US" altLang="en-US"/>
          </a:p>
        </p:txBody>
      </p:sp>
    </p:spTree>
    <p:extLst>
      <p:ext uri="{BB962C8B-B14F-4D97-AF65-F5344CB8AC3E}">
        <p14:creationId xmlns:p14="http://schemas.microsoft.com/office/powerpoint/2010/main" val="3183594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01113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FFFF23-F076-C2E3-0A68-86E22B3EC9D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AB831-8D0E-78AE-1A4A-3B0683E3D3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B228F0-C970-53B4-9FBB-065428B572D0}"/>
              </a:ext>
            </a:extLst>
          </p:cNvPr>
          <p:cNvSpPr>
            <a:spLocks noGrp="1" noChangeArrowheads="1"/>
          </p:cNvSpPr>
          <p:nvPr>
            <p:ph type="sldNum" sz="quarter" idx="12"/>
          </p:nvPr>
        </p:nvSpPr>
        <p:spPr>
          <a:ln/>
        </p:spPr>
        <p:txBody>
          <a:bodyPr/>
          <a:lstStyle>
            <a:lvl1pPr>
              <a:defRPr/>
            </a:lvl1pPr>
          </a:lstStyle>
          <a:p>
            <a:fld id="{C3E168BE-EECB-4E1A-A5E0-85EA2759A782}" type="slidenum">
              <a:rPr lang="en-US" altLang="en-US"/>
              <a:pPr/>
              <a:t>‹#›</a:t>
            </a:fld>
            <a:endParaRPr lang="en-US" altLang="en-US"/>
          </a:p>
        </p:txBody>
      </p:sp>
    </p:spTree>
    <p:extLst>
      <p:ext uri="{BB962C8B-B14F-4D97-AF65-F5344CB8AC3E}">
        <p14:creationId xmlns:p14="http://schemas.microsoft.com/office/powerpoint/2010/main" val="39051154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BFFAA0-9B6C-556C-37FA-CCD5C3A9965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6BB1F2D-D6CC-DCBC-5244-378D5BBD0D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6679DF-DD97-46D1-D000-C2E69236F10E}"/>
              </a:ext>
            </a:extLst>
          </p:cNvPr>
          <p:cNvSpPr>
            <a:spLocks noGrp="1" noChangeArrowheads="1"/>
          </p:cNvSpPr>
          <p:nvPr>
            <p:ph type="sldNum" sz="quarter" idx="12"/>
          </p:nvPr>
        </p:nvSpPr>
        <p:spPr>
          <a:ln/>
        </p:spPr>
        <p:txBody>
          <a:bodyPr/>
          <a:lstStyle>
            <a:lvl1pPr>
              <a:defRPr/>
            </a:lvl1pPr>
          </a:lstStyle>
          <a:p>
            <a:fld id="{CAC07DDB-48F4-42B3-B532-43E1423A4123}" type="slidenum">
              <a:rPr lang="en-US" altLang="en-US"/>
              <a:pPr/>
              <a:t>‹#›</a:t>
            </a:fld>
            <a:endParaRPr lang="en-US" altLang="en-US"/>
          </a:p>
        </p:txBody>
      </p:sp>
    </p:spTree>
    <p:extLst>
      <p:ext uri="{BB962C8B-B14F-4D97-AF65-F5344CB8AC3E}">
        <p14:creationId xmlns:p14="http://schemas.microsoft.com/office/powerpoint/2010/main" val="6933977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E9FFD9-951A-743F-897E-7105DAD6F7C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8DA4F9-DB88-607B-BF37-E495D1D920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325D1C7-F75F-DF22-15C9-D6CC41E03594}"/>
              </a:ext>
            </a:extLst>
          </p:cNvPr>
          <p:cNvSpPr>
            <a:spLocks noGrp="1" noChangeArrowheads="1"/>
          </p:cNvSpPr>
          <p:nvPr>
            <p:ph type="sldNum" sz="quarter" idx="12"/>
          </p:nvPr>
        </p:nvSpPr>
        <p:spPr>
          <a:ln/>
        </p:spPr>
        <p:txBody>
          <a:bodyPr/>
          <a:lstStyle>
            <a:lvl1pPr>
              <a:defRPr/>
            </a:lvl1pPr>
          </a:lstStyle>
          <a:p>
            <a:fld id="{24A2FAA8-D616-474C-ABB2-830811AD476A}" type="slidenum">
              <a:rPr lang="en-US" altLang="en-US"/>
              <a:pPr/>
              <a:t>‹#›</a:t>
            </a:fld>
            <a:endParaRPr lang="en-US" altLang="en-US"/>
          </a:p>
        </p:txBody>
      </p:sp>
    </p:spTree>
    <p:extLst>
      <p:ext uri="{BB962C8B-B14F-4D97-AF65-F5344CB8AC3E}">
        <p14:creationId xmlns:p14="http://schemas.microsoft.com/office/powerpoint/2010/main" val="14213572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B2CBF8-C640-9DD8-9076-2C87667F0F9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53FBEAB-A3B2-0878-5E41-C7CDA15E04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CE8145-1773-6F03-959B-54C0394AFAC1}"/>
              </a:ext>
            </a:extLst>
          </p:cNvPr>
          <p:cNvSpPr>
            <a:spLocks noGrp="1" noChangeArrowheads="1"/>
          </p:cNvSpPr>
          <p:nvPr>
            <p:ph type="sldNum" sz="quarter" idx="12"/>
          </p:nvPr>
        </p:nvSpPr>
        <p:spPr>
          <a:ln/>
        </p:spPr>
        <p:txBody>
          <a:bodyPr/>
          <a:lstStyle>
            <a:lvl1pPr>
              <a:defRPr/>
            </a:lvl1pPr>
          </a:lstStyle>
          <a:p>
            <a:fld id="{896622AE-FC80-4EEE-9F40-26E4D8B9A996}" type="slidenum">
              <a:rPr lang="en-US" altLang="en-US"/>
              <a:pPr/>
              <a:t>‹#›</a:t>
            </a:fld>
            <a:endParaRPr lang="en-US" altLang="en-US"/>
          </a:p>
        </p:txBody>
      </p:sp>
    </p:spTree>
    <p:extLst>
      <p:ext uri="{BB962C8B-B14F-4D97-AF65-F5344CB8AC3E}">
        <p14:creationId xmlns:p14="http://schemas.microsoft.com/office/powerpoint/2010/main" val="32387972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0B0D7A2-D192-6F5D-D688-CA14667E74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65DE5F-E27E-A29E-BBF4-21FC0EC67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86D085C-3CD8-BD8E-F050-0EEFFA9C18E8}"/>
              </a:ext>
            </a:extLst>
          </p:cNvPr>
          <p:cNvSpPr>
            <a:spLocks noGrp="1" noChangeArrowheads="1"/>
          </p:cNvSpPr>
          <p:nvPr>
            <p:ph type="sldNum" sz="quarter" idx="12"/>
          </p:nvPr>
        </p:nvSpPr>
        <p:spPr>
          <a:ln/>
        </p:spPr>
        <p:txBody>
          <a:bodyPr/>
          <a:lstStyle>
            <a:lvl1pPr>
              <a:defRPr/>
            </a:lvl1pPr>
          </a:lstStyle>
          <a:p>
            <a:fld id="{A46A31DA-22B9-42D5-9220-F68D45936075}" type="slidenum">
              <a:rPr lang="en-US" altLang="en-US"/>
              <a:pPr/>
              <a:t>‹#›</a:t>
            </a:fld>
            <a:endParaRPr lang="en-US" altLang="en-US"/>
          </a:p>
        </p:txBody>
      </p:sp>
    </p:spTree>
    <p:extLst>
      <p:ext uri="{BB962C8B-B14F-4D97-AF65-F5344CB8AC3E}">
        <p14:creationId xmlns:p14="http://schemas.microsoft.com/office/powerpoint/2010/main" val="273112017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1CFCE5-8349-428D-1A08-7953AA81F5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499A01-0CF1-12C2-2053-2A9810473A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6DAF1B-30DC-F957-7825-F560143E9BB7}"/>
              </a:ext>
            </a:extLst>
          </p:cNvPr>
          <p:cNvSpPr>
            <a:spLocks noGrp="1" noChangeArrowheads="1"/>
          </p:cNvSpPr>
          <p:nvPr>
            <p:ph type="sldNum" sz="quarter" idx="12"/>
          </p:nvPr>
        </p:nvSpPr>
        <p:spPr>
          <a:ln/>
        </p:spPr>
        <p:txBody>
          <a:bodyPr/>
          <a:lstStyle>
            <a:lvl1pPr>
              <a:defRPr/>
            </a:lvl1pPr>
          </a:lstStyle>
          <a:p>
            <a:fld id="{2342EE52-B20C-4712-816A-73A8EE4AA765}" type="slidenum">
              <a:rPr lang="en-US" altLang="en-US"/>
              <a:pPr/>
              <a:t>‹#›</a:t>
            </a:fld>
            <a:endParaRPr lang="en-US" altLang="en-US"/>
          </a:p>
        </p:txBody>
      </p:sp>
    </p:spTree>
    <p:extLst>
      <p:ext uri="{BB962C8B-B14F-4D97-AF65-F5344CB8AC3E}">
        <p14:creationId xmlns:p14="http://schemas.microsoft.com/office/powerpoint/2010/main" val="56834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053AF7F-F5CA-C3B6-1724-3E240515AB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03D215-E293-8D2B-6D9B-2F17BF732B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C068C29-679B-C13B-A8F1-26B128821F07}"/>
              </a:ext>
            </a:extLst>
          </p:cNvPr>
          <p:cNvSpPr>
            <a:spLocks noGrp="1" noChangeArrowheads="1"/>
          </p:cNvSpPr>
          <p:nvPr>
            <p:ph type="sldNum" sz="quarter" idx="12"/>
          </p:nvPr>
        </p:nvSpPr>
        <p:spPr>
          <a:ln/>
        </p:spPr>
        <p:txBody>
          <a:bodyPr/>
          <a:lstStyle>
            <a:lvl1pPr>
              <a:defRPr/>
            </a:lvl1pPr>
          </a:lstStyle>
          <a:p>
            <a:fld id="{90B6CDAF-E6D2-4AE1-82DD-D029E6AF2897}" type="slidenum">
              <a:rPr lang="en-US" altLang="en-US"/>
              <a:pPr/>
              <a:t>‹#›</a:t>
            </a:fld>
            <a:endParaRPr lang="en-US" altLang="en-US"/>
          </a:p>
        </p:txBody>
      </p:sp>
    </p:spTree>
    <p:extLst>
      <p:ext uri="{BB962C8B-B14F-4D97-AF65-F5344CB8AC3E}">
        <p14:creationId xmlns:p14="http://schemas.microsoft.com/office/powerpoint/2010/main" val="32988254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4DA73C-C028-103B-6A4A-7ADDA5558D0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C328BE-FC0E-FFDE-DD6A-81E0C0B5CF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1B8168E-F164-E1DF-72E8-E057423FDBFE}"/>
              </a:ext>
            </a:extLst>
          </p:cNvPr>
          <p:cNvSpPr>
            <a:spLocks noGrp="1" noChangeArrowheads="1"/>
          </p:cNvSpPr>
          <p:nvPr>
            <p:ph type="sldNum" sz="quarter" idx="12"/>
          </p:nvPr>
        </p:nvSpPr>
        <p:spPr>
          <a:ln/>
        </p:spPr>
        <p:txBody>
          <a:bodyPr/>
          <a:lstStyle>
            <a:lvl1pPr>
              <a:defRPr/>
            </a:lvl1pPr>
          </a:lstStyle>
          <a:p>
            <a:fld id="{F25AFE96-68DD-4CE5-AE0B-03A474ABD2FF}" type="slidenum">
              <a:rPr lang="en-US" altLang="en-US"/>
              <a:pPr/>
              <a:t>‹#›</a:t>
            </a:fld>
            <a:endParaRPr lang="en-US" altLang="en-US"/>
          </a:p>
        </p:txBody>
      </p:sp>
    </p:spTree>
    <p:extLst>
      <p:ext uri="{BB962C8B-B14F-4D97-AF65-F5344CB8AC3E}">
        <p14:creationId xmlns:p14="http://schemas.microsoft.com/office/powerpoint/2010/main" val="5859129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24929EC-D74B-A059-6A24-319728048E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07926F3-372C-F859-C067-B7772588092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36B112-9EE6-FEB0-79E3-C7ACA2C7A129}"/>
              </a:ext>
            </a:extLst>
          </p:cNvPr>
          <p:cNvSpPr>
            <a:spLocks noGrp="1" noChangeArrowheads="1"/>
          </p:cNvSpPr>
          <p:nvPr>
            <p:ph type="sldNum" sz="quarter" idx="12"/>
          </p:nvPr>
        </p:nvSpPr>
        <p:spPr>
          <a:ln/>
        </p:spPr>
        <p:txBody>
          <a:bodyPr/>
          <a:lstStyle>
            <a:lvl1pPr>
              <a:defRPr/>
            </a:lvl1pPr>
          </a:lstStyle>
          <a:p>
            <a:fld id="{EF0572DD-1120-4D6A-AA15-9EDBA67E78C2}" type="slidenum">
              <a:rPr lang="en-US" altLang="en-US"/>
              <a:pPr/>
              <a:t>‹#›</a:t>
            </a:fld>
            <a:endParaRPr lang="en-US" altLang="en-US"/>
          </a:p>
        </p:txBody>
      </p:sp>
    </p:spTree>
    <p:extLst>
      <p:ext uri="{BB962C8B-B14F-4D97-AF65-F5344CB8AC3E}">
        <p14:creationId xmlns:p14="http://schemas.microsoft.com/office/powerpoint/2010/main" val="37482884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A7CCA35-E57A-8FAA-8302-83D264361E0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1A9A587-7328-987B-0534-6704482FD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FF7D0B-7AE7-14C8-B016-603324A09840}"/>
              </a:ext>
            </a:extLst>
          </p:cNvPr>
          <p:cNvSpPr>
            <a:spLocks noGrp="1" noChangeArrowheads="1"/>
          </p:cNvSpPr>
          <p:nvPr>
            <p:ph type="sldNum" sz="quarter" idx="12"/>
          </p:nvPr>
        </p:nvSpPr>
        <p:spPr>
          <a:ln/>
        </p:spPr>
        <p:txBody>
          <a:bodyPr/>
          <a:lstStyle>
            <a:lvl1pPr>
              <a:defRPr/>
            </a:lvl1pPr>
          </a:lstStyle>
          <a:p>
            <a:fld id="{FCB658FD-3981-4A02-96C9-FEA7A186BBE2}" type="slidenum">
              <a:rPr lang="en-US" altLang="en-US"/>
              <a:pPr/>
              <a:t>‹#›</a:t>
            </a:fld>
            <a:endParaRPr lang="en-US" altLang="en-US"/>
          </a:p>
        </p:txBody>
      </p:sp>
    </p:spTree>
    <p:extLst>
      <p:ext uri="{BB962C8B-B14F-4D97-AF65-F5344CB8AC3E}">
        <p14:creationId xmlns:p14="http://schemas.microsoft.com/office/powerpoint/2010/main" val="3023382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520786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D5D2E56-C7B1-44ED-8189-76251C36AAA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3B39E64-2CAF-04CF-1B64-D41C93CFB7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FA96874-467F-B1E6-E134-0A611DCBCB35}"/>
              </a:ext>
            </a:extLst>
          </p:cNvPr>
          <p:cNvSpPr>
            <a:spLocks noGrp="1" noChangeArrowheads="1"/>
          </p:cNvSpPr>
          <p:nvPr>
            <p:ph type="sldNum" sz="quarter" idx="12"/>
          </p:nvPr>
        </p:nvSpPr>
        <p:spPr>
          <a:ln/>
        </p:spPr>
        <p:txBody>
          <a:bodyPr/>
          <a:lstStyle>
            <a:lvl1pPr>
              <a:defRPr/>
            </a:lvl1pPr>
          </a:lstStyle>
          <a:p>
            <a:fld id="{8CEE78FA-5BF5-45E4-9781-168E5F432079}" type="slidenum">
              <a:rPr lang="en-US" altLang="en-US"/>
              <a:pPr/>
              <a:t>‹#›</a:t>
            </a:fld>
            <a:endParaRPr lang="en-US" altLang="en-US"/>
          </a:p>
        </p:txBody>
      </p:sp>
    </p:spTree>
    <p:extLst>
      <p:ext uri="{BB962C8B-B14F-4D97-AF65-F5344CB8AC3E}">
        <p14:creationId xmlns:p14="http://schemas.microsoft.com/office/powerpoint/2010/main" val="754414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7A06136-308D-B331-D3F5-9263209A2B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1C2BA72-4FC5-28FC-C1AB-D71D356689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0D02C7-E54D-877B-6837-DF207D667C5C}"/>
              </a:ext>
            </a:extLst>
          </p:cNvPr>
          <p:cNvSpPr>
            <a:spLocks noGrp="1" noChangeArrowheads="1"/>
          </p:cNvSpPr>
          <p:nvPr>
            <p:ph type="sldNum" sz="quarter" idx="12"/>
          </p:nvPr>
        </p:nvSpPr>
        <p:spPr>
          <a:ln/>
        </p:spPr>
        <p:txBody>
          <a:bodyPr/>
          <a:lstStyle>
            <a:lvl1pPr>
              <a:defRPr/>
            </a:lvl1pPr>
          </a:lstStyle>
          <a:p>
            <a:pPr>
              <a:defRPr/>
            </a:pPr>
            <a:fld id="{FC048979-BA21-46A2-915A-61E153478A46}" type="slidenum">
              <a:rPr lang="en-US" altLang="en-US"/>
              <a:pPr>
                <a:defRPr/>
              </a:pPr>
              <a:t>‹#›</a:t>
            </a:fld>
            <a:endParaRPr lang="en-US" altLang="en-US"/>
          </a:p>
        </p:txBody>
      </p:sp>
    </p:spTree>
    <p:extLst>
      <p:ext uri="{BB962C8B-B14F-4D97-AF65-F5344CB8AC3E}">
        <p14:creationId xmlns:p14="http://schemas.microsoft.com/office/powerpoint/2010/main" val="291918158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0453B3-6FAC-65E5-B2BC-CD572636A72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6F50251-196E-65CD-6CAE-BC0F00EB29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FAC1B3-99F4-E3F5-4BC4-D13C39C76ABE}"/>
              </a:ext>
            </a:extLst>
          </p:cNvPr>
          <p:cNvSpPr>
            <a:spLocks noGrp="1" noChangeArrowheads="1"/>
          </p:cNvSpPr>
          <p:nvPr>
            <p:ph type="sldNum" sz="quarter" idx="12"/>
          </p:nvPr>
        </p:nvSpPr>
        <p:spPr>
          <a:ln/>
        </p:spPr>
        <p:txBody>
          <a:bodyPr/>
          <a:lstStyle>
            <a:lvl1pPr>
              <a:defRPr/>
            </a:lvl1pPr>
          </a:lstStyle>
          <a:p>
            <a:pPr>
              <a:defRPr/>
            </a:pPr>
            <a:fld id="{1249832C-7743-4080-8787-9080461AA239}" type="slidenum">
              <a:rPr lang="en-US" altLang="en-US"/>
              <a:pPr>
                <a:defRPr/>
              </a:pPr>
              <a:t>‹#›</a:t>
            </a:fld>
            <a:endParaRPr lang="en-US" altLang="en-US"/>
          </a:p>
        </p:txBody>
      </p:sp>
    </p:spTree>
    <p:extLst>
      <p:ext uri="{BB962C8B-B14F-4D97-AF65-F5344CB8AC3E}">
        <p14:creationId xmlns:p14="http://schemas.microsoft.com/office/powerpoint/2010/main" val="38132226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472F487-A352-3CA9-0B68-40F1357ECE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3CAF8B-07A3-158A-7EFE-713746E033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8E247B-DBB9-4A7C-9A3D-08C900792B62}"/>
              </a:ext>
            </a:extLst>
          </p:cNvPr>
          <p:cNvSpPr>
            <a:spLocks noGrp="1" noChangeArrowheads="1"/>
          </p:cNvSpPr>
          <p:nvPr>
            <p:ph type="sldNum" sz="quarter" idx="12"/>
          </p:nvPr>
        </p:nvSpPr>
        <p:spPr>
          <a:ln/>
        </p:spPr>
        <p:txBody>
          <a:bodyPr/>
          <a:lstStyle>
            <a:lvl1pPr>
              <a:defRPr/>
            </a:lvl1pPr>
          </a:lstStyle>
          <a:p>
            <a:pPr>
              <a:defRPr/>
            </a:pPr>
            <a:fld id="{4537CC1E-16E5-45B9-A725-2605921705E6}" type="slidenum">
              <a:rPr lang="en-US" altLang="en-US"/>
              <a:pPr>
                <a:defRPr/>
              </a:pPr>
              <a:t>‹#›</a:t>
            </a:fld>
            <a:endParaRPr lang="en-US" altLang="en-US"/>
          </a:p>
        </p:txBody>
      </p:sp>
    </p:spTree>
    <p:extLst>
      <p:ext uri="{BB962C8B-B14F-4D97-AF65-F5344CB8AC3E}">
        <p14:creationId xmlns:p14="http://schemas.microsoft.com/office/powerpoint/2010/main" val="183171258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9EB4B1A-5CA8-F5A6-E700-BC03437CB6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F614350-330C-8A9A-80D2-80B2B0DA58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5916C3-0768-612E-5CA6-10E8C1ECAF4A}"/>
              </a:ext>
            </a:extLst>
          </p:cNvPr>
          <p:cNvSpPr>
            <a:spLocks noGrp="1" noChangeArrowheads="1"/>
          </p:cNvSpPr>
          <p:nvPr>
            <p:ph type="sldNum" sz="quarter" idx="12"/>
          </p:nvPr>
        </p:nvSpPr>
        <p:spPr>
          <a:ln/>
        </p:spPr>
        <p:txBody>
          <a:bodyPr/>
          <a:lstStyle>
            <a:lvl1pPr>
              <a:defRPr/>
            </a:lvl1pPr>
          </a:lstStyle>
          <a:p>
            <a:pPr>
              <a:defRPr/>
            </a:pPr>
            <a:fld id="{E1C4B137-EDF0-4C50-A203-F382478EE5F3}" type="slidenum">
              <a:rPr lang="en-US" altLang="en-US"/>
              <a:pPr>
                <a:defRPr/>
              </a:pPr>
              <a:t>‹#›</a:t>
            </a:fld>
            <a:endParaRPr lang="en-US" altLang="en-US"/>
          </a:p>
        </p:txBody>
      </p:sp>
    </p:spTree>
    <p:extLst>
      <p:ext uri="{BB962C8B-B14F-4D97-AF65-F5344CB8AC3E}">
        <p14:creationId xmlns:p14="http://schemas.microsoft.com/office/powerpoint/2010/main" val="28566773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8C14362-2E3A-E44C-0DDD-D8767F0D979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D42DCB78-1F37-05A0-1C3D-9F142D584C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FDA542-D53E-B04B-84A1-7E273B2FF71A}"/>
              </a:ext>
            </a:extLst>
          </p:cNvPr>
          <p:cNvSpPr>
            <a:spLocks noGrp="1" noChangeArrowheads="1"/>
          </p:cNvSpPr>
          <p:nvPr>
            <p:ph type="sldNum" sz="quarter" idx="12"/>
          </p:nvPr>
        </p:nvSpPr>
        <p:spPr>
          <a:ln/>
        </p:spPr>
        <p:txBody>
          <a:bodyPr/>
          <a:lstStyle>
            <a:lvl1pPr>
              <a:defRPr/>
            </a:lvl1pPr>
          </a:lstStyle>
          <a:p>
            <a:pPr>
              <a:defRPr/>
            </a:pPr>
            <a:fld id="{537713C3-0AD5-4250-8490-EA38B6154915}" type="slidenum">
              <a:rPr lang="en-US" altLang="en-US"/>
              <a:pPr>
                <a:defRPr/>
              </a:pPr>
              <a:t>‹#›</a:t>
            </a:fld>
            <a:endParaRPr lang="en-US" altLang="en-US"/>
          </a:p>
        </p:txBody>
      </p:sp>
    </p:spTree>
    <p:extLst>
      <p:ext uri="{BB962C8B-B14F-4D97-AF65-F5344CB8AC3E}">
        <p14:creationId xmlns:p14="http://schemas.microsoft.com/office/powerpoint/2010/main" val="224633304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0575A56-B81D-A283-3A04-E6509BE8B6B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6DBCD7C-76FE-CAD8-E835-F74E6C59F9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D79526B-EF3E-C093-D6A9-1CCDD0834C8E}"/>
              </a:ext>
            </a:extLst>
          </p:cNvPr>
          <p:cNvSpPr>
            <a:spLocks noGrp="1" noChangeArrowheads="1"/>
          </p:cNvSpPr>
          <p:nvPr>
            <p:ph type="sldNum" sz="quarter" idx="12"/>
          </p:nvPr>
        </p:nvSpPr>
        <p:spPr>
          <a:ln/>
        </p:spPr>
        <p:txBody>
          <a:bodyPr/>
          <a:lstStyle>
            <a:lvl1pPr>
              <a:defRPr/>
            </a:lvl1pPr>
          </a:lstStyle>
          <a:p>
            <a:pPr>
              <a:defRPr/>
            </a:pPr>
            <a:fld id="{E67BEF96-F2AB-4CF4-8D07-0A7AAF6761D9}" type="slidenum">
              <a:rPr lang="en-US" altLang="en-US"/>
              <a:pPr>
                <a:defRPr/>
              </a:pPr>
              <a:t>‹#›</a:t>
            </a:fld>
            <a:endParaRPr lang="en-US" altLang="en-US"/>
          </a:p>
        </p:txBody>
      </p:sp>
    </p:spTree>
    <p:extLst>
      <p:ext uri="{BB962C8B-B14F-4D97-AF65-F5344CB8AC3E}">
        <p14:creationId xmlns:p14="http://schemas.microsoft.com/office/powerpoint/2010/main" val="299606613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2BD8DB2-0CD9-A022-DBD3-5809D68F7F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5BA06D4-F622-5A0A-65DB-9CA479603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A4DF7ED-C38E-068C-31C7-BC8202028283}"/>
              </a:ext>
            </a:extLst>
          </p:cNvPr>
          <p:cNvSpPr>
            <a:spLocks noGrp="1" noChangeArrowheads="1"/>
          </p:cNvSpPr>
          <p:nvPr>
            <p:ph type="sldNum" sz="quarter" idx="12"/>
          </p:nvPr>
        </p:nvSpPr>
        <p:spPr>
          <a:ln/>
        </p:spPr>
        <p:txBody>
          <a:bodyPr/>
          <a:lstStyle>
            <a:lvl1pPr>
              <a:defRPr/>
            </a:lvl1pPr>
          </a:lstStyle>
          <a:p>
            <a:pPr>
              <a:defRPr/>
            </a:pPr>
            <a:fld id="{287FF55D-042A-4AA4-B4B9-E7D112AD71B1}" type="slidenum">
              <a:rPr lang="en-US" altLang="en-US"/>
              <a:pPr>
                <a:defRPr/>
              </a:pPr>
              <a:t>‹#›</a:t>
            </a:fld>
            <a:endParaRPr lang="en-US" altLang="en-US"/>
          </a:p>
        </p:txBody>
      </p:sp>
    </p:spTree>
    <p:extLst>
      <p:ext uri="{BB962C8B-B14F-4D97-AF65-F5344CB8AC3E}">
        <p14:creationId xmlns:p14="http://schemas.microsoft.com/office/powerpoint/2010/main" val="267814388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E2B0E7-D4B5-804C-595D-6859B244E8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29F5A22-0DFE-B280-0DEF-5B544A67A8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3A8F8E-9438-ECF5-784E-C5D3703655D7}"/>
              </a:ext>
            </a:extLst>
          </p:cNvPr>
          <p:cNvSpPr>
            <a:spLocks noGrp="1" noChangeArrowheads="1"/>
          </p:cNvSpPr>
          <p:nvPr>
            <p:ph type="sldNum" sz="quarter" idx="12"/>
          </p:nvPr>
        </p:nvSpPr>
        <p:spPr>
          <a:ln/>
        </p:spPr>
        <p:txBody>
          <a:bodyPr/>
          <a:lstStyle>
            <a:lvl1pPr>
              <a:defRPr/>
            </a:lvl1pPr>
          </a:lstStyle>
          <a:p>
            <a:pPr>
              <a:defRPr/>
            </a:pPr>
            <a:fld id="{25893D61-9000-4E77-9F7E-6A5F47935D9B}" type="slidenum">
              <a:rPr lang="en-US" altLang="en-US"/>
              <a:pPr>
                <a:defRPr/>
              </a:pPr>
              <a:t>‹#›</a:t>
            </a:fld>
            <a:endParaRPr lang="en-US" altLang="en-US"/>
          </a:p>
        </p:txBody>
      </p:sp>
    </p:spTree>
    <p:extLst>
      <p:ext uri="{BB962C8B-B14F-4D97-AF65-F5344CB8AC3E}">
        <p14:creationId xmlns:p14="http://schemas.microsoft.com/office/powerpoint/2010/main" val="246320793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DFFBFF7-2418-7CFB-AEA6-2A5561CF478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35E30DD-79CB-2AB9-25E6-60222B370E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C8C6C3-1706-D9FF-5996-7C669CB0ED6E}"/>
              </a:ext>
            </a:extLst>
          </p:cNvPr>
          <p:cNvSpPr>
            <a:spLocks noGrp="1" noChangeArrowheads="1"/>
          </p:cNvSpPr>
          <p:nvPr>
            <p:ph type="sldNum" sz="quarter" idx="12"/>
          </p:nvPr>
        </p:nvSpPr>
        <p:spPr>
          <a:ln/>
        </p:spPr>
        <p:txBody>
          <a:bodyPr/>
          <a:lstStyle>
            <a:lvl1pPr>
              <a:defRPr/>
            </a:lvl1pPr>
          </a:lstStyle>
          <a:p>
            <a:pPr>
              <a:defRPr/>
            </a:pPr>
            <a:fld id="{8245452B-679D-4FC6-BFBE-F4AD24ECCD88}" type="slidenum">
              <a:rPr lang="en-US" altLang="en-US"/>
              <a:pPr>
                <a:defRPr/>
              </a:pPr>
              <a:t>‹#›</a:t>
            </a:fld>
            <a:endParaRPr lang="en-US" altLang="en-US"/>
          </a:p>
        </p:txBody>
      </p:sp>
    </p:spTree>
    <p:extLst>
      <p:ext uri="{BB962C8B-B14F-4D97-AF65-F5344CB8AC3E}">
        <p14:creationId xmlns:p14="http://schemas.microsoft.com/office/powerpoint/2010/main" val="3945900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9044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9A9AD-524B-1331-E5D9-FF6A80C783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DD7E0B9-6DFD-DCF2-218B-1F1B9F5AD3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7651CD8-CC6A-1CDD-95A6-AB650F8A0FF4}"/>
              </a:ext>
            </a:extLst>
          </p:cNvPr>
          <p:cNvSpPr>
            <a:spLocks noGrp="1" noChangeArrowheads="1"/>
          </p:cNvSpPr>
          <p:nvPr>
            <p:ph type="sldNum" sz="quarter" idx="12"/>
          </p:nvPr>
        </p:nvSpPr>
        <p:spPr>
          <a:ln/>
        </p:spPr>
        <p:txBody>
          <a:bodyPr/>
          <a:lstStyle>
            <a:lvl1pPr>
              <a:defRPr/>
            </a:lvl1pPr>
          </a:lstStyle>
          <a:p>
            <a:pPr>
              <a:defRPr/>
            </a:pPr>
            <a:fld id="{065BA020-E169-45B0-8115-BB4B360E4C38}" type="slidenum">
              <a:rPr lang="en-US" altLang="en-US"/>
              <a:pPr>
                <a:defRPr/>
              </a:pPr>
              <a:t>‹#›</a:t>
            </a:fld>
            <a:endParaRPr lang="en-US" altLang="en-US"/>
          </a:p>
        </p:txBody>
      </p:sp>
    </p:spTree>
    <p:extLst>
      <p:ext uri="{BB962C8B-B14F-4D97-AF65-F5344CB8AC3E}">
        <p14:creationId xmlns:p14="http://schemas.microsoft.com/office/powerpoint/2010/main" val="24687336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A6B616A-0805-8F1A-A36B-F5FC2CC7BC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0F8DB6-1441-B5F9-8CC6-8E93D98138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64985F-4D3A-15C7-5A4C-57B90231E124}"/>
              </a:ext>
            </a:extLst>
          </p:cNvPr>
          <p:cNvSpPr>
            <a:spLocks noGrp="1" noChangeArrowheads="1"/>
          </p:cNvSpPr>
          <p:nvPr>
            <p:ph type="sldNum" sz="quarter" idx="12"/>
          </p:nvPr>
        </p:nvSpPr>
        <p:spPr>
          <a:ln/>
        </p:spPr>
        <p:txBody>
          <a:bodyPr/>
          <a:lstStyle>
            <a:lvl1pPr>
              <a:defRPr/>
            </a:lvl1pPr>
          </a:lstStyle>
          <a:p>
            <a:pPr>
              <a:defRPr/>
            </a:pPr>
            <a:fld id="{19AD75D4-BA7A-4F3F-8BC7-B8610AE4620B}" type="slidenum">
              <a:rPr lang="en-US" altLang="en-US"/>
              <a:pPr>
                <a:defRPr/>
              </a:pPr>
              <a:t>‹#›</a:t>
            </a:fld>
            <a:endParaRPr lang="en-US" altLang="en-US"/>
          </a:p>
        </p:txBody>
      </p:sp>
    </p:spTree>
    <p:extLst>
      <p:ext uri="{BB962C8B-B14F-4D97-AF65-F5344CB8AC3E}">
        <p14:creationId xmlns:p14="http://schemas.microsoft.com/office/powerpoint/2010/main" val="45113853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1625"/>
            <a:ext cx="10363200" cy="1462088"/>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18EC3CB-A2B0-0964-C20D-2D8D053103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C2834F0-9D2E-9FA1-1EFC-0EA64002C7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EB54323-20BF-1D6B-B4EC-365D4745EE86}"/>
              </a:ext>
            </a:extLst>
          </p:cNvPr>
          <p:cNvSpPr>
            <a:spLocks noGrp="1" noChangeArrowheads="1"/>
          </p:cNvSpPr>
          <p:nvPr>
            <p:ph type="sldNum" sz="quarter" idx="12"/>
          </p:nvPr>
        </p:nvSpPr>
        <p:spPr>
          <a:ln/>
        </p:spPr>
        <p:txBody>
          <a:bodyPr/>
          <a:lstStyle>
            <a:lvl1pPr>
              <a:defRPr/>
            </a:lvl1pPr>
          </a:lstStyle>
          <a:p>
            <a:pPr>
              <a:defRPr/>
            </a:pPr>
            <a:fld id="{61D854EA-A423-42FE-92FB-F9813D4E09E7}" type="slidenum">
              <a:rPr lang="en-US" altLang="en-US"/>
              <a:pPr>
                <a:defRPr/>
              </a:pPr>
              <a:t>‹#›</a:t>
            </a:fld>
            <a:endParaRPr lang="en-US" altLang="en-US"/>
          </a:p>
        </p:txBody>
      </p:sp>
    </p:spTree>
    <p:extLst>
      <p:ext uri="{BB962C8B-B14F-4D97-AF65-F5344CB8AC3E}">
        <p14:creationId xmlns:p14="http://schemas.microsoft.com/office/powerpoint/2010/main" val="41688913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DC49679-3DC1-C412-8EEF-45BD9F424820}"/>
              </a:ext>
            </a:extLst>
          </p:cNvPr>
          <p:cNvSpPr>
            <a:spLocks noGrp="1"/>
          </p:cNvSpPr>
          <p:nvPr>
            <p:ph type="dt" sz="half" idx="10"/>
          </p:nvPr>
        </p:nvSpPr>
        <p:spPr/>
        <p:txBody>
          <a:bodyPr/>
          <a:lstStyle>
            <a:lvl1pPr>
              <a:defRPr/>
            </a:lvl1pPr>
          </a:lstStyle>
          <a:p>
            <a:pPr>
              <a:defRPr/>
            </a:pPr>
            <a:fld id="{F06B8000-8031-4521-A859-C58DED63853F}" type="datetimeFigureOut">
              <a:rPr lang="en-US"/>
              <a:pPr>
                <a:defRPr/>
              </a:pPr>
              <a:t>12/4/2023</a:t>
            </a:fld>
            <a:endParaRPr lang="en-US"/>
          </a:p>
        </p:txBody>
      </p:sp>
      <p:sp>
        <p:nvSpPr>
          <p:cNvPr id="5" name="Footer Placeholder 4">
            <a:extLst>
              <a:ext uri="{FF2B5EF4-FFF2-40B4-BE49-F238E27FC236}">
                <a16:creationId xmlns:a16="http://schemas.microsoft.com/office/drawing/2014/main" id="{E46AE57E-DC1E-A460-D928-FD85138402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A47546E-D0D2-7DC4-F092-83713A767C88}"/>
              </a:ext>
            </a:extLst>
          </p:cNvPr>
          <p:cNvSpPr>
            <a:spLocks noGrp="1"/>
          </p:cNvSpPr>
          <p:nvPr>
            <p:ph type="sldNum" sz="quarter" idx="12"/>
          </p:nvPr>
        </p:nvSpPr>
        <p:spPr/>
        <p:txBody>
          <a:bodyPr/>
          <a:lstStyle>
            <a:lvl1pPr>
              <a:defRPr/>
            </a:lvl1pPr>
          </a:lstStyle>
          <a:p>
            <a:fld id="{16336703-AEA4-4B20-A67E-18B7F63504D1}" type="slidenum">
              <a:rPr lang="en-US" altLang="en-US"/>
              <a:pPr/>
              <a:t>‹#›</a:t>
            </a:fld>
            <a:endParaRPr lang="en-US" altLang="en-US"/>
          </a:p>
        </p:txBody>
      </p:sp>
    </p:spTree>
    <p:extLst>
      <p:ext uri="{BB962C8B-B14F-4D97-AF65-F5344CB8AC3E}">
        <p14:creationId xmlns:p14="http://schemas.microsoft.com/office/powerpoint/2010/main" val="201362615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9BC2-45FC-BF36-78B1-832EE5652A2B}"/>
              </a:ext>
            </a:extLst>
          </p:cNvPr>
          <p:cNvSpPr>
            <a:spLocks noGrp="1"/>
          </p:cNvSpPr>
          <p:nvPr>
            <p:ph type="dt" sz="half" idx="10"/>
          </p:nvPr>
        </p:nvSpPr>
        <p:spPr/>
        <p:txBody>
          <a:bodyPr/>
          <a:lstStyle>
            <a:lvl1pPr>
              <a:defRPr/>
            </a:lvl1pPr>
          </a:lstStyle>
          <a:p>
            <a:pPr>
              <a:defRPr/>
            </a:pPr>
            <a:fld id="{4AFE6156-FDE8-4EE0-A153-E0ACAB6001D2}" type="datetimeFigureOut">
              <a:rPr lang="en-US"/>
              <a:pPr>
                <a:defRPr/>
              </a:pPr>
              <a:t>12/4/2023</a:t>
            </a:fld>
            <a:endParaRPr lang="en-US"/>
          </a:p>
        </p:txBody>
      </p:sp>
      <p:sp>
        <p:nvSpPr>
          <p:cNvPr id="5" name="Footer Placeholder 4">
            <a:extLst>
              <a:ext uri="{FF2B5EF4-FFF2-40B4-BE49-F238E27FC236}">
                <a16:creationId xmlns:a16="http://schemas.microsoft.com/office/drawing/2014/main" id="{C75496B7-86E9-3DD2-3C57-D5F001F917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9181810-25E0-3399-E227-5A2570EFD208}"/>
              </a:ext>
            </a:extLst>
          </p:cNvPr>
          <p:cNvSpPr>
            <a:spLocks noGrp="1"/>
          </p:cNvSpPr>
          <p:nvPr>
            <p:ph type="sldNum" sz="quarter" idx="12"/>
          </p:nvPr>
        </p:nvSpPr>
        <p:spPr/>
        <p:txBody>
          <a:bodyPr/>
          <a:lstStyle>
            <a:lvl1pPr>
              <a:defRPr/>
            </a:lvl1pPr>
          </a:lstStyle>
          <a:p>
            <a:fld id="{2C4CE926-760D-4CFE-9F0B-7D71A5065BA7}" type="slidenum">
              <a:rPr lang="en-US" altLang="en-US"/>
              <a:pPr/>
              <a:t>‹#›</a:t>
            </a:fld>
            <a:endParaRPr lang="en-US" altLang="en-US"/>
          </a:p>
        </p:txBody>
      </p:sp>
    </p:spTree>
    <p:extLst>
      <p:ext uri="{BB962C8B-B14F-4D97-AF65-F5344CB8AC3E}">
        <p14:creationId xmlns:p14="http://schemas.microsoft.com/office/powerpoint/2010/main" val="10376393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A040B6-7EA2-544C-3E52-CE165E3169C4}"/>
              </a:ext>
            </a:extLst>
          </p:cNvPr>
          <p:cNvSpPr>
            <a:spLocks noGrp="1"/>
          </p:cNvSpPr>
          <p:nvPr>
            <p:ph type="dt" sz="half" idx="10"/>
          </p:nvPr>
        </p:nvSpPr>
        <p:spPr/>
        <p:txBody>
          <a:bodyPr/>
          <a:lstStyle>
            <a:lvl1pPr>
              <a:defRPr/>
            </a:lvl1pPr>
          </a:lstStyle>
          <a:p>
            <a:pPr>
              <a:defRPr/>
            </a:pPr>
            <a:fld id="{8779E97D-53DB-48EE-9971-9F4741BE9E7B}" type="datetimeFigureOut">
              <a:rPr lang="en-US"/>
              <a:pPr>
                <a:defRPr/>
              </a:pPr>
              <a:t>12/4/2023</a:t>
            </a:fld>
            <a:endParaRPr lang="en-US"/>
          </a:p>
        </p:txBody>
      </p:sp>
      <p:sp>
        <p:nvSpPr>
          <p:cNvPr id="5" name="Footer Placeholder 4">
            <a:extLst>
              <a:ext uri="{FF2B5EF4-FFF2-40B4-BE49-F238E27FC236}">
                <a16:creationId xmlns:a16="http://schemas.microsoft.com/office/drawing/2014/main" id="{353F160D-2EAE-0CD3-DB57-5DA1AE77D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EE3C12F-EC5B-7D03-31CB-F12D81F819ED}"/>
              </a:ext>
            </a:extLst>
          </p:cNvPr>
          <p:cNvSpPr>
            <a:spLocks noGrp="1"/>
          </p:cNvSpPr>
          <p:nvPr>
            <p:ph type="sldNum" sz="quarter" idx="12"/>
          </p:nvPr>
        </p:nvSpPr>
        <p:spPr/>
        <p:txBody>
          <a:bodyPr/>
          <a:lstStyle>
            <a:lvl1pPr>
              <a:defRPr/>
            </a:lvl1pPr>
          </a:lstStyle>
          <a:p>
            <a:fld id="{46C28585-F2F3-4F0A-A8D4-FF4835BA16EB}" type="slidenum">
              <a:rPr lang="en-US" altLang="en-US"/>
              <a:pPr/>
              <a:t>‹#›</a:t>
            </a:fld>
            <a:endParaRPr lang="en-US" altLang="en-US"/>
          </a:p>
        </p:txBody>
      </p:sp>
    </p:spTree>
    <p:extLst>
      <p:ext uri="{BB962C8B-B14F-4D97-AF65-F5344CB8AC3E}">
        <p14:creationId xmlns:p14="http://schemas.microsoft.com/office/powerpoint/2010/main" val="100157280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C2EF33E-740F-E99F-96F2-86DD4B83B715}"/>
              </a:ext>
            </a:extLst>
          </p:cNvPr>
          <p:cNvSpPr>
            <a:spLocks noGrp="1"/>
          </p:cNvSpPr>
          <p:nvPr>
            <p:ph type="dt" sz="half" idx="10"/>
          </p:nvPr>
        </p:nvSpPr>
        <p:spPr/>
        <p:txBody>
          <a:bodyPr/>
          <a:lstStyle>
            <a:lvl1pPr>
              <a:defRPr/>
            </a:lvl1pPr>
          </a:lstStyle>
          <a:p>
            <a:pPr>
              <a:defRPr/>
            </a:pPr>
            <a:fld id="{985C3A53-0779-4C7E-9A3D-DD45DCEEDE60}" type="datetimeFigureOut">
              <a:rPr lang="en-US"/>
              <a:pPr>
                <a:defRPr/>
              </a:pPr>
              <a:t>12/4/2023</a:t>
            </a:fld>
            <a:endParaRPr lang="en-US"/>
          </a:p>
        </p:txBody>
      </p:sp>
      <p:sp>
        <p:nvSpPr>
          <p:cNvPr id="6" name="Footer Placeholder 4">
            <a:extLst>
              <a:ext uri="{FF2B5EF4-FFF2-40B4-BE49-F238E27FC236}">
                <a16:creationId xmlns:a16="http://schemas.microsoft.com/office/drawing/2014/main" id="{C7DD2B54-B4FB-99EF-2AEA-F4FE8ABB0F5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7CFF8FC-6C99-59F1-6115-37027E5DAFC4}"/>
              </a:ext>
            </a:extLst>
          </p:cNvPr>
          <p:cNvSpPr>
            <a:spLocks noGrp="1"/>
          </p:cNvSpPr>
          <p:nvPr>
            <p:ph type="sldNum" sz="quarter" idx="12"/>
          </p:nvPr>
        </p:nvSpPr>
        <p:spPr/>
        <p:txBody>
          <a:bodyPr/>
          <a:lstStyle>
            <a:lvl1pPr>
              <a:defRPr/>
            </a:lvl1pPr>
          </a:lstStyle>
          <a:p>
            <a:fld id="{A0696420-C369-44A4-809E-CEE6A0637F6A}" type="slidenum">
              <a:rPr lang="en-US" altLang="en-US"/>
              <a:pPr/>
              <a:t>‹#›</a:t>
            </a:fld>
            <a:endParaRPr lang="en-US" altLang="en-US"/>
          </a:p>
        </p:txBody>
      </p:sp>
    </p:spTree>
    <p:extLst>
      <p:ext uri="{BB962C8B-B14F-4D97-AF65-F5344CB8AC3E}">
        <p14:creationId xmlns:p14="http://schemas.microsoft.com/office/powerpoint/2010/main" val="33680255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60F1D44-5557-E075-88D1-400F0A075433}"/>
              </a:ext>
            </a:extLst>
          </p:cNvPr>
          <p:cNvSpPr>
            <a:spLocks noGrp="1"/>
          </p:cNvSpPr>
          <p:nvPr>
            <p:ph type="dt" sz="half" idx="10"/>
          </p:nvPr>
        </p:nvSpPr>
        <p:spPr/>
        <p:txBody>
          <a:bodyPr/>
          <a:lstStyle>
            <a:lvl1pPr>
              <a:defRPr/>
            </a:lvl1pPr>
          </a:lstStyle>
          <a:p>
            <a:pPr>
              <a:defRPr/>
            </a:pPr>
            <a:fld id="{AF659877-36FC-4E5B-9D81-321578ED0978}" type="datetimeFigureOut">
              <a:rPr lang="en-US"/>
              <a:pPr>
                <a:defRPr/>
              </a:pPr>
              <a:t>12/4/2023</a:t>
            </a:fld>
            <a:endParaRPr lang="en-US"/>
          </a:p>
        </p:txBody>
      </p:sp>
      <p:sp>
        <p:nvSpPr>
          <p:cNvPr id="8" name="Footer Placeholder 4">
            <a:extLst>
              <a:ext uri="{FF2B5EF4-FFF2-40B4-BE49-F238E27FC236}">
                <a16:creationId xmlns:a16="http://schemas.microsoft.com/office/drawing/2014/main" id="{2D22EF2A-03F0-4A65-9F88-48DFCC8F3C1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57884FD-2CB7-664E-6D3D-ADA8402A5C30}"/>
              </a:ext>
            </a:extLst>
          </p:cNvPr>
          <p:cNvSpPr>
            <a:spLocks noGrp="1"/>
          </p:cNvSpPr>
          <p:nvPr>
            <p:ph type="sldNum" sz="quarter" idx="12"/>
          </p:nvPr>
        </p:nvSpPr>
        <p:spPr/>
        <p:txBody>
          <a:bodyPr/>
          <a:lstStyle>
            <a:lvl1pPr>
              <a:defRPr/>
            </a:lvl1pPr>
          </a:lstStyle>
          <a:p>
            <a:fld id="{0186B4FA-F902-4205-820F-85A09A3C2CA2}" type="slidenum">
              <a:rPr lang="en-US" altLang="en-US"/>
              <a:pPr/>
              <a:t>‹#›</a:t>
            </a:fld>
            <a:endParaRPr lang="en-US" altLang="en-US"/>
          </a:p>
        </p:txBody>
      </p:sp>
    </p:spTree>
    <p:extLst>
      <p:ext uri="{BB962C8B-B14F-4D97-AF65-F5344CB8AC3E}">
        <p14:creationId xmlns:p14="http://schemas.microsoft.com/office/powerpoint/2010/main" val="5864814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18BDEE-4105-7E5D-4582-B2C6D6475DE5}"/>
              </a:ext>
            </a:extLst>
          </p:cNvPr>
          <p:cNvSpPr>
            <a:spLocks noGrp="1"/>
          </p:cNvSpPr>
          <p:nvPr>
            <p:ph type="dt" sz="half" idx="10"/>
          </p:nvPr>
        </p:nvSpPr>
        <p:spPr/>
        <p:txBody>
          <a:bodyPr/>
          <a:lstStyle>
            <a:lvl1pPr>
              <a:defRPr/>
            </a:lvl1pPr>
          </a:lstStyle>
          <a:p>
            <a:pPr>
              <a:defRPr/>
            </a:pPr>
            <a:fld id="{8C102D1A-5488-4ECD-A8DB-713FDEA387BF}" type="datetimeFigureOut">
              <a:rPr lang="en-US"/>
              <a:pPr>
                <a:defRPr/>
              </a:pPr>
              <a:t>12/4/2023</a:t>
            </a:fld>
            <a:endParaRPr lang="en-US"/>
          </a:p>
        </p:txBody>
      </p:sp>
      <p:sp>
        <p:nvSpPr>
          <p:cNvPr id="4" name="Footer Placeholder 4">
            <a:extLst>
              <a:ext uri="{FF2B5EF4-FFF2-40B4-BE49-F238E27FC236}">
                <a16:creationId xmlns:a16="http://schemas.microsoft.com/office/drawing/2014/main" id="{339E5288-3953-CDF8-7403-BC2E29E04BC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CF14E28-0AE7-45D7-3353-05B11B440148}"/>
              </a:ext>
            </a:extLst>
          </p:cNvPr>
          <p:cNvSpPr>
            <a:spLocks noGrp="1"/>
          </p:cNvSpPr>
          <p:nvPr>
            <p:ph type="sldNum" sz="quarter" idx="12"/>
          </p:nvPr>
        </p:nvSpPr>
        <p:spPr/>
        <p:txBody>
          <a:bodyPr/>
          <a:lstStyle>
            <a:lvl1pPr>
              <a:defRPr/>
            </a:lvl1pPr>
          </a:lstStyle>
          <a:p>
            <a:fld id="{B42F0042-C6A0-4915-B534-115C998D3B1C}" type="slidenum">
              <a:rPr lang="en-US" altLang="en-US"/>
              <a:pPr/>
              <a:t>‹#›</a:t>
            </a:fld>
            <a:endParaRPr lang="en-US" altLang="en-US"/>
          </a:p>
        </p:txBody>
      </p:sp>
    </p:spTree>
    <p:extLst>
      <p:ext uri="{BB962C8B-B14F-4D97-AF65-F5344CB8AC3E}">
        <p14:creationId xmlns:p14="http://schemas.microsoft.com/office/powerpoint/2010/main" val="10505057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3AAA31-070F-3FD3-E5ED-7E3493F0857C}"/>
              </a:ext>
            </a:extLst>
          </p:cNvPr>
          <p:cNvSpPr>
            <a:spLocks noGrp="1"/>
          </p:cNvSpPr>
          <p:nvPr>
            <p:ph type="dt" sz="half" idx="10"/>
          </p:nvPr>
        </p:nvSpPr>
        <p:spPr/>
        <p:txBody>
          <a:bodyPr/>
          <a:lstStyle>
            <a:lvl1pPr>
              <a:defRPr/>
            </a:lvl1pPr>
          </a:lstStyle>
          <a:p>
            <a:pPr>
              <a:defRPr/>
            </a:pPr>
            <a:fld id="{AFBF696F-9550-4728-8FBB-94E685AD6283}" type="datetimeFigureOut">
              <a:rPr lang="en-US"/>
              <a:pPr>
                <a:defRPr/>
              </a:pPr>
              <a:t>12/4/2023</a:t>
            </a:fld>
            <a:endParaRPr lang="en-US"/>
          </a:p>
        </p:txBody>
      </p:sp>
      <p:sp>
        <p:nvSpPr>
          <p:cNvPr id="3" name="Footer Placeholder 4">
            <a:extLst>
              <a:ext uri="{FF2B5EF4-FFF2-40B4-BE49-F238E27FC236}">
                <a16:creationId xmlns:a16="http://schemas.microsoft.com/office/drawing/2014/main" id="{79701F21-63C8-1D3C-9C04-7A021A3EBB9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EECEE5B-229B-62F4-AF3C-F4F37E4F4930}"/>
              </a:ext>
            </a:extLst>
          </p:cNvPr>
          <p:cNvSpPr>
            <a:spLocks noGrp="1"/>
          </p:cNvSpPr>
          <p:nvPr>
            <p:ph type="sldNum" sz="quarter" idx="12"/>
          </p:nvPr>
        </p:nvSpPr>
        <p:spPr/>
        <p:txBody>
          <a:bodyPr/>
          <a:lstStyle>
            <a:lvl1pPr>
              <a:defRPr/>
            </a:lvl1pPr>
          </a:lstStyle>
          <a:p>
            <a:fld id="{79A878AC-CC3D-46B5-BC2E-97AEE3D25A6B}" type="slidenum">
              <a:rPr lang="en-US" altLang="en-US"/>
              <a:pPr/>
              <a:t>‹#›</a:t>
            </a:fld>
            <a:endParaRPr lang="en-US" altLang="en-US"/>
          </a:p>
        </p:txBody>
      </p:sp>
    </p:spTree>
    <p:extLst>
      <p:ext uri="{BB962C8B-B14F-4D97-AF65-F5344CB8AC3E}">
        <p14:creationId xmlns:p14="http://schemas.microsoft.com/office/powerpoint/2010/main" val="4290370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04696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EF8E465-5D7A-BDC9-5040-774FACA0EF0D}"/>
              </a:ext>
            </a:extLst>
          </p:cNvPr>
          <p:cNvSpPr>
            <a:spLocks noGrp="1"/>
          </p:cNvSpPr>
          <p:nvPr>
            <p:ph type="dt" sz="half" idx="10"/>
          </p:nvPr>
        </p:nvSpPr>
        <p:spPr/>
        <p:txBody>
          <a:bodyPr/>
          <a:lstStyle>
            <a:lvl1pPr>
              <a:defRPr/>
            </a:lvl1pPr>
          </a:lstStyle>
          <a:p>
            <a:pPr>
              <a:defRPr/>
            </a:pPr>
            <a:fld id="{A50F55D7-5E5D-4D6B-94D6-19D333CDEE48}" type="datetimeFigureOut">
              <a:rPr lang="en-US"/>
              <a:pPr>
                <a:defRPr/>
              </a:pPr>
              <a:t>12/4/2023</a:t>
            </a:fld>
            <a:endParaRPr lang="en-US"/>
          </a:p>
        </p:txBody>
      </p:sp>
      <p:sp>
        <p:nvSpPr>
          <p:cNvPr id="6" name="Footer Placeholder 4">
            <a:extLst>
              <a:ext uri="{FF2B5EF4-FFF2-40B4-BE49-F238E27FC236}">
                <a16:creationId xmlns:a16="http://schemas.microsoft.com/office/drawing/2014/main" id="{A6043063-4B31-441E-2419-F6710942E9C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2666FEA-404B-817D-FD68-790F57C371B7}"/>
              </a:ext>
            </a:extLst>
          </p:cNvPr>
          <p:cNvSpPr>
            <a:spLocks noGrp="1"/>
          </p:cNvSpPr>
          <p:nvPr>
            <p:ph type="sldNum" sz="quarter" idx="12"/>
          </p:nvPr>
        </p:nvSpPr>
        <p:spPr/>
        <p:txBody>
          <a:bodyPr/>
          <a:lstStyle>
            <a:lvl1pPr>
              <a:defRPr/>
            </a:lvl1pPr>
          </a:lstStyle>
          <a:p>
            <a:fld id="{B2D7329A-66FC-45CD-968F-8A37F20964A5}" type="slidenum">
              <a:rPr lang="en-US" altLang="en-US"/>
              <a:pPr/>
              <a:t>‹#›</a:t>
            </a:fld>
            <a:endParaRPr lang="en-US" altLang="en-US"/>
          </a:p>
        </p:txBody>
      </p:sp>
    </p:spTree>
    <p:extLst>
      <p:ext uri="{BB962C8B-B14F-4D97-AF65-F5344CB8AC3E}">
        <p14:creationId xmlns:p14="http://schemas.microsoft.com/office/powerpoint/2010/main" val="45992514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4F425ED-E616-5DDB-199A-70F21FBD0FE9}"/>
              </a:ext>
            </a:extLst>
          </p:cNvPr>
          <p:cNvSpPr>
            <a:spLocks noGrp="1"/>
          </p:cNvSpPr>
          <p:nvPr>
            <p:ph type="dt" sz="half" idx="10"/>
          </p:nvPr>
        </p:nvSpPr>
        <p:spPr/>
        <p:txBody>
          <a:bodyPr/>
          <a:lstStyle>
            <a:lvl1pPr>
              <a:defRPr/>
            </a:lvl1pPr>
          </a:lstStyle>
          <a:p>
            <a:pPr>
              <a:defRPr/>
            </a:pPr>
            <a:fld id="{0955A998-DED7-40A7-AAD5-8D8AE311B510}" type="datetimeFigureOut">
              <a:rPr lang="en-US"/>
              <a:pPr>
                <a:defRPr/>
              </a:pPr>
              <a:t>12/4/2023</a:t>
            </a:fld>
            <a:endParaRPr lang="en-US"/>
          </a:p>
        </p:txBody>
      </p:sp>
      <p:sp>
        <p:nvSpPr>
          <p:cNvPr id="6" name="Footer Placeholder 4">
            <a:extLst>
              <a:ext uri="{FF2B5EF4-FFF2-40B4-BE49-F238E27FC236}">
                <a16:creationId xmlns:a16="http://schemas.microsoft.com/office/drawing/2014/main" id="{D653EEB3-4DE1-6BF3-2966-95DF17FB8AA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5C1D58E-CEE2-5451-CC86-8A0F8C13B751}"/>
              </a:ext>
            </a:extLst>
          </p:cNvPr>
          <p:cNvSpPr>
            <a:spLocks noGrp="1"/>
          </p:cNvSpPr>
          <p:nvPr>
            <p:ph type="sldNum" sz="quarter" idx="12"/>
          </p:nvPr>
        </p:nvSpPr>
        <p:spPr/>
        <p:txBody>
          <a:bodyPr/>
          <a:lstStyle>
            <a:lvl1pPr>
              <a:defRPr/>
            </a:lvl1pPr>
          </a:lstStyle>
          <a:p>
            <a:fld id="{A7830A82-A00D-4780-8B6B-322029E31E39}" type="slidenum">
              <a:rPr lang="en-US" altLang="en-US"/>
              <a:pPr/>
              <a:t>‹#›</a:t>
            </a:fld>
            <a:endParaRPr lang="en-US" altLang="en-US"/>
          </a:p>
        </p:txBody>
      </p:sp>
    </p:spTree>
    <p:extLst>
      <p:ext uri="{BB962C8B-B14F-4D97-AF65-F5344CB8AC3E}">
        <p14:creationId xmlns:p14="http://schemas.microsoft.com/office/powerpoint/2010/main" val="31169774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4FB2A-A7DD-F363-E5FD-62A10E0B2C59}"/>
              </a:ext>
            </a:extLst>
          </p:cNvPr>
          <p:cNvSpPr>
            <a:spLocks noGrp="1"/>
          </p:cNvSpPr>
          <p:nvPr>
            <p:ph type="dt" sz="half" idx="10"/>
          </p:nvPr>
        </p:nvSpPr>
        <p:spPr/>
        <p:txBody>
          <a:bodyPr/>
          <a:lstStyle>
            <a:lvl1pPr>
              <a:defRPr/>
            </a:lvl1pPr>
          </a:lstStyle>
          <a:p>
            <a:pPr>
              <a:defRPr/>
            </a:pPr>
            <a:fld id="{2ED03280-4C8F-4EE7-B2BD-34D9D3E9CB20}" type="datetimeFigureOut">
              <a:rPr lang="en-US"/>
              <a:pPr>
                <a:defRPr/>
              </a:pPr>
              <a:t>12/4/2023</a:t>
            </a:fld>
            <a:endParaRPr lang="en-US"/>
          </a:p>
        </p:txBody>
      </p:sp>
      <p:sp>
        <p:nvSpPr>
          <p:cNvPr id="5" name="Footer Placeholder 4">
            <a:extLst>
              <a:ext uri="{FF2B5EF4-FFF2-40B4-BE49-F238E27FC236}">
                <a16:creationId xmlns:a16="http://schemas.microsoft.com/office/drawing/2014/main" id="{DCBC3934-318D-BD48-40BB-0ABBDBEDDF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73CC305-7624-0759-CC8D-2CBCDF9EDB68}"/>
              </a:ext>
            </a:extLst>
          </p:cNvPr>
          <p:cNvSpPr>
            <a:spLocks noGrp="1"/>
          </p:cNvSpPr>
          <p:nvPr>
            <p:ph type="sldNum" sz="quarter" idx="12"/>
          </p:nvPr>
        </p:nvSpPr>
        <p:spPr/>
        <p:txBody>
          <a:bodyPr/>
          <a:lstStyle>
            <a:lvl1pPr>
              <a:defRPr/>
            </a:lvl1pPr>
          </a:lstStyle>
          <a:p>
            <a:fld id="{732E85B0-2C7F-4266-8385-5BBFC154F4DA}" type="slidenum">
              <a:rPr lang="en-US" altLang="en-US"/>
              <a:pPr/>
              <a:t>‹#›</a:t>
            </a:fld>
            <a:endParaRPr lang="en-US" altLang="en-US"/>
          </a:p>
        </p:txBody>
      </p:sp>
    </p:spTree>
    <p:extLst>
      <p:ext uri="{BB962C8B-B14F-4D97-AF65-F5344CB8AC3E}">
        <p14:creationId xmlns:p14="http://schemas.microsoft.com/office/powerpoint/2010/main" val="247662116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28531-4761-8239-4ADB-CA96B3A5F1A2}"/>
              </a:ext>
            </a:extLst>
          </p:cNvPr>
          <p:cNvSpPr>
            <a:spLocks noGrp="1"/>
          </p:cNvSpPr>
          <p:nvPr>
            <p:ph type="dt" sz="half" idx="10"/>
          </p:nvPr>
        </p:nvSpPr>
        <p:spPr/>
        <p:txBody>
          <a:bodyPr/>
          <a:lstStyle>
            <a:lvl1pPr>
              <a:defRPr/>
            </a:lvl1pPr>
          </a:lstStyle>
          <a:p>
            <a:pPr>
              <a:defRPr/>
            </a:pPr>
            <a:fld id="{ADBE5FB8-2311-4E02-A5A9-38CF8A0F9912}" type="datetimeFigureOut">
              <a:rPr lang="en-US"/>
              <a:pPr>
                <a:defRPr/>
              </a:pPr>
              <a:t>12/4/2023</a:t>
            </a:fld>
            <a:endParaRPr lang="en-US"/>
          </a:p>
        </p:txBody>
      </p:sp>
      <p:sp>
        <p:nvSpPr>
          <p:cNvPr id="5" name="Footer Placeholder 4">
            <a:extLst>
              <a:ext uri="{FF2B5EF4-FFF2-40B4-BE49-F238E27FC236}">
                <a16:creationId xmlns:a16="http://schemas.microsoft.com/office/drawing/2014/main" id="{062C229B-E47D-EA16-D86F-5DC84BAB28F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803E806-6C02-5A8F-95B7-F5696541D1CF}"/>
              </a:ext>
            </a:extLst>
          </p:cNvPr>
          <p:cNvSpPr>
            <a:spLocks noGrp="1"/>
          </p:cNvSpPr>
          <p:nvPr>
            <p:ph type="sldNum" sz="quarter" idx="12"/>
          </p:nvPr>
        </p:nvSpPr>
        <p:spPr/>
        <p:txBody>
          <a:bodyPr/>
          <a:lstStyle>
            <a:lvl1pPr>
              <a:defRPr/>
            </a:lvl1pPr>
          </a:lstStyle>
          <a:p>
            <a:fld id="{109B34AA-8087-4744-8E6F-569DEA8ADCBF}" type="slidenum">
              <a:rPr lang="en-US" altLang="en-US"/>
              <a:pPr/>
              <a:t>‹#›</a:t>
            </a:fld>
            <a:endParaRPr lang="en-US" altLang="en-US"/>
          </a:p>
        </p:txBody>
      </p:sp>
    </p:spTree>
    <p:extLst>
      <p:ext uri="{BB962C8B-B14F-4D97-AF65-F5344CB8AC3E}">
        <p14:creationId xmlns:p14="http://schemas.microsoft.com/office/powerpoint/2010/main" val="26400405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28443180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72958269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58292873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1"/>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91756666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endParaRPr lang="en-US"/>
          </a:p>
        </p:txBody>
      </p:sp>
      <p:sp>
        <p:nvSpPr>
          <p:cNvPr id="8" name="Footer Placeholder 7"/>
          <p:cNvSpPr>
            <a:spLocks noGrp="1"/>
          </p:cNvSpPr>
          <p:nvPr>
            <p:ph type="ftr" sz="quarter" idx="11"/>
          </p:nvPr>
        </p:nvSpPr>
        <p:spPr/>
        <p:txBody>
          <a:bodyPr/>
          <a:lstStyle/>
          <a:p>
            <a:pPr lvl="0"/>
            <a:endParaRPr lang="en-US"/>
          </a:p>
        </p:txBody>
      </p:sp>
      <p:sp>
        <p:nvSpPr>
          <p:cNvPr id="9" name="Slide Number Placeholder 8"/>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32961711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969983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6" name="Chỗ dành sẵn cho Số Trang chiếu 5"/>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5" name="Chỗ dành sẵn cho Chân trang 4"/>
          <p:cNvSpPr>
            <a:spLocks noGrp="1"/>
          </p:cNvSpPr>
          <p:nvPr>
            <p:ph type="ftr" sz="quarter" idx="11"/>
          </p:nvPr>
        </p:nvSpPr>
        <p:spPr/>
        <p:txBody>
          <a:bodyPr rtlCol="0"/>
          <a:lstStyle/>
          <a:p>
            <a:pPr rtl="0"/>
            <a:endParaRPr lang="vi-VN" dirty="0"/>
          </a:p>
        </p:txBody>
      </p:sp>
      <p:sp>
        <p:nvSpPr>
          <p:cNvPr id="4" name="Chỗ dành sẵn cho Ngày tháng 3"/>
          <p:cNvSpPr>
            <a:spLocks noGrp="1"/>
          </p:cNvSpPr>
          <p:nvPr>
            <p:ph type="dt" sz="half" idx="10"/>
          </p:nvPr>
        </p:nvSpPr>
        <p:spPr/>
        <p:txBody>
          <a:bodyPr rtlCol="0"/>
          <a:lstStyle>
            <a:lvl1pPr>
              <a:defRPr/>
            </a:lvl1pPr>
          </a:lstStyle>
          <a:p>
            <a:fld id="{B61B1E00-A00D-477D-997B-00E3F6554555}" type="datetime1">
              <a:rPr lang="vi-VN" smtClean="0"/>
              <a:pPr/>
              <a:t>04/12/2023</a:t>
            </a:fld>
            <a:endParaRPr lang="vi-VN" dirty="0"/>
          </a:p>
        </p:txBody>
      </p:sp>
    </p:spTree>
    <p:extLst>
      <p:ext uri="{BB962C8B-B14F-4D97-AF65-F5344CB8AC3E}">
        <p14:creationId xmlns:p14="http://schemas.microsoft.com/office/powerpoint/2010/main" val="33963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0277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a:p>
        </p:txBody>
      </p:sp>
      <p:sp>
        <p:nvSpPr>
          <p:cNvPr id="3" name="Footer Placeholder 2"/>
          <p:cNvSpPr>
            <a:spLocks noGrp="1"/>
          </p:cNvSpPr>
          <p:nvPr>
            <p:ph type="ftr" sz="quarter" idx="11"/>
          </p:nvPr>
        </p:nvSpPr>
        <p:spPr/>
        <p:txBody>
          <a:bodyPr/>
          <a:lstStyle/>
          <a:p>
            <a:pPr lvl="0"/>
            <a:endParaRPr lang="en-US"/>
          </a:p>
        </p:txBody>
      </p:sp>
      <p:sp>
        <p:nvSpPr>
          <p:cNvPr id="4" name="Slide Number Placeholder 3"/>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84422622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9476439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lvl="0"/>
            <a:endParaRPr lang="en-US"/>
          </a:p>
        </p:txBody>
      </p:sp>
      <p:sp>
        <p:nvSpPr>
          <p:cNvPr id="6" name="Footer Placeholder 5"/>
          <p:cNvSpPr>
            <a:spLocks noGrp="1"/>
          </p:cNvSpPr>
          <p:nvPr>
            <p:ph type="ftr" sz="quarter" idx="11"/>
          </p:nvPr>
        </p:nvSpPr>
        <p:spPr/>
        <p:txBody>
          <a:bodyPr/>
          <a:lstStyle/>
          <a:p>
            <a:pPr lvl="0"/>
            <a:endParaRPr lang="en-US"/>
          </a:p>
        </p:txBody>
      </p:sp>
      <p:sp>
        <p:nvSpPr>
          <p:cNvPr id="7" name="Slide Number Placeholder 6"/>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15835611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24962654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endParaRPr lang="en-US"/>
          </a:p>
        </p:txBody>
      </p:sp>
      <p:sp>
        <p:nvSpPr>
          <p:cNvPr id="5" name="Footer Placeholder 4"/>
          <p:cNvSpPr>
            <a:spLocks noGrp="1"/>
          </p:cNvSpPr>
          <p:nvPr>
            <p:ph type="ftr" sz="quarter" idx="11"/>
          </p:nvPr>
        </p:nvSpPr>
        <p:spPr/>
        <p:txBody>
          <a:bodyPr/>
          <a:lstStyle/>
          <a:p>
            <a:pPr lvl="0"/>
            <a:endParaRPr lang="en-US"/>
          </a:p>
        </p:txBody>
      </p:sp>
      <p:sp>
        <p:nvSpPr>
          <p:cNvPr id="6" name="Slide Number Placeholder 5"/>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74723374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lvl="0"/>
            <a:endParaRPr lang="en-US"/>
          </a:p>
        </p:txBody>
      </p:sp>
      <p:sp>
        <p:nvSpPr>
          <p:cNvPr id="4" name="Footer Placeholder 3"/>
          <p:cNvSpPr>
            <a:spLocks noGrp="1"/>
          </p:cNvSpPr>
          <p:nvPr>
            <p:ph type="ftr" sz="quarter" idx="11"/>
          </p:nvPr>
        </p:nvSpPr>
        <p:spPr/>
        <p:txBody>
          <a:bodyPr/>
          <a:lstStyle/>
          <a:p>
            <a:pPr lvl="0"/>
            <a:endParaRPr lang="en-US"/>
          </a:p>
        </p:txBody>
      </p:sp>
      <p:sp>
        <p:nvSpPr>
          <p:cNvPr id="5" name="Slide Number Placeholder 4"/>
          <p:cNvSpPr>
            <a:spLocks noGrp="1"/>
          </p:cNvSpPr>
          <p:nvPr>
            <p:ph type="sldNum" sz="quarter" idx="12"/>
          </p:nvPr>
        </p:nvSpPr>
        <p:spPr/>
        <p:txBody>
          <a:bodyPr/>
          <a:lstStyle/>
          <a:p>
            <a:pPr lvl="0"/>
            <a:fld id="{9A0DB2DC-4C9A-4742-B13C-FB6460FD3503}" type="slidenum">
              <a:rPr lang="en-US"/>
              <a:t>‹#›</a:t>
            </a:fld>
            <a:endParaRPr lang="en-US"/>
          </a:p>
        </p:txBody>
      </p:sp>
    </p:spTree>
    <p:extLst>
      <p:ext uri="{BB962C8B-B14F-4D97-AF65-F5344CB8AC3E}">
        <p14:creationId xmlns:p14="http://schemas.microsoft.com/office/powerpoint/2010/main" val="363446025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a:extLst>
              <a:ext uri="{FF2B5EF4-FFF2-40B4-BE49-F238E27FC236}">
                <a16:creationId xmlns:a16="http://schemas.microsoft.com/office/drawing/2014/main" id="{135892D1-E070-4989-857A-BD31CB8D6348}"/>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7">
            <a:extLst>
              <a:ext uri="{FF2B5EF4-FFF2-40B4-BE49-F238E27FC236}">
                <a16:creationId xmlns:a16="http://schemas.microsoft.com/office/drawing/2014/main" id="{45C96D49-AF45-400E-AEAC-550C5612224A}"/>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8">
            <a:extLst>
              <a:ext uri="{FF2B5EF4-FFF2-40B4-BE49-F238E27FC236}">
                <a16:creationId xmlns:a16="http://schemas.microsoft.com/office/drawing/2014/main" id="{24748F9D-CB52-4BAC-B1BD-4A137F3DB66B}"/>
              </a:ext>
            </a:extLst>
          </p:cNvPr>
          <p:cNvSpPr>
            <a:spLocks noGrp="1" noChangeArrowheads="1"/>
          </p:cNvSpPr>
          <p:nvPr>
            <p:ph type="sldNum" sz="quarter" idx="12"/>
          </p:nvPr>
        </p:nvSpPr>
        <p:spPr/>
        <p:txBody>
          <a:bodyPr/>
          <a:lstStyle>
            <a:lvl1pPr>
              <a:defRPr/>
            </a:lvl1pPr>
          </a:lstStyle>
          <a:p>
            <a:fld id="{00F31744-A889-4B15-A8B3-861707FCE8B7}" type="slidenum">
              <a:rPr lang="en-US" altLang="en-US"/>
              <a:pPr/>
              <a:t>‹#›</a:t>
            </a:fld>
            <a:endParaRPr lang="en-US" altLang="en-US"/>
          </a:p>
        </p:txBody>
      </p:sp>
    </p:spTree>
    <p:extLst>
      <p:ext uri="{BB962C8B-B14F-4D97-AF65-F5344CB8AC3E}">
        <p14:creationId xmlns:p14="http://schemas.microsoft.com/office/powerpoint/2010/main" val="9623097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noProof="1"/>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FC3671A3-8C58-443F-BB70-3E02F3A1B460}" type="slidenum">
              <a:rPr lang="en-US" altLang="zh-CN"/>
              <a:pPr>
                <a:defRPr/>
              </a:pPr>
              <a:t>‹#›</a:t>
            </a:fld>
            <a:endParaRPr lang="en-US" altLang="zh-CN"/>
          </a:p>
        </p:txBody>
      </p:sp>
    </p:spTree>
    <p:extLst>
      <p:ext uri="{BB962C8B-B14F-4D97-AF65-F5344CB8AC3E}">
        <p14:creationId xmlns:p14="http://schemas.microsoft.com/office/powerpoint/2010/main" val="34853906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1"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452768" indent="0" algn="ctr">
              <a:buNone/>
              <a:defRPr>
                <a:solidFill>
                  <a:schemeClr val="tx1">
                    <a:tint val="75000"/>
                  </a:schemeClr>
                </a:solidFill>
              </a:defRPr>
            </a:lvl2pPr>
            <a:lvl3pPr marL="905535" indent="0" algn="ctr">
              <a:buNone/>
              <a:defRPr>
                <a:solidFill>
                  <a:schemeClr val="tx1">
                    <a:tint val="75000"/>
                  </a:schemeClr>
                </a:solidFill>
              </a:defRPr>
            </a:lvl3pPr>
            <a:lvl4pPr marL="1358303" indent="0" algn="ctr">
              <a:buNone/>
              <a:defRPr>
                <a:solidFill>
                  <a:schemeClr val="tx1">
                    <a:tint val="75000"/>
                  </a:schemeClr>
                </a:solidFill>
              </a:defRPr>
            </a:lvl4pPr>
            <a:lvl5pPr marL="1811071" indent="0" algn="ctr">
              <a:buNone/>
              <a:defRPr>
                <a:solidFill>
                  <a:schemeClr val="tx1">
                    <a:tint val="75000"/>
                  </a:schemeClr>
                </a:solidFill>
              </a:defRPr>
            </a:lvl5pPr>
            <a:lvl6pPr marL="2263839" indent="0" algn="ctr">
              <a:buNone/>
              <a:defRPr>
                <a:solidFill>
                  <a:schemeClr val="tx1">
                    <a:tint val="75000"/>
                  </a:schemeClr>
                </a:solidFill>
              </a:defRPr>
            </a:lvl6pPr>
            <a:lvl7pPr marL="2716606" indent="0" algn="ctr">
              <a:buNone/>
              <a:defRPr>
                <a:solidFill>
                  <a:schemeClr val="tx1">
                    <a:tint val="75000"/>
                  </a:schemeClr>
                </a:solidFill>
              </a:defRPr>
            </a:lvl7pPr>
            <a:lvl8pPr marL="3169374" indent="0" algn="ctr">
              <a:buNone/>
              <a:defRPr>
                <a:solidFill>
                  <a:schemeClr val="tx1">
                    <a:tint val="75000"/>
                  </a:schemeClr>
                </a:solidFill>
              </a:defRPr>
            </a:lvl8pPr>
            <a:lvl9pPr marL="3622141"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40F9BB8-FA98-D1AA-B8A7-BEEBC049711F}"/>
              </a:ext>
            </a:extLst>
          </p:cNvPr>
          <p:cNvSpPr>
            <a:spLocks noGrp="1"/>
          </p:cNvSpPr>
          <p:nvPr>
            <p:ph type="dt" sz="half" idx="10"/>
          </p:nvPr>
        </p:nvSpPr>
        <p:spPr/>
        <p:txBody>
          <a:bodyPr/>
          <a:lstStyle>
            <a:lvl1pPr>
              <a:defRPr/>
            </a:lvl1pPr>
          </a:lstStyle>
          <a:p>
            <a:pPr>
              <a:defRPr/>
            </a:pPr>
            <a:fld id="{B413077C-B696-4F99-B95E-4E3FDC1F0C75}" type="datetimeFigureOut">
              <a:rPr lang="vi-VN"/>
              <a:pPr>
                <a:defRPr/>
              </a:pPr>
              <a:t>04/12/2023</a:t>
            </a:fld>
            <a:endParaRPr lang="vi-VN"/>
          </a:p>
        </p:txBody>
      </p:sp>
      <p:sp>
        <p:nvSpPr>
          <p:cNvPr id="5" name="Footer Placeholder 4">
            <a:extLst>
              <a:ext uri="{FF2B5EF4-FFF2-40B4-BE49-F238E27FC236}">
                <a16:creationId xmlns:a16="http://schemas.microsoft.com/office/drawing/2014/main" id="{7F14EC2D-DA8C-D390-827D-878295C1DC01}"/>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B9FD3BFE-01DB-0C12-8225-D133D05B0875}"/>
              </a:ext>
            </a:extLst>
          </p:cNvPr>
          <p:cNvSpPr>
            <a:spLocks noGrp="1"/>
          </p:cNvSpPr>
          <p:nvPr>
            <p:ph type="sldNum" sz="quarter" idx="12"/>
          </p:nvPr>
        </p:nvSpPr>
        <p:spPr/>
        <p:txBody>
          <a:bodyPr/>
          <a:lstStyle>
            <a:lvl1pPr>
              <a:defRPr/>
            </a:lvl1pPr>
          </a:lstStyle>
          <a:p>
            <a:fld id="{BE70D110-0FF1-4315-A6F7-7BA8FD7C1C87}" type="slidenum">
              <a:rPr lang="vi-VN" altLang="en-US"/>
              <a:pPr/>
              <a:t>‹#›</a:t>
            </a:fld>
            <a:endParaRPr lang="vi-VN" altLang="en-US"/>
          </a:p>
        </p:txBody>
      </p:sp>
    </p:spTree>
    <p:extLst>
      <p:ext uri="{BB962C8B-B14F-4D97-AF65-F5344CB8AC3E}">
        <p14:creationId xmlns:p14="http://schemas.microsoft.com/office/powerpoint/2010/main" val="160605562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7591DA-2BEF-A11F-D1BB-DF7FFDA91856}"/>
              </a:ext>
            </a:extLst>
          </p:cNvPr>
          <p:cNvSpPr>
            <a:spLocks noGrp="1"/>
          </p:cNvSpPr>
          <p:nvPr>
            <p:ph type="dt" sz="half" idx="10"/>
          </p:nvPr>
        </p:nvSpPr>
        <p:spPr/>
        <p:txBody>
          <a:bodyPr/>
          <a:lstStyle>
            <a:lvl1pPr>
              <a:defRPr/>
            </a:lvl1pPr>
          </a:lstStyle>
          <a:p>
            <a:pPr>
              <a:defRPr/>
            </a:pPr>
            <a:fld id="{DD06EBA7-09ED-4BAF-A0CF-F4451D1B83C4}" type="datetimeFigureOut">
              <a:rPr lang="vi-VN"/>
              <a:pPr>
                <a:defRPr/>
              </a:pPr>
              <a:t>04/12/2023</a:t>
            </a:fld>
            <a:endParaRPr lang="vi-VN"/>
          </a:p>
        </p:txBody>
      </p:sp>
      <p:sp>
        <p:nvSpPr>
          <p:cNvPr id="5" name="Footer Placeholder 4">
            <a:extLst>
              <a:ext uri="{FF2B5EF4-FFF2-40B4-BE49-F238E27FC236}">
                <a16:creationId xmlns:a16="http://schemas.microsoft.com/office/drawing/2014/main" id="{D3227F6B-8D99-F2D8-C66F-64653908CA9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F52CFA3A-8913-13A8-171E-1CDEEE5EE7EB}"/>
              </a:ext>
            </a:extLst>
          </p:cNvPr>
          <p:cNvSpPr>
            <a:spLocks noGrp="1"/>
          </p:cNvSpPr>
          <p:nvPr>
            <p:ph type="sldNum" sz="quarter" idx="12"/>
          </p:nvPr>
        </p:nvSpPr>
        <p:spPr/>
        <p:txBody>
          <a:bodyPr/>
          <a:lstStyle>
            <a:lvl1pPr>
              <a:defRPr/>
            </a:lvl1pPr>
          </a:lstStyle>
          <a:p>
            <a:fld id="{421DFC57-9D0D-4252-B6B3-0733CC5663EB}" type="slidenum">
              <a:rPr lang="vi-VN" altLang="en-US"/>
              <a:pPr/>
              <a:t>‹#›</a:t>
            </a:fld>
            <a:endParaRPr lang="vi-VN" altLang="en-US"/>
          </a:p>
        </p:txBody>
      </p:sp>
    </p:spTree>
    <p:extLst>
      <p:ext uri="{BB962C8B-B14F-4D97-AF65-F5344CB8AC3E}">
        <p14:creationId xmlns:p14="http://schemas.microsoft.com/office/powerpoint/2010/main" val="375951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2527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1"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solidFill>
                  <a:schemeClr val="tx1">
                    <a:tint val="75000"/>
                  </a:schemeClr>
                </a:solidFill>
              </a:defRPr>
            </a:lvl1pPr>
            <a:lvl2pPr marL="452768" indent="0">
              <a:buNone/>
              <a:defRPr sz="1810">
                <a:solidFill>
                  <a:schemeClr val="tx1">
                    <a:tint val="75000"/>
                  </a:schemeClr>
                </a:solidFill>
              </a:defRPr>
            </a:lvl2pPr>
            <a:lvl3pPr marL="905535" indent="0">
              <a:buNone/>
              <a:defRPr sz="1619">
                <a:solidFill>
                  <a:schemeClr val="tx1">
                    <a:tint val="75000"/>
                  </a:schemeClr>
                </a:solidFill>
              </a:defRPr>
            </a:lvl3pPr>
            <a:lvl4pPr marL="1358303" indent="0">
              <a:buNone/>
              <a:defRPr sz="1429">
                <a:solidFill>
                  <a:schemeClr val="tx1">
                    <a:tint val="75000"/>
                  </a:schemeClr>
                </a:solidFill>
              </a:defRPr>
            </a:lvl4pPr>
            <a:lvl5pPr marL="1811071" indent="0">
              <a:buNone/>
              <a:defRPr sz="1429">
                <a:solidFill>
                  <a:schemeClr val="tx1">
                    <a:tint val="75000"/>
                  </a:schemeClr>
                </a:solidFill>
              </a:defRPr>
            </a:lvl5pPr>
            <a:lvl6pPr marL="2263839" indent="0">
              <a:buNone/>
              <a:defRPr sz="1429">
                <a:solidFill>
                  <a:schemeClr val="tx1">
                    <a:tint val="75000"/>
                  </a:schemeClr>
                </a:solidFill>
              </a:defRPr>
            </a:lvl6pPr>
            <a:lvl7pPr marL="2716606" indent="0">
              <a:buNone/>
              <a:defRPr sz="1429">
                <a:solidFill>
                  <a:schemeClr val="tx1">
                    <a:tint val="75000"/>
                  </a:schemeClr>
                </a:solidFill>
              </a:defRPr>
            </a:lvl7pPr>
            <a:lvl8pPr marL="3169374" indent="0">
              <a:buNone/>
              <a:defRPr sz="1429">
                <a:solidFill>
                  <a:schemeClr val="tx1">
                    <a:tint val="75000"/>
                  </a:schemeClr>
                </a:solidFill>
              </a:defRPr>
            </a:lvl8pPr>
            <a:lvl9pPr marL="3622141" indent="0">
              <a:buNone/>
              <a:defRPr sz="142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CF8662-2196-6A5C-BAE4-99D8B513B10E}"/>
              </a:ext>
            </a:extLst>
          </p:cNvPr>
          <p:cNvSpPr>
            <a:spLocks noGrp="1"/>
          </p:cNvSpPr>
          <p:nvPr>
            <p:ph type="dt" sz="half" idx="10"/>
          </p:nvPr>
        </p:nvSpPr>
        <p:spPr/>
        <p:txBody>
          <a:bodyPr/>
          <a:lstStyle>
            <a:lvl1pPr>
              <a:defRPr/>
            </a:lvl1pPr>
          </a:lstStyle>
          <a:p>
            <a:pPr>
              <a:defRPr/>
            </a:pPr>
            <a:fld id="{FA471157-B8D1-49F4-BC7F-20022B5D37C2}" type="datetimeFigureOut">
              <a:rPr lang="vi-VN"/>
              <a:pPr>
                <a:defRPr/>
              </a:pPr>
              <a:t>04/12/2023</a:t>
            </a:fld>
            <a:endParaRPr lang="vi-VN"/>
          </a:p>
        </p:txBody>
      </p:sp>
      <p:sp>
        <p:nvSpPr>
          <p:cNvPr id="5" name="Footer Placeholder 4">
            <a:extLst>
              <a:ext uri="{FF2B5EF4-FFF2-40B4-BE49-F238E27FC236}">
                <a16:creationId xmlns:a16="http://schemas.microsoft.com/office/drawing/2014/main" id="{392ECBB2-8A46-102B-FAD9-CEE50C01ED6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7766B2EE-68C4-ED3C-02D5-CC30C0201B16}"/>
              </a:ext>
            </a:extLst>
          </p:cNvPr>
          <p:cNvSpPr>
            <a:spLocks noGrp="1"/>
          </p:cNvSpPr>
          <p:nvPr>
            <p:ph type="sldNum" sz="quarter" idx="12"/>
          </p:nvPr>
        </p:nvSpPr>
        <p:spPr/>
        <p:txBody>
          <a:bodyPr/>
          <a:lstStyle>
            <a:lvl1pPr>
              <a:defRPr/>
            </a:lvl1pPr>
          </a:lstStyle>
          <a:p>
            <a:fld id="{53A8D307-A2A6-4EB7-8216-EA5D44774A20}" type="slidenum">
              <a:rPr lang="vi-VN" altLang="en-US"/>
              <a:pPr/>
              <a:t>‹#›</a:t>
            </a:fld>
            <a:endParaRPr lang="vi-VN" altLang="en-US"/>
          </a:p>
        </p:txBody>
      </p:sp>
    </p:spTree>
    <p:extLst>
      <p:ext uri="{BB962C8B-B14F-4D97-AF65-F5344CB8AC3E}">
        <p14:creationId xmlns:p14="http://schemas.microsoft.com/office/powerpoint/2010/main" val="22276862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1" y="1600202"/>
            <a:ext cx="5384799" cy="4525963"/>
          </a:xfrm>
        </p:spPr>
        <p:txBody>
          <a:bodyPr/>
          <a:lstStyle>
            <a:lvl1pPr>
              <a:defRPr sz="2762"/>
            </a:lvl1pPr>
            <a:lvl2pPr>
              <a:defRPr sz="2381"/>
            </a:lvl2pPr>
            <a:lvl3pPr>
              <a:defRPr sz="2000"/>
            </a:lvl3pPr>
            <a:lvl4pPr>
              <a:defRPr sz="1810"/>
            </a:lvl4pPr>
            <a:lvl5pPr>
              <a:defRPr sz="1810"/>
            </a:lvl5pPr>
            <a:lvl6pPr>
              <a:defRPr sz="1810"/>
            </a:lvl6pPr>
            <a:lvl7pPr>
              <a:defRPr sz="1810"/>
            </a:lvl7pPr>
            <a:lvl8pPr>
              <a:defRPr sz="1810"/>
            </a:lvl8pPr>
            <a:lvl9pPr>
              <a:defRPr sz="18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799" cy="4525963"/>
          </a:xfrm>
        </p:spPr>
        <p:txBody>
          <a:bodyPr/>
          <a:lstStyle>
            <a:lvl1pPr>
              <a:defRPr sz="2762"/>
            </a:lvl1pPr>
            <a:lvl2pPr>
              <a:defRPr sz="2381"/>
            </a:lvl2pPr>
            <a:lvl3pPr>
              <a:defRPr sz="2000"/>
            </a:lvl3pPr>
            <a:lvl4pPr>
              <a:defRPr sz="1810"/>
            </a:lvl4pPr>
            <a:lvl5pPr>
              <a:defRPr sz="1810"/>
            </a:lvl5pPr>
            <a:lvl6pPr>
              <a:defRPr sz="1810"/>
            </a:lvl6pPr>
            <a:lvl7pPr>
              <a:defRPr sz="1810"/>
            </a:lvl7pPr>
            <a:lvl8pPr>
              <a:defRPr sz="1810"/>
            </a:lvl8pPr>
            <a:lvl9pPr>
              <a:defRPr sz="181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E4929825-18B8-D24A-2CB7-3C148C2F89BE}"/>
              </a:ext>
            </a:extLst>
          </p:cNvPr>
          <p:cNvSpPr>
            <a:spLocks noGrp="1"/>
          </p:cNvSpPr>
          <p:nvPr>
            <p:ph type="dt" sz="half" idx="10"/>
          </p:nvPr>
        </p:nvSpPr>
        <p:spPr/>
        <p:txBody>
          <a:bodyPr/>
          <a:lstStyle>
            <a:lvl1pPr>
              <a:defRPr/>
            </a:lvl1pPr>
          </a:lstStyle>
          <a:p>
            <a:pPr>
              <a:defRPr/>
            </a:pPr>
            <a:fld id="{CD25D4DB-3B3A-450A-AA22-A26622840983}" type="datetimeFigureOut">
              <a:rPr lang="vi-VN"/>
              <a:pPr>
                <a:defRPr/>
              </a:pPr>
              <a:t>04/12/2023</a:t>
            </a:fld>
            <a:endParaRPr lang="vi-VN"/>
          </a:p>
        </p:txBody>
      </p:sp>
      <p:sp>
        <p:nvSpPr>
          <p:cNvPr id="6" name="Footer Placeholder 4">
            <a:extLst>
              <a:ext uri="{FF2B5EF4-FFF2-40B4-BE49-F238E27FC236}">
                <a16:creationId xmlns:a16="http://schemas.microsoft.com/office/drawing/2014/main" id="{2A1CE022-287A-4F4E-5625-E585F0D8903D}"/>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578531CC-7FA5-0E4D-9534-24AD117CC716}"/>
              </a:ext>
            </a:extLst>
          </p:cNvPr>
          <p:cNvSpPr>
            <a:spLocks noGrp="1"/>
          </p:cNvSpPr>
          <p:nvPr>
            <p:ph type="sldNum" sz="quarter" idx="12"/>
          </p:nvPr>
        </p:nvSpPr>
        <p:spPr/>
        <p:txBody>
          <a:bodyPr/>
          <a:lstStyle>
            <a:lvl1pPr>
              <a:defRPr/>
            </a:lvl1pPr>
          </a:lstStyle>
          <a:p>
            <a:fld id="{D5721964-2B58-439D-BF21-DEBB85383033}" type="slidenum">
              <a:rPr lang="vi-VN" altLang="en-US"/>
              <a:pPr/>
              <a:t>‹#›</a:t>
            </a:fld>
            <a:endParaRPr lang="vi-VN" altLang="en-US"/>
          </a:p>
        </p:txBody>
      </p:sp>
    </p:spTree>
    <p:extLst>
      <p:ext uri="{BB962C8B-B14F-4D97-AF65-F5344CB8AC3E}">
        <p14:creationId xmlns:p14="http://schemas.microsoft.com/office/powerpoint/2010/main" val="413128846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381" b="1"/>
            </a:lvl1pPr>
            <a:lvl2pPr marL="452768" indent="0">
              <a:buNone/>
              <a:defRPr sz="2000" b="1"/>
            </a:lvl2pPr>
            <a:lvl3pPr marL="905535" indent="0">
              <a:buNone/>
              <a:defRPr sz="1810" b="1"/>
            </a:lvl3pPr>
            <a:lvl4pPr marL="1358303" indent="0">
              <a:buNone/>
              <a:defRPr sz="1619" b="1"/>
            </a:lvl4pPr>
            <a:lvl5pPr marL="1811071" indent="0">
              <a:buNone/>
              <a:defRPr sz="1619" b="1"/>
            </a:lvl5pPr>
            <a:lvl6pPr marL="2263839" indent="0">
              <a:buNone/>
              <a:defRPr sz="1619" b="1"/>
            </a:lvl6pPr>
            <a:lvl7pPr marL="2716606" indent="0">
              <a:buNone/>
              <a:defRPr sz="1619" b="1"/>
            </a:lvl7pPr>
            <a:lvl8pPr marL="3169374" indent="0">
              <a:buNone/>
              <a:defRPr sz="1619" b="1"/>
            </a:lvl8pPr>
            <a:lvl9pPr marL="3622141" indent="0">
              <a:buNone/>
              <a:defRPr sz="1619"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381"/>
            </a:lvl1pPr>
            <a:lvl2pPr>
              <a:defRPr sz="2000"/>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381" b="1"/>
            </a:lvl1pPr>
            <a:lvl2pPr marL="452768" indent="0">
              <a:buNone/>
              <a:defRPr sz="2000" b="1"/>
            </a:lvl2pPr>
            <a:lvl3pPr marL="905535" indent="0">
              <a:buNone/>
              <a:defRPr sz="1810" b="1"/>
            </a:lvl3pPr>
            <a:lvl4pPr marL="1358303" indent="0">
              <a:buNone/>
              <a:defRPr sz="1619" b="1"/>
            </a:lvl4pPr>
            <a:lvl5pPr marL="1811071" indent="0">
              <a:buNone/>
              <a:defRPr sz="1619" b="1"/>
            </a:lvl5pPr>
            <a:lvl6pPr marL="2263839" indent="0">
              <a:buNone/>
              <a:defRPr sz="1619" b="1"/>
            </a:lvl6pPr>
            <a:lvl7pPr marL="2716606" indent="0">
              <a:buNone/>
              <a:defRPr sz="1619" b="1"/>
            </a:lvl7pPr>
            <a:lvl8pPr marL="3169374" indent="0">
              <a:buNone/>
              <a:defRPr sz="1619" b="1"/>
            </a:lvl8pPr>
            <a:lvl9pPr marL="3622141" indent="0">
              <a:buNone/>
              <a:defRPr sz="1619"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381"/>
            </a:lvl1pPr>
            <a:lvl2pPr>
              <a:defRPr sz="2000"/>
            </a:lvl2pPr>
            <a:lvl3pPr>
              <a:defRPr sz="1810"/>
            </a:lvl3pPr>
            <a:lvl4pPr>
              <a:defRPr sz="1619"/>
            </a:lvl4pPr>
            <a:lvl5pPr>
              <a:defRPr sz="1619"/>
            </a:lvl5pPr>
            <a:lvl6pPr>
              <a:defRPr sz="1619"/>
            </a:lvl6pPr>
            <a:lvl7pPr>
              <a:defRPr sz="1619"/>
            </a:lvl7pPr>
            <a:lvl8pPr>
              <a:defRPr sz="1619"/>
            </a:lvl8pPr>
            <a:lvl9pPr>
              <a:defRPr sz="161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82EAFC50-4E31-007E-FF1D-E66B15ABF2CE}"/>
              </a:ext>
            </a:extLst>
          </p:cNvPr>
          <p:cNvSpPr>
            <a:spLocks noGrp="1"/>
          </p:cNvSpPr>
          <p:nvPr>
            <p:ph type="dt" sz="half" idx="10"/>
          </p:nvPr>
        </p:nvSpPr>
        <p:spPr/>
        <p:txBody>
          <a:bodyPr/>
          <a:lstStyle>
            <a:lvl1pPr>
              <a:defRPr/>
            </a:lvl1pPr>
          </a:lstStyle>
          <a:p>
            <a:pPr>
              <a:defRPr/>
            </a:pPr>
            <a:fld id="{8D8D44EE-1DBE-444B-8B37-DE2BADEF23BE}" type="datetimeFigureOut">
              <a:rPr lang="vi-VN"/>
              <a:pPr>
                <a:defRPr/>
              </a:pPr>
              <a:t>04/12/2023</a:t>
            </a:fld>
            <a:endParaRPr lang="vi-VN"/>
          </a:p>
        </p:txBody>
      </p:sp>
      <p:sp>
        <p:nvSpPr>
          <p:cNvPr id="8" name="Footer Placeholder 4">
            <a:extLst>
              <a:ext uri="{FF2B5EF4-FFF2-40B4-BE49-F238E27FC236}">
                <a16:creationId xmlns:a16="http://schemas.microsoft.com/office/drawing/2014/main" id="{AFDF8817-D60D-6836-BD39-A31FBA2A8118}"/>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3F2CFFCF-DBCD-14AC-5204-390829303161}"/>
              </a:ext>
            </a:extLst>
          </p:cNvPr>
          <p:cNvSpPr>
            <a:spLocks noGrp="1"/>
          </p:cNvSpPr>
          <p:nvPr>
            <p:ph type="sldNum" sz="quarter" idx="12"/>
          </p:nvPr>
        </p:nvSpPr>
        <p:spPr/>
        <p:txBody>
          <a:bodyPr/>
          <a:lstStyle>
            <a:lvl1pPr>
              <a:defRPr/>
            </a:lvl1pPr>
          </a:lstStyle>
          <a:p>
            <a:fld id="{F24B02F9-F2A9-4BFA-96CB-A035B9AB64A0}" type="slidenum">
              <a:rPr lang="vi-VN" altLang="en-US"/>
              <a:pPr/>
              <a:t>‹#›</a:t>
            </a:fld>
            <a:endParaRPr lang="vi-VN" altLang="en-US"/>
          </a:p>
        </p:txBody>
      </p:sp>
    </p:spTree>
    <p:extLst>
      <p:ext uri="{BB962C8B-B14F-4D97-AF65-F5344CB8AC3E}">
        <p14:creationId xmlns:p14="http://schemas.microsoft.com/office/powerpoint/2010/main" val="14678300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9D066FF3-F28A-BB03-6049-4F0DDFBC9ACA}"/>
              </a:ext>
            </a:extLst>
          </p:cNvPr>
          <p:cNvSpPr>
            <a:spLocks noGrp="1"/>
          </p:cNvSpPr>
          <p:nvPr>
            <p:ph type="dt" sz="half" idx="10"/>
          </p:nvPr>
        </p:nvSpPr>
        <p:spPr/>
        <p:txBody>
          <a:bodyPr/>
          <a:lstStyle>
            <a:lvl1pPr>
              <a:defRPr/>
            </a:lvl1pPr>
          </a:lstStyle>
          <a:p>
            <a:pPr>
              <a:defRPr/>
            </a:pPr>
            <a:fld id="{86711C04-C1CF-44C6-A398-46B078CA928D}" type="datetimeFigureOut">
              <a:rPr lang="vi-VN"/>
              <a:pPr>
                <a:defRPr/>
              </a:pPr>
              <a:t>04/12/2023</a:t>
            </a:fld>
            <a:endParaRPr lang="vi-VN"/>
          </a:p>
        </p:txBody>
      </p:sp>
      <p:sp>
        <p:nvSpPr>
          <p:cNvPr id="4" name="Footer Placeholder 4">
            <a:extLst>
              <a:ext uri="{FF2B5EF4-FFF2-40B4-BE49-F238E27FC236}">
                <a16:creationId xmlns:a16="http://schemas.microsoft.com/office/drawing/2014/main" id="{1A599A74-FD1F-FA2E-4A8A-EC5790BEDD6C}"/>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CEEB8422-1D7F-8DE6-4D35-A69B781011E9}"/>
              </a:ext>
            </a:extLst>
          </p:cNvPr>
          <p:cNvSpPr>
            <a:spLocks noGrp="1"/>
          </p:cNvSpPr>
          <p:nvPr>
            <p:ph type="sldNum" sz="quarter" idx="12"/>
          </p:nvPr>
        </p:nvSpPr>
        <p:spPr/>
        <p:txBody>
          <a:bodyPr/>
          <a:lstStyle>
            <a:lvl1pPr>
              <a:defRPr/>
            </a:lvl1pPr>
          </a:lstStyle>
          <a:p>
            <a:fld id="{EA452DFC-BE49-4C5E-98C4-9E0A6E9966BA}" type="slidenum">
              <a:rPr lang="vi-VN" altLang="en-US"/>
              <a:pPr/>
              <a:t>‹#›</a:t>
            </a:fld>
            <a:endParaRPr lang="vi-VN" altLang="en-US"/>
          </a:p>
        </p:txBody>
      </p:sp>
    </p:spTree>
    <p:extLst>
      <p:ext uri="{BB962C8B-B14F-4D97-AF65-F5344CB8AC3E}">
        <p14:creationId xmlns:p14="http://schemas.microsoft.com/office/powerpoint/2010/main" val="258771247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0D7077B-D470-A3C4-4CFD-FE71C5D92E95}"/>
              </a:ext>
            </a:extLst>
          </p:cNvPr>
          <p:cNvSpPr>
            <a:spLocks noGrp="1"/>
          </p:cNvSpPr>
          <p:nvPr>
            <p:ph type="dt" sz="half" idx="10"/>
          </p:nvPr>
        </p:nvSpPr>
        <p:spPr/>
        <p:txBody>
          <a:bodyPr/>
          <a:lstStyle>
            <a:lvl1pPr>
              <a:defRPr/>
            </a:lvl1pPr>
          </a:lstStyle>
          <a:p>
            <a:pPr>
              <a:defRPr/>
            </a:pPr>
            <a:fld id="{36AEEAC8-C3A7-4D61-B3B9-35B69A803767}" type="datetimeFigureOut">
              <a:rPr lang="vi-VN"/>
              <a:pPr>
                <a:defRPr/>
              </a:pPr>
              <a:t>04/12/2023</a:t>
            </a:fld>
            <a:endParaRPr lang="vi-VN"/>
          </a:p>
        </p:txBody>
      </p:sp>
      <p:sp>
        <p:nvSpPr>
          <p:cNvPr id="3" name="Footer Placeholder 4">
            <a:extLst>
              <a:ext uri="{FF2B5EF4-FFF2-40B4-BE49-F238E27FC236}">
                <a16:creationId xmlns:a16="http://schemas.microsoft.com/office/drawing/2014/main" id="{819D9CC3-40DE-1B1B-5616-9AEDEEEA6739}"/>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F911C3C8-5E31-2A75-7FB5-3179691D6272}"/>
              </a:ext>
            </a:extLst>
          </p:cNvPr>
          <p:cNvSpPr>
            <a:spLocks noGrp="1"/>
          </p:cNvSpPr>
          <p:nvPr>
            <p:ph type="sldNum" sz="quarter" idx="12"/>
          </p:nvPr>
        </p:nvSpPr>
        <p:spPr/>
        <p:txBody>
          <a:bodyPr/>
          <a:lstStyle>
            <a:lvl1pPr>
              <a:defRPr/>
            </a:lvl1pPr>
          </a:lstStyle>
          <a:p>
            <a:fld id="{BB6F6613-172E-44CD-B63D-73AED1AB8524}" type="slidenum">
              <a:rPr lang="vi-VN" altLang="en-US"/>
              <a:pPr/>
              <a:t>‹#›</a:t>
            </a:fld>
            <a:endParaRPr lang="vi-VN" altLang="en-US"/>
          </a:p>
        </p:txBody>
      </p:sp>
    </p:spTree>
    <p:extLst>
      <p:ext uri="{BB962C8B-B14F-4D97-AF65-F5344CB8AC3E}">
        <p14:creationId xmlns:p14="http://schemas.microsoft.com/office/powerpoint/2010/main" val="39997258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4" y="273052"/>
            <a:ext cx="6815667" cy="5853113"/>
          </a:xfrm>
        </p:spPr>
        <p:txBody>
          <a:bodyPr/>
          <a:lstStyle>
            <a:lvl1pPr>
              <a:defRPr sz="3143"/>
            </a:lvl1pPr>
            <a:lvl2pPr>
              <a:defRPr sz="2762"/>
            </a:lvl2pPr>
            <a:lvl3pPr>
              <a:defRPr sz="238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29"/>
            </a:lvl1pPr>
            <a:lvl2pPr marL="452768" indent="0">
              <a:buNone/>
              <a:defRPr sz="1143"/>
            </a:lvl2pPr>
            <a:lvl3pPr marL="905535" indent="0">
              <a:buNone/>
              <a:defRPr sz="952"/>
            </a:lvl3pPr>
            <a:lvl4pPr marL="1358303" indent="0">
              <a:buNone/>
              <a:defRPr sz="857"/>
            </a:lvl4pPr>
            <a:lvl5pPr marL="1811071" indent="0">
              <a:buNone/>
              <a:defRPr sz="857"/>
            </a:lvl5pPr>
            <a:lvl6pPr marL="2263839" indent="0">
              <a:buNone/>
              <a:defRPr sz="857"/>
            </a:lvl6pPr>
            <a:lvl7pPr marL="2716606" indent="0">
              <a:buNone/>
              <a:defRPr sz="857"/>
            </a:lvl7pPr>
            <a:lvl8pPr marL="3169374" indent="0">
              <a:buNone/>
              <a:defRPr sz="857"/>
            </a:lvl8pPr>
            <a:lvl9pPr marL="3622141" indent="0">
              <a:buNone/>
              <a:defRPr sz="857"/>
            </a:lvl9pPr>
          </a:lstStyle>
          <a:p>
            <a:pPr lvl="0"/>
            <a:r>
              <a:rPr lang="en-US"/>
              <a:t>Click to edit Master text styles</a:t>
            </a:r>
          </a:p>
        </p:txBody>
      </p:sp>
      <p:sp>
        <p:nvSpPr>
          <p:cNvPr id="5" name="Date Placeholder 3">
            <a:extLst>
              <a:ext uri="{FF2B5EF4-FFF2-40B4-BE49-F238E27FC236}">
                <a16:creationId xmlns:a16="http://schemas.microsoft.com/office/drawing/2014/main" id="{A3C714F4-148B-20D2-AAC8-E04B70FE4529}"/>
              </a:ext>
            </a:extLst>
          </p:cNvPr>
          <p:cNvSpPr>
            <a:spLocks noGrp="1"/>
          </p:cNvSpPr>
          <p:nvPr>
            <p:ph type="dt" sz="half" idx="10"/>
          </p:nvPr>
        </p:nvSpPr>
        <p:spPr/>
        <p:txBody>
          <a:bodyPr/>
          <a:lstStyle>
            <a:lvl1pPr>
              <a:defRPr/>
            </a:lvl1pPr>
          </a:lstStyle>
          <a:p>
            <a:pPr>
              <a:defRPr/>
            </a:pPr>
            <a:fld id="{AA82DABE-163B-46CE-948D-2364D843E907}" type="datetimeFigureOut">
              <a:rPr lang="vi-VN"/>
              <a:pPr>
                <a:defRPr/>
              </a:pPr>
              <a:t>04/12/2023</a:t>
            </a:fld>
            <a:endParaRPr lang="vi-VN"/>
          </a:p>
        </p:txBody>
      </p:sp>
      <p:sp>
        <p:nvSpPr>
          <p:cNvPr id="6" name="Footer Placeholder 4">
            <a:extLst>
              <a:ext uri="{FF2B5EF4-FFF2-40B4-BE49-F238E27FC236}">
                <a16:creationId xmlns:a16="http://schemas.microsoft.com/office/drawing/2014/main" id="{388050B4-7D8A-48CE-10AE-94B3186E9ECA}"/>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06704A34-999A-0B23-1C8D-62EA7B3AC1CA}"/>
              </a:ext>
            </a:extLst>
          </p:cNvPr>
          <p:cNvSpPr>
            <a:spLocks noGrp="1"/>
          </p:cNvSpPr>
          <p:nvPr>
            <p:ph type="sldNum" sz="quarter" idx="12"/>
          </p:nvPr>
        </p:nvSpPr>
        <p:spPr/>
        <p:txBody>
          <a:bodyPr/>
          <a:lstStyle>
            <a:lvl1pPr>
              <a:defRPr/>
            </a:lvl1pPr>
          </a:lstStyle>
          <a:p>
            <a:fld id="{A120823D-E76D-4238-9C56-16D1A86ABF70}" type="slidenum">
              <a:rPr lang="vi-VN" altLang="en-US"/>
              <a:pPr/>
              <a:t>‹#›</a:t>
            </a:fld>
            <a:endParaRPr lang="vi-VN" altLang="en-US"/>
          </a:p>
        </p:txBody>
      </p:sp>
    </p:spTree>
    <p:extLst>
      <p:ext uri="{BB962C8B-B14F-4D97-AF65-F5344CB8AC3E}">
        <p14:creationId xmlns:p14="http://schemas.microsoft.com/office/powerpoint/2010/main" val="8314254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rtlCol="0">
            <a:normAutofit/>
          </a:bodyPr>
          <a:lstStyle>
            <a:lvl1pPr marL="0" indent="0">
              <a:buNone/>
              <a:defRPr sz="3143"/>
            </a:lvl1pPr>
            <a:lvl2pPr marL="452768" indent="0">
              <a:buNone/>
              <a:defRPr sz="2762"/>
            </a:lvl2pPr>
            <a:lvl3pPr marL="905535" indent="0">
              <a:buNone/>
              <a:defRPr sz="2381"/>
            </a:lvl3pPr>
            <a:lvl4pPr marL="1358303" indent="0">
              <a:buNone/>
              <a:defRPr sz="2000"/>
            </a:lvl4pPr>
            <a:lvl5pPr marL="1811071" indent="0">
              <a:buNone/>
              <a:defRPr sz="2000"/>
            </a:lvl5pPr>
            <a:lvl6pPr marL="2263839" indent="0">
              <a:buNone/>
              <a:defRPr sz="2000"/>
            </a:lvl6pPr>
            <a:lvl7pPr marL="2716606" indent="0">
              <a:buNone/>
              <a:defRPr sz="2000"/>
            </a:lvl7pPr>
            <a:lvl8pPr marL="3169374" indent="0">
              <a:buNone/>
              <a:defRPr sz="2000"/>
            </a:lvl8pPr>
            <a:lvl9pPr marL="3622141" indent="0">
              <a:buNone/>
              <a:defRPr sz="2000"/>
            </a:lvl9pPr>
          </a:lstStyle>
          <a:p>
            <a:pPr lvl="0"/>
            <a:endParaRPr lang="vi-VN"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429"/>
            </a:lvl1pPr>
            <a:lvl2pPr marL="452768" indent="0">
              <a:buNone/>
              <a:defRPr sz="1143"/>
            </a:lvl2pPr>
            <a:lvl3pPr marL="905535" indent="0">
              <a:buNone/>
              <a:defRPr sz="952"/>
            </a:lvl3pPr>
            <a:lvl4pPr marL="1358303" indent="0">
              <a:buNone/>
              <a:defRPr sz="857"/>
            </a:lvl4pPr>
            <a:lvl5pPr marL="1811071" indent="0">
              <a:buNone/>
              <a:defRPr sz="857"/>
            </a:lvl5pPr>
            <a:lvl6pPr marL="2263839" indent="0">
              <a:buNone/>
              <a:defRPr sz="857"/>
            </a:lvl6pPr>
            <a:lvl7pPr marL="2716606" indent="0">
              <a:buNone/>
              <a:defRPr sz="857"/>
            </a:lvl7pPr>
            <a:lvl8pPr marL="3169374" indent="0">
              <a:buNone/>
              <a:defRPr sz="857"/>
            </a:lvl8pPr>
            <a:lvl9pPr marL="3622141" indent="0">
              <a:buNone/>
              <a:defRPr sz="857"/>
            </a:lvl9pPr>
          </a:lstStyle>
          <a:p>
            <a:pPr lvl="0"/>
            <a:r>
              <a:rPr lang="en-US"/>
              <a:t>Click to edit Master text styles</a:t>
            </a:r>
          </a:p>
        </p:txBody>
      </p:sp>
      <p:sp>
        <p:nvSpPr>
          <p:cNvPr id="5" name="Date Placeholder 3">
            <a:extLst>
              <a:ext uri="{FF2B5EF4-FFF2-40B4-BE49-F238E27FC236}">
                <a16:creationId xmlns:a16="http://schemas.microsoft.com/office/drawing/2014/main" id="{B82C0DB5-B6D7-05ED-CA97-457ED9897E49}"/>
              </a:ext>
            </a:extLst>
          </p:cNvPr>
          <p:cNvSpPr>
            <a:spLocks noGrp="1"/>
          </p:cNvSpPr>
          <p:nvPr>
            <p:ph type="dt" sz="half" idx="10"/>
          </p:nvPr>
        </p:nvSpPr>
        <p:spPr/>
        <p:txBody>
          <a:bodyPr/>
          <a:lstStyle>
            <a:lvl1pPr>
              <a:defRPr/>
            </a:lvl1pPr>
          </a:lstStyle>
          <a:p>
            <a:pPr>
              <a:defRPr/>
            </a:pPr>
            <a:fld id="{B51BF23B-DF3E-466E-B533-349F93729745}" type="datetimeFigureOut">
              <a:rPr lang="vi-VN"/>
              <a:pPr>
                <a:defRPr/>
              </a:pPr>
              <a:t>04/12/2023</a:t>
            </a:fld>
            <a:endParaRPr lang="vi-VN"/>
          </a:p>
        </p:txBody>
      </p:sp>
      <p:sp>
        <p:nvSpPr>
          <p:cNvPr id="6" name="Footer Placeholder 4">
            <a:extLst>
              <a:ext uri="{FF2B5EF4-FFF2-40B4-BE49-F238E27FC236}">
                <a16:creationId xmlns:a16="http://schemas.microsoft.com/office/drawing/2014/main" id="{A1590465-19B5-E2FD-993C-F80E73020355}"/>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EC56CF26-C613-F4B8-BF1A-34C5A024BAF5}"/>
              </a:ext>
            </a:extLst>
          </p:cNvPr>
          <p:cNvSpPr>
            <a:spLocks noGrp="1"/>
          </p:cNvSpPr>
          <p:nvPr>
            <p:ph type="sldNum" sz="quarter" idx="12"/>
          </p:nvPr>
        </p:nvSpPr>
        <p:spPr/>
        <p:txBody>
          <a:bodyPr/>
          <a:lstStyle>
            <a:lvl1pPr>
              <a:defRPr/>
            </a:lvl1pPr>
          </a:lstStyle>
          <a:p>
            <a:fld id="{63D5722B-2BC0-48F5-8FC5-7488BDD7E5CB}" type="slidenum">
              <a:rPr lang="vi-VN" altLang="en-US"/>
              <a:pPr/>
              <a:t>‹#›</a:t>
            </a:fld>
            <a:endParaRPr lang="vi-VN" altLang="en-US"/>
          </a:p>
        </p:txBody>
      </p:sp>
    </p:spTree>
    <p:extLst>
      <p:ext uri="{BB962C8B-B14F-4D97-AF65-F5344CB8AC3E}">
        <p14:creationId xmlns:p14="http://schemas.microsoft.com/office/powerpoint/2010/main" val="158166879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9B565D2-17B2-4BA8-B4BC-BF8943931C19}"/>
              </a:ext>
            </a:extLst>
          </p:cNvPr>
          <p:cNvSpPr>
            <a:spLocks noGrp="1"/>
          </p:cNvSpPr>
          <p:nvPr>
            <p:ph type="dt" sz="half" idx="10"/>
          </p:nvPr>
        </p:nvSpPr>
        <p:spPr/>
        <p:txBody>
          <a:bodyPr/>
          <a:lstStyle>
            <a:lvl1pPr>
              <a:defRPr/>
            </a:lvl1pPr>
          </a:lstStyle>
          <a:p>
            <a:pPr>
              <a:defRPr/>
            </a:pPr>
            <a:fld id="{DEB411F3-F3AF-4B55-BD62-9591E907340E}" type="datetimeFigureOut">
              <a:rPr lang="vi-VN"/>
              <a:pPr>
                <a:defRPr/>
              </a:pPr>
              <a:t>04/12/2023</a:t>
            </a:fld>
            <a:endParaRPr lang="vi-VN"/>
          </a:p>
        </p:txBody>
      </p:sp>
      <p:sp>
        <p:nvSpPr>
          <p:cNvPr id="5" name="Footer Placeholder 4">
            <a:extLst>
              <a:ext uri="{FF2B5EF4-FFF2-40B4-BE49-F238E27FC236}">
                <a16:creationId xmlns:a16="http://schemas.microsoft.com/office/drawing/2014/main" id="{F0C6F209-F76A-715F-25F7-EE53A0ADFDCD}"/>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6F20B534-426F-F0D8-DD03-288C4BD5CCB1}"/>
              </a:ext>
            </a:extLst>
          </p:cNvPr>
          <p:cNvSpPr>
            <a:spLocks noGrp="1"/>
          </p:cNvSpPr>
          <p:nvPr>
            <p:ph type="sldNum" sz="quarter" idx="12"/>
          </p:nvPr>
        </p:nvSpPr>
        <p:spPr/>
        <p:txBody>
          <a:bodyPr/>
          <a:lstStyle>
            <a:lvl1pPr>
              <a:defRPr/>
            </a:lvl1pPr>
          </a:lstStyle>
          <a:p>
            <a:fld id="{042F019C-99C1-483B-A90A-8E0B5B8C6FAB}" type="slidenum">
              <a:rPr lang="vi-VN" altLang="en-US"/>
              <a:pPr/>
              <a:t>‹#›</a:t>
            </a:fld>
            <a:endParaRPr lang="vi-VN" altLang="en-US"/>
          </a:p>
        </p:txBody>
      </p:sp>
    </p:spTree>
    <p:extLst>
      <p:ext uri="{BB962C8B-B14F-4D97-AF65-F5344CB8AC3E}">
        <p14:creationId xmlns:p14="http://schemas.microsoft.com/office/powerpoint/2010/main" val="11998657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1"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6AA8DD3-5D93-0BC4-DC2A-AC4D07186E36}"/>
              </a:ext>
            </a:extLst>
          </p:cNvPr>
          <p:cNvSpPr>
            <a:spLocks noGrp="1"/>
          </p:cNvSpPr>
          <p:nvPr>
            <p:ph type="dt" sz="half" idx="10"/>
          </p:nvPr>
        </p:nvSpPr>
        <p:spPr/>
        <p:txBody>
          <a:bodyPr/>
          <a:lstStyle>
            <a:lvl1pPr>
              <a:defRPr/>
            </a:lvl1pPr>
          </a:lstStyle>
          <a:p>
            <a:pPr>
              <a:defRPr/>
            </a:pPr>
            <a:fld id="{021C2D86-7CF4-43B7-AAF0-1F2112DB17C1}" type="datetimeFigureOut">
              <a:rPr lang="vi-VN"/>
              <a:pPr>
                <a:defRPr/>
              </a:pPr>
              <a:t>04/12/2023</a:t>
            </a:fld>
            <a:endParaRPr lang="vi-VN"/>
          </a:p>
        </p:txBody>
      </p:sp>
      <p:sp>
        <p:nvSpPr>
          <p:cNvPr id="5" name="Footer Placeholder 4">
            <a:extLst>
              <a:ext uri="{FF2B5EF4-FFF2-40B4-BE49-F238E27FC236}">
                <a16:creationId xmlns:a16="http://schemas.microsoft.com/office/drawing/2014/main" id="{649E8486-3D29-A860-CB1C-83F75268D363}"/>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141D1E73-3631-2446-FC74-CA14FBB0B71A}"/>
              </a:ext>
            </a:extLst>
          </p:cNvPr>
          <p:cNvSpPr>
            <a:spLocks noGrp="1"/>
          </p:cNvSpPr>
          <p:nvPr>
            <p:ph type="sldNum" sz="quarter" idx="12"/>
          </p:nvPr>
        </p:nvSpPr>
        <p:spPr/>
        <p:txBody>
          <a:bodyPr/>
          <a:lstStyle>
            <a:lvl1pPr>
              <a:defRPr/>
            </a:lvl1pPr>
          </a:lstStyle>
          <a:p>
            <a:fld id="{9A8E64CD-80A9-4E68-8D51-D54BBFFB0F51}" type="slidenum">
              <a:rPr lang="vi-VN" altLang="en-US"/>
              <a:pPr/>
              <a:t>‹#›</a:t>
            </a:fld>
            <a:endParaRPr lang="vi-VN" altLang="en-US"/>
          </a:p>
        </p:txBody>
      </p:sp>
    </p:spTree>
    <p:extLst>
      <p:ext uri="{BB962C8B-B14F-4D97-AF65-F5344CB8AC3E}">
        <p14:creationId xmlns:p14="http://schemas.microsoft.com/office/powerpoint/2010/main" val="35559583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cSld name="1_Title Slide">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CF0C780F-2FDD-D9B1-398F-F12AB75681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788130"/>
      </p:ext>
    </p:extLst>
  </p:cSld>
  <p:clrMapOvr>
    <a:masterClrMapping/>
  </p:clrMapOvr>
  <p:transition spd="slow">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8770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2"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Date Placeholder 2">
            <a:extLst>
              <a:ext uri="{FF2B5EF4-FFF2-40B4-BE49-F238E27FC236}">
                <a16:creationId xmlns:a16="http://schemas.microsoft.com/office/drawing/2014/main" id="{5FDFED63-C6A9-D7D8-F48B-EFF1928082E7}"/>
              </a:ext>
            </a:extLst>
          </p:cNvPr>
          <p:cNvSpPr>
            <a:spLocks noGrp="1"/>
          </p:cNvSpPr>
          <p:nvPr>
            <p:ph type="dt" sz="half" idx="10"/>
          </p:nvPr>
        </p:nvSpPr>
        <p:spPr>
          <a:xfrm>
            <a:off x="608647" y="6245679"/>
            <a:ext cx="2845551"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40334482-8D27-8B84-2198-32C7003BDEE9}"/>
              </a:ext>
            </a:extLst>
          </p:cNvPr>
          <p:cNvSpPr>
            <a:spLocks noGrp="1"/>
          </p:cNvSpPr>
          <p:nvPr>
            <p:ph type="ftr" sz="quarter" idx="11"/>
          </p:nvPr>
        </p:nvSpPr>
        <p:spPr>
          <a:xfrm>
            <a:off x="4166887" y="6245679"/>
            <a:ext cx="3858227"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FE0ABE91-985D-0B9D-3C0D-F319E7A052F8}"/>
              </a:ext>
            </a:extLst>
          </p:cNvPr>
          <p:cNvSpPr>
            <a:spLocks noGrp="1"/>
          </p:cNvSpPr>
          <p:nvPr>
            <p:ph type="sldNum" sz="quarter" idx="12"/>
          </p:nvPr>
        </p:nvSpPr>
        <p:spPr>
          <a:xfrm>
            <a:off x="8737803" y="6245679"/>
            <a:ext cx="2845551" cy="476250"/>
          </a:xfrm>
        </p:spPr>
        <p:txBody>
          <a:bodyPr/>
          <a:lstStyle>
            <a:lvl1pPr>
              <a:defRPr>
                <a:latin typeface="Calibri" panose="020F0502020204030204" pitchFamily="34" charset="0"/>
              </a:defRPr>
            </a:lvl1pPr>
          </a:lstStyle>
          <a:p>
            <a:fld id="{8AD8002E-7001-4E08-9451-58268485CD43}" type="slidenum">
              <a:rPr lang="en-US" altLang="en-US"/>
              <a:pPr/>
              <a:t>‹#›</a:t>
            </a:fld>
            <a:endParaRPr lang="en-US" altLang="en-US"/>
          </a:p>
        </p:txBody>
      </p:sp>
    </p:spTree>
    <p:extLst>
      <p:ext uri="{BB962C8B-B14F-4D97-AF65-F5344CB8AC3E}">
        <p14:creationId xmlns:p14="http://schemas.microsoft.com/office/powerpoint/2010/main" val="12269411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FDAA466-6C91-B4FE-A462-8F5DD04030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B7E368-0D19-98A7-5602-8924CCA306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151780-A8BF-7F13-E2CD-2F511F8CE5C8}"/>
              </a:ext>
            </a:extLst>
          </p:cNvPr>
          <p:cNvSpPr>
            <a:spLocks noGrp="1" noChangeArrowheads="1"/>
          </p:cNvSpPr>
          <p:nvPr>
            <p:ph type="sldNum" sz="quarter" idx="12"/>
          </p:nvPr>
        </p:nvSpPr>
        <p:spPr>
          <a:ln/>
        </p:spPr>
        <p:txBody>
          <a:bodyPr/>
          <a:lstStyle>
            <a:lvl1pPr>
              <a:defRPr/>
            </a:lvl1pPr>
          </a:lstStyle>
          <a:p>
            <a:pPr>
              <a:defRPr/>
            </a:pPr>
            <a:fld id="{E0D9B7C7-8746-471E-ABDC-42A50A7B2044}" type="slidenum">
              <a:rPr lang="en-US" altLang="en-US"/>
              <a:pPr>
                <a:defRPr/>
              </a:pPr>
              <a:t>‹#›</a:t>
            </a:fld>
            <a:endParaRPr lang="en-US" altLang="en-US"/>
          </a:p>
        </p:txBody>
      </p:sp>
    </p:spTree>
    <p:extLst>
      <p:ext uri="{BB962C8B-B14F-4D97-AF65-F5344CB8AC3E}">
        <p14:creationId xmlns:p14="http://schemas.microsoft.com/office/powerpoint/2010/main" val="27188130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227483-B27E-E93D-3A52-8A5AC027DD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80725E-0718-1EC6-4B38-6609A5A4B9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D8FBD72-7C15-2125-552E-03173AAF8AE9}"/>
              </a:ext>
            </a:extLst>
          </p:cNvPr>
          <p:cNvSpPr>
            <a:spLocks noGrp="1" noChangeArrowheads="1"/>
          </p:cNvSpPr>
          <p:nvPr>
            <p:ph type="sldNum" sz="quarter" idx="12"/>
          </p:nvPr>
        </p:nvSpPr>
        <p:spPr>
          <a:ln/>
        </p:spPr>
        <p:txBody>
          <a:bodyPr/>
          <a:lstStyle>
            <a:lvl1pPr>
              <a:defRPr/>
            </a:lvl1pPr>
          </a:lstStyle>
          <a:p>
            <a:pPr>
              <a:defRPr/>
            </a:pPr>
            <a:fld id="{5EE65E37-2665-43AC-B070-0D8499522549}" type="slidenum">
              <a:rPr lang="en-US" altLang="en-US"/>
              <a:pPr>
                <a:defRPr/>
              </a:pPr>
              <a:t>‹#›</a:t>
            </a:fld>
            <a:endParaRPr lang="en-US" altLang="en-US"/>
          </a:p>
        </p:txBody>
      </p:sp>
    </p:spTree>
    <p:extLst>
      <p:ext uri="{BB962C8B-B14F-4D97-AF65-F5344CB8AC3E}">
        <p14:creationId xmlns:p14="http://schemas.microsoft.com/office/powerpoint/2010/main" val="4443205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D73650-3197-C179-0346-652BA07BE24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7954EE-1921-18B1-B806-55068CEF1E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DF6E7C-CE04-9476-EA8D-96192364E803}"/>
              </a:ext>
            </a:extLst>
          </p:cNvPr>
          <p:cNvSpPr>
            <a:spLocks noGrp="1" noChangeArrowheads="1"/>
          </p:cNvSpPr>
          <p:nvPr>
            <p:ph type="sldNum" sz="quarter" idx="12"/>
          </p:nvPr>
        </p:nvSpPr>
        <p:spPr>
          <a:ln/>
        </p:spPr>
        <p:txBody>
          <a:bodyPr/>
          <a:lstStyle>
            <a:lvl1pPr>
              <a:defRPr/>
            </a:lvl1pPr>
          </a:lstStyle>
          <a:p>
            <a:pPr>
              <a:defRPr/>
            </a:pPr>
            <a:fld id="{029FDB3D-FCF0-4097-9DFC-F9405827DAE6}" type="slidenum">
              <a:rPr lang="en-US" altLang="en-US"/>
              <a:pPr>
                <a:defRPr/>
              </a:pPr>
              <a:t>‹#›</a:t>
            </a:fld>
            <a:endParaRPr lang="en-US" altLang="en-US"/>
          </a:p>
        </p:txBody>
      </p:sp>
    </p:spTree>
    <p:extLst>
      <p:ext uri="{BB962C8B-B14F-4D97-AF65-F5344CB8AC3E}">
        <p14:creationId xmlns:p14="http://schemas.microsoft.com/office/powerpoint/2010/main" val="6290161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6E1499-C906-270F-4205-3A4675CFA91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29C3C21-72A7-8E6C-07AB-2626C54C4E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D30EBB-F7FA-B75F-141B-F1089237A856}"/>
              </a:ext>
            </a:extLst>
          </p:cNvPr>
          <p:cNvSpPr>
            <a:spLocks noGrp="1" noChangeArrowheads="1"/>
          </p:cNvSpPr>
          <p:nvPr>
            <p:ph type="sldNum" sz="quarter" idx="12"/>
          </p:nvPr>
        </p:nvSpPr>
        <p:spPr>
          <a:ln/>
        </p:spPr>
        <p:txBody>
          <a:bodyPr/>
          <a:lstStyle>
            <a:lvl1pPr>
              <a:defRPr/>
            </a:lvl1pPr>
          </a:lstStyle>
          <a:p>
            <a:pPr>
              <a:defRPr/>
            </a:pPr>
            <a:fld id="{BAB11DD4-1A5D-40B2-A7B0-1760C8185A58}" type="slidenum">
              <a:rPr lang="en-US" altLang="en-US"/>
              <a:pPr>
                <a:defRPr/>
              </a:pPr>
              <a:t>‹#›</a:t>
            </a:fld>
            <a:endParaRPr lang="en-US" altLang="en-US"/>
          </a:p>
        </p:txBody>
      </p:sp>
    </p:spTree>
    <p:extLst>
      <p:ext uri="{BB962C8B-B14F-4D97-AF65-F5344CB8AC3E}">
        <p14:creationId xmlns:p14="http://schemas.microsoft.com/office/powerpoint/2010/main" val="11702207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EF37AAC-B7A6-B8BF-8BF4-12F786D330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B2FE445-4B70-DBC5-B046-626C8860F6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8DB7AD3-5C76-9F59-2B87-9C3955C4330F}"/>
              </a:ext>
            </a:extLst>
          </p:cNvPr>
          <p:cNvSpPr>
            <a:spLocks noGrp="1" noChangeArrowheads="1"/>
          </p:cNvSpPr>
          <p:nvPr>
            <p:ph type="sldNum" sz="quarter" idx="12"/>
          </p:nvPr>
        </p:nvSpPr>
        <p:spPr>
          <a:ln/>
        </p:spPr>
        <p:txBody>
          <a:bodyPr/>
          <a:lstStyle>
            <a:lvl1pPr>
              <a:defRPr/>
            </a:lvl1pPr>
          </a:lstStyle>
          <a:p>
            <a:pPr>
              <a:defRPr/>
            </a:pPr>
            <a:fld id="{66E59FD0-84C4-46B7-80E3-B414AC2F94A6}" type="slidenum">
              <a:rPr lang="en-US" altLang="en-US"/>
              <a:pPr>
                <a:defRPr/>
              </a:pPr>
              <a:t>‹#›</a:t>
            </a:fld>
            <a:endParaRPr lang="en-US" altLang="en-US"/>
          </a:p>
        </p:txBody>
      </p:sp>
    </p:spTree>
    <p:extLst>
      <p:ext uri="{BB962C8B-B14F-4D97-AF65-F5344CB8AC3E}">
        <p14:creationId xmlns:p14="http://schemas.microsoft.com/office/powerpoint/2010/main" val="67348750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84E8A1B-4F24-39B8-ECEB-06F93389481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D5D7C7D-239A-7F99-4596-4738F85596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0E643B5-2EBF-A199-5A82-C3487D57284D}"/>
              </a:ext>
            </a:extLst>
          </p:cNvPr>
          <p:cNvSpPr>
            <a:spLocks noGrp="1" noChangeArrowheads="1"/>
          </p:cNvSpPr>
          <p:nvPr>
            <p:ph type="sldNum" sz="quarter" idx="12"/>
          </p:nvPr>
        </p:nvSpPr>
        <p:spPr>
          <a:ln/>
        </p:spPr>
        <p:txBody>
          <a:bodyPr/>
          <a:lstStyle>
            <a:lvl1pPr>
              <a:defRPr/>
            </a:lvl1pPr>
          </a:lstStyle>
          <a:p>
            <a:pPr>
              <a:defRPr/>
            </a:pPr>
            <a:fld id="{C1B1F4A0-5C48-4B6A-B684-3DF0AB89E416}" type="slidenum">
              <a:rPr lang="en-US" altLang="en-US"/>
              <a:pPr>
                <a:defRPr/>
              </a:pPr>
              <a:t>‹#›</a:t>
            </a:fld>
            <a:endParaRPr lang="en-US" altLang="en-US"/>
          </a:p>
        </p:txBody>
      </p:sp>
    </p:spTree>
    <p:extLst>
      <p:ext uri="{BB962C8B-B14F-4D97-AF65-F5344CB8AC3E}">
        <p14:creationId xmlns:p14="http://schemas.microsoft.com/office/powerpoint/2010/main" val="360839054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13A2F5-69E1-6316-A8E7-141E9980ED6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B473A2-A7C0-E057-7BB2-652E6FA4A1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6DB51BF-09A7-0FC1-2724-E7C33060D41A}"/>
              </a:ext>
            </a:extLst>
          </p:cNvPr>
          <p:cNvSpPr>
            <a:spLocks noGrp="1" noChangeArrowheads="1"/>
          </p:cNvSpPr>
          <p:nvPr>
            <p:ph type="sldNum" sz="quarter" idx="12"/>
          </p:nvPr>
        </p:nvSpPr>
        <p:spPr>
          <a:ln/>
        </p:spPr>
        <p:txBody>
          <a:bodyPr/>
          <a:lstStyle>
            <a:lvl1pPr>
              <a:defRPr/>
            </a:lvl1pPr>
          </a:lstStyle>
          <a:p>
            <a:pPr>
              <a:defRPr/>
            </a:pPr>
            <a:fld id="{AFDD11C1-221F-4A20-9071-5067792E1D32}" type="slidenum">
              <a:rPr lang="en-US" altLang="en-US"/>
              <a:pPr>
                <a:defRPr/>
              </a:pPr>
              <a:t>‹#›</a:t>
            </a:fld>
            <a:endParaRPr lang="en-US" altLang="en-US"/>
          </a:p>
        </p:txBody>
      </p:sp>
    </p:spTree>
    <p:extLst>
      <p:ext uri="{BB962C8B-B14F-4D97-AF65-F5344CB8AC3E}">
        <p14:creationId xmlns:p14="http://schemas.microsoft.com/office/powerpoint/2010/main" val="4097073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9CB3FC-F16E-9D93-E7C8-BF9BAC16D0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D8B1EB-98BA-174E-40BC-EC06DCB60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2F92EA-57F7-2930-8B12-22CB51B20D50}"/>
              </a:ext>
            </a:extLst>
          </p:cNvPr>
          <p:cNvSpPr>
            <a:spLocks noGrp="1" noChangeArrowheads="1"/>
          </p:cNvSpPr>
          <p:nvPr>
            <p:ph type="sldNum" sz="quarter" idx="12"/>
          </p:nvPr>
        </p:nvSpPr>
        <p:spPr>
          <a:ln/>
        </p:spPr>
        <p:txBody>
          <a:bodyPr/>
          <a:lstStyle>
            <a:lvl1pPr>
              <a:defRPr/>
            </a:lvl1pPr>
          </a:lstStyle>
          <a:p>
            <a:pPr>
              <a:defRPr/>
            </a:pPr>
            <a:fld id="{46193DEC-786A-4066-9D23-C2CC35E0147B}" type="slidenum">
              <a:rPr lang="en-US" altLang="en-US"/>
              <a:pPr>
                <a:defRPr/>
              </a:pPr>
              <a:t>‹#›</a:t>
            </a:fld>
            <a:endParaRPr lang="en-US" altLang="en-US"/>
          </a:p>
        </p:txBody>
      </p:sp>
    </p:spTree>
    <p:extLst>
      <p:ext uri="{BB962C8B-B14F-4D97-AF65-F5344CB8AC3E}">
        <p14:creationId xmlns:p14="http://schemas.microsoft.com/office/powerpoint/2010/main" val="69685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7A14281-D711-6F8C-A446-B2A57019DF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86A6359-CC1C-29CC-5D8F-1ED1703852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E4D2CF3-BF70-4674-D4A5-0F492F47CEAB}"/>
              </a:ext>
            </a:extLst>
          </p:cNvPr>
          <p:cNvSpPr>
            <a:spLocks noGrp="1" noChangeArrowheads="1"/>
          </p:cNvSpPr>
          <p:nvPr>
            <p:ph type="sldNum" sz="quarter" idx="12"/>
          </p:nvPr>
        </p:nvSpPr>
        <p:spPr>
          <a:ln/>
        </p:spPr>
        <p:txBody>
          <a:bodyPr/>
          <a:lstStyle>
            <a:lvl1pPr>
              <a:defRPr/>
            </a:lvl1pPr>
          </a:lstStyle>
          <a:p>
            <a:pPr>
              <a:defRPr/>
            </a:pPr>
            <a:fld id="{E9AF7F4F-5EC2-4D4E-94AE-FA8F06D9FAE5}" type="slidenum">
              <a:rPr lang="en-US" altLang="en-US"/>
              <a:pPr>
                <a:defRPr/>
              </a:pPr>
              <a:t>‹#›</a:t>
            </a:fld>
            <a:endParaRPr lang="en-US" altLang="en-US"/>
          </a:p>
        </p:txBody>
      </p:sp>
    </p:spTree>
    <p:extLst>
      <p:ext uri="{BB962C8B-B14F-4D97-AF65-F5344CB8AC3E}">
        <p14:creationId xmlns:p14="http://schemas.microsoft.com/office/powerpoint/2010/main" val="1589396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8243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B793206-A694-2C4C-7C35-0A6953556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4CB8EB7-67DD-0864-8361-F5E3EC2DC1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D809A8-C9F2-82BF-A519-11ACDD6C2094}"/>
              </a:ext>
            </a:extLst>
          </p:cNvPr>
          <p:cNvSpPr>
            <a:spLocks noGrp="1" noChangeArrowheads="1"/>
          </p:cNvSpPr>
          <p:nvPr>
            <p:ph type="sldNum" sz="quarter" idx="12"/>
          </p:nvPr>
        </p:nvSpPr>
        <p:spPr>
          <a:ln/>
        </p:spPr>
        <p:txBody>
          <a:bodyPr/>
          <a:lstStyle>
            <a:lvl1pPr>
              <a:defRPr/>
            </a:lvl1pPr>
          </a:lstStyle>
          <a:p>
            <a:pPr>
              <a:defRPr/>
            </a:pPr>
            <a:fld id="{DC78EF9C-0EFB-4E1D-8728-919258067F8D}" type="slidenum">
              <a:rPr lang="en-US" altLang="en-US"/>
              <a:pPr>
                <a:defRPr/>
              </a:pPr>
              <a:t>‹#›</a:t>
            </a:fld>
            <a:endParaRPr lang="en-US" altLang="en-US"/>
          </a:p>
        </p:txBody>
      </p:sp>
    </p:spTree>
    <p:extLst>
      <p:ext uri="{BB962C8B-B14F-4D97-AF65-F5344CB8AC3E}">
        <p14:creationId xmlns:p14="http://schemas.microsoft.com/office/powerpoint/2010/main" val="199993618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BD888B-856F-2061-7F61-32D0F6B75E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2F0716-C7DD-4B9B-7263-1DE3C7CD1A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1CFFBF-0281-173D-0B84-AAE8ED6DF85E}"/>
              </a:ext>
            </a:extLst>
          </p:cNvPr>
          <p:cNvSpPr>
            <a:spLocks noGrp="1" noChangeArrowheads="1"/>
          </p:cNvSpPr>
          <p:nvPr>
            <p:ph type="sldNum" sz="quarter" idx="12"/>
          </p:nvPr>
        </p:nvSpPr>
        <p:spPr>
          <a:ln/>
        </p:spPr>
        <p:txBody>
          <a:bodyPr/>
          <a:lstStyle>
            <a:lvl1pPr>
              <a:defRPr/>
            </a:lvl1pPr>
          </a:lstStyle>
          <a:p>
            <a:pPr>
              <a:defRPr/>
            </a:pPr>
            <a:fld id="{E4D00B42-10D8-45B1-B310-5DB45676DBFD}" type="slidenum">
              <a:rPr lang="en-US" altLang="en-US"/>
              <a:pPr>
                <a:defRPr/>
              </a:pPr>
              <a:t>‹#›</a:t>
            </a:fld>
            <a:endParaRPr lang="en-US" altLang="en-US"/>
          </a:p>
        </p:txBody>
      </p:sp>
    </p:spTree>
    <p:extLst>
      <p:ext uri="{BB962C8B-B14F-4D97-AF65-F5344CB8AC3E}">
        <p14:creationId xmlns:p14="http://schemas.microsoft.com/office/powerpoint/2010/main" val="385185025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954016F-8983-8C9E-3683-809DDEFFB2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2A3AB8-C540-8277-D7CC-85405F823B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D9C2E17-396E-0F5D-CF1D-FE7A661AA437}"/>
              </a:ext>
            </a:extLst>
          </p:cNvPr>
          <p:cNvSpPr>
            <a:spLocks noGrp="1" noChangeArrowheads="1"/>
          </p:cNvSpPr>
          <p:nvPr>
            <p:ph type="sldNum" sz="quarter" idx="12"/>
          </p:nvPr>
        </p:nvSpPr>
        <p:spPr>
          <a:ln/>
        </p:spPr>
        <p:txBody>
          <a:bodyPr/>
          <a:lstStyle>
            <a:lvl1pPr>
              <a:defRPr/>
            </a:lvl1pPr>
          </a:lstStyle>
          <a:p>
            <a:pPr>
              <a:defRPr/>
            </a:pPr>
            <a:fld id="{25B09BB6-09C2-4A1F-8393-3AA9A58B4A57}" type="slidenum">
              <a:rPr lang="en-US" altLang="en-US"/>
              <a:pPr>
                <a:defRPr/>
              </a:pPr>
              <a:t>‹#›</a:t>
            </a:fld>
            <a:endParaRPr lang="en-US" altLang="en-US"/>
          </a:p>
        </p:txBody>
      </p:sp>
    </p:spTree>
    <p:extLst>
      <p:ext uri="{BB962C8B-B14F-4D97-AF65-F5344CB8AC3E}">
        <p14:creationId xmlns:p14="http://schemas.microsoft.com/office/powerpoint/2010/main" val="219728368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E1F29B7-D225-C9B8-5D5D-A90D85BC687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664BFFA-5D2B-95CC-3310-57BA11B35E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075AB45-4326-93C8-5A9F-057ADCB25CE0}"/>
              </a:ext>
            </a:extLst>
          </p:cNvPr>
          <p:cNvSpPr>
            <a:spLocks noGrp="1" noChangeArrowheads="1"/>
          </p:cNvSpPr>
          <p:nvPr>
            <p:ph type="sldNum" sz="quarter" idx="12"/>
          </p:nvPr>
        </p:nvSpPr>
        <p:spPr>
          <a:ln/>
        </p:spPr>
        <p:txBody>
          <a:bodyPr/>
          <a:lstStyle>
            <a:lvl1pPr>
              <a:defRPr/>
            </a:lvl1pPr>
          </a:lstStyle>
          <a:p>
            <a:pPr>
              <a:defRPr/>
            </a:pPr>
            <a:fld id="{067C2D39-9887-415F-AB95-391201AEB44B}" type="slidenum">
              <a:rPr lang="en-US" altLang="en-US"/>
              <a:pPr>
                <a:defRPr/>
              </a:pPr>
              <a:t>‹#›</a:t>
            </a:fld>
            <a:endParaRPr lang="en-US" altLang="en-US"/>
          </a:p>
        </p:txBody>
      </p:sp>
    </p:spTree>
    <p:extLst>
      <p:ext uri="{BB962C8B-B14F-4D97-AF65-F5344CB8AC3E}">
        <p14:creationId xmlns:p14="http://schemas.microsoft.com/office/powerpoint/2010/main" val="148236547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90908CC6-FF75-ECB9-B1D0-401809BCF1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25280C-4BBB-B25F-F473-9A1F8A95A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8D6B82-8ABC-E795-42BA-77295CA5A0A1}"/>
              </a:ext>
            </a:extLst>
          </p:cNvPr>
          <p:cNvSpPr>
            <a:spLocks noGrp="1" noChangeArrowheads="1"/>
          </p:cNvSpPr>
          <p:nvPr>
            <p:ph type="sldNum" sz="quarter" idx="12"/>
          </p:nvPr>
        </p:nvSpPr>
        <p:spPr>
          <a:ln/>
        </p:spPr>
        <p:txBody>
          <a:bodyPr/>
          <a:lstStyle>
            <a:lvl1pPr>
              <a:defRPr/>
            </a:lvl1pPr>
          </a:lstStyle>
          <a:p>
            <a:pPr>
              <a:defRPr/>
            </a:pPr>
            <a:fld id="{8A5873EB-6941-4EDE-B4D9-DEB54D9FDB33}" type="slidenum">
              <a:rPr lang="en-US" altLang="en-US"/>
              <a:pPr>
                <a:defRPr/>
              </a:pPr>
              <a:t>‹#›</a:t>
            </a:fld>
            <a:endParaRPr lang="en-US" altLang="en-US"/>
          </a:p>
        </p:txBody>
      </p:sp>
    </p:spTree>
    <p:extLst>
      <p:ext uri="{BB962C8B-B14F-4D97-AF65-F5344CB8AC3E}">
        <p14:creationId xmlns:p14="http://schemas.microsoft.com/office/powerpoint/2010/main" val="219010835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8FE7-ED41-48F7-AA53-C42CC122635D}"/>
              </a:ext>
            </a:extLst>
          </p:cNvPr>
          <p:cNvSpPr>
            <a:spLocks noGrp="1"/>
          </p:cNvSpPr>
          <p:nvPr>
            <p:ph type="ctrTitle"/>
          </p:nvPr>
        </p:nvSpPr>
        <p:spPr>
          <a:xfrm>
            <a:off x="1524000" y="1122363"/>
            <a:ext cx="9144000" cy="2387600"/>
          </a:xfrm>
        </p:spPr>
        <p:txBody>
          <a:bodyPr anchor="b"/>
          <a:lstStyle>
            <a:lvl1pPr algn="ctr">
              <a:defRPr sz="5625"/>
            </a:lvl1pPr>
          </a:lstStyle>
          <a:p>
            <a:r>
              <a:rPr lang="en-US"/>
              <a:t>Click to edit Master title style</a:t>
            </a:r>
          </a:p>
        </p:txBody>
      </p:sp>
      <p:sp>
        <p:nvSpPr>
          <p:cNvPr id="3" name="Subtitle 2">
            <a:extLst>
              <a:ext uri="{FF2B5EF4-FFF2-40B4-BE49-F238E27FC236}">
                <a16:creationId xmlns:a16="http://schemas.microsoft.com/office/drawing/2014/main" id="{2F7100AA-5D07-4BF4-8744-4C884C11C668}"/>
              </a:ext>
            </a:extLst>
          </p:cNvPr>
          <p:cNvSpPr>
            <a:spLocks noGrp="1"/>
          </p:cNvSpPr>
          <p:nvPr>
            <p:ph type="subTitle" idx="1"/>
          </p:nvPr>
        </p:nvSpPr>
        <p:spPr>
          <a:xfrm>
            <a:off x="1524000" y="3602038"/>
            <a:ext cx="91440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id="{9C0809C2-76BB-485A-905C-CCD417E5F952}"/>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5A227DCB-D56A-4B1C-BF82-1D13FC1E5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B0632-A386-4300-B2A0-416FB253FDD6}"/>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932823978"/>
      </p:ext>
    </p:extLst>
  </p:cSld>
  <p:clrMapOvr>
    <a:masterClrMapping/>
  </p:clrMapOvr>
  <p:transition spd="slow">
    <p:push dir="u"/>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325A6-C5AA-49B3-91D3-6237D94868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9DC0CD-E815-4EFB-9480-FDC9690D49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FDB34-9810-46EE-A193-EF4A34BE19C1}"/>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2F4EDCA2-4987-42EF-B1BE-CB96788EB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826CD-DDD3-4417-832F-020B40DBAF7E}"/>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253597108"/>
      </p:ext>
    </p:extLst>
  </p:cSld>
  <p:clrMapOvr>
    <a:masterClrMapping/>
  </p:clrMapOvr>
  <p:transition spd="slow">
    <p:push dir="u"/>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12661-33BE-4987-A1A4-572FC1CF86FC}"/>
              </a:ext>
            </a:extLst>
          </p:cNvPr>
          <p:cNvSpPr>
            <a:spLocks noGrp="1"/>
          </p:cNvSpPr>
          <p:nvPr>
            <p:ph type="title"/>
          </p:nvPr>
        </p:nvSpPr>
        <p:spPr>
          <a:xfrm>
            <a:off x="831850" y="1709739"/>
            <a:ext cx="10515600" cy="2852737"/>
          </a:xfrm>
        </p:spPr>
        <p:txBody>
          <a:bodyPr anchor="b"/>
          <a:lstStyle>
            <a:lvl1pPr>
              <a:defRPr sz="5625"/>
            </a:lvl1pPr>
          </a:lstStyle>
          <a:p>
            <a:r>
              <a:rPr lang="en-US"/>
              <a:t>Click to edit Master title style</a:t>
            </a:r>
          </a:p>
        </p:txBody>
      </p:sp>
      <p:sp>
        <p:nvSpPr>
          <p:cNvPr id="3" name="Text Placeholder 2">
            <a:extLst>
              <a:ext uri="{FF2B5EF4-FFF2-40B4-BE49-F238E27FC236}">
                <a16:creationId xmlns:a16="http://schemas.microsoft.com/office/drawing/2014/main" id="{87A01007-E4A8-46F4-A843-B0D9B63B9662}"/>
              </a:ext>
            </a:extLst>
          </p:cNvPr>
          <p:cNvSpPr>
            <a:spLocks noGrp="1"/>
          </p:cNvSpPr>
          <p:nvPr>
            <p:ph type="body" idx="1"/>
          </p:nvPr>
        </p:nvSpPr>
        <p:spPr>
          <a:xfrm>
            <a:off x="831850" y="4589464"/>
            <a:ext cx="10515600" cy="1500187"/>
          </a:xfr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BA513D-1F23-4926-902E-F86B7669EABE}"/>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E46027C4-8C80-42FB-B841-F66045A4A4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954DA-2690-4AAC-8118-B215FA5EBDF6}"/>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349213916"/>
      </p:ext>
    </p:extLst>
  </p:cSld>
  <p:clrMapOvr>
    <a:masterClrMapping/>
  </p:clrMapOvr>
  <p:transition spd="slow">
    <p:push dir="u"/>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E0FE8-76F1-4E4C-BD69-7A54F7ADCA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C4B825-E65B-4752-A602-D86ADF33F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304DC3-5789-4942-87BA-F5A30D237C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416EFA-C6D5-441F-A5E7-C7C1E2F1DBFA}"/>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6" name="Footer Placeholder 5">
            <a:extLst>
              <a:ext uri="{FF2B5EF4-FFF2-40B4-BE49-F238E27FC236}">
                <a16:creationId xmlns:a16="http://schemas.microsoft.com/office/drawing/2014/main" id="{AD196686-A5A0-483C-86C6-71C4971568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6152B0-1766-4EE5-956D-F15BE6CD5B09}"/>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014243652"/>
      </p:ext>
    </p:extLst>
  </p:cSld>
  <p:clrMapOvr>
    <a:masterClrMapping/>
  </p:clrMapOvr>
  <p:transition spd="slow">
    <p:push dir="u"/>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6B058-84D6-4753-9F8E-6F04DF64CF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BE2103-7663-421B-8C5F-4540D6448D1F}"/>
              </a:ext>
            </a:extLst>
          </p:cNvPr>
          <p:cNvSpPr>
            <a:spLocks noGrp="1"/>
          </p:cNvSpPr>
          <p:nvPr>
            <p:ph type="body" idx="1"/>
          </p:nvPr>
        </p:nvSpPr>
        <p:spPr>
          <a:xfrm>
            <a:off x="839790" y="1681164"/>
            <a:ext cx="5157787"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id="{97A838F0-7B30-4DD1-A4AA-E708161B8004}"/>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30AF10-FF1E-4148-93E0-492E37BFAC99}"/>
              </a:ext>
            </a:extLst>
          </p:cNvPr>
          <p:cNvSpPr>
            <a:spLocks noGrp="1"/>
          </p:cNvSpPr>
          <p:nvPr>
            <p:ph type="body" sz="quarter" idx="3"/>
          </p:nvPr>
        </p:nvSpPr>
        <p:spPr>
          <a:xfrm>
            <a:off x="6172200" y="1681164"/>
            <a:ext cx="5183188"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id="{54800421-8B55-4C23-AA5A-F706F6124C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62232E-E21E-4D21-B2C5-AE013A2405AA}"/>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8" name="Footer Placeholder 7">
            <a:extLst>
              <a:ext uri="{FF2B5EF4-FFF2-40B4-BE49-F238E27FC236}">
                <a16:creationId xmlns:a16="http://schemas.microsoft.com/office/drawing/2014/main" id="{F9BF284A-84E7-4691-B245-B10C395717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502C9AC-7F43-4B14-AD06-CE18A1F63DA2}"/>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99048821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75748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AC2D6-E7AA-4458-950B-894F7363DC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62D80E-BD61-4388-836E-DA09472DB9BC}"/>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4" name="Footer Placeholder 3">
            <a:extLst>
              <a:ext uri="{FF2B5EF4-FFF2-40B4-BE49-F238E27FC236}">
                <a16:creationId xmlns:a16="http://schemas.microsoft.com/office/drawing/2014/main" id="{93DC2024-26D4-4417-B4A9-C367DF1DFD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DDF945-FF7E-44C4-B7C6-ECF93ACE159B}"/>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613282033"/>
      </p:ext>
    </p:extLst>
  </p:cSld>
  <p:clrMapOvr>
    <a:masterClrMapping/>
  </p:clrMapOvr>
  <p:transition spd="slow">
    <p:push dir="u"/>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482EFA-B003-4A5A-B38E-0CC26A20981E}"/>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3" name="Footer Placeholder 2">
            <a:extLst>
              <a:ext uri="{FF2B5EF4-FFF2-40B4-BE49-F238E27FC236}">
                <a16:creationId xmlns:a16="http://schemas.microsoft.com/office/drawing/2014/main" id="{558A7164-7290-40FA-96A7-8F6155FDE7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DFE7DA-ABBA-419B-82F2-31D9A59CD118}"/>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559346227"/>
      </p:ext>
    </p:extLst>
  </p:cSld>
  <p:clrMapOvr>
    <a:masterClrMapping/>
  </p:clrMapOvr>
  <p:transition spd="slow">
    <p:push dir="u"/>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329BD-2884-4616-856E-43A0A7C6BAC5}"/>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8C84940A-D2C6-4CB0-9CA8-E57E03CFF80D}"/>
              </a:ext>
            </a:extLst>
          </p:cNvPr>
          <p:cNvSpPr>
            <a:spLocks noGrp="1"/>
          </p:cNvSpPr>
          <p:nvPr>
            <p:ph idx="1"/>
          </p:nvPr>
        </p:nvSpPr>
        <p:spPr>
          <a:xfrm>
            <a:off x="5183188" y="987426"/>
            <a:ext cx="6172200"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82631A-DC07-402C-9C93-6AB5F719DF8B}"/>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88193DA2-2DAE-4F51-A2E8-61D6864A42C1}"/>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6" name="Footer Placeholder 5">
            <a:extLst>
              <a:ext uri="{FF2B5EF4-FFF2-40B4-BE49-F238E27FC236}">
                <a16:creationId xmlns:a16="http://schemas.microsoft.com/office/drawing/2014/main" id="{9507CB8B-1AFF-498E-8DC7-DAB72ED2B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B443A1-A204-4CF7-B99A-039E6F445FAF}"/>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243425585"/>
      </p:ext>
    </p:extLst>
  </p:cSld>
  <p:clrMapOvr>
    <a:masterClrMapping/>
  </p:clrMapOvr>
  <p:transition spd="slow">
    <p:push dir="u"/>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3A3D5-DA8A-4077-8155-15C4D71A6714}"/>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48F00220-75BF-4F8E-A13F-C8268C156E14}"/>
              </a:ext>
            </a:extLst>
          </p:cNvPr>
          <p:cNvSpPr>
            <a:spLocks noGrp="1"/>
          </p:cNvSpPr>
          <p:nvPr>
            <p:ph type="pic" idx="1"/>
          </p:nvPr>
        </p:nvSpPr>
        <p:spPr>
          <a:xfrm>
            <a:off x="5183188" y="987426"/>
            <a:ext cx="6172200"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a:extLst>
              <a:ext uri="{FF2B5EF4-FFF2-40B4-BE49-F238E27FC236}">
                <a16:creationId xmlns:a16="http://schemas.microsoft.com/office/drawing/2014/main" id="{EB22C233-BF73-49FD-AD59-F626D758F3D0}"/>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DF60D90-2FED-44D0-B236-D30AC770A7B3}"/>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6" name="Footer Placeholder 5">
            <a:extLst>
              <a:ext uri="{FF2B5EF4-FFF2-40B4-BE49-F238E27FC236}">
                <a16:creationId xmlns:a16="http://schemas.microsoft.com/office/drawing/2014/main" id="{9EF6063E-D247-47F1-BFDD-83BE99322E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AC41D-0691-48C7-A2A1-6D05E3451F0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397783320"/>
      </p:ext>
    </p:extLst>
  </p:cSld>
  <p:clrMapOvr>
    <a:masterClrMapping/>
  </p:clrMapOvr>
  <p:transition spd="slow">
    <p:push dir="u"/>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FE489-F5F3-4CB1-AE54-02E90F3383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7E1B6E-439E-49D9-848C-FFC8D868E2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EFE1E-E40A-47A4-811E-48A4EDD37B21}"/>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0BA2705C-D16D-4418-9BBE-35C26637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20830-C741-4F74-8666-3796AA018761}"/>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944933488"/>
      </p:ext>
    </p:extLst>
  </p:cSld>
  <p:clrMapOvr>
    <a:masterClrMapping/>
  </p:clrMapOvr>
  <p:transition spd="slow">
    <p:push dir="u"/>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9D05A2-775D-48D5-9756-D19B31DBE6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4192CC-B707-4AC3-978F-2DEDD2617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A00C32-2C2B-4D08-AC29-9AEC361C7424}"/>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9E672D94-21CA-44AE-8E8B-28C5A57652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C29B8-23F9-4397-B0C5-880F62FDE428}"/>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481324611"/>
      </p:ext>
    </p:extLst>
  </p:cSld>
  <p:clrMapOvr>
    <a:masterClrMapping/>
  </p:clrMapOvr>
  <p:transition spd="slow">
    <p:push dir="u"/>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98610-23A4-4478-BB7F-AF97CCD609CC}"/>
              </a:ext>
            </a:extLst>
          </p:cNvPr>
          <p:cNvSpPr>
            <a:spLocks noGrp="1"/>
          </p:cNvSpPr>
          <p:nvPr>
            <p:ph type="ctrTitle"/>
          </p:nvPr>
        </p:nvSpPr>
        <p:spPr>
          <a:xfrm>
            <a:off x="1524000" y="1122363"/>
            <a:ext cx="9144000" cy="2387600"/>
          </a:xfrm>
        </p:spPr>
        <p:txBody>
          <a:bodyPr anchor="b"/>
          <a:lstStyle>
            <a:lvl1pPr algn="ctr">
              <a:defRPr sz="5625"/>
            </a:lvl1pPr>
          </a:lstStyle>
          <a:p>
            <a:r>
              <a:rPr lang="en-US"/>
              <a:t>Click to edit Master title style</a:t>
            </a:r>
          </a:p>
        </p:txBody>
      </p:sp>
      <p:sp>
        <p:nvSpPr>
          <p:cNvPr id="3" name="Subtitle 2">
            <a:extLst>
              <a:ext uri="{FF2B5EF4-FFF2-40B4-BE49-F238E27FC236}">
                <a16:creationId xmlns:a16="http://schemas.microsoft.com/office/drawing/2014/main" id="{461EF358-725E-45E7-9579-541818BE7F13}"/>
              </a:ext>
            </a:extLst>
          </p:cNvPr>
          <p:cNvSpPr>
            <a:spLocks noGrp="1"/>
          </p:cNvSpPr>
          <p:nvPr>
            <p:ph type="subTitle" idx="1"/>
          </p:nvPr>
        </p:nvSpPr>
        <p:spPr>
          <a:xfrm>
            <a:off x="1524000" y="3602038"/>
            <a:ext cx="9144000" cy="1655762"/>
          </a:xfrm>
        </p:spPr>
        <p:txBody>
          <a:bodyPr/>
          <a:lstStyle>
            <a:lvl1pPr marL="0" indent="0" algn="ctr">
              <a:buNone/>
              <a:defRPr sz="2250"/>
            </a:lvl1pPr>
            <a:lvl2pPr marL="428625" indent="0" algn="ctr">
              <a:buNone/>
              <a:defRPr sz="1875"/>
            </a:lvl2pPr>
            <a:lvl3pPr marL="857250" indent="0" algn="ctr">
              <a:buNone/>
              <a:defRPr sz="1688"/>
            </a:lvl3pPr>
            <a:lvl4pPr marL="1285875" indent="0" algn="ctr">
              <a:buNone/>
              <a:defRPr sz="1500"/>
            </a:lvl4pPr>
            <a:lvl5pPr marL="1714500" indent="0" algn="ctr">
              <a:buNone/>
              <a:defRPr sz="1500"/>
            </a:lvl5pPr>
            <a:lvl6pPr marL="2143125" indent="0" algn="ctr">
              <a:buNone/>
              <a:defRPr sz="1500"/>
            </a:lvl6pPr>
            <a:lvl7pPr marL="2571750" indent="0" algn="ctr">
              <a:buNone/>
              <a:defRPr sz="1500"/>
            </a:lvl7pPr>
            <a:lvl8pPr marL="3000375" indent="0" algn="ctr">
              <a:buNone/>
              <a:defRPr sz="1500"/>
            </a:lvl8pPr>
            <a:lvl9pPr marL="3429000" indent="0" algn="ctr">
              <a:buNone/>
              <a:defRPr sz="1500"/>
            </a:lvl9pPr>
          </a:lstStyle>
          <a:p>
            <a:r>
              <a:rPr lang="en-US"/>
              <a:t>Click to edit Master subtitle style</a:t>
            </a:r>
          </a:p>
        </p:txBody>
      </p:sp>
      <p:sp>
        <p:nvSpPr>
          <p:cNvPr id="4" name="Date Placeholder 3">
            <a:extLst>
              <a:ext uri="{FF2B5EF4-FFF2-40B4-BE49-F238E27FC236}">
                <a16:creationId xmlns:a16="http://schemas.microsoft.com/office/drawing/2014/main" id="{357DA445-3A30-4007-9B97-854F883793DA}"/>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98D343E8-83BC-4AF0-8185-0269DCB80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E8730-7124-4056-968E-A718BECF63C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4124904999"/>
      </p:ext>
    </p:extLst>
  </p:cSld>
  <p:clrMapOvr>
    <a:masterClrMapping/>
  </p:clrMapOvr>
  <p:transition spd="slow">
    <p:push dir="u"/>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37D8F-1E31-4047-948E-B2954F05D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7A2A88-8393-411B-948B-6EE45FD44F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E0D57-2114-4844-8852-86D48EC2FC60}"/>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96F8A95A-6536-48B5-8F02-9841E7473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60B9D-B5EE-400A-ACF5-3476B5D2986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471008658"/>
      </p:ext>
    </p:extLst>
  </p:cSld>
  <p:clrMapOvr>
    <a:masterClrMapping/>
  </p:clrMapOvr>
  <p:transition spd="slow">
    <p:push dir="u"/>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C9D9-CBDA-471B-AA7E-577E9F01C39C}"/>
              </a:ext>
            </a:extLst>
          </p:cNvPr>
          <p:cNvSpPr>
            <a:spLocks noGrp="1"/>
          </p:cNvSpPr>
          <p:nvPr>
            <p:ph type="title"/>
          </p:nvPr>
        </p:nvSpPr>
        <p:spPr>
          <a:xfrm>
            <a:off x="831850" y="1709739"/>
            <a:ext cx="10515600" cy="2852737"/>
          </a:xfrm>
        </p:spPr>
        <p:txBody>
          <a:bodyPr anchor="b"/>
          <a:lstStyle>
            <a:lvl1pPr>
              <a:defRPr sz="5625"/>
            </a:lvl1pPr>
          </a:lstStyle>
          <a:p>
            <a:r>
              <a:rPr lang="en-US"/>
              <a:t>Click to edit Master title style</a:t>
            </a:r>
          </a:p>
        </p:txBody>
      </p:sp>
      <p:sp>
        <p:nvSpPr>
          <p:cNvPr id="3" name="Text Placeholder 2">
            <a:extLst>
              <a:ext uri="{FF2B5EF4-FFF2-40B4-BE49-F238E27FC236}">
                <a16:creationId xmlns:a16="http://schemas.microsoft.com/office/drawing/2014/main" id="{F0245C2A-41C0-4AD7-8293-828A62FF6540}"/>
              </a:ext>
            </a:extLst>
          </p:cNvPr>
          <p:cNvSpPr>
            <a:spLocks noGrp="1"/>
          </p:cNvSpPr>
          <p:nvPr>
            <p:ph type="body" idx="1"/>
          </p:nvPr>
        </p:nvSpPr>
        <p:spPr>
          <a:xfrm>
            <a:off x="831850" y="4589464"/>
            <a:ext cx="10515600" cy="1500187"/>
          </a:xfrm>
        </p:spPr>
        <p:txBody>
          <a:bodyPr/>
          <a:lstStyle>
            <a:lvl1pPr marL="0" indent="0">
              <a:buNone/>
              <a:defRPr sz="2250">
                <a:solidFill>
                  <a:schemeClr val="tx1">
                    <a:tint val="75000"/>
                  </a:schemeClr>
                </a:solidFill>
              </a:defRPr>
            </a:lvl1pPr>
            <a:lvl2pPr marL="428625" indent="0">
              <a:buNone/>
              <a:defRPr sz="1875">
                <a:solidFill>
                  <a:schemeClr val="tx1">
                    <a:tint val="75000"/>
                  </a:schemeClr>
                </a:solidFill>
              </a:defRPr>
            </a:lvl2pPr>
            <a:lvl3pPr marL="857250" indent="0">
              <a:buNone/>
              <a:defRPr sz="1688">
                <a:solidFill>
                  <a:schemeClr val="tx1">
                    <a:tint val="75000"/>
                  </a:schemeClr>
                </a:solidFill>
              </a:defRPr>
            </a:lvl3pPr>
            <a:lvl4pPr marL="1285875" indent="0">
              <a:buNone/>
              <a:defRPr sz="1500">
                <a:solidFill>
                  <a:schemeClr val="tx1">
                    <a:tint val="75000"/>
                  </a:schemeClr>
                </a:solidFill>
              </a:defRPr>
            </a:lvl4pPr>
            <a:lvl5pPr marL="1714500" indent="0">
              <a:buNone/>
              <a:defRPr sz="1500">
                <a:solidFill>
                  <a:schemeClr val="tx1">
                    <a:tint val="75000"/>
                  </a:schemeClr>
                </a:solidFill>
              </a:defRPr>
            </a:lvl5pPr>
            <a:lvl6pPr marL="2143125" indent="0">
              <a:buNone/>
              <a:defRPr sz="1500">
                <a:solidFill>
                  <a:schemeClr val="tx1">
                    <a:tint val="75000"/>
                  </a:schemeClr>
                </a:solidFill>
              </a:defRPr>
            </a:lvl6pPr>
            <a:lvl7pPr marL="2571750" indent="0">
              <a:buNone/>
              <a:defRPr sz="1500">
                <a:solidFill>
                  <a:schemeClr val="tx1">
                    <a:tint val="75000"/>
                  </a:schemeClr>
                </a:solidFill>
              </a:defRPr>
            </a:lvl7pPr>
            <a:lvl8pPr marL="3000375" indent="0">
              <a:buNone/>
              <a:defRPr sz="1500">
                <a:solidFill>
                  <a:schemeClr val="tx1">
                    <a:tint val="75000"/>
                  </a:schemeClr>
                </a:solidFill>
              </a:defRPr>
            </a:lvl8pPr>
            <a:lvl9pPr marL="3429000" indent="0">
              <a:buNone/>
              <a:defRPr sz="15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3D4605-7A80-4D95-87EA-5FCD5D39D71D}"/>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0D9EBBF4-B24B-4CC7-A246-FA346D468E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C224DB-4A00-48A7-B14B-CC7BD29B1BDC}"/>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199464559"/>
      </p:ext>
    </p:extLst>
  </p:cSld>
  <p:clrMapOvr>
    <a:masterClrMapping/>
  </p:clrMapOvr>
  <p:transition spd="slow">
    <p:push dir="u"/>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E84E-E6E5-4881-8683-D49C344473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813A4A-A543-4607-AA28-E9AA884350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C57217-8BE9-4D55-9C2C-A3EA55AA94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590171-33E0-4981-ABBE-DABB81622023}"/>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6" name="Footer Placeholder 5">
            <a:extLst>
              <a:ext uri="{FF2B5EF4-FFF2-40B4-BE49-F238E27FC236}">
                <a16:creationId xmlns:a16="http://schemas.microsoft.com/office/drawing/2014/main" id="{AD663E81-5A36-449B-8A7E-FE17243E1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7956C1-60AF-4967-9430-D2B2DA3F1007}"/>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85892694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3517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3111-FD6D-49F9-AD66-367BEAFCDF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FF1556E-07C8-4279-95DA-A035F2359236}"/>
              </a:ext>
            </a:extLst>
          </p:cNvPr>
          <p:cNvSpPr>
            <a:spLocks noGrp="1"/>
          </p:cNvSpPr>
          <p:nvPr>
            <p:ph type="body" idx="1"/>
          </p:nvPr>
        </p:nvSpPr>
        <p:spPr>
          <a:xfrm>
            <a:off x="839790" y="1681164"/>
            <a:ext cx="5157787"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a:extLst>
              <a:ext uri="{FF2B5EF4-FFF2-40B4-BE49-F238E27FC236}">
                <a16:creationId xmlns:a16="http://schemas.microsoft.com/office/drawing/2014/main" id="{972C7B66-6EBC-4BA5-B552-07A04F13E526}"/>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1C372E-76A2-495C-AFAD-B39180554B06}"/>
              </a:ext>
            </a:extLst>
          </p:cNvPr>
          <p:cNvSpPr>
            <a:spLocks noGrp="1"/>
          </p:cNvSpPr>
          <p:nvPr>
            <p:ph type="body" sz="quarter" idx="3"/>
          </p:nvPr>
        </p:nvSpPr>
        <p:spPr>
          <a:xfrm>
            <a:off x="6172200" y="1681164"/>
            <a:ext cx="5183188" cy="823912"/>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a:extLst>
              <a:ext uri="{FF2B5EF4-FFF2-40B4-BE49-F238E27FC236}">
                <a16:creationId xmlns:a16="http://schemas.microsoft.com/office/drawing/2014/main" id="{675ACDA7-4755-4095-A85E-7C75D5C365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6FE613-B69E-4998-93C2-23F5A82A447C}"/>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8" name="Footer Placeholder 7">
            <a:extLst>
              <a:ext uri="{FF2B5EF4-FFF2-40B4-BE49-F238E27FC236}">
                <a16:creationId xmlns:a16="http://schemas.microsoft.com/office/drawing/2014/main" id="{C2C0BE0E-7253-4F49-99E5-DEE3A8A8EF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9CBDF1-0398-446A-B7B8-8636637C9B95}"/>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00443438"/>
      </p:ext>
    </p:extLst>
  </p:cSld>
  <p:clrMapOvr>
    <a:masterClrMapping/>
  </p:clrMapOvr>
  <p:transition spd="slow">
    <p:push dir="u"/>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FE8D8-A5C1-47AC-B22F-25963E44C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9B608-D1A1-4B16-8EE6-C9944459D931}"/>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4" name="Footer Placeholder 3">
            <a:extLst>
              <a:ext uri="{FF2B5EF4-FFF2-40B4-BE49-F238E27FC236}">
                <a16:creationId xmlns:a16="http://schemas.microsoft.com/office/drawing/2014/main" id="{C0A3CEB8-E011-4ECA-85A8-CED51CA533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372377-2B68-40A6-955D-0921FB82BE70}"/>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3665212658"/>
      </p:ext>
    </p:extLst>
  </p:cSld>
  <p:clrMapOvr>
    <a:masterClrMapping/>
  </p:clrMapOvr>
  <p:transition spd="slow">
    <p:push dir="u"/>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8F915-B33A-4D9C-AE40-7ABB67D30CA9}"/>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3" name="Footer Placeholder 2">
            <a:extLst>
              <a:ext uri="{FF2B5EF4-FFF2-40B4-BE49-F238E27FC236}">
                <a16:creationId xmlns:a16="http://schemas.microsoft.com/office/drawing/2014/main" id="{CD6EF953-E78D-4C99-9F80-AD5A918FFA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E4EDBB-FD68-47B0-AB7A-98AA9462778B}"/>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413305877"/>
      </p:ext>
    </p:extLst>
  </p:cSld>
  <p:clrMapOvr>
    <a:masterClrMapping/>
  </p:clrMapOvr>
  <p:transition spd="slow">
    <p:push dir="u"/>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F2DA9-0481-416E-B3BB-30EC4976C994}"/>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Content Placeholder 2">
            <a:extLst>
              <a:ext uri="{FF2B5EF4-FFF2-40B4-BE49-F238E27FC236}">
                <a16:creationId xmlns:a16="http://schemas.microsoft.com/office/drawing/2014/main" id="{E32E5877-CCB2-43EB-82DF-6D2FF0DD96D1}"/>
              </a:ext>
            </a:extLst>
          </p:cNvPr>
          <p:cNvSpPr>
            <a:spLocks noGrp="1"/>
          </p:cNvSpPr>
          <p:nvPr>
            <p:ph idx="1"/>
          </p:nvPr>
        </p:nvSpPr>
        <p:spPr>
          <a:xfrm>
            <a:off x="5183188" y="987426"/>
            <a:ext cx="6172200" cy="4873625"/>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3B035-C812-46D8-8A98-4BF60AAFD6D8}"/>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BAEDB39-672E-4681-9732-74442648071A}"/>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6" name="Footer Placeholder 5">
            <a:extLst>
              <a:ext uri="{FF2B5EF4-FFF2-40B4-BE49-F238E27FC236}">
                <a16:creationId xmlns:a16="http://schemas.microsoft.com/office/drawing/2014/main" id="{24C3DA87-B06A-4520-9E88-51E45E6154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4DE97-F134-49CF-9FE6-1F14C4C626AE}"/>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1594312287"/>
      </p:ext>
    </p:extLst>
  </p:cSld>
  <p:clrMapOvr>
    <a:masterClrMapping/>
  </p:clrMapOvr>
  <p:transition spd="slow">
    <p:push dir="u"/>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98B6-404F-48EA-AF80-C776DCC82CE5}"/>
              </a:ext>
            </a:extLst>
          </p:cNvPr>
          <p:cNvSpPr>
            <a:spLocks noGrp="1"/>
          </p:cNvSpPr>
          <p:nvPr>
            <p:ph type="title"/>
          </p:nvPr>
        </p:nvSpPr>
        <p:spPr>
          <a:xfrm>
            <a:off x="839790" y="457200"/>
            <a:ext cx="3932237" cy="1600200"/>
          </a:xfrm>
        </p:spPr>
        <p:txBody>
          <a:bodyPr anchor="b"/>
          <a:lstStyle>
            <a:lvl1pPr>
              <a:defRPr sz="3000"/>
            </a:lvl1pPr>
          </a:lstStyle>
          <a:p>
            <a:r>
              <a:rPr lang="en-US"/>
              <a:t>Click to edit Master title style</a:t>
            </a:r>
          </a:p>
        </p:txBody>
      </p:sp>
      <p:sp>
        <p:nvSpPr>
          <p:cNvPr id="3" name="Picture Placeholder 2">
            <a:extLst>
              <a:ext uri="{FF2B5EF4-FFF2-40B4-BE49-F238E27FC236}">
                <a16:creationId xmlns:a16="http://schemas.microsoft.com/office/drawing/2014/main" id="{BED727F6-0EA3-4549-8818-979C13BB4B5C}"/>
              </a:ext>
            </a:extLst>
          </p:cNvPr>
          <p:cNvSpPr>
            <a:spLocks noGrp="1"/>
          </p:cNvSpPr>
          <p:nvPr>
            <p:ph type="pic" idx="1"/>
          </p:nvPr>
        </p:nvSpPr>
        <p:spPr>
          <a:xfrm>
            <a:off x="5183188" y="987426"/>
            <a:ext cx="6172200" cy="4873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r>
              <a:rPr lang="en-US"/>
              <a:t>Click icon to add picture</a:t>
            </a:r>
          </a:p>
        </p:txBody>
      </p:sp>
      <p:sp>
        <p:nvSpPr>
          <p:cNvPr id="4" name="Text Placeholder 3">
            <a:extLst>
              <a:ext uri="{FF2B5EF4-FFF2-40B4-BE49-F238E27FC236}">
                <a16:creationId xmlns:a16="http://schemas.microsoft.com/office/drawing/2014/main" id="{1D6A2D3D-DA72-4FCB-92F9-1F7ADD59FA37}"/>
              </a:ext>
            </a:extLst>
          </p:cNvPr>
          <p:cNvSpPr>
            <a:spLocks noGrp="1"/>
          </p:cNvSpPr>
          <p:nvPr>
            <p:ph type="body" sz="half" idx="2"/>
          </p:nvPr>
        </p:nvSpPr>
        <p:spPr>
          <a:xfrm>
            <a:off x="839790" y="2057400"/>
            <a:ext cx="3932237" cy="3811588"/>
          </a:xfr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en-US"/>
              <a:t>Click to edit Master text styles</a:t>
            </a:r>
          </a:p>
        </p:txBody>
      </p:sp>
      <p:sp>
        <p:nvSpPr>
          <p:cNvPr id="5" name="Date Placeholder 4">
            <a:extLst>
              <a:ext uri="{FF2B5EF4-FFF2-40B4-BE49-F238E27FC236}">
                <a16:creationId xmlns:a16="http://schemas.microsoft.com/office/drawing/2014/main" id="{DB16E2AC-83D2-43D2-B606-90B56374C1A7}"/>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6" name="Footer Placeholder 5">
            <a:extLst>
              <a:ext uri="{FF2B5EF4-FFF2-40B4-BE49-F238E27FC236}">
                <a16:creationId xmlns:a16="http://schemas.microsoft.com/office/drawing/2014/main" id="{41A362F9-E3F3-46A1-A4DC-126F77108E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BF2EDC-8E78-4AC5-9025-E9815291BFDE}"/>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393286696"/>
      </p:ext>
    </p:extLst>
  </p:cSld>
  <p:clrMapOvr>
    <a:masterClrMapping/>
  </p:clrMapOvr>
  <p:transition spd="slow">
    <p:push dir="u"/>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AF292-B51F-45AF-BF49-15C5F29E73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FD4D78-8F59-45F0-9E5C-50881A7F34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4B526-179C-43FA-B4DA-74285B2A4C8C}"/>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D9997952-B602-4C5B-B602-F9E1898AC4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11A96B-706B-437C-8455-10E305D87EF6}"/>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597747809"/>
      </p:ext>
    </p:extLst>
  </p:cSld>
  <p:clrMapOvr>
    <a:masterClrMapping/>
  </p:clrMapOvr>
  <p:transition spd="slow">
    <p:push dir="u"/>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9248C3-D6A4-46FA-8620-54A4595247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1FC54-6779-4CBD-B015-E003F15A65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B8E155-69D6-43AC-BE09-D471641DB881}"/>
              </a:ext>
            </a:extLst>
          </p:cNvPr>
          <p:cNvSpPr>
            <a:spLocks noGrp="1"/>
          </p:cNvSpPr>
          <p:nvPr>
            <p:ph type="dt" sz="half" idx="10"/>
          </p:nvPr>
        </p:nvSpPr>
        <p:spPr/>
        <p:txBody>
          <a:body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A71A7236-2DCE-4A04-AC26-F83B2A675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D4D779-CF64-442B-AA70-8ECBEB954A6B}"/>
              </a:ext>
            </a:extLst>
          </p:cNvPr>
          <p:cNvSpPr>
            <a:spLocks noGrp="1"/>
          </p:cNvSpPr>
          <p:nvPr>
            <p:ph type="sldNum" sz="quarter" idx="12"/>
          </p:nvPr>
        </p:nvSpPr>
        <p:spPr/>
        <p:txBody>
          <a:bodyPr/>
          <a:lstStyle/>
          <a:p>
            <a:fld id="{39345404-FC73-4E28-961E-2C11B01C8ECB}" type="slidenum">
              <a:rPr lang="en-US" smtClean="0"/>
              <a:t>‹#›</a:t>
            </a:fld>
            <a:endParaRPr lang="en-US"/>
          </a:p>
        </p:txBody>
      </p:sp>
    </p:spTree>
    <p:extLst>
      <p:ext uri="{BB962C8B-B14F-4D97-AF65-F5344CB8AC3E}">
        <p14:creationId xmlns:p14="http://schemas.microsoft.com/office/powerpoint/2010/main" val="2719310783"/>
      </p:ext>
    </p:extLst>
  </p:cSld>
  <p:clrMapOvr>
    <a:masterClrMapping/>
  </p:clrMapOvr>
  <p:transition spd="slow">
    <p:push dir="u"/>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22127168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21314345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82AE91-B5A4-4F76-BF9E-EEACBE1664F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781852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9185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82AE91-B5A4-4F76-BF9E-EEACBE1664F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10648152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82AE91-B5A4-4F76-BF9E-EEACBE1664FB}"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5152230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82AE91-B5A4-4F76-BF9E-EEACBE1664FB}"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4529856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82AE91-B5A4-4F76-BF9E-EEACBE1664FB}"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77880171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82AE91-B5A4-4F76-BF9E-EEACBE1664F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322803098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82AE91-B5A4-4F76-BF9E-EEACBE1664FB}"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371036718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8939890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82AE91-B5A4-4F76-BF9E-EEACBE1664FB}"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EC563A-5090-4E52-824A-5A10A400C6A6}" type="slidenum">
              <a:rPr lang="en-US" smtClean="0"/>
              <a:t>‹#›</a:t>
            </a:fld>
            <a:endParaRPr lang="en-US"/>
          </a:p>
        </p:txBody>
      </p:sp>
    </p:spTree>
    <p:extLst>
      <p:ext uri="{BB962C8B-B14F-4D97-AF65-F5344CB8AC3E}">
        <p14:creationId xmlns:p14="http://schemas.microsoft.com/office/powerpoint/2010/main" val="36025021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5892D1-E070-4989-857A-BD31CB8D63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5C96D49-AF45-400E-AEAC-550C56122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748F9D-CB52-4BAC-B1BD-4A137F3DB66B}"/>
              </a:ext>
            </a:extLst>
          </p:cNvPr>
          <p:cNvSpPr>
            <a:spLocks noGrp="1" noChangeArrowheads="1"/>
          </p:cNvSpPr>
          <p:nvPr>
            <p:ph type="sldNum" sz="quarter" idx="12"/>
          </p:nvPr>
        </p:nvSpPr>
        <p:spPr>
          <a:ln/>
        </p:spPr>
        <p:txBody>
          <a:bodyPr/>
          <a:lstStyle>
            <a:lvl1pPr>
              <a:defRPr/>
            </a:lvl1pPr>
          </a:lstStyle>
          <a:p>
            <a:pPr>
              <a:defRPr/>
            </a:pPr>
            <a:fld id="{6C5705CA-EB31-4885-A83F-B372C405569E}" type="slidenum">
              <a:rPr lang="en-US" altLang="en-US"/>
              <a:pPr>
                <a:defRPr/>
              </a:pPr>
              <a:t>‹#›</a:t>
            </a:fld>
            <a:endParaRPr lang="en-US" altLang="en-US"/>
          </a:p>
        </p:txBody>
      </p:sp>
    </p:spTree>
    <p:extLst>
      <p:ext uri="{BB962C8B-B14F-4D97-AF65-F5344CB8AC3E}">
        <p14:creationId xmlns:p14="http://schemas.microsoft.com/office/powerpoint/2010/main" val="224844172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1C0D7-79A1-4C97-A6CF-D758C713D1EA}"/>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65EB2F07-D789-463C-A131-58B6D0D78779}"/>
              </a:ext>
            </a:extLst>
          </p:cNvPr>
          <p:cNvSpPr>
            <a:spLocks noGrp="1"/>
          </p:cNvSpPr>
          <p:nvPr>
            <p:ph sz="quarter" idx="1"/>
          </p:nvPr>
        </p:nvSpPr>
        <p:spPr>
          <a:xfrm>
            <a:off x="609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F47BA5-821C-4AC0-8372-8E37657ACCC4}"/>
              </a:ext>
            </a:extLst>
          </p:cNvPr>
          <p:cNvSpPr>
            <a:spLocks noGrp="1"/>
          </p:cNvSpPr>
          <p:nvPr>
            <p:ph sz="quarter" idx="2"/>
          </p:nvPr>
        </p:nvSpPr>
        <p:spPr>
          <a:xfrm>
            <a:off x="6197600" y="1600200"/>
            <a:ext cx="5384800" cy="2185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823ACFA4-F2A8-4BB6-ABEC-AB32CBFC28F9}"/>
              </a:ext>
            </a:extLst>
          </p:cNvPr>
          <p:cNvSpPr>
            <a:spLocks noGrp="1"/>
          </p:cNvSpPr>
          <p:nvPr>
            <p:ph sz="quarter" idx="3"/>
          </p:nvPr>
        </p:nvSpPr>
        <p:spPr>
          <a:xfrm>
            <a:off x="609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D57ADDD-4D6E-490D-B5E5-987AF058AF88}"/>
              </a:ext>
            </a:extLst>
          </p:cNvPr>
          <p:cNvSpPr>
            <a:spLocks noGrp="1"/>
          </p:cNvSpPr>
          <p:nvPr>
            <p:ph sz="quarter" idx="4"/>
          </p:nvPr>
        </p:nvSpPr>
        <p:spPr>
          <a:xfrm>
            <a:off x="6197600" y="3938589"/>
            <a:ext cx="5384800" cy="218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2F2029-8F97-4747-9BA3-3E9632191942}"/>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29095B71-EBF9-482F-B12B-F683E57CEB56}"/>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D60F69B-3093-48D0-8589-9EA759E469E2}"/>
              </a:ext>
            </a:extLst>
          </p:cNvPr>
          <p:cNvSpPr>
            <a:spLocks noGrp="1"/>
          </p:cNvSpPr>
          <p:nvPr>
            <p:ph type="sldNum" sz="quarter" idx="12"/>
          </p:nvPr>
        </p:nvSpPr>
        <p:spPr>
          <a:xfrm>
            <a:off x="8737600" y="6245225"/>
            <a:ext cx="2844800" cy="476250"/>
          </a:xfrm>
        </p:spPr>
        <p:txBody>
          <a:bodyPr/>
          <a:lstStyle>
            <a:lvl1pPr>
              <a:defRPr/>
            </a:lvl1pPr>
          </a:lstStyle>
          <a:p>
            <a:fld id="{ED064300-9B1F-4940-976D-BAC82EA1A269}" type="slidenum">
              <a:rPr lang="en-US" altLang="en-US"/>
              <a:pPr/>
              <a:t>‹#›</a:t>
            </a:fld>
            <a:endParaRPr lang="en-US" altLang="en-US"/>
          </a:p>
        </p:txBody>
      </p:sp>
    </p:spTree>
    <p:extLst>
      <p:ext uri="{BB962C8B-B14F-4D97-AF65-F5344CB8AC3E}">
        <p14:creationId xmlns:p14="http://schemas.microsoft.com/office/powerpoint/2010/main" val="41117799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6850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F4B2B0-5692-4608-AE5E-1810040255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412507490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6660502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4B2B0-5692-4608-AE5E-1810040255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5844826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F4B2B0-5692-4608-AE5E-18100402558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672172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F4B2B0-5692-4608-AE5E-181004025582}" type="datetimeFigureOut">
              <a:rPr lang="en-US" smtClean="0"/>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21809515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F4B2B0-5692-4608-AE5E-181004025582}" type="datetimeFigureOut">
              <a:rPr lang="en-US" smtClean="0"/>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25020970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F4B2B0-5692-4608-AE5E-181004025582}" type="datetimeFigureOut">
              <a:rPr lang="en-US" smtClean="0"/>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9508191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232839618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F4B2B0-5692-4608-AE5E-181004025582}"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32278776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6895536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61267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F4B2B0-5692-4608-AE5E-181004025582}" type="datetimeFigureOut">
              <a:rPr lang="en-US" smtClean="0"/>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E41656-4857-41DD-BA83-C1CDF45A2F9E}" type="slidenum">
              <a:rPr lang="en-US" smtClean="0"/>
              <a:t>‹#›</a:t>
            </a:fld>
            <a:endParaRPr lang="en-US"/>
          </a:p>
        </p:txBody>
      </p:sp>
    </p:spTree>
    <p:extLst>
      <p:ext uri="{BB962C8B-B14F-4D97-AF65-F5344CB8AC3E}">
        <p14:creationId xmlns:p14="http://schemas.microsoft.com/office/powerpoint/2010/main" val="10075156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65430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890019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7561786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98104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04474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23653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78306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8441330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472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853744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7301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850194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15913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491505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210823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768766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50321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551362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36991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6318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êu đề của Mụ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êu đề 1"/>
          <p:cNvSpPr>
            <a:spLocks noGrp="1"/>
          </p:cNvSpPr>
          <p:nvPr>
            <p:ph type="title"/>
          </p:nvPr>
        </p:nvSpPr>
        <p:spPr>
          <a:xfrm>
            <a:off x="4265613" y="1828800"/>
            <a:ext cx="6858002" cy="1828800"/>
          </a:xfrm>
        </p:spPr>
        <p:txBody>
          <a:bodyPr rtlCol="0" anchor="b">
            <a:normAutofit/>
          </a:bodyPr>
          <a:lstStyle>
            <a:lvl1pPr algn="l" rtl="0">
              <a:defRPr sz="4400"/>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4265610" y="3733800"/>
            <a:ext cx="6858002" cy="914400"/>
          </a:xfrm>
        </p:spPr>
        <p:txBody>
          <a:bodyPr rtlCol="0"/>
          <a:lstStyle>
            <a:lvl1pPr marL="0" indent="0" algn="l" rtl="0">
              <a:spcBef>
                <a:spcPts val="0"/>
              </a:spcBef>
              <a:buNone/>
              <a:defRPr sz="2400">
                <a:solidFill>
                  <a:schemeClr val="tx1"/>
                </a:solidFill>
              </a:defRPr>
            </a:lvl1pPr>
            <a:lvl2pPr marL="457200" indent="0" algn="l" rtl="0">
              <a:buNone/>
              <a:defRPr sz="2000">
                <a:solidFill>
                  <a:schemeClr val="tx1">
                    <a:tint val="75000"/>
                  </a:schemeClr>
                </a:solidFill>
              </a:defRPr>
            </a:lvl2pPr>
            <a:lvl3pPr marL="914400" indent="0" algn="l" rtl="0">
              <a:buNone/>
              <a:defRPr sz="1800">
                <a:solidFill>
                  <a:schemeClr val="tx1">
                    <a:tint val="75000"/>
                  </a:schemeClr>
                </a:solidFill>
              </a:defRPr>
            </a:lvl3pPr>
            <a:lvl4pPr marL="1371600" indent="0" algn="l" rtl="0">
              <a:buNone/>
              <a:defRPr sz="1600">
                <a:solidFill>
                  <a:schemeClr val="tx1">
                    <a:tint val="75000"/>
                  </a:schemeClr>
                </a:solidFill>
              </a:defRPr>
            </a:lvl4pPr>
            <a:lvl5pPr marL="1828800" indent="0" algn="l" rtl="0">
              <a:buNone/>
              <a:defRPr sz="1600">
                <a:solidFill>
                  <a:schemeClr val="tx1">
                    <a:tint val="75000"/>
                  </a:schemeClr>
                </a:solidFill>
              </a:defRPr>
            </a:lvl5pPr>
            <a:lvl6pPr marL="2286000" indent="0" algn="l" rtl="0">
              <a:buNone/>
              <a:defRPr sz="1600">
                <a:solidFill>
                  <a:schemeClr val="tx1">
                    <a:tint val="75000"/>
                  </a:schemeClr>
                </a:solidFill>
              </a:defRPr>
            </a:lvl6pPr>
            <a:lvl7pPr marL="2743200" indent="0" algn="l" rtl="0">
              <a:buNone/>
              <a:defRPr sz="1600">
                <a:solidFill>
                  <a:schemeClr val="tx1">
                    <a:tint val="75000"/>
                  </a:schemeClr>
                </a:solidFill>
              </a:defRPr>
            </a:lvl7pPr>
            <a:lvl8pPr marL="3200400" indent="0" algn="l" rtl="0">
              <a:buNone/>
              <a:defRPr sz="1600">
                <a:solidFill>
                  <a:schemeClr val="tx1">
                    <a:tint val="75000"/>
                  </a:schemeClr>
                </a:solidFill>
              </a:defRPr>
            </a:lvl8pPr>
            <a:lvl9pPr marL="3657600" indent="0" algn="l" rtl="0">
              <a:buNone/>
              <a:defRPr sz="1600">
                <a:solidFill>
                  <a:schemeClr val="tx1">
                    <a:tint val="75000"/>
                  </a:schemeClr>
                </a:solidFill>
              </a:defRPr>
            </a:lvl9pPr>
          </a:lstStyle>
          <a:p>
            <a:pPr lvl="0" rtl="0"/>
            <a:r>
              <a:rPr lang="en-US"/>
              <a:t>Click to edit Master text styles</a:t>
            </a:r>
          </a:p>
        </p:txBody>
      </p:sp>
    </p:spTree>
    <p:extLst>
      <p:ext uri="{BB962C8B-B14F-4D97-AF65-F5344CB8AC3E}">
        <p14:creationId xmlns:p14="http://schemas.microsoft.com/office/powerpoint/2010/main" val="122925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04224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642980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648018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6738155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913680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02380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93570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974008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089559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36081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3785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8747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50824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230971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031971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79954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D3514EA-422E-973D-C946-20C750150842}"/>
              </a:ext>
            </a:extLst>
          </p:cNvPr>
          <p:cNvSpPr>
            <a:spLocks noGrp="1"/>
          </p:cNvSpPr>
          <p:nvPr>
            <p:ph type="dt" sz="half" idx="10"/>
          </p:nvPr>
        </p:nvSpPr>
        <p:spPr/>
        <p:txBody>
          <a:bodyPr/>
          <a:lstStyle>
            <a:lvl1pPr>
              <a:defRPr/>
            </a:lvl1pPr>
          </a:lstStyle>
          <a:p>
            <a:pPr>
              <a:defRPr/>
            </a:pPr>
            <a:fld id="{12049870-7D29-487E-B77E-D19DBD7639E1}" type="datetimeFigureOut">
              <a:rPr lang="en-US"/>
              <a:pPr>
                <a:defRPr/>
              </a:pPr>
              <a:t>12/4/2023</a:t>
            </a:fld>
            <a:endParaRPr lang="en-US"/>
          </a:p>
        </p:txBody>
      </p:sp>
      <p:sp>
        <p:nvSpPr>
          <p:cNvPr id="5" name="Footer Placeholder 4">
            <a:extLst>
              <a:ext uri="{FF2B5EF4-FFF2-40B4-BE49-F238E27FC236}">
                <a16:creationId xmlns:a16="http://schemas.microsoft.com/office/drawing/2014/main" id="{DDFA0267-E411-B21E-5DE5-9B8DC59965E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6ABB84-7F76-DA6F-E625-8E6977748C75}"/>
              </a:ext>
            </a:extLst>
          </p:cNvPr>
          <p:cNvSpPr>
            <a:spLocks noGrp="1"/>
          </p:cNvSpPr>
          <p:nvPr>
            <p:ph type="sldNum" sz="quarter" idx="12"/>
          </p:nvPr>
        </p:nvSpPr>
        <p:spPr/>
        <p:txBody>
          <a:bodyPr/>
          <a:lstStyle>
            <a:lvl1pPr>
              <a:defRPr/>
            </a:lvl1pPr>
          </a:lstStyle>
          <a:p>
            <a:fld id="{B3BA0DD5-E335-485C-9C90-B39B12B4B2C7}" type="slidenum">
              <a:rPr lang="en-US" altLang="en-US"/>
              <a:pPr/>
              <a:t>‹#›</a:t>
            </a:fld>
            <a:endParaRPr lang="en-US" altLang="en-US"/>
          </a:p>
        </p:txBody>
      </p:sp>
    </p:spTree>
    <p:extLst>
      <p:ext uri="{BB962C8B-B14F-4D97-AF65-F5344CB8AC3E}">
        <p14:creationId xmlns:p14="http://schemas.microsoft.com/office/powerpoint/2010/main" val="55618173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5A369-A56C-562C-9FA6-DAF6447CBE0B}"/>
              </a:ext>
            </a:extLst>
          </p:cNvPr>
          <p:cNvSpPr>
            <a:spLocks noGrp="1"/>
          </p:cNvSpPr>
          <p:nvPr>
            <p:ph type="dt" sz="half" idx="10"/>
          </p:nvPr>
        </p:nvSpPr>
        <p:spPr/>
        <p:txBody>
          <a:bodyPr/>
          <a:lstStyle>
            <a:lvl1pPr>
              <a:defRPr/>
            </a:lvl1pPr>
          </a:lstStyle>
          <a:p>
            <a:pPr>
              <a:defRPr/>
            </a:pPr>
            <a:fld id="{E3A14A63-7C6A-4B01-AB0C-DE5A32BBBDD8}" type="datetimeFigureOut">
              <a:rPr lang="en-US"/>
              <a:pPr>
                <a:defRPr/>
              </a:pPr>
              <a:t>12/4/2023</a:t>
            </a:fld>
            <a:endParaRPr lang="en-US"/>
          </a:p>
        </p:txBody>
      </p:sp>
      <p:sp>
        <p:nvSpPr>
          <p:cNvPr id="5" name="Footer Placeholder 4">
            <a:extLst>
              <a:ext uri="{FF2B5EF4-FFF2-40B4-BE49-F238E27FC236}">
                <a16:creationId xmlns:a16="http://schemas.microsoft.com/office/drawing/2014/main" id="{BEC0751A-F528-FE83-E2D5-C0E843A646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638D5C8-F870-9C11-FFD0-33D0F49EAADA}"/>
              </a:ext>
            </a:extLst>
          </p:cNvPr>
          <p:cNvSpPr>
            <a:spLocks noGrp="1"/>
          </p:cNvSpPr>
          <p:nvPr>
            <p:ph type="sldNum" sz="quarter" idx="12"/>
          </p:nvPr>
        </p:nvSpPr>
        <p:spPr/>
        <p:txBody>
          <a:bodyPr/>
          <a:lstStyle>
            <a:lvl1pPr>
              <a:defRPr/>
            </a:lvl1pPr>
          </a:lstStyle>
          <a:p>
            <a:fld id="{1BFCAFD6-4860-480B-AA43-90B62E6DE6D8}" type="slidenum">
              <a:rPr lang="en-US" altLang="en-US"/>
              <a:pPr/>
              <a:t>‹#›</a:t>
            </a:fld>
            <a:endParaRPr lang="en-US" altLang="en-US"/>
          </a:p>
        </p:txBody>
      </p:sp>
    </p:spTree>
    <p:extLst>
      <p:ext uri="{BB962C8B-B14F-4D97-AF65-F5344CB8AC3E}">
        <p14:creationId xmlns:p14="http://schemas.microsoft.com/office/powerpoint/2010/main" val="273339969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B3A57F-F4D0-BEDB-B071-6D84FFD87982}"/>
              </a:ext>
            </a:extLst>
          </p:cNvPr>
          <p:cNvSpPr>
            <a:spLocks noGrp="1"/>
          </p:cNvSpPr>
          <p:nvPr>
            <p:ph type="dt" sz="half" idx="10"/>
          </p:nvPr>
        </p:nvSpPr>
        <p:spPr/>
        <p:txBody>
          <a:bodyPr/>
          <a:lstStyle>
            <a:lvl1pPr>
              <a:defRPr/>
            </a:lvl1pPr>
          </a:lstStyle>
          <a:p>
            <a:pPr>
              <a:defRPr/>
            </a:pPr>
            <a:fld id="{CED3B2E5-C178-471B-838E-68A750084E2A}" type="datetimeFigureOut">
              <a:rPr lang="en-US"/>
              <a:pPr>
                <a:defRPr/>
              </a:pPr>
              <a:t>12/4/2023</a:t>
            </a:fld>
            <a:endParaRPr lang="en-US"/>
          </a:p>
        </p:txBody>
      </p:sp>
      <p:sp>
        <p:nvSpPr>
          <p:cNvPr id="5" name="Footer Placeholder 4">
            <a:extLst>
              <a:ext uri="{FF2B5EF4-FFF2-40B4-BE49-F238E27FC236}">
                <a16:creationId xmlns:a16="http://schemas.microsoft.com/office/drawing/2014/main" id="{B130C6D0-D27A-39B8-6479-21BDBF9ED42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D6990A1-37EA-68D7-4B57-D6079A2223CC}"/>
              </a:ext>
            </a:extLst>
          </p:cNvPr>
          <p:cNvSpPr>
            <a:spLocks noGrp="1"/>
          </p:cNvSpPr>
          <p:nvPr>
            <p:ph type="sldNum" sz="quarter" idx="12"/>
          </p:nvPr>
        </p:nvSpPr>
        <p:spPr/>
        <p:txBody>
          <a:bodyPr/>
          <a:lstStyle>
            <a:lvl1pPr>
              <a:defRPr/>
            </a:lvl1pPr>
          </a:lstStyle>
          <a:p>
            <a:fld id="{14D9C9FF-5A82-489C-B71E-921ABCCB3938}" type="slidenum">
              <a:rPr lang="en-US" altLang="en-US"/>
              <a:pPr/>
              <a:t>‹#›</a:t>
            </a:fld>
            <a:endParaRPr lang="en-US" altLang="en-US"/>
          </a:p>
        </p:txBody>
      </p:sp>
    </p:spTree>
    <p:extLst>
      <p:ext uri="{BB962C8B-B14F-4D97-AF65-F5344CB8AC3E}">
        <p14:creationId xmlns:p14="http://schemas.microsoft.com/office/powerpoint/2010/main" val="352798368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A563A5-684E-09DE-F02D-6108AE034DD6}"/>
              </a:ext>
            </a:extLst>
          </p:cNvPr>
          <p:cNvSpPr>
            <a:spLocks noGrp="1"/>
          </p:cNvSpPr>
          <p:nvPr>
            <p:ph type="dt" sz="half" idx="10"/>
          </p:nvPr>
        </p:nvSpPr>
        <p:spPr/>
        <p:txBody>
          <a:bodyPr/>
          <a:lstStyle>
            <a:lvl1pPr>
              <a:defRPr/>
            </a:lvl1pPr>
          </a:lstStyle>
          <a:p>
            <a:pPr>
              <a:defRPr/>
            </a:pPr>
            <a:fld id="{25F2A313-3E46-4EA5-9825-2CF53B7953B8}" type="datetimeFigureOut">
              <a:rPr lang="en-US"/>
              <a:pPr>
                <a:defRPr/>
              </a:pPr>
              <a:t>12/4/2023</a:t>
            </a:fld>
            <a:endParaRPr lang="en-US"/>
          </a:p>
        </p:txBody>
      </p:sp>
      <p:sp>
        <p:nvSpPr>
          <p:cNvPr id="6" name="Footer Placeholder 4">
            <a:extLst>
              <a:ext uri="{FF2B5EF4-FFF2-40B4-BE49-F238E27FC236}">
                <a16:creationId xmlns:a16="http://schemas.microsoft.com/office/drawing/2014/main" id="{BCF78694-2BE6-225A-A859-7FE2F09169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06D4487-18EF-126F-8D81-B26BCF977EF0}"/>
              </a:ext>
            </a:extLst>
          </p:cNvPr>
          <p:cNvSpPr>
            <a:spLocks noGrp="1"/>
          </p:cNvSpPr>
          <p:nvPr>
            <p:ph type="sldNum" sz="quarter" idx="12"/>
          </p:nvPr>
        </p:nvSpPr>
        <p:spPr/>
        <p:txBody>
          <a:bodyPr/>
          <a:lstStyle>
            <a:lvl1pPr>
              <a:defRPr/>
            </a:lvl1pPr>
          </a:lstStyle>
          <a:p>
            <a:fld id="{2DF96126-BE6F-46C4-99C9-47461BB6FC9F}" type="slidenum">
              <a:rPr lang="en-US" altLang="en-US"/>
              <a:pPr/>
              <a:t>‹#›</a:t>
            </a:fld>
            <a:endParaRPr lang="en-US" altLang="en-US"/>
          </a:p>
        </p:txBody>
      </p:sp>
    </p:spTree>
    <p:extLst>
      <p:ext uri="{BB962C8B-B14F-4D97-AF65-F5344CB8AC3E}">
        <p14:creationId xmlns:p14="http://schemas.microsoft.com/office/powerpoint/2010/main" val="13273869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33A57BC-22E9-8D4A-85BF-0D72E5E78696}"/>
              </a:ext>
            </a:extLst>
          </p:cNvPr>
          <p:cNvSpPr>
            <a:spLocks noGrp="1"/>
          </p:cNvSpPr>
          <p:nvPr>
            <p:ph type="dt" sz="half" idx="10"/>
          </p:nvPr>
        </p:nvSpPr>
        <p:spPr/>
        <p:txBody>
          <a:bodyPr/>
          <a:lstStyle>
            <a:lvl1pPr>
              <a:defRPr/>
            </a:lvl1pPr>
          </a:lstStyle>
          <a:p>
            <a:pPr>
              <a:defRPr/>
            </a:pPr>
            <a:fld id="{587D99D6-A1A1-472C-8C35-A64C9033278C}" type="datetimeFigureOut">
              <a:rPr lang="en-US"/>
              <a:pPr>
                <a:defRPr/>
              </a:pPr>
              <a:t>12/4/2023</a:t>
            </a:fld>
            <a:endParaRPr lang="en-US"/>
          </a:p>
        </p:txBody>
      </p:sp>
      <p:sp>
        <p:nvSpPr>
          <p:cNvPr id="8" name="Footer Placeholder 4">
            <a:extLst>
              <a:ext uri="{FF2B5EF4-FFF2-40B4-BE49-F238E27FC236}">
                <a16:creationId xmlns:a16="http://schemas.microsoft.com/office/drawing/2014/main" id="{B7052495-D0CF-AF17-44C2-6D4833E6B76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EC8114D-C834-6D03-C04F-4FFE37D553AE}"/>
              </a:ext>
            </a:extLst>
          </p:cNvPr>
          <p:cNvSpPr>
            <a:spLocks noGrp="1"/>
          </p:cNvSpPr>
          <p:nvPr>
            <p:ph type="sldNum" sz="quarter" idx="12"/>
          </p:nvPr>
        </p:nvSpPr>
        <p:spPr/>
        <p:txBody>
          <a:bodyPr/>
          <a:lstStyle>
            <a:lvl1pPr>
              <a:defRPr/>
            </a:lvl1pPr>
          </a:lstStyle>
          <a:p>
            <a:fld id="{ACE51FE2-42BB-4B0A-B672-746CE47BCFD1}" type="slidenum">
              <a:rPr lang="en-US" altLang="en-US"/>
              <a:pPr/>
              <a:t>‹#›</a:t>
            </a:fld>
            <a:endParaRPr lang="en-US" altLang="en-US"/>
          </a:p>
        </p:txBody>
      </p:sp>
    </p:spTree>
    <p:extLst>
      <p:ext uri="{BB962C8B-B14F-4D97-AF65-F5344CB8AC3E}">
        <p14:creationId xmlns:p14="http://schemas.microsoft.com/office/powerpoint/2010/main" val="1581264672"/>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07DCF99-AF61-6D3B-5118-AB0EC261D211}"/>
              </a:ext>
            </a:extLst>
          </p:cNvPr>
          <p:cNvSpPr>
            <a:spLocks noGrp="1"/>
          </p:cNvSpPr>
          <p:nvPr>
            <p:ph type="dt" sz="half" idx="10"/>
          </p:nvPr>
        </p:nvSpPr>
        <p:spPr/>
        <p:txBody>
          <a:bodyPr/>
          <a:lstStyle>
            <a:lvl1pPr>
              <a:defRPr/>
            </a:lvl1pPr>
          </a:lstStyle>
          <a:p>
            <a:pPr>
              <a:defRPr/>
            </a:pPr>
            <a:fld id="{AF26162E-7B29-4113-B8E0-36DDDBAE542A}" type="datetimeFigureOut">
              <a:rPr lang="en-US"/>
              <a:pPr>
                <a:defRPr/>
              </a:pPr>
              <a:t>12/4/2023</a:t>
            </a:fld>
            <a:endParaRPr lang="en-US"/>
          </a:p>
        </p:txBody>
      </p:sp>
      <p:sp>
        <p:nvSpPr>
          <p:cNvPr id="4" name="Footer Placeholder 4">
            <a:extLst>
              <a:ext uri="{FF2B5EF4-FFF2-40B4-BE49-F238E27FC236}">
                <a16:creationId xmlns:a16="http://schemas.microsoft.com/office/drawing/2014/main" id="{FA25E48A-BEB0-DAF7-35FD-B8F9C86F38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31871DF-CB9F-3F6B-52BE-9AE391233861}"/>
              </a:ext>
            </a:extLst>
          </p:cNvPr>
          <p:cNvSpPr>
            <a:spLocks noGrp="1"/>
          </p:cNvSpPr>
          <p:nvPr>
            <p:ph type="sldNum" sz="quarter" idx="12"/>
          </p:nvPr>
        </p:nvSpPr>
        <p:spPr/>
        <p:txBody>
          <a:bodyPr/>
          <a:lstStyle>
            <a:lvl1pPr>
              <a:defRPr/>
            </a:lvl1pPr>
          </a:lstStyle>
          <a:p>
            <a:fld id="{15DFC34E-460B-4CF3-830A-86C9E5E3138E}" type="slidenum">
              <a:rPr lang="en-US" altLang="en-US"/>
              <a:pPr/>
              <a:t>‹#›</a:t>
            </a:fld>
            <a:endParaRPr lang="en-US" altLang="en-US"/>
          </a:p>
        </p:txBody>
      </p:sp>
    </p:spTree>
    <p:extLst>
      <p:ext uri="{BB962C8B-B14F-4D97-AF65-F5344CB8AC3E}">
        <p14:creationId xmlns:p14="http://schemas.microsoft.com/office/powerpoint/2010/main" val="1823141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53301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B78A565-63C9-822E-CD5D-39C7DB701087}"/>
              </a:ext>
            </a:extLst>
          </p:cNvPr>
          <p:cNvSpPr>
            <a:spLocks noGrp="1"/>
          </p:cNvSpPr>
          <p:nvPr>
            <p:ph type="dt" sz="half" idx="10"/>
          </p:nvPr>
        </p:nvSpPr>
        <p:spPr/>
        <p:txBody>
          <a:bodyPr/>
          <a:lstStyle>
            <a:lvl1pPr>
              <a:defRPr/>
            </a:lvl1pPr>
          </a:lstStyle>
          <a:p>
            <a:pPr>
              <a:defRPr/>
            </a:pPr>
            <a:fld id="{62B6A90E-62A8-4DC8-9AE3-7F54E99EBA21}" type="datetimeFigureOut">
              <a:rPr lang="en-US"/>
              <a:pPr>
                <a:defRPr/>
              </a:pPr>
              <a:t>12/4/2023</a:t>
            </a:fld>
            <a:endParaRPr lang="en-US"/>
          </a:p>
        </p:txBody>
      </p:sp>
      <p:sp>
        <p:nvSpPr>
          <p:cNvPr id="3" name="Footer Placeholder 4">
            <a:extLst>
              <a:ext uri="{FF2B5EF4-FFF2-40B4-BE49-F238E27FC236}">
                <a16:creationId xmlns:a16="http://schemas.microsoft.com/office/drawing/2014/main" id="{90A68646-F456-1FD5-3654-6D361BC9EDE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20904AF-821A-1E88-053E-A85E916FF1D8}"/>
              </a:ext>
            </a:extLst>
          </p:cNvPr>
          <p:cNvSpPr>
            <a:spLocks noGrp="1"/>
          </p:cNvSpPr>
          <p:nvPr>
            <p:ph type="sldNum" sz="quarter" idx="12"/>
          </p:nvPr>
        </p:nvSpPr>
        <p:spPr/>
        <p:txBody>
          <a:bodyPr/>
          <a:lstStyle>
            <a:lvl1pPr>
              <a:defRPr/>
            </a:lvl1pPr>
          </a:lstStyle>
          <a:p>
            <a:fld id="{84F48D2C-0F5E-4218-AF02-553B745E87E4}" type="slidenum">
              <a:rPr lang="en-US" altLang="en-US"/>
              <a:pPr/>
              <a:t>‹#›</a:t>
            </a:fld>
            <a:endParaRPr lang="en-US" altLang="en-US"/>
          </a:p>
        </p:txBody>
      </p:sp>
    </p:spTree>
    <p:extLst>
      <p:ext uri="{BB962C8B-B14F-4D97-AF65-F5344CB8AC3E}">
        <p14:creationId xmlns:p14="http://schemas.microsoft.com/office/powerpoint/2010/main" val="249573253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A2115DF-1A52-A574-C1AF-603766D4259A}"/>
              </a:ext>
            </a:extLst>
          </p:cNvPr>
          <p:cNvSpPr>
            <a:spLocks noGrp="1"/>
          </p:cNvSpPr>
          <p:nvPr>
            <p:ph type="dt" sz="half" idx="10"/>
          </p:nvPr>
        </p:nvSpPr>
        <p:spPr/>
        <p:txBody>
          <a:bodyPr/>
          <a:lstStyle>
            <a:lvl1pPr>
              <a:defRPr/>
            </a:lvl1pPr>
          </a:lstStyle>
          <a:p>
            <a:pPr>
              <a:defRPr/>
            </a:pPr>
            <a:fld id="{7768CF2A-D57B-40B0-9910-C18EA705C9AD}" type="datetimeFigureOut">
              <a:rPr lang="en-US"/>
              <a:pPr>
                <a:defRPr/>
              </a:pPr>
              <a:t>12/4/2023</a:t>
            </a:fld>
            <a:endParaRPr lang="en-US"/>
          </a:p>
        </p:txBody>
      </p:sp>
      <p:sp>
        <p:nvSpPr>
          <p:cNvPr id="6" name="Footer Placeholder 4">
            <a:extLst>
              <a:ext uri="{FF2B5EF4-FFF2-40B4-BE49-F238E27FC236}">
                <a16:creationId xmlns:a16="http://schemas.microsoft.com/office/drawing/2014/main" id="{28C4F89D-45EC-4B7E-2360-5E9059DEF0C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5765D6-ECBB-65EB-3121-4A3648316CDA}"/>
              </a:ext>
            </a:extLst>
          </p:cNvPr>
          <p:cNvSpPr>
            <a:spLocks noGrp="1"/>
          </p:cNvSpPr>
          <p:nvPr>
            <p:ph type="sldNum" sz="quarter" idx="12"/>
          </p:nvPr>
        </p:nvSpPr>
        <p:spPr/>
        <p:txBody>
          <a:bodyPr/>
          <a:lstStyle>
            <a:lvl1pPr>
              <a:defRPr/>
            </a:lvl1pPr>
          </a:lstStyle>
          <a:p>
            <a:fld id="{13397760-3F61-4D5E-8BE2-CAA0F512412D}" type="slidenum">
              <a:rPr lang="en-US" altLang="en-US"/>
              <a:pPr/>
              <a:t>‹#›</a:t>
            </a:fld>
            <a:endParaRPr lang="en-US" altLang="en-US"/>
          </a:p>
        </p:txBody>
      </p:sp>
    </p:spTree>
    <p:extLst>
      <p:ext uri="{BB962C8B-B14F-4D97-AF65-F5344CB8AC3E}">
        <p14:creationId xmlns:p14="http://schemas.microsoft.com/office/powerpoint/2010/main" val="153606418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244FEC4-DA06-1820-6460-1ACEB96E36B0}"/>
              </a:ext>
            </a:extLst>
          </p:cNvPr>
          <p:cNvSpPr>
            <a:spLocks noGrp="1"/>
          </p:cNvSpPr>
          <p:nvPr>
            <p:ph type="dt" sz="half" idx="10"/>
          </p:nvPr>
        </p:nvSpPr>
        <p:spPr/>
        <p:txBody>
          <a:bodyPr/>
          <a:lstStyle>
            <a:lvl1pPr>
              <a:defRPr/>
            </a:lvl1pPr>
          </a:lstStyle>
          <a:p>
            <a:pPr>
              <a:defRPr/>
            </a:pPr>
            <a:fld id="{0E3D76D1-CE6A-494C-83A6-9806D9B101B3}" type="datetimeFigureOut">
              <a:rPr lang="en-US"/>
              <a:pPr>
                <a:defRPr/>
              </a:pPr>
              <a:t>12/4/2023</a:t>
            </a:fld>
            <a:endParaRPr lang="en-US"/>
          </a:p>
        </p:txBody>
      </p:sp>
      <p:sp>
        <p:nvSpPr>
          <p:cNvPr id="6" name="Footer Placeholder 4">
            <a:extLst>
              <a:ext uri="{FF2B5EF4-FFF2-40B4-BE49-F238E27FC236}">
                <a16:creationId xmlns:a16="http://schemas.microsoft.com/office/drawing/2014/main" id="{5D3B9DF8-201B-8B18-6EF4-A2C2250532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875C69-499B-A8A2-992A-C50C4F07DE9D}"/>
              </a:ext>
            </a:extLst>
          </p:cNvPr>
          <p:cNvSpPr>
            <a:spLocks noGrp="1"/>
          </p:cNvSpPr>
          <p:nvPr>
            <p:ph type="sldNum" sz="quarter" idx="12"/>
          </p:nvPr>
        </p:nvSpPr>
        <p:spPr/>
        <p:txBody>
          <a:bodyPr/>
          <a:lstStyle>
            <a:lvl1pPr>
              <a:defRPr/>
            </a:lvl1pPr>
          </a:lstStyle>
          <a:p>
            <a:fld id="{B6F27D54-7B04-473F-946D-9284ABF9F633}" type="slidenum">
              <a:rPr lang="en-US" altLang="en-US"/>
              <a:pPr/>
              <a:t>‹#›</a:t>
            </a:fld>
            <a:endParaRPr lang="en-US" altLang="en-US"/>
          </a:p>
        </p:txBody>
      </p:sp>
    </p:spTree>
    <p:extLst>
      <p:ext uri="{BB962C8B-B14F-4D97-AF65-F5344CB8AC3E}">
        <p14:creationId xmlns:p14="http://schemas.microsoft.com/office/powerpoint/2010/main" val="69338924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5E096-C6A1-E876-7525-BD6C4F31BE81}"/>
              </a:ext>
            </a:extLst>
          </p:cNvPr>
          <p:cNvSpPr>
            <a:spLocks noGrp="1"/>
          </p:cNvSpPr>
          <p:nvPr>
            <p:ph type="dt" sz="half" idx="10"/>
          </p:nvPr>
        </p:nvSpPr>
        <p:spPr/>
        <p:txBody>
          <a:bodyPr/>
          <a:lstStyle>
            <a:lvl1pPr>
              <a:defRPr/>
            </a:lvl1pPr>
          </a:lstStyle>
          <a:p>
            <a:pPr>
              <a:defRPr/>
            </a:pPr>
            <a:fld id="{7D1025F6-0E9D-4608-A3EA-C78CAF69B93A}" type="datetimeFigureOut">
              <a:rPr lang="en-US"/>
              <a:pPr>
                <a:defRPr/>
              </a:pPr>
              <a:t>12/4/2023</a:t>
            </a:fld>
            <a:endParaRPr lang="en-US"/>
          </a:p>
        </p:txBody>
      </p:sp>
      <p:sp>
        <p:nvSpPr>
          <p:cNvPr id="5" name="Footer Placeholder 4">
            <a:extLst>
              <a:ext uri="{FF2B5EF4-FFF2-40B4-BE49-F238E27FC236}">
                <a16:creationId xmlns:a16="http://schemas.microsoft.com/office/drawing/2014/main" id="{AA01368F-931F-8B47-48D1-60A6BC9CCD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4684EC-C5F9-4E8B-FCF0-9D1F2BED9633}"/>
              </a:ext>
            </a:extLst>
          </p:cNvPr>
          <p:cNvSpPr>
            <a:spLocks noGrp="1"/>
          </p:cNvSpPr>
          <p:nvPr>
            <p:ph type="sldNum" sz="quarter" idx="12"/>
          </p:nvPr>
        </p:nvSpPr>
        <p:spPr/>
        <p:txBody>
          <a:bodyPr/>
          <a:lstStyle>
            <a:lvl1pPr>
              <a:defRPr/>
            </a:lvl1pPr>
          </a:lstStyle>
          <a:p>
            <a:fld id="{76D2BD1A-73B3-4BAF-AD9C-57C241017994}" type="slidenum">
              <a:rPr lang="en-US" altLang="en-US"/>
              <a:pPr/>
              <a:t>‹#›</a:t>
            </a:fld>
            <a:endParaRPr lang="en-US" altLang="en-US"/>
          </a:p>
        </p:txBody>
      </p:sp>
    </p:spTree>
    <p:extLst>
      <p:ext uri="{BB962C8B-B14F-4D97-AF65-F5344CB8AC3E}">
        <p14:creationId xmlns:p14="http://schemas.microsoft.com/office/powerpoint/2010/main" val="7892403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D0706-DC4A-3D91-DEB5-802779D2760C}"/>
              </a:ext>
            </a:extLst>
          </p:cNvPr>
          <p:cNvSpPr>
            <a:spLocks noGrp="1"/>
          </p:cNvSpPr>
          <p:nvPr>
            <p:ph type="dt" sz="half" idx="10"/>
          </p:nvPr>
        </p:nvSpPr>
        <p:spPr/>
        <p:txBody>
          <a:bodyPr/>
          <a:lstStyle>
            <a:lvl1pPr>
              <a:defRPr/>
            </a:lvl1pPr>
          </a:lstStyle>
          <a:p>
            <a:pPr>
              <a:defRPr/>
            </a:pPr>
            <a:fld id="{0574C049-46CB-46AC-AF60-7578DB3010D9}" type="datetimeFigureOut">
              <a:rPr lang="en-US"/>
              <a:pPr>
                <a:defRPr/>
              </a:pPr>
              <a:t>12/4/2023</a:t>
            </a:fld>
            <a:endParaRPr lang="en-US"/>
          </a:p>
        </p:txBody>
      </p:sp>
      <p:sp>
        <p:nvSpPr>
          <p:cNvPr id="5" name="Footer Placeholder 4">
            <a:extLst>
              <a:ext uri="{FF2B5EF4-FFF2-40B4-BE49-F238E27FC236}">
                <a16:creationId xmlns:a16="http://schemas.microsoft.com/office/drawing/2014/main" id="{52334B28-26AB-E521-01FF-D336D0C3EB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1655E7-B863-6D25-F65C-3C5682951918}"/>
              </a:ext>
            </a:extLst>
          </p:cNvPr>
          <p:cNvSpPr>
            <a:spLocks noGrp="1"/>
          </p:cNvSpPr>
          <p:nvPr>
            <p:ph type="sldNum" sz="quarter" idx="12"/>
          </p:nvPr>
        </p:nvSpPr>
        <p:spPr/>
        <p:txBody>
          <a:bodyPr/>
          <a:lstStyle>
            <a:lvl1pPr>
              <a:defRPr/>
            </a:lvl1pPr>
          </a:lstStyle>
          <a:p>
            <a:fld id="{E5EAEEA7-BE1F-48BB-8ED9-EBFBCE9894DA}" type="slidenum">
              <a:rPr lang="en-US" altLang="en-US"/>
              <a:pPr/>
              <a:t>‹#›</a:t>
            </a:fld>
            <a:endParaRPr lang="en-US" altLang="en-US"/>
          </a:p>
        </p:txBody>
      </p:sp>
    </p:spTree>
    <p:extLst>
      <p:ext uri="{BB962C8B-B14F-4D97-AF65-F5344CB8AC3E}">
        <p14:creationId xmlns:p14="http://schemas.microsoft.com/office/powerpoint/2010/main" val="262585651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BA75D2E0-BE09-E86C-534D-1AF8503E0421}"/>
              </a:ext>
            </a:extLst>
          </p:cNvPr>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E655A188-F01C-9F33-1EB4-FAE8CAB75F0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54BC860-BDA7-2B2F-EA22-10FF631C3280}"/>
              </a:ext>
            </a:extLst>
          </p:cNvPr>
          <p:cNvSpPr>
            <a:spLocks noGrp="1"/>
          </p:cNvSpPr>
          <p:nvPr>
            <p:ph type="sldNum" sz="quarter" idx="12"/>
          </p:nvPr>
        </p:nvSpPr>
        <p:spPr>
          <a:xfrm>
            <a:off x="8737600" y="6245225"/>
            <a:ext cx="2844800" cy="476250"/>
          </a:xfrm>
        </p:spPr>
        <p:txBody>
          <a:bodyPr/>
          <a:lstStyle>
            <a:lvl1pPr>
              <a:defRPr/>
            </a:lvl1pPr>
          </a:lstStyle>
          <a:p>
            <a:fld id="{86217D2C-270E-4766-AF9F-5965722A6B71}" type="slidenum">
              <a:rPr lang="en-US" altLang="en-US"/>
              <a:pPr/>
              <a:t>‹#›</a:t>
            </a:fld>
            <a:endParaRPr lang="en-US" altLang="en-US"/>
          </a:p>
        </p:txBody>
      </p:sp>
    </p:spTree>
    <p:extLst>
      <p:ext uri="{BB962C8B-B14F-4D97-AF65-F5344CB8AC3E}">
        <p14:creationId xmlns:p14="http://schemas.microsoft.com/office/powerpoint/2010/main" val="2776959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658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755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0897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139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8FD861B-96F6-B1A6-7A8A-20804EF6EC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13FEE2-4A75-0A37-BD48-F427CC361C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E96A867-10E5-B4A4-5006-630669E7AD1F}"/>
              </a:ext>
            </a:extLst>
          </p:cNvPr>
          <p:cNvSpPr>
            <a:spLocks noGrp="1" noChangeArrowheads="1"/>
          </p:cNvSpPr>
          <p:nvPr>
            <p:ph type="sldNum" sz="quarter" idx="12"/>
          </p:nvPr>
        </p:nvSpPr>
        <p:spPr>
          <a:ln/>
        </p:spPr>
        <p:txBody>
          <a:bodyPr/>
          <a:lstStyle>
            <a:lvl1pPr>
              <a:defRPr/>
            </a:lvl1pPr>
          </a:lstStyle>
          <a:p>
            <a:pPr>
              <a:defRPr/>
            </a:pPr>
            <a:fld id="{C990E021-8372-4A99-A936-13882324F2F5}" type="slidenum">
              <a:rPr lang="en-US" altLang="en-US"/>
              <a:pPr>
                <a:defRPr/>
              </a:pPr>
              <a:t>‹#›</a:t>
            </a:fld>
            <a:endParaRPr lang="en-US" altLang="en-US"/>
          </a:p>
        </p:txBody>
      </p:sp>
    </p:spTree>
    <p:extLst>
      <p:ext uri="{BB962C8B-B14F-4D97-AF65-F5344CB8AC3E}">
        <p14:creationId xmlns:p14="http://schemas.microsoft.com/office/powerpoint/2010/main" val="1503947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B0B08E-1514-E466-C7C7-CE3D800927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214DAA-D478-7833-C23E-EC9446E04F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53CDFB-134E-E4C3-3784-9342EBCF0DD4}"/>
              </a:ext>
            </a:extLst>
          </p:cNvPr>
          <p:cNvSpPr>
            <a:spLocks noGrp="1" noChangeArrowheads="1"/>
          </p:cNvSpPr>
          <p:nvPr>
            <p:ph type="sldNum" sz="quarter" idx="12"/>
          </p:nvPr>
        </p:nvSpPr>
        <p:spPr>
          <a:ln/>
        </p:spPr>
        <p:txBody>
          <a:bodyPr/>
          <a:lstStyle>
            <a:lvl1pPr>
              <a:defRPr/>
            </a:lvl1pPr>
          </a:lstStyle>
          <a:p>
            <a:pPr>
              <a:defRPr/>
            </a:pPr>
            <a:fld id="{6176095D-0312-4767-98D3-80ECC641FCB9}" type="slidenum">
              <a:rPr lang="en-US" altLang="en-US"/>
              <a:pPr>
                <a:defRPr/>
              </a:pPr>
              <a:t>‹#›</a:t>
            </a:fld>
            <a:endParaRPr lang="en-US" altLang="en-US"/>
          </a:p>
        </p:txBody>
      </p:sp>
    </p:spTree>
    <p:extLst>
      <p:ext uri="{BB962C8B-B14F-4D97-AF65-F5344CB8AC3E}">
        <p14:creationId xmlns:p14="http://schemas.microsoft.com/office/powerpoint/2010/main" val="33484620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955D96-E68E-64B2-0CB4-93DE2CD197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9DB9C9-28FC-5380-4498-54B19D82A4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EDA795-E8E6-4554-820C-91A519DCE5DC}"/>
              </a:ext>
            </a:extLst>
          </p:cNvPr>
          <p:cNvSpPr>
            <a:spLocks noGrp="1" noChangeArrowheads="1"/>
          </p:cNvSpPr>
          <p:nvPr>
            <p:ph type="sldNum" sz="quarter" idx="12"/>
          </p:nvPr>
        </p:nvSpPr>
        <p:spPr>
          <a:ln/>
        </p:spPr>
        <p:txBody>
          <a:bodyPr/>
          <a:lstStyle>
            <a:lvl1pPr>
              <a:defRPr/>
            </a:lvl1pPr>
          </a:lstStyle>
          <a:p>
            <a:pPr>
              <a:defRPr/>
            </a:pPr>
            <a:fld id="{CDCA3B70-5B23-47BE-99BA-E63BF3BCE664}" type="slidenum">
              <a:rPr lang="en-US" altLang="en-US"/>
              <a:pPr>
                <a:defRPr/>
              </a:pPr>
              <a:t>‹#›</a:t>
            </a:fld>
            <a:endParaRPr lang="en-US" altLang="en-US"/>
          </a:p>
        </p:txBody>
      </p:sp>
    </p:spTree>
    <p:extLst>
      <p:ext uri="{BB962C8B-B14F-4D97-AF65-F5344CB8AC3E}">
        <p14:creationId xmlns:p14="http://schemas.microsoft.com/office/powerpoint/2010/main" val="121533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Nội dung 2"/>
          <p:cNvSpPr>
            <a:spLocks noGrp="1"/>
          </p:cNvSpPr>
          <p:nvPr>
            <p:ph sz="half" idx="1"/>
          </p:nvPr>
        </p:nvSpPr>
        <p:spPr>
          <a:xfrm>
            <a:off x="1065212" y="1825625"/>
            <a:ext cx="4954588"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4" name="Chỗ dành sẵn cho Nội dung 3"/>
          <p:cNvSpPr>
            <a:spLocks noGrp="1"/>
          </p:cNvSpPr>
          <p:nvPr>
            <p:ph sz="half" idx="2"/>
          </p:nvPr>
        </p:nvSpPr>
        <p:spPr>
          <a:xfrm>
            <a:off x="6172200" y="1825625"/>
            <a:ext cx="4951414" cy="4187952"/>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7" name="Chỗ dành sẵn cho Số Trang chiếu 6"/>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6" name="Chỗ dành sẵn cho Chân trang 5"/>
          <p:cNvSpPr>
            <a:spLocks noGrp="1"/>
          </p:cNvSpPr>
          <p:nvPr>
            <p:ph type="ftr" sz="quarter" idx="11"/>
          </p:nvPr>
        </p:nvSpPr>
        <p:spPr/>
        <p:txBody>
          <a:bodyPr rtlCol="0"/>
          <a:lstStyle/>
          <a:p>
            <a:pPr rtl="0"/>
            <a:endParaRPr lang="vi-VN" dirty="0"/>
          </a:p>
        </p:txBody>
      </p:sp>
      <p:sp>
        <p:nvSpPr>
          <p:cNvPr id="5" name="Chỗ dành sẵn cho Ngày tháng 4"/>
          <p:cNvSpPr>
            <a:spLocks noGrp="1"/>
          </p:cNvSpPr>
          <p:nvPr>
            <p:ph type="dt" sz="half" idx="10"/>
          </p:nvPr>
        </p:nvSpPr>
        <p:spPr/>
        <p:txBody>
          <a:bodyPr rtlCol="0"/>
          <a:lstStyle>
            <a:lvl1pPr>
              <a:defRPr/>
            </a:lvl1pPr>
          </a:lstStyle>
          <a:p>
            <a:fld id="{485AB0D1-2462-483C-8BB5-3975EB8E9484}" type="datetime1">
              <a:rPr lang="vi-VN" smtClean="0"/>
              <a:pPr/>
              <a:t>04/12/2023</a:t>
            </a:fld>
            <a:endParaRPr lang="vi-VN" dirty="0"/>
          </a:p>
        </p:txBody>
      </p:sp>
    </p:spTree>
    <p:extLst>
      <p:ext uri="{BB962C8B-B14F-4D97-AF65-F5344CB8AC3E}">
        <p14:creationId xmlns:p14="http://schemas.microsoft.com/office/powerpoint/2010/main" val="2972755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C9F911-FDBC-841A-921E-04A9BBBBDB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E28298-1567-245A-686E-6A5B2CB6B1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58E530D-D3FB-2AC5-5B67-62C3990B1EC3}"/>
              </a:ext>
            </a:extLst>
          </p:cNvPr>
          <p:cNvSpPr>
            <a:spLocks noGrp="1" noChangeArrowheads="1"/>
          </p:cNvSpPr>
          <p:nvPr>
            <p:ph type="sldNum" sz="quarter" idx="12"/>
          </p:nvPr>
        </p:nvSpPr>
        <p:spPr>
          <a:ln/>
        </p:spPr>
        <p:txBody>
          <a:bodyPr/>
          <a:lstStyle>
            <a:lvl1pPr>
              <a:defRPr/>
            </a:lvl1pPr>
          </a:lstStyle>
          <a:p>
            <a:pPr>
              <a:defRPr/>
            </a:pPr>
            <a:fld id="{127584C0-F4C9-40A2-8D56-54E1B8557173}" type="slidenum">
              <a:rPr lang="en-US" altLang="en-US"/>
              <a:pPr>
                <a:defRPr/>
              </a:pPr>
              <a:t>‹#›</a:t>
            </a:fld>
            <a:endParaRPr lang="en-US" altLang="en-US"/>
          </a:p>
        </p:txBody>
      </p:sp>
    </p:spTree>
    <p:extLst>
      <p:ext uri="{BB962C8B-B14F-4D97-AF65-F5344CB8AC3E}">
        <p14:creationId xmlns:p14="http://schemas.microsoft.com/office/powerpoint/2010/main" val="2974069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DCFABE1-3DE5-842A-F012-0416B3B39C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D457D3B-D597-17A9-C997-D842F04E61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9E87A87-688B-224B-459B-4CDB44485B09}"/>
              </a:ext>
            </a:extLst>
          </p:cNvPr>
          <p:cNvSpPr>
            <a:spLocks noGrp="1" noChangeArrowheads="1"/>
          </p:cNvSpPr>
          <p:nvPr>
            <p:ph type="sldNum" sz="quarter" idx="12"/>
          </p:nvPr>
        </p:nvSpPr>
        <p:spPr>
          <a:ln/>
        </p:spPr>
        <p:txBody>
          <a:bodyPr/>
          <a:lstStyle>
            <a:lvl1pPr>
              <a:defRPr/>
            </a:lvl1pPr>
          </a:lstStyle>
          <a:p>
            <a:pPr>
              <a:defRPr/>
            </a:pPr>
            <a:fld id="{4AF187EC-39B3-4640-BF43-248D0F492506}" type="slidenum">
              <a:rPr lang="en-US" altLang="en-US"/>
              <a:pPr>
                <a:defRPr/>
              </a:pPr>
              <a:t>‹#›</a:t>
            </a:fld>
            <a:endParaRPr lang="en-US" altLang="en-US"/>
          </a:p>
        </p:txBody>
      </p:sp>
    </p:spTree>
    <p:extLst>
      <p:ext uri="{BB962C8B-B14F-4D97-AF65-F5344CB8AC3E}">
        <p14:creationId xmlns:p14="http://schemas.microsoft.com/office/powerpoint/2010/main" val="42184046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280F6B2-2C22-7187-E27F-C491898D1C2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0BB9668-2670-AAAA-2E96-5A3985714F4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3290C8D-046E-790B-13EF-43ED77B2F134}"/>
              </a:ext>
            </a:extLst>
          </p:cNvPr>
          <p:cNvSpPr>
            <a:spLocks noGrp="1" noChangeArrowheads="1"/>
          </p:cNvSpPr>
          <p:nvPr>
            <p:ph type="sldNum" sz="quarter" idx="12"/>
          </p:nvPr>
        </p:nvSpPr>
        <p:spPr>
          <a:ln/>
        </p:spPr>
        <p:txBody>
          <a:bodyPr/>
          <a:lstStyle>
            <a:lvl1pPr>
              <a:defRPr/>
            </a:lvl1pPr>
          </a:lstStyle>
          <a:p>
            <a:pPr>
              <a:defRPr/>
            </a:pPr>
            <a:fld id="{BBE4F635-6637-4575-B34F-481D6BCB915F}" type="slidenum">
              <a:rPr lang="en-US" altLang="en-US"/>
              <a:pPr>
                <a:defRPr/>
              </a:pPr>
              <a:t>‹#›</a:t>
            </a:fld>
            <a:endParaRPr lang="en-US" altLang="en-US"/>
          </a:p>
        </p:txBody>
      </p:sp>
    </p:spTree>
    <p:extLst>
      <p:ext uri="{BB962C8B-B14F-4D97-AF65-F5344CB8AC3E}">
        <p14:creationId xmlns:p14="http://schemas.microsoft.com/office/powerpoint/2010/main" val="1449056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0FB115A-2BB5-9801-056A-6FDCE8F5FD4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7FBEF5-A9BA-9DFB-139D-BDF6F4F211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BF95573-9053-B111-064C-9404230F9019}"/>
              </a:ext>
            </a:extLst>
          </p:cNvPr>
          <p:cNvSpPr>
            <a:spLocks noGrp="1" noChangeArrowheads="1"/>
          </p:cNvSpPr>
          <p:nvPr>
            <p:ph type="sldNum" sz="quarter" idx="12"/>
          </p:nvPr>
        </p:nvSpPr>
        <p:spPr>
          <a:ln/>
        </p:spPr>
        <p:txBody>
          <a:bodyPr/>
          <a:lstStyle>
            <a:lvl1pPr>
              <a:defRPr/>
            </a:lvl1pPr>
          </a:lstStyle>
          <a:p>
            <a:pPr>
              <a:defRPr/>
            </a:pPr>
            <a:fld id="{F448B806-C98A-42DE-8458-068A341D4247}" type="slidenum">
              <a:rPr lang="en-US" altLang="en-US"/>
              <a:pPr>
                <a:defRPr/>
              </a:pPr>
              <a:t>‹#›</a:t>
            </a:fld>
            <a:endParaRPr lang="en-US" altLang="en-US"/>
          </a:p>
        </p:txBody>
      </p:sp>
    </p:spTree>
    <p:extLst>
      <p:ext uri="{BB962C8B-B14F-4D97-AF65-F5344CB8AC3E}">
        <p14:creationId xmlns:p14="http://schemas.microsoft.com/office/powerpoint/2010/main" val="19000068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8EC35C9-A4D8-6CB9-DB89-8F8E9297203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3ECEC-C355-0640-CF30-6E8027CB6F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062FEB2-051D-1A3E-9F72-5EA193D823BE}"/>
              </a:ext>
            </a:extLst>
          </p:cNvPr>
          <p:cNvSpPr>
            <a:spLocks noGrp="1" noChangeArrowheads="1"/>
          </p:cNvSpPr>
          <p:nvPr>
            <p:ph type="sldNum" sz="quarter" idx="12"/>
          </p:nvPr>
        </p:nvSpPr>
        <p:spPr>
          <a:ln/>
        </p:spPr>
        <p:txBody>
          <a:bodyPr/>
          <a:lstStyle>
            <a:lvl1pPr>
              <a:defRPr/>
            </a:lvl1pPr>
          </a:lstStyle>
          <a:p>
            <a:pPr>
              <a:defRPr/>
            </a:pPr>
            <a:fld id="{33321D4B-B20D-43D1-A188-3FC9EC0742E9}" type="slidenum">
              <a:rPr lang="en-US" altLang="en-US"/>
              <a:pPr>
                <a:defRPr/>
              </a:pPr>
              <a:t>‹#›</a:t>
            </a:fld>
            <a:endParaRPr lang="en-US" altLang="en-US"/>
          </a:p>
        </p:txBody>
      </p:sp>
    </p:spTree>
    <p:extLst>
      <p:ext uri="{BB962C8B-B14F-4D97-AF65-F5344CB8AC3E}">
        <p14:creationId xmlns:p14="http://schemas.microsoft.com/office/powerpoint/2010/main" val="10598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F92DF2-2A32-55D5-D787-BBD68ACDED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C33C70-4968-D7DB-1F1E-AECBA4F409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F04815-9905-3701-18AB-2E7681DE65A8}"/>
              </a:ext>
            </a:extLst>
          </p:cNvPr>
          <p:cNvSpPr>
            <a:spLocks noGrp="1" noChangeArrowheads="1"/>
          </p:cNvSpPr>
          <p:nvPr>
            <p:ph type="sldNum" sz="quarter" idx="12"/>
          </p:nvPr>
        </p:nvSpPr>
        <p:spPr>
          <a:ln/>
        </p:spPr>
        <p:txBody>
          <a:bodyPr/>
          <a:lstStyle>
            <a:lvl1pPr>
              <a:defRPr/>
            </a:lvl1pPr>
          </a:lstStyle>
          <a:p>
            <a:pPr>
              <a:defRPr/>
            </a:pPr>
            <a:fld id="{404F7AD0-99EF-4C77-8ACB-7F816DD566CE}" type="slidenum">
              <a:rPr lang="en-US" altLang="en-US"/>
              <a:pPr>
                <a:defRPr/>
              </a:pPr>
              <a:t>‹#›</a:t>
            </a:fld>
            <a:endParaRPr lang="en-US" altLang="en-US"/>
          </a:p>
        </p:txBody>
      </p:sp>
    </p:spTree>
    <p:extLst>
      <p:ext uri="{BB962C8B-B14F-4D97-AF65-F5344CB8AC3E}">
        <p14:creationId xmlns:p14="http://schemas.microsoft.com/office/powerpoint/2010/main" val="21263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75C817-AA79-C1F1-3C07-14C5360327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C915A90-7C69-936F-0CC1-BD286CE193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8C92C3F-0AC8-8A1F-B1B2-86588A1D7193}"/>
              </a:ext>
            </a:extLst>
          </p:cNvPr>
          <p:cNvSpPr>
            <a:spLocks noGrp="1" noChangeArrowheads="1"/>
          </p:cNvSpPr>
          <p:nvPr>
            <p:ph type="sldNum" sz="quarter" idx="12"/>
          </p:nvPr>
        </p:nvSpPr>
        <p:spPr>
          <a:ln/>
        </p:spPr>
        <p:txBody>
          <a:bodyPr/>
          <a:lstStyle>
            <a:lvl1pPr>
              <a:defRPr/>
            </a:lvl1pPr>
          </a:lstStyle>
          <a:p>
            <a:pPr>
              <a:defRPr/>
            </a:pPr>
            <a:fld id="{D937717D-307D-45A8-A0A6-9F5428F4D903}" type="slidenum">
              <a:rPr lang="en-US" altLang="en-US"/>
              <a:pPr>
                <a:defRPr/>
              </a:pPr>
              <a:t>‹#›</a:t>
            </a:fld>
            <a:endParaRPr lang="en-US" altLang="en-US"/>
          </a:p>
        </p:txBody>
      </p:sp>
    </p:spTree>
    <p:extLst>
      <p:ext uri="{BB962C8B-B14F-4D97-AF65-F5344CB8AC3E}">
        <p14:creationId xmlns:p14="http://schemas.microsoft.com/office/powerpoint/2010/main" val="42383829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87B870F-12CD-F65D-18D0-85C570BC57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7BD3AE-BEE8-BBF7-136C-36576C1D284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F0B213C-6385-F7F7-52AD-0584A947DAB5}"/>
              </a:ext>
            </a:extLst>
          </p:cNvPr>
          <p:cNvSpPr>
            <a:spLocks noGrp="1" noChangeArrowheads="1"/>
          </p:cNvSpPr>
          <p:nvPr>
            <p:ph type="sldNum" sz="quarter" idx="12"/>
          </p:nvPr>
        </p:nvSpPr>
        <p:spPr>
          <a:ln/>
        </p:spPr>
        <p:txBody>
          <a:bodyPr/>
          <a:lstStyle>
            <a:lvl1pPr>
              <a:defRPr/>
            </a:lvl1pPr>
          </a:lstStyle>
          <a:p>
            <a:pPr>
              <a:defRPr/>
            </a:pPr>
            <a:fld id="{569CE651-FC03-4E2C-875E-7299E20444DE}" type="slidenum">
              <a:rPr lang="en-US" altLang="en-US"/>
              <a:pPr>
                <a:defRPr/>
              </a:pPr>
              <a:t>‹#›</a:t>
            </a:fld>
            <a:endParaRPr lang="en-US" altLang="en-US"/>
          </a:p>
        </p:txBody>
      </p:sp>
    </p:spTree>
    <p:extLst>
      <p:ext uri="{BB962C8B-B14F-4D97-AF65-F5344CB8AC3E}">
        <p14:creationId xmlns:p14="http://schemas.microsoft.com/office/powerpoint/2010/main" val="3576479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5E75957-2D1E-0C5C-D8AB-8F13B68692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73B10C-95D9-8A0B-AB3C-595D69376D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49D360D-47E2-E664-E361-2361B0FF5767}"/>
              </a:ext>
            </a:extLst>
          </p:cNvPr>
          <p:cNvSpPr>
            <a:spLocks noGrp="1" noChangeArrowheads="1"/>
          </p:cNvSpPr>
          <p:nvPr>
            <p:ph type="sldNum" sz="quarter" idx="12"/>
          </p:nvPr>
        </p:nvSpPr>
        <p:spPr>
          <a:ln/>
        </p:spPr>
        <p:txBody>
          <a:bodyPr/>
          <a:lstStyle>
            <a:lvl1pPr>
              <a:defRPr/>
            </a:lvl1pPr>
          </a:lstStyle>
          <a:p>
            <a:pPr>
              <a:defRPr/>
            </a:pPr>
            <a:fld id="{FC05B00E-3A91-4A19-8299-A3596A213FB7}" type="slidenum">
              <a:rPr lang="en-US" altLang="en-US"/>
              <a:pPr>
                <a:defRPr/>
              </a:pPr>
              <a:t>‹#›</a:t>
            </a:fld>
            <a:endParaRPr lang="en-US" altLang="en-US"/>
          </a:p>
        </p:txBody>
      </p:sp>
    </p:spTree>
    <p:extLst>
      <p:ext uri="{BB962C8B-B14F-4D97-AF65-F5344CB8AC3E}">
        <p14:creationId xmlns:p14="http://schemas.microsoft.com/office/powerpoint/2010/main" val="17702473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BE40054-DD09-3AD5-BD61-2EEA8BA0ED9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BEC30D5-F7C5-A276-DDB2-1145BED212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564D435-09C4-59CC-4D7D-CAB85A398C04}"/>
              </a:ext>
            </a:extLst>
          </p:cNvPr>
          <p:cNvSpPr>
            <a:spLocks noGrp="1" noChangeArrowheads="1"/>
          </p:cNvSpPr>
          <p:nvPr>
            <p:ph type="sldNum" sz="quarter" idx="12"/>
          </p:nvPr>
        </p:nvSpPr>
        <p:spPr>
          <a:ln/>
        </p:spPr>
        <p:txBody>
          <a:bodyPr/>
          <a:lstStyle>
            <a:lvl1pPr>
              <a:defRPr/>
            </a:lvl1pPr>
          </a:lstStyle>
          <a:p>
            <a:pPr>
              <a:defRPr/>
            </a:pPr>
            <a:fld id="{BC6C028A-82EE-415F-9CA1-96A3E1C62939}" type="slidenum">
              <a:rPr lang="en-US" altLang="en-US"/>
              <a:pPr>
                <a:defRPr/>
              </a:pPr>
              <a:t>‹#›</a:t>
            </a:fld>
            <a:endParaRPr lang="en-US" altLang="en-US"/>
          </a:p>
        </p:txBody>
      </p:sp>
    </p:spTree>
    <p:extLst>
      <p:ext uri="{BB962C8B-B14F-4D97-AF65-F5344CB8AC3E}">
        <p14:creationId xmlns:p14="http://schemas.microsoft.com/office/powerpoint/2010/main" val="277229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3" name="Chỗ dành sẵn cho Văn bản 2"/>
          <p:cNvSpPr>
            <a:spLocks noGrp="1"/>
          </p:cNvSpPr>
          <p:nvPr>
            <p:ph type="body" idx="1"/>
          </p:nvPr>
        </p:nvSpPr>
        <p:spPr>
          <a:xfrm>
            <a:off x="1069848"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4" name="Chỗ dành sẵn cho Nội dung 3"/>
          <p:cNvSpPr>
            <a:spLocks noGrp="1"/>
          </p:cNvSpPr>
          <p:nvPr>
            <p:ph sz="half" idx="2"/>
          </p:nvPr>
        </p:nvSpPr>
        <p:spPr>
          <a:xfrm>
            <a:off x="1069848"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5" name="Chỗ dành sẵn cho Văn bản 4"/>
          <p:cNvSpPr>
            <a:spLocks noGrp="1"/>
          </p:cNvSpPr>
          <p:nvPr>
            <p:ph type="body" sz="quarter" idx="3"/>
          </p:nvPr>
        </p:nvSpPr>
        <p:spPr>
          <a:xfrm>
            <a:off x="6172200" y="1681163"/>
            <a:ext cx="4956048" cy="823912"/>
          </a:xfrm>
        </p:spPr>
        <p:txBody>
          <a:bodyPr rtlCol="0" anchor="b"/>
          <a:lstStyle>
            <a:lvl1pPr marL="0" indent="0" algn="l" rtl="0">
              <a:spcBef>
                <a:spcPts val="0"/>
              </a:spcBef>
              <a:buNone/>
              <a:defRPr sz="24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rtl="0"/>
            <a:r>
              <a:rPr lang="en-US"/>
              <a:t>Click to edit Master text styles</a:t>
            </a:r>
          </a:p>
        </p:txBody>
      </p:sp>
      <p:sp>
        <p:nvSpPr>
          <p:cNvPr id="6" name="Chỗ dành sẵn cho Nội dung 5"/>
          <p:cNvSpPr>
            <a:spLocks noGrp="1"/>
          </p:cNvSpPr>
          <p:nvPr>
            <p:ph sz="quarter" idx="4"/>
          </p:nvPr>
        </p:nvSpPr>
        <p:spPr>
          <a:xfrm>
            <a:off x="6172200" y="2505075"/>
            <a:ext cx="4956048" cy="3476625"/>
          </a:xfrm>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vi-VN" dirty="0"/>
          </a:p>
        </p:txBody>
      </p:sp>
      <p:sp>
        <p:nvSpPr>
          <p:cNvPr id="9" name="Chỗ dành sẵn cho Số Trang chiếu 8"/>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8" name="Chỗ dành sẵn cho Chân trang 7"/>
          <p:cNvSpPr>
            <a:spLocks noGrp="1"/>
          </p:cNvSpPr>
          <p:nvPr>
            <p:ph type="ftr" sz="quarter" idx="11"/>
          </p:nvPr>
        </p:nvSpPr>
        <p:spPr/>
        <p:txBody>
          <a:bodyPr rtlCol="0"/>
          <a:lstStyle/>
          <a:p>
            <a:pPr rtl="0"/>
            <a:endParaRPr lang="vi-VN" dirty="0"/>
          </a:p>
        </p:txBody>
      </p:sp>
      <p:sp>
        <p:nvSpPr>
          <p:cNvPr id="7" name="Chỗ dành sẵn cho Ngày tháng 6"/>
          <p:cNvSpPr>
            <a:spLocks noGrp="1"/>
          </p:cNvSpPr>
          <p:nvPr>
            <p:ph type="dt" sz="half" idx="10"/>
          </p:nvPr>
        </p:nvSpPr>
        <p:spPr/>
        <p:txBody>
          <a:bodyPr rtlCol="0"/>
          <a:lstStyle>
            <a:lvl1pPr>
              <a:defRPr/>
            </a:lvl1pPr>
          </a:lstStyle>
          <a:p>
            <a:fld id="{0216A3A8-CD18-494E-BA21-4E8A1D2D52BA}" type="datetime1">
              <a:rPr lang="vi-VN" smtClean="0"/>
              <a:pPr/>
              <a:t>04/12/2023</a:t>
            </a:fld>
            <a:endParaRPr lang="vi-VN" dirty="0"/>
          </a:p>
        </p:txBody>
      </p:sp>
    </p:spTree>
    <p:extLst>
      <p:ext uri="{BB962C8B-B14F-4D97-AF65-F5344CB8AC3E}">
        <p14:creationId xmlns:p14="http://schemas.microsoft.com/office/powerpoint/2010/main" val="2318571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98EFBB7-999D-ACCE-5D52-130E2B8624B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15C321-B83E-8361-2AC1-7EB65A2C67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F9D398-0CDD-40B7-6A07-6581F4B0FC85}"/>
              </a:ext>
            </a:extLst>
          </p:cNvPr>
          <p:cNvSpPr>
            <a:spLocks noGrp="1" noChangeArrowheads="1"/>
          </p:cNvSpPr>
          <p:nvPr>
            <p:ph type="sldNum" sz="quarter" idx="12"/>
          </p:nvPr>
        </p:nvSpPr>
        <p:spPr>
          <a:ln/>
        </p:spPr>
        <p:txBody>
          <a:bodyPr/>
          <a:lstStyle>
            <a:lvl1pPr>
              <a:defRPr/>
            </a:lvl1pPr>
          </a:lstStyle>
          <a:p>
            <a:pPr>
              <a:defRPr/>
            </a:pPr>
            <a:fld id="{FC2BFA20-C1FD-4777-B226-9C59691523A9}" type="slidenum">
              <a:rPr lang="en-US" altLang="en-US"/>
              <a:pPr>
                <a:defRPr/>
              </a:pPr>
              <a:t>‹#›</a:t>
            </a:fld>
            <a:endParaRPr lang="en-US" altLang="en-US"/>
          </a:p>
        </p:txBody>
      </p:sp>
    </p:spTree>
    <p:extLst>
      <p:ext uri="{BB962C8B-B14F-4D97-AF65-F5344CB8AC3E}">
        <p14:creationId xmlns:p14="http://schemas.microsoft.com/office/powerpoint/2010/main" val="3850149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E9E34CE-8D2C-F132-DACC-B50B90773E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B0B530-ADA3-2055-D2D4-12DDB76D81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8B1AEC-E720-4FA2-3F3E-312E2B74429D}"/>
              </a:ext>
            </a:extLst>
          </p:cNvPr>
          <p:cNvSpPr>
            <a:spLocks noGrp="1" noChangeArrowheads="1"/>
          </p:cNvSpPr>
          <p:nvPr>
            <p:ph type="sldNum" sz="quarter" idx="12"/>
          </p:nvPr>
        </p:nvSpPr>
        <p:spPr>
          <a:ln/>
        </p:spPr>
        <p:txBody>
          <a:bodyPr/>
          <a:lstStyle>
            <a:lvl1pPr>
              <a:defRPr/>
            </a:lvl1pPr>
          </a:lstStyle>
          <a:p>
            <a:pPr>
              <a:defRPr/>
            </a:pPr>
            <a:fld id="{AF74F108-A017-4C56-BDFF-52869C03ED1E}" type="slidenum">
              <a:rPr lang="en-US" altLang="en-US"/>
              <a:pPr>
                <a:defRPr/>
              </a:pPr>
              <a:t>‹#›</a:t>
            </a:fld>
            <a:endParaRPr lang="en-US" altLang="en-US"/>
          </a:p>
        </p:txBody>
      </p:sp>
    </p:spTree>
    <p:extLst>
      <p:ext uri="{BB962C8B-B14F-4D97-AF65-F5344CB8AC3E}">
        <p14:creationId xmlns:p14="http://schemas.microsoft.com/office/powerpoint/2010/main" val="2787441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C38307-0765-82B8-9AD0-BB865B36DF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4D36454-E30E-5AC1-963A-937C84D52C3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0A692B-29E0-3EAB-0CE2-7C5FF7784D8B}"/>
              </a:ext>
            </a:extLst>
          </p:cNvPr>
          <p:cNvSpPr>
            <a:spLocks noGrp="1" noChangeArrowheads="1"/>
          </p:cNvSpPr>
          <p:nvPr>
            <p:ph type="sldNum" sz="quarter" idx="12"/>
          </p:nvPr>
        </p:nvSpPr>
        <p:spPr>
          <a:ln/>
        </p:spPr>
        <p:txBody>
          <a:bodyPr/>
          <a:lstStyle>
            <a:lvl1pPr>
              <a:defRPr/>
            </a:lvl1pPr>
          </a:lstStyle>
          <a:p>
            <a:pPr>
              <a:defRPr/>
            </a:pPr>
            <a:fld id="{81B12DD0-0B6A-4F4D-B36F-775EA9D7A26C}" type="slidenum">
              <a:rPr lang="en-US" altLang="en-US"/>
              <a:pPr>
                <a:defRPr/>
              </a:pPr>
              <a:t>‹#›</a:t>
            </a:fld>
            <a:endParaRPr lang="en-US" altLang="en-US"/>
          </a:p>
        </p:txBody>
      </p:sp>
    </p:spTree>
    <p:extLst>
      <p:ext uri="{BB962C8B-B14F-4D97-AF65-F5344CB8AC3E}">
        <p14:creationId xmlns:p14="http://schemas.microsoft.com/office/powerpoint/2010/main" val="362426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25BC33-B8DD-96C2-62D5-839C480B464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AB99121-E4CC-BFF2-3D1F-57B62B05EA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A9ABA5-BF91-313D-343B-71F97F055DE9}"/>
              </a:ext>
            </a:extLst>
          </p:cNvPr>
          <p:cNvSpPr>
            <a:spLocks noGrp="1" noChangeArrowheads="1"/>
          </p:cNvSpPr>
          <p:nvPr>
            <p:ph type="sldNum" sz="quarter" idx="12"/>
          </p:nvPr>
        </p:nvSpPr>
        <p:spPr>
          <a:ln/>
        </p:spPr>
        <p:txBody>
          <a:bodyPr/>
          <a:lstStyle>
            <a:lvl1pPr>
              <a:defRPr/>
            </a:lvl1pPr>
          </a:lstStyle>
          <a:p>
            <a:pPr>
              <a:defRPr/>
            </a:pPr>
            <a:fld id="{E94A876C-B2FE-4C8E-B34E-7430B0AA8595}" type="slidenum">
              <a:rPr lang="en-US" altLang="en-US"/>
              <a:pPr>
                <a:defRPr/>
              </a:pPr>
              <a:t>‹#›</a:t>
            </a:fld>
            <a:endParaRPr lang="en-US" altLang="en-US"/>
          </a:p>
        </p:txBody>
      </p:sp>
    </p:spTree>
    <p:extLst>
      <p:ext uri="{BB962C8B-B14F-4D97-AF65-F5344CB8AC3E}">
        <p14:creationId xmlns:p14="http://schemas.microsoft.com/office/powerpoint/2010/main" val="2693038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67D81DC-F90C-783A-062D-C35C6C9F8F5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095B606-87F0-9A81-ABF3-02AE145071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8FC611-0A1B-714F-00B7-3B348804A7F9}"/>
              </a:ext>
            </a:extLst>
          </p:cNvPr>
          <p:cNvSpPr>
            <a:spLocks noGrp="1" noChangeArrowheads="1"/>
          </p:cNvSpPr>
          <p:nvPr>
            <p:ph type="sldNum" sz="quarter" idx="12"/>
          </p:nvPr>
        </p:nvSpPr>
        <p:spPr>
          <a:ln/>
        </p:spPr>
        <p:txBody>
          <a:bodyPr/>
          <a:lstStyle>
            <a:lvl1pPr>
              <a:defRPr/>
            </a:lvl1pPr>
          </a:lstStyle>
          <a:p>
            <a:pPr>
              <a:defRPr/>
            </a:pPr>
            <a:fld id="{CB3226C3-AE63-4950-97AC-FDBD8A7ED6FA}" type="slidenum">
              <a:rPr lang="en-US" altLang="en-US"/>
              <a:pPr>
                <a:defRPr/>
              </a:pPr>
              <a:t>‹#›</a:t>
            </a:fld>
            <a:endParaRPr lang="en-US" altLang="en-US"/>
          </a:p>
        </p:txBody>
      </p:sp>
    </p:spTree>
    <p:extLst>
      <p:ext uri="{BB962C8B-B14F-4D97-AF65-F5344CB8AC3E}">
        <p14:creationId xmlns:p14="http://schemas.microsoft.com/office/powerpoint/2010/main" val="32946607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718C8BF-5172-8246-546F-B455BA529AB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4EFBD89-59C0-64DB-593D-9C80A85BB8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AC8D1FB-F65F-51C7-9E77-553580CA1424}"/>
              </a:ext>
            </a:extLst>
          </p:cNvPr>
          <p:cNvSpPr>
            <a:spLocks noGrp="1" noChangeArrowheads="1"/>
          </p:cNvSpPr>
          <p:nvPr>
            <p:ph type="sldNum" sz="quarter" idx="12"/>
          </p:nvPr>
        </p:nvSpPr>
        <p:spPr>
          <a:ln/>
        </p:spPr>
        <p:txBody>
          <a:bodyPr/>
          <a:lstStyle>
            <a:lvl1pPr>
              <a:defRPr/>
            </a:lvl1pPr>
          </a:lstStyle>
          <a:p>
            <a:pPr>
              <a:defRPr/>
            </a:pPr>
            <a:fld id="{4B1B3681-21D5-4CA2-94C0-E3A389C81132}" type="slidenum">
              <a:rPr lang="en-US" altLang="en-US"/>
              <a:pPr>
                <a:defRPr/>
              </a:pPr>
              <a:t>‹#›</a:t>
            </a:fld>
            <a:endParaRPr lang="en-US" altLang="en-US"/>
          </a:p>
        </p:txBody>
      </p:sp>
    </p:spTree>
    <p:extLst>
      <p:ext uri="{BB962C8B-B14F-4D97-AF65-F5344CB8AC3E}">
        <p14:creationId xmlns:p14="http://schemas.microsoft.com/office/powerpoint/2010/main" val="1489917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87D7D6-ACA5-4D32-6096-2DA0441223C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DD23DD8-DA2E-661D-FA91-3F5ADFC193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D869F7-8404-6BCF-B83E-49C5FC7B9015}"/>
              </a:ext>
            </a:extLst>
          </p:cNvPr>
          <p:cNvSpPr>
            <a:spLocks noGrp="1" noChangeArrowheads="1"/>
          </p:cNvSpPr>
          <p:nvPr>
            <p:ph type="sldNum" sz="quarter" idx="12"/>
          </p:nvPr>
        </p:nvSpPr>
        <p:spPr>
          <a:ln/>
        </p:spPr>
        <p:txBody>
          <a:bodyPr/>
          <a:lstStyle>
            <a:lvl1pPr>
              <a:defRPr/>
            </a:lvl1pPr>
          </a:lstStyle>
          <a:p>
            <a:pPr>
              <a:defRPr/>
            </a:pPr>
            <a:fld id="{0B09E809-00A4-4042-B05B-726A653049C3}" type="slidenum">
              <a:rPr lang="en-US" altLang="en-US"/>
              <a:pPr>
                <a:defRPr/>
              </a:pPr>
              <a:t>‹#›</a:t>
            </a:fld>
            <a:endParaRPr lang="en-US" altLang="en-US"/>
          </a:p>
        </p:txBody>
      </p:sp>
    </p:spTree>
    <p:extLst>
      <p:ext uri="{BB962C8B-B14F-4D97-AF65-F5344CB8AC3E}">
        <p14:creationId xmlns:p14="http://schemas.microsoft.com/office/powerpoint/2010/main" val="1042985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40F084-2609-C4CF-7A67-7962FA7EBB4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2896B2-BAB9-A247-9C58-FD03AC909A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244BA19-95AE-CD8C-EA88-E0B6D845AD6B}"/>
              </a:ext>
            </a:extLst>
          </p:cNvPr>
          <p:cNvSpPr>
            <a:spLocks noGrp="1" noChangeArrowheads="1"/>
          </p:cNvSpPr>
          <p:nvPr>
            <p:ph type="sldNum" sz="quarter" idx="12"/>
          </p:nvPr>
        </p:nvSpPr>
        <p:spPr>
          <a:ln/>
        </p:spPr>
        <p:txBody>
          <a:bodyPr/>
          <a:lstStyle>
            <a:lvl1pPr>
              <a:defRPr/>
            </a:lvl1pPr>
          </a:lstStyle>
          <a:p>
            <a:pPr>
              <a:defRPr/>
            </a:pPr>
            <a:fld id="{E5893E85-BDE8-4DE2-9A5E-C9F261968784}" type="slidenum">
              <a:rPr lang="en-US" altLang="en-US"/>
              <a:pPr>
                <a:defRPr/>
              </a:pPr>
              <a:t>‹#›</a:t>
            </a:fld>
            <a:endParaRPr lang="en-US" altLang="en-US"/>
          </a:p>
        </p:txBody>
      </p:sp>
    </p:spTree>
    <p:extLst>
      <p:ext uri="{BB962C8B-B14F-4D97-AF65-F5344CB8AC3E}">
        <p14:creationId xmlns:p14="http://schemas.microsoft.com/office/powerpoint/2010/main" val="25042001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2354262-5858-A565-ABFD-611E6405518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CC00FAA-6338-05E8-0B22-EF9C9B46D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6C9EF8F-4938-F739-D014-6F225E6C9478}"/>
              </a:ext>
            </a:extLst>
          </p:cNvPr>
          <p:cNvSpPr>
            <a:spLocks noGrp="1" noChangeArrowheads="1"/>
          </p:cNvSpPr>
          <p:nvPr>
            <p:ph type="sldNum" sz="quarter" idx="12"/>
          </p:nvPr>
        </p:nvSpPr>
        <p:spPr>
          <a:ln/>
        </p:spPr>
        <p:txBody>
          <a:bodyPr/>
          <a:lstStyle>
            <a:lvl1pPr>
              <a:defRPr/>
            </a:lvl1pPr>
          </a:lstStyle>
          <a:p>
            <a:pPr>
              <a:defRPr/>
            </a:pPr>
            <a:fld id="{732B7F2B-B1A1-4B8E-9A20-A1A352AAFE8F}" type="slidenum">
              <a:rPr lang="en-US" altLang="en-US"/>
              <a:pPr>
                <a:defRPr/>
              </a:pPr>
              <a:t>‹#›</a:t>
            </a:fld>
            <a:endParaRPr lang="en-US" altLang="en-US"/>
          </a:p>
        </p:txBody>
      </p:sp>
    </p:spTree>
    <p:extLst>
      <p:ext uri="{BB962C8B-B14F-4D97-AF65-F5344CB8AC3E}">
        <p14:creationId xmlns:p14="http://schemas.microsoft.com/office/powerpoint/2010/main" val="466910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B201720-EE6B-C5E2-3039-B9E1C595DD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98E6885-D879-AE73-5ED3-67FAA214F5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3956FFB-7412-D4A8-3E6F-479B3CE9C0A7}"/>
              </a:ext>
            </a:extLst>
          </p:cNvPr>
          <p:cNvSpPr>
            <a:spLocks noGrp="1" noChangeArrowheads="1"/>
          </p:cNvSpPr>
          <p:nvPr>
            <p:ph type="sldNum" sz="quarter" idx="12"/>
          </p:nvPr>
        </p:nvSpPr>
        <p:spPr>
          <a:ln/>
        </p:spPr>
        <p:txBody>
          <a:bodyPr/>
          <a:lstStyle>
            <a:lvl1pPr>
              <a:defRPr/>
            </a:lvl1pPr>
          </a:lstStyle>
          <a:p>
            <a:pPr>
              <a:defRPr/>
            </a:pPr>
            <a:fld id="{2B49540A-650A-4CA4-94D3-24B4341F4EF1}" type="slidenum">
              <a:rPr lang="en-US" altLang="en-US"/>
              <a:pPr>
                <a:defRPr/>
              </a:pPr>
              <a:t>‹#›</a:t>
            </a:fld>
            <a:endParaRPr lang="en-US" altLang="en-US"/>
          </a:p>
        </p:txBody>
      </p:sp>
    </p:spTree>
    <p:extLst>
      <p:ext uri="{BB962C8B-B14F-4D97-AF65-F5344CB8AC3E}">
        <p14:creationId xmlns:p14="http://schemas.microsoft.com/office/powerpoint/2010/main" val="1055119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sp>
        <p:nvSpPr>
          <p:cNvPr id="5" name="Chỗ dành sẵn cho Số Trang chiếu 4"/>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4" name="Chỗ dành sẵn cho Chân trang 3"/>
          <p:cNvSpPr>
            <a:spLocks noGrp="1"/>
          </p:cNvSpPr>
          <p:nvPr>
            <p:ph type="ftr" sz="quarter" idx="11"/>
          </p:nvPr>
        </p:nvSpPr>
        <p:spPr/>
        <p:txBody>
          <a:bodyPr rtlCol="0"/>
          <a:lstStyle/>
          <a:p>
            <a:pPr rtl="0"/>
            <a:endParaRPr lang="vi-VN" dirty="0"/>
          </a:p>
        </p:txBody>
      </p:sp>
      <p:sp>
        <p:nvSpPr>
          <p:cNvPr id="3" name="Chỗ dành sẵn cho Ngày tháng 2"/>
          <p:cNvSpPr>
            <a:spLocks noGrp="1"/>
          </p:cNvSpPr>
          <p:nvPr>
            <p:ph type="dt" sz="half" idx="10"/>
          </p:nvPr>
        </p:nvSpPr>
        <p:spPr/>
        <p:txBody>
          <a:bodyPr rtlCol="0"/>
          <a:lstStyle>
            <a:lvl1pPr>
              <a:defRPr/>
            </a:lvl1pPr>
          </a:lstStyle>
          <a:p>
            <a:fld id="{2DC5D5F0-49C4-47A7-8393-C3318058F3BC}" type="datetime1">
              <a:rPr lang="vi-VN" smtClean="0"/>
              <a:pPr/>
              <a:t>04/12/2023</a:t>
            </a:fld>
            <a:endParaRPr lang="vi-VN" dirty="0"/>
          </a:p>
        </p:txBody>
      </p:sp>
    </p:spTree>
    <p:extLst>
      <p:ext uri="{BB962C8B-B14F-4D97-AF65-F5344CB8AC3E}">
        <p14:creationId xmlns:p14="http://schemas.microsoft.com/office/powerpoint/2010/main" val="351281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6652F0-A3EA-7844-5587-A3B47DF44F8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B8D747A-8F9B-965B-083B-E941D59C02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2C99F0-4D5B-2816-6BB5-A4E723990A69}"/>
              </a:ext>
            </a:extLst>
          </p:cNvPr>
          <p:cNvSpPr>
            <a:spLocks noGrp="1" noChangeArrowheads="1"/>
          </p:cNvSpPr>
          <p:nvPr>
            <p:ph type="sldNum" sz="quarter" idx="12"/>
          </p:nvPr>
        </p:nvSpPr>
        <p:spPr>
          <a:ln/>
        </p:spPr>
        <p:txBody>
          <a:bodyPr/>
          <a:lstStyle>
            <a:lvl1pPr>
              <a:defRPr/>
            </a:lvl1pPr>
          </a:lstStyle>
          <a:p>
            <a:pPr>
              <a:defRPr/>
            </a:pPr>
            <a:fld id="{CA7357C4-2619-4703-8DCC-9A2B18819B71}" type="slidenum">
              <a:rPr lang="en-US" altLang="en-US"/>
              <a:pPr>
                <a:defRPr/>
              </a:pPr>
              <a:t>‹#›</a:t>
            </a:fld>
            <a:endParaRPr lang="en-US" altLang="en-US"/>
          </a:p>
        </p:txBody>
      </p:sp>
    </p:spTree>
    <p:extLst>
      <p:ext uri="{BB962C8B-B14F-4D97-AF65-F5344CB8AC3E}">
        <p14:creationId xmlns:p14="http://schemas.microsoft.com/office/powerpoint/2010/main" val="5238080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775A38-A83F-139D-E474-7FFC6F433B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FB1178-06A8-A13E-1E99-7F152D31591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AAC17E-5467-848F-10E1-F0EA79D0A015}"/>
              </a:ext>
            </a:extLst>
          </p:cNvPr>
          <p:cNvSpPr>
            <a:spLocks noGrp="1" noChangeArrowheads="1"/>
          </p:cNvSpPr>
          <p:nvPr>
            <p:ph type="sldNum" sz="quarter" idx="12"/>
          </p:nvPr>
        </p:nvSpPr>
        <p:spPr>
          <a:ln/>
        </p:spPr>
        <p:txBody>
          <a:bodyPr/>
          <a:lstStyle>
            <a:lvl1pPr>
              <a:defRPr/>
            </a:lvl1pPr>
          </a:lstStyle>
          <a:p>
            <a:pPr>
              <a:defRPr/>
            </a:pPr>
            <a:fld id="{7BB0BC5F-2807-472E-9145-2FD460D05C40}" type="slidenum">
              <a:rPr lang="en-US" altLang="en-US"/>
              <a:pPr>
                <a:defRPr/>
              </a:pPr>
              <a:t>‹#›</a:t>
            </a:fld>
            <a:endParaRPr lang="en-US" altLang="en-US"/>
          </a:p>
        </p:txBody>
      </p:sp>
    </p:spTree>
    <p:extLst>
      <p:ext uri="{BB962C8B-B14F-4D97-AF65-F5344CB8AC3E}">
        <p14:creationId xmlns:p14="http://schemas.microsoft.com/office/powerpoint/2010/main" val="479951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1625"/>
            <a:ext cx="10363200" cy="1462088"/>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FE285B5-8833-4DD7-6D5C-8B8B0DAAA0D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81E1957-91E3-21C3-6BD0-0DC72E8F7C5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8F4A003-2291-246A-CB5E-FFA755528F81}"/>
              </a:ext>
            </a:extLst>
          </p:cNvPr>
          <p:cNvSpPr>
            <a:spLocks noGrp="1" noChangeArrowheads="1"/>
          </p:cNvSpPr>
          <p:nvPr>
            <p:ph type="sldNum" sz="quarter" idx="12"/>
          </p:nvPr>
        </p:nvSpPr>
        <p:spPr>
          <a:ln/>
        </p:spPr>
        <p:txBody>
          <a:bodyPr/>
          <a:lstStyle>
            <a:lvl1pPr>
              <a:defRPr/>
            </a:lvl1pPr>
          </a:lstStyle>
          <a:p>
            <a:pPr>
              <a:defRPr/>
            </a:pPr>
            <a:fld id="{0B26A507-3ABF-4706-AB80-ECB3E2D09C64}" type="slidenum">
              <a:rPr lang="en-US" altLang="en-US"/>
              <a:pPr>
                <a:defRPr/>
              </a:pPr>
              <a:t>‹#›</a:t>
            </a:fld>
            <a:endParaRPr lang="en-US" altLang="en-US"/>
          </a:p>
        </p:txBody>
      </p:sp>
    </p:spTree>
    <p:extLst>
      <p:ext uri="{BB962C8B-B14F-4D97-AF65-F5344CB8AC3E}">
        <p14:creationId xmlns:p14="http://schemas.microsoft.com/office/powerpoint/2010/main" val="6351147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ight Triangle 9">
            <a:extLst>
              <a:ext uri="{FF2B5EF4-FFF2-40B4-BE49-F238E27FC236}">
                <a16:creationId xmlns:a16="http://schemas.microsoft.com/office/drawing/2014/main" id="{49C4AAE0-1B1F-A925-1789-00F595186336}"/>
              </a:ext>
            </a:extLst>
          </p:cNvPr>
          <p:cNvSpPr/>
          <p:nvPr/>
        </p:nvSpPr>
        <p:spPr>
          <a:xfrm>
            <a:off x="0" y="4664075"/>
            <a:ext cx="12200467"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grpSp>
        <p:nvGrpSpPr>
          <p:cNvPr id="3" name="Group 1">
            <a:extLst>
              <a:ext uri="{FF2B5EF4-FFF2-40B4-BE49-F238E27FC236}">
                <a16:creationId xmlns:a16="http://schemas.microsoft.com/office/drawing/2014/main" id="{E17A6C11-1DCB-777A-073C-AADF216653EC}"/>
              </a:ext>
            </a:extLst>
          </p:cNvPr>
          <p:cNvGrpSpPr>
            <a:grpSpLocks/>
          </p:cNvGrpSpPr>
          <p:nvPr/>
        </p:nvGrpSpPr>
        <p:grpSpPr bwMode="auto">
          <a:xfrm>
            <a:off x="-4233" y="4953000"/>
            <a:ext cx="12196233" cy="1911350"/>
            <a:chOff x="-3765" y="4832896"/>
            <a:chExt cx="9147765" cy="2032192"/>
          </a:xfrm>
        </p:grpSpPr>
        <p:sp>
          <p:nvSpPr>
            <p:cNvPr id="4" name="Freeform 6">
              <a:extLst>
                <a:ext uri="{FF2B5EF4-FFF2-40B4-BE49-F238E27FC236}">
                  <a16:creationId xmlns:a16="http://schemas.microsoft.com/office/drawing/2014/main" id="{108D582F-C537-4C89-4432-C088181A814F}"/>
                </a:ext>
              </a:extLst>
            </p:cNvPr>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Lucida Sans Unicode"/>
                <a:cs typeface="Arial" charset="0"/>
              </a:endParaRPr>
            </a:p>
          </p:txBody>
        </p:sp>
        <p:sp>
          <p:nvSpPr>
            <p:cNvPr id="5" name="Freeform 7">
              <a:extLst>
                <a:ext uri="{FF2B5EF4-FFF2-40B4-BE49-F238E27FC236}">
                  <a16:creationId xmlns:a16="http://schemas.microsoft.com/office/drawing/2014/main" id="{3C77B91D-4F77-D0B4-E145-173D31C08208}"/>
                </a:ext>
              </a:extLst>
            </p:cNvPr>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6" name="Freeform 10">
              <a:extLst>
                <a:ext uri="{FF2B5EF4-FFF2-40B4-BE49-F238E27FC236}">
                  <a16:creationId xmlns:a16="http://schemas.microsoft.com/office/drawing/2014/main" id="{040FB901-BEE9-3BE6-B677-A3EB5967132D}"/>
                </a:ext>
              </a:extLst>
            </p:cNvPr>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7" name="Straight Connector 11">
              <a:extLst>
                <a:ext uri="{FF2B5EF4-FFF2-40B4-BE49-F238E27FC236}">
                  <a16:creationId xmlns:a16="http://schemas.microsoft.com/office/drawing/2014/main" id="{C37C143D-145D-7765-924D-0A258C2F5021}"/>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914400" y="1752604"/>
            <a:ext cx="103632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8" name="Date Placeholder 29">
            <a:extLst>
              <a:ext uri="{FF2B5EF4-FFF2-40B4-BE49-F238E27FC236}">
                <a16:creationId xmlns:a16="http://schemas.microsoft.com/office/drawing/2014/main" id="{6E186263-961B-CA0F-9E6B-80BD166CF55C}"/>
              </a:ext>
            </a:extLst>
          </p:cNvPr>
          <p:cNvSpPr>
            <a:spLocks noGrp="1"/>
          </p:cNvSpPr>
          <p:nvPr>
            <p:ph type="dt" sz="half" idx="10"/>
          </p:nvPr>
        </p:nvSpPr>
        <p:spPr/>
        <p:txBody>
          <a:bodyPr/>
          <a:lstStyle>
            <a:lvl1pPr>
              <a:defRPr>
                <a:solidFill>
                  <a:srgbClr val="FFFFFF"/>
                </a:solidFill>
              </a:defRPr>
            </a:lvl1pPr>
            <a:extLst/>
          </a:lstStyle>
          <a:p>
            <a:pPr>
              <a:defRPr/>
            </a:pPr>
            <a:fld id="{6C66F5BC-CFCA-40B0-A456-3F0218CC9C6F}" type="datetimeFigureOut">
              <a:rPr lang="en-US"/>
              <a:pPr>
                <a:defRPr/>
              </a:pPr>
              <a:t>12/4/2023</a:t>
            </a:fld>
            <a:endParaRPr lang="en-US"/>
          </a:p>
        </p:txBody>
      </p:sp>
      <p:sp>
        <p:nvSpPr>
          <p:cNvPr id="10" name="Footer Placeholder 18">
            <a:extLst>
              <a:ext uri="{FF2B5EF4-FFF2-40B4-BE49-F238E27FC236}">
                <a16:creationId xmlns:a16="http://schemas.microsoft.com/office/drawing/2014/main" id="{279505E1-9451-5B5A-47AC-91CBCE2E19D0}"/>
              </a:ext>
            </a:extLst>
          </p:cNvPr>
          <p:cNvSpPr>
            <a:spLocks noGrp="1"/>
          </p:cNvSpPr>
          <p:nvPr>
            <p:ph type="ftr" sz="quarter" idx="11"/>
          </p:nvPr>
        </p:nvSpPr>
        <p:spPr/>
        <p:txBody>
          <a:bodyPr/>
          <a:lstStyle>
            <a:lvl1pPr>
              <a:defRPr>
                <a:solidFill>
                  <a:srgbClr val="2DA2BF">
                    <a:tint val="20000"/>
                  </a:srgbClr>
                </a:solidFill>
              </a:defRPr>
            </a:lvl1pPr>
            <a:extLst/>
          </a:lstStyle>
          <a:p>
            <a:pPr>
              <a:defRPr/>
            </a:pPr>
            <a:endParaRPr lang="en-US"/>
          </a:p>
        </p:txBody>
      </p:sp>
      <p:sp>
        <p:nvSpPr>
          <p:cNvPr id="11" name="Slide Number Placeholder 26">
            <a:extLst>
              <a:ext uri="{FF2B5EF4-FFF2-40B4-BE49-F238E27FC236}">
                <a16:creationId xmlns:a16="http://schemas.microsoft.com/office/drawing/2014/main" id="{344C5E1A-6576-58D3-BECB-95FC5301BAD5}"/>
              </a:ext>
            </a:extLst>
          </p:cNvPr>
          <p:cNvSpPr>
            <a:spLocks noGrp="1"/>
          </p:cNvSpPr>
          <p:nvPr>
            <p:ph type="sldNum" sz="quarter" idx="12"/>
          </p:nvPr>
        </p:nvSpPr>
        <p:spPr/>
        <p:txBody>
          <a:bodyPr/>
          <a:lstStyle>
            <a:lvl1pPr>
              <a:defRPr>
                <a:solidFill>
                  <a:srgbClr val="FFFFFF"/>
                </a:solidFill>
              </a:defRPr>
            </a:lvl1pPr>
          </a:lstStyle>
          <a:p>
            <a:pPr>
              <a:defRPr/>
            </a:pPr>
            <a:fld id="{97E45C1F-712F-4F99-9227-CD5DD86A83AB}" type="slidenum">
              <a:rPr lang="en-US" altLang="en-US"/>
              <a:pPr>
                <a:defRPr/>
              </a:pPr>
              <a:t>‹#›</a:t>
            </a:fld>
            <a:endParaRPr lang="en-US" altLang="en-US"/>
          </a:p>
        </p:txBody>
      </p:sp>
    </p:spTree>
    <p:extLst>
      <p:ext uri="{BB962C8B-B14F-4D97-AF65-F5344CB8AC3E}">
        <p14:creationId xmlns:p14="http://schemas.microsoft.com/office/powerpoint/2010/main" val="743249627"/>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2" name="Date Placeholder 9">
            <a:extLst>
              <a:ext uri="{FF2B5EF4-FFF2-40B4-BE49-F238E27FC236}">
                <a16:creationId xmlns:a16="http://schemas.microsoft.com/office/drawing/2014/main" id="{F5EFAB6F-A8BF-414F-B075-950721A5065F}"/>
              </a:ext>
            </a:extLst>
          </p:cNvPr>
          <p:cNvSpPr>
            <a:spLocks noGrp="1"/>
          </p:cNvSpPr>
          <p:nvPr>
            <p:ph type="dt" sz="half" idx="10"/>
          </p:nvPr>
        </p:nvSpPr>
        <p:spPr/>
        <p:txBody>
          <a:bodyPr/>
          <a:lstStyle>
            <a:lvl1pPr>
              <a:defRPr/>
            </a:lvl1pPr>
          </a:lstStyle>
          <a:p>
            <a:pPr>
              <a:defRPr/>
            </a:pPr>
            <a:fld id="{86413A7A-1F7D-4437-B98C-290BD354626E}" type="datetimeFigureOut">
              <a:rPr lang="en-US"/>
              <a:pPr>
                <a:defRPr/>
              </a:pPr>
              <a:t>12/4/2023</a:t>
            </a:fld>
            <a:endParaRPr lang="en-US"/>
          </a:p>
        </p:txBody>
      </p:sp>
      <p:sp>
        <p:nvSpPr>
          <p:cNvPr id="4" name="Footer Placeholder 21">
            <a:extLst>
              <a:ext uri="{FF2B5EF4-FFF2-40B4-BE49-F238E27FC236}">
                <a16:creationId xmlns:a16="http://schemas.microsoft.com/office/drawing/2014/main" id="{B168D71B-8D55-F6DD-541E-38F23D239B8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17">
            <a:extLst>
              <a:ext uri="{FF2B5EF4-FFF2-40B4-BE49-F238E27FC236}">
                <a16:creationId xmlns:a16="http://schemas.microsoft.com/office/drawing/2014/main" id="{E41461EC-005A-55A7-1273-67CAD14E6A9B}"/>
              </a:ext>
            </a:extLst>
          </p:cNvPr>
          <p:cNvSpPr>
            <a:spLocks noGrp="1"/>
          </p:cNvSpPr>
          <p:nvPr>
            <p:ph type="sldNum" sz="quarter" idx="12"/>
          </p:nvPr>
        </p:nvSpPr>
        <p:spPr/>
        <p:txBody>
          <a:bodyPr/>
          <a:lstStyle>
            <a:lvl1pPr>
              <a:defRPr/>
            </a:lvl1pPr>
          </a:lstStyle>
          <a:p>
            <a:pPr>
              <a:defRPr/>
            </a:pPr>
            <a:fld id="{41D01982-352F-4FCE-8505-509F9D3BC52A}" type="slidenum">
              <a:rPr lang="en-US" altLang="en-US"/>
              <a:pPr>
                <a:defRPr/>
              </a:pPr>
              <a:t>‹#›</a:t>
            </a:fld>
            <a:endParaRPr lang="en-US" altLang="en-US"/>
          </a:p>
        </p:txBody>
      </p:sp>
    </p:spTree>
    <p:extLst>
      <p:ext uri="{BB962C8B-B14F-4D97-AF65-F5344CB8AC3E}">
        <p14:creationId xmlns:p14="http://schemas.microsoft.com/office/powerpoint/2010/main" val="3657174835"/>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Chevron 6">
            <a:extLst>
              <a:ext uri="{FF2B5EF4-FFF2-40B4-BE49-F238E27FC236}">
                <a16:creationId xmlns:a16="http://schemas.microsoft.com/office/drawing/2014/main" id="{F6A1A493-DFCB-2049-AA11-6D2549DC40A1}"/>
              </a:ext>
            </a:extLst>
          </p:cNvPr>
          <p:cNvSpPr/>
          <p:nvPr/>
        </p:nvSpPr>
        <p:spPr>
          <a:xfrm>
            <a:off x="4849284" y="3005138"/>
            <a:ext cx="243416"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5" name="Chevron 7">
            <a:extLst>
              <a:ext uri="{FF2B5EF4-FFF2-40B4-BE49-F238E27FC236}">
                <a16:creationId xmlns:a16="http://schemas.microsoft.com/office/drawing/2014/main" id="{78E0B70C-77D7-3B78-2DC3-F20F78844083}"/>
              </a:ext>
            </a:extLst>
          </p:cNvPr>
          <p:cNvSpPr/>
          <p:nvPr/>
        </p:nvSpPr>
        <p:spPr>
          <a:xfrm>
            <a:off x="4599518" y="3005138"/>
            <a:ext cx="24553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963168" y="1059712"/>
            <a:ext cx="103632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a:t>Click to edit Master title style</a:t>
            </a:r>
          </a:p>
        </p:txBody>
      </p:sp>
      <p:sp>
        <p:nvSpPr>
          <p:cNvPr id="3" name="Text Placeholder 2"/>
          <p:cNvSpPr>
            <a:spLocks noGrp="1"/>
          </p:cNvSpPr>
          <p:nvPr>
            <p:ph type="body" idx="1"/>
          </p:nvPr>
        </p:nvSpPr>
        <p:spPr>
          <a:xfrm>
            <a:off x="5230284" y="2931712"/>
            <a:ext cx="6096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6" name="Date Placeholder 3">
            <a:extLst>
              <a:ext uri="{FF2B5EF4-FFF2-40B4-BE49-F238E27FC236}">
                <a16:creationId xmlns:a16="http://schemas.microsoft.com/office/drawing/2014/main" id="{66BEF9DB-D8C6-F2FE-0E90-234540A6D372}"/>
              </a:ext>
            </a:extLst>
          </p:cNvPr>
          <p:cNvSpPr>
            <a:spLocks noGrp="1"/>
          </p:cNvSpPr>
          <p:nvPr>
            <p:ph type="dt" sz="half" idx="10"/>
          </p:nvPr>
        </p:nvSpPr>
        <p:spPr/>
        <p:txBody>
          <a:bodyPr/>
          <a:lstStyle>
            <a:lvl1pPr>
              <a:defRPr>
                <a:solidFill>
                  <a:prstClr val="white"/>
                </a:solidFill>
              </a:defRPr>
            </a:lvl1pPr>
            <a:extLst/>
          </a:lstStyle>
          <a:p>
            <a:pPr>
              <a:defRPr/>
            </a:pPr>
            <a:fld id="{85574D9B-2A9E-4DA0-9022-334562B343EF}" type="datetimeFigureOut">
              <a:rPr lang="en-US"/>
              <a:pPr>
                <a:defRPr/>
              </a:pPr>
              <a:t>12/4/2023</a:t>
            </a:fld>
            <a:endParaRPr lang="en-US"/>
          </a:p>
        </p:txBody>
      </p:sp>
      <p:sp>
        <p:nvSpPr>
          <p:cNvPr id="7" name="Footer Placeholder 4">
            <a:extLst>
              <a:ext uri="{FF2B5EF4-FFF2-40B4-BE49-F238E27FC236}">
                <a16:creationId xmlns:a16="http://schemas.microsoft.com/office/drawing/2014/main" id="{6F958A88-9AEF-1D67-62E8-64EB83AC77F3}"/>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8" name="Slide Number Placeholder 5">
            <a:extLst>
              <a:ext uri="{FF2B5EF4-FFF2-40B4-BE49-F238E27FC236}">
                <a16:creationId xmlns:a16="http://schemas.microsoft.com/office/drawing/2014/main" id="{78F19B6C-2098-F842-1075-397E9EE8906C}"/>
              </a:ext>
            </a:extLst>
          </p:cNvPr>
          <p:cNvSpPr>
            <a:spLocks noGrp="1"/>
          </p:cNvSpPr>
          <p:nvPr>
            <p:ph type="sldNum" sz="quarter" idx="12"/>
          </p:nvPr>
        </p:nvSpPr>
        <p:spPr/>
        <p:txBody>
          <a:bodyPr/>
          <a:lstStyle>
            <a:lvl1pPr>
              <a:defRPr>
                <a:solidFill>
                  <a:srgbClr val="FFFFFF"/>
                </a:solidFill>
              </a:defRPr>
            </a:lvl1pPr>
          </a:lstStyle>
          <a:p>
            <a:pPr>
              <a:defRPr/>
            </a:pPr>
            <a:fld id="{83682542-EC47-488E-AEA3-F419F49C31AD}" type="slidenum">
              <a:rPr lang="en-US" altLang="en-US"/>
              <a:pPr>
                <a:defRPr/>
              </a:pPr>
              <a:t>‹#›</a:t>
            </a:fld>
            <a:endParaRPr lang="en-US" altLang="en-US"/>
          </a:p>
        </p:txBody>
      </p:sp>
    </p:spTree>
    <p:extLst>
      <p:ext uri="{BB962C8B-B14F-4D97-AF65-F5344CB8AC3E}">
        <p14:creationId xmlns:p14="http://schemas.microsoft.com/office/powerpoint/2010/main" val="2216371311"/>
      </p:ext>
    </p:extLst>
  </p:cSld>
  <p:clrMapOvr>
    <a:overrideClrMapping bg1="dk1" tx1="lt1" bg2="dk2" tx2="lt2" accent1="accent1" accent2="accent2" accent3="accent3" accent4="accent4" accent5="accent5" accent6="accent6" hlink="hlink" folHlink="folHlink"/>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31"/>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1331"/>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rtlCol="0"/>
          <a:lstStyle/>
          <a:p>
            <a:r>
              <a:rPr lang="en-US"/>
              <a:t>Click to edit Master title style</a:t>
            </a:r>
          </a:p>
        </p:txBody>
      </p:sp>
      <p:sp>
        <p:nvSpPr>
          <p:cNvPr id="2" name="Date Placeholder 4">
            <a:extLst>
              <a:ext uri="{FF2B5EF4-FFF2-40B4-BE49-F238E27FC236}">
                <a16:creationId xmlns:a16="http://schemas.microsoft.com/office/drawing/2014/main" id="{0933A43C-A2F2-9002-F3FE-D07AED8FD8EC}"/>
              </a:ext>
            </a:extLst>
          </p:cNvPr>
          <p:cNvSpPr>
            <a:spLocks noGrp="1"/>
          </p:cNvSpPr>
          <p:nvPr>
            <p:ph type="dt" sz="half" idx="10"/>
          </p:nvPr>
        </p:nvSpPr>
        <p:spPr/>
        <p:txBody>
          <a:bodyPr/>
          <a:lstStyle>
            <a:lvl1pPr>
              <a:defRPr>
                <a:solidFill>
                  <a:prstClr val="white"/>
                </a:solidFill>
              </a:defRPr>
            </a:lvl1pPr>
            <a:extLst/>
          </a:lstStyle>
          <a:p>
            <a:pPr>
              <a:defRPr/>
            </a:pPr>
            <a:fld id="{94D60367-6B8D-4309-921A-4208DDDC9AC9}" type="datetimeFigureOut">
              <a:rPr lang="en-US"/>
              <a:pPr>
                <a:defRPr/>
              </a:pPr>
              <a:t>12/4/2023</a:t>
            </a:fld>
            <a:endParaRPr lang="en-US"/>
          </a:p>
        </p:txBody>
      </p:sp>
      <p:sp>
        <p:nvSpPr>
          <p:cNvPr id="5" name="Footer Placeholder 5">
            <a:extLst>
              <a:ext uri="{FF2B5EF4-FFF2-40B4-BE49-F238E27FC236}">
                <a16:creationId xmlns:a16="http://schemas.microsoft.com/office/drawing/2014/main" id="{8C9EA830-09C8-6C10-90F7-50D11DB3CB6E}"/>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6" name="Slide Number Placeholder 6">
            <a:extLst>
              <a:ext uri="{FF2B5EF4-FFF2-40B4-BE49-F238E27FC236}">
                <a16:creationId xmlns:a16="http://schemas.microsoft.com/office/drawing/2014/main" id="{2EC7F895-1FE8-4B88-6583-1984333EF968}"/>
              </a:ext>
            </a:extLst>
          </p:cNvPr>
          <p:cNvSpPr>
            <a:spLocks noGrp="1"/>
          </p:cNvSpPr>
          <p:nvPr>
            <p:ph type="sldNum" sz="quarter" idx="12"/>
          </p:nvPr>
        </p:nvSpPr>
        <p:spPr/>
        <p:txBody>
          <a:bodyPr/>
          <a:lstStyle>
            <a:lvl1pPr>
              <a:defRPr>
                <a:solidFill>
                  <a:srgbClr val="FFFFFF"/>
                </a:solidFill>
              </a:defRPr>
            </a:lvl1pPr>
          </a:lstStyle>
          <a:p>
            <a:pPr>
              <a:defRPr/>
            </a:pPr>
            <a:fld id="{961A6814-21C0-4123-8297-B00645ABE2B8}" type="slidenum">
              <a:rPr lang="en-US" altLang="en-US"/>
              <a:pPr>
                <a:defRPr/>
              </a:pPr>
              <a:t>‹#›</a:t>
            </a:fld>
            <a:endParaRPr lang="en-US" altLang="en-US"/>
          </a:p>
        </p:txBody>
      </p:sp>
    </p:spTree>
    <p:extLst>
      <p:ext uri="{BB962C8B-B14F-4D97-AF65-F5344CB8AC3E}">
        <p14:creationId xmlns:p14="http://schemas.microsoft.com/office/powerpoint/2010/main" val="3499750530"/>
      </p:ext>
    </p:extLst>
  </p:cSld>
  <p:clrMapOvr>
    <a:overrideClrMapping bg1="dk1" tx1="lt1" bg2="dk2" tx2="lt2" accent1="accent1" accent2="accent2" accent3="accent3" accent4="accent4" accent5="accent5" accent6="accent6" hlink="hlink" folHlink="folHlink"/>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70"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1444297"/>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9" y="1444297"/>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DC72C5-FD45-2395-6D15-EF681E0D8307}"/>
              </a:ext>
            </a:extLst>
          </p:cNvPr>
          <p:cNvSpPr>
            <a:spLocks noGrp="1"/>
          </p:cNvSpPr>
          <p:nvPr>
            <p:ph type="dt" sz="half" idx="10"/>
          </p:nvPr>
        </p:nvSpPr>
        <p:spPr/>
        <p:txBody>
          <a:bodyPr/>
          <a:lstStyle>
            <a:lvl1pPr>
              <a:defRPr/>
            </a:lvl1pPr>
            <a:extLst/>
          </a:lstStyle>
          <a:p>
            <a:pPr>
              <a:defRPr/>
            </a:pPr>
            <a:fld id="{6D836248-F7BC-4442-8E50-50D0A4B358DC}" type="datetimeFigureOut">
              <a:rPr lang="en-US"/>
              <a:pPr>
                <a:defRPr/>
              </a:pPr>
              <a:t>12/4/2023</a:t>
            </a:fld>
            <a:endParaRPr lang="en-US"/>
          </a:p>
        </p:txBody>
      </p:sp>
      <p:sp>
        <p:nvSpPr>
          <p:cNvPr id="8" name="Footer Placeholder 7">
            <a:extLst>
              <a:ext uri="{FF2B5EF4-FFF2-40B4-BE49-F238E27FC236}">
                <a16:creationId xmlns:a16="http://schemas.microsoft.com/office/drawing/2014/main" id="{B3DDF5D6-4C73-48DA-043A-73545AAC93FA}"/>
              </a:ext>
            </a:extLst>
          </p:cNvPr>
          <p:cNvSpPr>
            <a:spLocks noGrp="1"/>
          </p:cNvSpPr>
          <p:nvPr>
            <p:ph type="ftr" sz="quarter" idx="11"/>
          </p:nvPr>
        </p:nvSpPr>
        <p:spPr/>
        <p:txBody>
          <a:bodyPr/>
          <a:lstStyle>
            <a:lvl1pPr>
              <a:defRPr/>
            </a:lvl1pPr>
            <a:extLst/>
          </a:lstStyle>
          <a:p>
            <a:pPr>
              <a:defRPr/>
            </a:pPr>
            <a:endParaRPr lang="en-US"/>
          </a:p>
        </p:txBody>
      </p:sp>
      <p:sp>
        <p:nvSpPr>
          <p:cNvPr id="9" name="Slide Number Placeholder 8">
            <a:extLst>
              <a:ext uri="{FF2B5EF4-FFF2-40B4-BE49-F238E27FC236}">
                <a16:creationId xmlns:a16="http://schemas.microsoft.com/office/drawing/2014/main" id="{B0240722-DEA9-C088-9AF9-1547A92055B6}"/>
              </a:ext>
            </a:extLst>
          </p:cNvPr>
          <p:cNvSpPr>
            <a:spLocks noGrp="1"/>
          </p:cNvSpPr>
          <p:nvPr>
            <p:ph type="sldNum" sz="quarter" idx="12"/>
          </p:nvPr>
        </p:nvSpPr>
        <p:spPr/>
        <p:txBody>
          <a:bodyPr/>
          <a:lstStyle>
            <a:lvl1pPr>
              <a:defRPr/>
            </a:lvl1pPr>
          </a:lstStyle>
          <a:p>
            <a:pPr>
              <a:defRPr/>
            </a:pPr>
            <a:fld id="{AFB4C2F1-66FC-44CC-BF3B-163205E983E6}" type="slidenum">
              <a:rPr lang="en-US" altLang="en-US"/>
              <a:pPr>
                <a:defRPr/>
              </a:pPr>
              <a:t>‹#›</a:t>
            </a:fld>
            <a:endParaRPr lang="en-US" altLang="en-US"/>
          </a:p>
        </p:txBody>
      </p:sp>
    </p:spTree>
    <p:extLst>
      <p:ext uri="{BB962C8B-B14F-4D97-AF65-F5344CB8AC3E}">
        <p14:creationId xmlns:p14="http://schemas.microsoft.com/office/powerpoint/2010/main" val="4001258909"/>
      </p:ext>
    </p:extLst>
  </p:cSld>
  <p:clrMapOvr>
    <a:overrideClrMapping bg1="lt1" tx1="dk1" bg2="lt2" tx2="dk2" accent1="accent1" accent2="accent2" accent3="accent3" accent4="accent4" accent5="accent5" accent6="accent6" hlink="hlink" folHlink="folHlink"/>
  </p:clrMapOvr>
  <p:transition spd="slow"/>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p>
            <a:r>
              <a:rPr lang="en-US"/>
              <a:t>Click to edit Master title style</a:t>
            </a:r>
          </a:p>
        </p:txBody>
      </p:sp>
      <p:sp>
        <p:nvSpPr>
          <p:cNvPr id="2" name="Date Placeholder 2">
            <a:extLst>
              <a:ext uri="{FF2B5EF4-FFF2-40B4-BE49-F238E27FC236}">
                <a16:creationId xmlns:a16="http://schemas.microsoft.com/office/drawing/2014/main" id="{793B4E04-CEA4-6C41-56BB-FB16F00A290B}"/>
              </a:ext>
            </a:extLst>
          </p:cNvPr>
          <p:cNvSpPr>
            <a:spLocks noGrp="1"/>
          </p:cNvSpPr>
          <p:nvPr>
            <p:ph type="dt" sz="half" idx="10"/>
          </p:nvPr>
        </p:nvSpPr>
        <p:spPr/>
        <p:txBody>
          <a:bodyPr/>
          <a:lstStyle>
            <a:lvl1pPr>
              <a:defRPr>
                <a:solidFill>
                  <a:prstClr val="white"/>
                </a:solidFill>
              </a:defRPr>
            </a:lvl1pPr>
            <a:extLst/>
          </a:lstStyle>
          <a:p>
            <a:pPr>
              <a:defRPr/>
            </a:pPr>
            <a:fld id="{E27E011C-4C17-45B4-BB53-E1FCEE716997}" type="datetimeFigureOut">
              <a:rPr lang="en-US"/>
              <a:pPr>
                <a:defRPr/>
              </a:pPr>
              <a:t>12/4/2023</a:t>
            </a:fld>
            <a:endParaRPr lang="en-US"/>
          </a:p>
        </p:txBody>
      </p:sp>
      <p:sp>
        <p:nvSpPr>
          <p:cNvPr id="3" name="Footer Placeholder 3">
            <a:extLst>
              <a:ext uri="{FF2B5EF4-FFF2-40B4-BE49-F238E27FC236}">
                <a16:creationId xmlns:a16="http://schemas.microsoft.com/office/drawing/2014/main" id="{0761D2CA-DAB2-CA86-D778-8C312F8E4E03}"/>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4" name="Slide Number Placeholder 4">
            <a:extLst>
              <a:ext uri="{FF2B5EF4-FFF2-40B4-BE49-F238E27FC236}">
                <a16:creationId xmlns:a16="http://schemas.microsoft.com/office/drawing/2014/main" id="{E6279EDC-5B2D-A76A-8A6C-DC12628D983D}"/>
              </a:ext>
            </a:extLst>
          </p:cNvPr>
          <p:cNvSpPr>
            <a:spLocks noGrp="1"/>
          </p:cNvSpPr>
          <p:nvPr>
            <p:ph type="sldNum" sz="quarter" idx="12"/>
          </p:nvPr>
        </p:nvSpPr>
        <p:spPr/>
        <p:txBody>
          <a:bodyPr/>
          <a:lstStyle>
            <a:lvl1pPr>
              <a:defRPr>
                <a:solidFill>
                  <a:srgbClr val="FFFFFF"/>
                </a:solidFill>
              </a:defRPr>
            </a:lvl1pPr>
          </a:lstStyle>
          <a:p>
            <a:pPr>
              <a:defRPr/>
            </a:pPr>
            <a:fld id="{A16CA7D6-B6EF-4A5F-B0CF-1FA244722FBD}" type="slidenum">
              <a:rPr lang="en-US" altLang="en-US"/>
              <a:pPr>
                <a:defRPr/>
              </a:pPr>
              <a:t>‹#›</a:t>
            </a:fld>
            <a:endParaRPr lang="en-US" altLang="en-US"/>
          </a:p>
        </p:txBody>
      </p:sp>
    </p:spTree>
    <p:extLst>
      <p:ext uri="{BB962C8B-B14F-4D97-AF65-F5344CB8AC3E}">
        <p14:creationId xmlns:p14="http://schemas.microsoft.com/office/powerpoint/2010/main" val="494652016"/>
      </p:ext>
    </p:extLst>
  </p:cSld>
  <p:clrMapOvr>
    <a:overrideClrMapping bg1="dk1" tx1="lt1" bg2="dk2" tx2="lt2" accent1="accent1" accent2="accent2" accent3="accent3" accent4="accent4" accent5="accent5" accent6="accent6" hlink="hlink" folHlink="folHlink"/>
  </p:clrMapOvr>
  <p:transition spd="slow"/>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a:extLst>
              <a:ext uri="{FF2B5EF4-FFF2-40B4-BE49-F238E27FC236}">
                <a16:creationId xmlns:a16="http://schemas.microsoft.com/office/drawing/2014/main" id="{0297EF4D-8E79-6E6E-2DC7-DB025D8D7491}"/>
              </a:ext>
            </a:extLst>
          </p:cNvPr>
          <p:cNvSpPr>
            <a:spLocks noGrp="1"/>
          </p:cNvSpPr>
          <p:nvPr>
            <p:ph type="dt" sz="half" idx="10"/>
          </p:nvPr>
        </p:nvSpPr>
        <p:spPr/>
        <p:txBody>
          <a:bodyPr/>
          <a:lstStyle>
            <a:lvl1pPr>
              <a:defRPr/>
            </a:lvl1pPr>
          </a:lstStyle>
          <a:p>
            <a:pPr>
              <a:defRPr/>
            </a:pPr>
            <a:fld id="{7E112467-44E1-41C9-8258-E762D6BC6717}" type="datetimeFigureOut">
              <a:rPr lang="en-US"/>
              <a:pPr>
                <a:defRPr/>
              </a:pPr>
              <a:t>12/4/2023</a:t>
            </a:fld>
            <a:endParaRPr lang="en-US"/>
          </a:p>
        </p:txBody>
      </p:sp>
      <p:sp>
        <p:nvSpPr>
          <p:cNvPr id="3" name="Footer Placeholder 21">
            <a:extLst>
              <a:ext uri="{FF2B5EF4-FFF2-40B4-BE49-F238E27FC236}">
                <a16:creationId xmlns:a16="http://schemas.microsoft.com/office/drawing/2014/main" id="{7A225550-4023-CFC2-99A4-C70CFC882F7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17">
            <a:extLst>
              <a:ext uri="{FF2B5EF4-FFF2-40B4-BE49-F238E27FC236}">
                <a16:creationId xmlns:a16="http://schemas.microsoft.com/office/drawing/2014/main" id="{FD59BF0D-348F-A8AB-8520-3279F0845E6A}"/>
              </a:ext>
            </a:extLst>
          </p:cNvPr>
          <p:cNvSpPr>
            <a:spLocks noGrp="1"/>
          </p:cNvSpPr>
          <p:nvPr>
            <p:ph type="sldNum" sz="quarter" idx="12"/>
          </p:nvPr>
        </p:nvSpPr>
        <p:spPr/>
        <p:txBody>
          <a:bodyPr/>
          <a:lstStyle>
            <a:lvl1pPr>
              <a:defRPr/>
            </a:lvl1pPr>
          </a:lstStyle>
          <a:p>
            <a:pPr>
              <a:defRPr/>
            </a:pPr>
            <a:fld id="{DA41C0DA-23C3-4570-9C10-97927F5353CD}" type="slidenum">
              <a:rPr lang="en-US" altLang="en-US"/>
              <a:pPr>
                <a:defRPr/>
              </a:pPr>
              <a:t>‹#›</a:t>
            </a:fld>
            <a:endParaRPr lang="en-US" altLang="en-US"/>
          </a:p>
        </p:txBody>
      </p:sp>
    </p:spTree>
    <p:extLst>
      <p:ext uri="{BB962C8B-B14F-4D97-AF65-F5344CB8AC3E}">
        <p14:creationId xmlns:p14="http://schemas.microsoft.com/office/powerpoint/2010/main" val="2017151753"/>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4" name="Chỗ dành sẵn cho Số Trang chiếu 3"/>
          <p:cNvSpPr>
            <a:spLocks noGrp="1"/>
          </p:cNvSpPr>
          <p:nvPr>
            <p:ph type="sldNum" sz="quarter" idx="12"/>
          </p:nvPr>
        </p:nvSpPr>
        <p:spPr/>
        <p:txBody>
          <a:bodyPr rtlCol="0"/>
          <a:lstStyle/>
          <a:p>
            <a:pPr rtl="0"/>
            <a:fld id="{022B156B-59AE-415F-B24B-8756D48BB977}" type="slidenum">
              <a:rPr lang="vi-VN"/>
              <a:t>‹#›</a:t>
            </a:fld>
            <a:endParaRPr lang="vi-VN" dirty="0"/>
          </a:p>
        </p:txBody>
      </p:sp>
      <p:sp>
        <p:nvSpPr>
          <p:cNvPr id="3" name="Chỗ dành sẵn cho Chân trang 2"/>
          <p:cNvSpPr>
            <a:spLocks noGrp="1"/>
          </p:cNvSpPr>
          <p:nvPr>
            <p:ph type="ftr" sz="quarter" idx="11"/>
          </p:nvPr>
        </p:nvSpPr>
        <p:spPr/>
        <p:txBody>
          <a:bodyPr rtlCol="0"/>
          <a:lstStyle/>
          <a:p>
            <a:pPr rtl="0"/>
            <a:endParaRPr lang="vi-VN" dirty="0"/>
          </a:p>
        </p:txBody>
      </p:sp>
      <p:sp>
        <p:nvSpPr>
          <p:cNvPr id="2" name="Chỗ dành sẵn cho Ngày tháng 1"/>
          <p:cNvSpPr>
            <a:spLocks noGrp="1"/>
          </p:cNvSpPr>
          <p:nvPr>
            <p:ph type="dt" sz="half" idx="10"/>
          </p:nvPr>
        </p:nvSpPr>
        <p:spPr/>
        <p:txBody>
          <a:bodyPr rtlCol="0"/>
          <a:lstStyle>
            <a:lvl1pPr>
              <a:defRPr/>
            </a:lvl1pPr>
          </a:lstStyle>
          <a:p>
            <a:fld id="{15C8CFF3-1CDF-49E3-8638-3726A6CAAC00}" type="datetime1">
              <a:rPr lang="vi-VN" smtClean="0"/>
              <a:pPr/>
              <a:t>04/12/2023</a:t>
            </a:fld>
            <a:endParaRPr lang="vi-VN" dirty="0"/>
          </a:p>
        </p:txBody>
      </p:sp>
    </p:spTree>
    <p:extLst>
      <p:ext uri="{BB962C8B-B14F-4D97-AF65-F5344CB8AC3E}">
        <p14:creationId xmlns:p14="http://schemas.microsoft.com/office/powerpoint/2010/main" val="847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80B868-5450-BD40-0E60-CAA0A5052BFC}"/>
              </a:ext>
            </a:extLst>
          </p:cNvPr>
          <p:cNvSpPr>
            <a:spLocks noGrp="1"/>
          </p:cNvSpPr>
          <p:nvPr>
            <p:ph type="dt" sz="half" idx="10"/>
          </p:nvPr>
        </p:nvSpPr>
        <p:spPr/>
        <p:txBody>
          <a:bodyPr/>
          <a:lstStyle>
            <a:lvl1pPr>
              <a:defRPr/>
            </a:lvl1pPr>
            <a:extLst/>
          </a:lstStyle>
          <a:p>
            <a:pPr>
              <a:defRPr/>
            </a:pPr>
            <a:fld id="{4A7B53CB-4995-47B1-A63D-1FD5BCF72F91}" type="datetimeFigureOut">
              <a:rPr lang="en-US"/>
              <a:pPr>
                <a:defRPr/>
              </a:pPr>
              <a:t>12/4/2023</a:t>
            </a:fld>
            <a:endParaRPr lang="en-US"/>
          </a:p>
        </p:txBody>
      </p:sp>
      <p:sp>
        <p:nvSpPr>
          <p:cNvPr id="6" name="Footer Placeholder 5">
            <a:extLst>
              <a:ext uri="{FF2B5EF4-FFF2-40B4-BE49-F238E27FC236}">
                <a16:creationId xmlns:a16="http://schemas.microsoft.com/office/drawing/2014/main" id="{1B1C58AF-7B14-FA1E-8908-F5AB6E99FF37}"/>
              </a:ext>
            </a:extLst>
          </p:cNvPr>
          <p:cNvSpPr>
            <a:spLocks noGrp="1"/>
          </p:cNvSpPr>
          <p:nvPr>
            <p:ph type="ftr" sz="quarter" idx="11"/>
          </p:nvPr>
        </p:nvSpPr>
        <p:spPr/>
        <p:txBody>
          <a:bodyPr/>
          <a:lstStyle>
            <a:lvl1pPr>
              <a:defRPr/>
            </a:lvl1pPr>
            <a:extLst/>
          </a:lstStyle>
          <a:p>
            <a:pPr>
              <a:defRPr/>
            </a:pPr>
            <a:endParaRPr lang="en-US"/>
          </a:p>
        </p:txBody>
      </p:sp>
      <p:sp>
        <p:nvSpPr>
          <p:cNvPr id="7" name="Slide Number Placeholder 6">
            <a:extLst>
              <a:ext uri="{FF2B5EF4-FFF2-40B4-BE49-F238E27FC236}">
                <a16:creationId xmlns:a16="http://schemas.microsoft.com/office/drawing/2014/main" id="{0ADBC4E4-CA37-44C7-C69F-D342324F0AAA}"/>
              </a:ext>
            </a:extLst>
          </p:cNvPr>
          <p:cNvSpPr>
            <a:spLocks noGrp="1"/>
          </p:cNvSpPr>
          <p:nvPr>
            <p:ph type="sldNum" sz="quarter" idx="12"/>
          </p:nvPr>
        </p:nvSpPr>
        <p:spPr/>
        <p:txBody>
          <a:bodyPr/>
          <a:lstStyle>
            <a:lvl1pPr>
              <a:defRPr/>
            </a:lvl1pPr>
          </a:lstStyle>
          <a:p>
            <a:pPr>
              <a:defRPr/>
            </a:pPr>
            <a:fld id="{F2865D5B-934E-46C3-AD73-7B75DC5839BE}" type="slidenum">
              <a:rPr lang="en-US" altLang="en-US"/>
              <a:pPr>
                <a:defRPr/>
              </a:pPr>
              <a:t>‹#›</a:t>
            </a:fld>
            <a:endParaRPr lang="en-US" altLang="en-US"/>
          </a:p>
        </p:txBody>
      </p:sp>
    </p:spTree>
    <p:extLst>
      <p:ext uri="{BB962C8B-B14F-4D97-AF65-F5344CB8AC3E}">
        <p14:creationId xmlns:p14="http://schemas.microsoft.com/office/powerpoint/2010/main" val="26844523"/>
      </p:ext>
    </p:extLst>
  </p:cSld>
  <p:clrMapOvr>
    <a:overrideClrMapping bg1="lt1" tx1="dk1" bg2="lt2" tx2="dk2" accent1="accent1" accent2="accent2" accent3="accent3" accent4="accent4" accent5="accent5" accent6="accent6" hlink="hlink" folHlink="folHlink"/>
  </p:clrMapOvr>
  <p:transition spd="slow"/>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reeform 7">
            <a:extLst>
              <a:ext uri="{FF2B5EF4-FFF2-40B4-BE49-F238E27FC236}">
                <a16:creationId xmlns:a16="http://schemas.microsoft.com/office/drawing/2014/main" id="{12DBF88B-7F2E-64EC-581E-8F1B2F877C8A}"/>
              </a:ext>
            </a:extLst>
          </p:cNvPr>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white"/>
              </a:solidFill>
              <a:latin typeface="Lucida Sans Unicode"/>
              <a:cs typeface="Arial" charset="0"/>
            </a:endParaRPr>
          </a:p>
        </p:txBody>
      </p:sp>
      <p:sp>
        <p:nvSpPr>
          <p:cNvPr id="6" name="Freeform 8">
            <a:extLst>
              <a:ext uri="{FF2B5EF4-FFF2-40B4-BE49-F238E27FC236}">
                <a16:creationId xmlns:a16="http://schemas.microsoft.com/office/drawing/2014/main" id="{9CCE7F1A-4884-88F0-5D1D-61908A6AAB1D}"/>
              </a:ext>
            </a:extLst>
          </p:cNvPr>
          <p:cNvSpPr>
            <a:spLocks/>
          </p:cNvSpPr>
          <p:nvPr/>
        </p:nvSpPr>
        <p:spPr bwMode="auto">
          <a:xfrm>
            <a:off x="647700" y="5938838"/>
            <a:ext cx="4921251"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7" name="Right Triangle 9">
            <a:extLst>
              <a:ext uri="{FF2B5EF4-FFF2-40B4-BE49-F238E27FC236}">
                <a16:creationId xmlns:a16="http://schemas.microsoft.com/office/drawing/2014/main" id="{0181A5CC-D483-2639-518B-03D3FAEBF524}"/>
              </a:ext>
            </a:extLst>
          </p:cNvPr>
          <p:cNvSpPr>
            <a:spLocks/>
          </p:cNvSpPr>
          <p:nvPr/>
        </p:nvSpPr>
        <p:spPr bwMode="auto">
          <a:xfrm>
            <a:off x="-8056" y="5791253"/>
            <a:ext cx="4536419" cy="1080868"/>
          </a:xfrm>
          <a:prstGeom prst="rtTriangle">
            <a:avLst/>
          </a:prstGeom>
          <a:blipFill>
            <a:blip r:embed="rId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8" name="Straight Connector 10">
            <a:extLst>
              <a:ext uri="{FF2B5EF4-FFF2-40B4-BE49-F238E27FC236}">
                <a16:creationId xmlns:a16="http://schemas.microsoft.com/office/drawing/2014/main" id="{45B8AAC4-4F4D-A65F-D271-16B9E99029C0}"/>
              </a:ext>
            </a:extLst>
          </p:cNvPr>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a:extLst>
              <a:ext uri="{FF2B5EF4-FFF2-40B4-BE49-F238E27FC236}">
                <a16:creationId xmlns:a16="http://schemas.microsoft.com/office/drawing/2014/main" id="{9C1904AB-E372-6DA3-2913-39BFA142A355}"/>
              </a:ext>
            </a:extLst>
          </p:cNvPr>
          <p:cNvSpPr/>
          <p:nvPr/>
        </p:nvSpPr>
        <p:spPr>
          <a:xfrm>
            <a:off x="11552768"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10" name="Chevron 12">
            <a:extLst>
              <a:ext uri="{FF2B5EF4-FFF2-40B4-BE49-F238E27FC236}">
                <a16:creationId xmlns:a16="http://schemas.microsoft.com/office/drawing/2014/main" id="{761ABA1E-8506-7AB0-FBA5-FE25F5BB1BA6}"/>
              </a:ext>
            </a:extLst>
          </p:cNvPr>
          <p:cNvSpPr/>
          <p:nvPr/>
        </p:nvSpPr>
        <p:spPr>
          <a:xfrm>
            <a:off x="11303001" y="4987925"/>
            <a:ext cx="243417"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eaLnBrk="1" fontAlgn="auto" hangingPunct="1">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521643" y="5443402"/>
            <a:ext cx="95504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a:t>Click to 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a:t>Click icon to add picture</a:t>
            </a:r>
            <a:endParaRPr lang="en-US" noProof="0" dirty="0"/>
          </a:p>
        </p:txBody>
      </p:sp>
      <p:sp>
        <p:nvSpPr>
          <p:cNvPr id="2" name="Title 1"/>
          <p:cNvSpPr>
            <a:spLocks noGrp="1"/>
          </p:cNvSpPr>
          <p:nvPr>
            <p:ph type="title"/>
          </p:nvPr>
        </p:nvSpPr>
        <p:spPr>
          <a:xfrm>
            <a:off x="304801"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a:t>Click to edit Master title style</a:t>
            </a:r>
          </a:p>
        </p:txBody>
      </p:sp>
      <p:sp>
        <p:nvSpPr>
          <p:cNvPr id="11" name="Date Placeholder 4">
            <a:extLst>
              <a:ext uri="{FF2B5EF4-FFF2-40B4-BE49-F238E27FC236}">
                <a16:creationId xmlns:a16="http://schemas.microsoft.com/office/drawing/2014/main" id="{B9F65E54-14D5-533E-B1A8-2E3924BC686D}"/>
              </a:ext>
            </a:extLst>
          </p:cNvPr>
          <p:cNvSpPr>
            <a:spLocks noGrp="1"/>
          </p:cNvSpPr>
          <p:nvPr>
            <p:ph type="dt" sz="half" idx="10"/>
          </p:nvPr>
        </p:nvSpPr>
        <p:spPr/>
        <p:txBody>
          <a:bodyPr/>
          <a:lstStyle>
            <a:lvl1pPr>
              <a:defRPr>
                <a:solidFill>
                  <a:prstClr val="white"/>
                </a:solidFill>
              </a:defRPr>
            </a:lvl1pPr>
            <a:extLst/>
          </a:lstStyle>
          <a:p>
            <a:pPr>
              <a:defRPr/>
            </a:pPr>
            <a:fld id="{BBB0CAE4-9ACC-47AD-8FFE-F067B67F6326}" type="datetimeFigureOut">
              <a:rPr lang="en-US"/>
              <a:pPr>
                <a:defRPr/>
              </a:pPr>
              <a:t>12/4/2023</a:t>
            </a:fld>
            <a:endParaRPr lang="en-US"/>
          </a:p>
        </p:txBody>
      </p:sp>
      <p:sp>
        <p:nvSpPr>
          <p:cNvPr id="12" name="Footer Placeholder 5">
            <a:extLst>
              <a:ext uri="{FF2B5EF4-FFF2-40B4-BE49-F238E27FC236}">
                <a16:creationId xmlns:a16="http://schemas.microsoft.com/office/drawing/2014/main" id="{C49A5079-C497-012F-1450-CF0275DDFEF4}"/>
              </a:ext>
            </a:extLst>
          </p:cNvPr>
          <p:cNvSpPr>
            <a:spLocks noGrp="1"/>
          </p:cNvSpPr>
          <p:nvPr>
            <p:ph type="ftr" sz="quarter" idx="11"/>
          </p:nvPr>
        </p:nvSpPr>
        <p:spPr/>
        <p:txBody>
          <a:bodyPr/>
          <a:lstStyle>
            <a:lvl1pPr>
              <a:defRPr>
                <a:solidFill>
                  <a:prstClr val="white"/>
                </a:solidFill>
              </a:defRPr>
            </a:lvl1pPr>
            <a:extLst/>
          </a:lstStyle>
          <a:p>
            <a:pPr>
              <a:defRPr/>
            </a:pPr>
            <a:endParaRPr lang="en-US"/>
          </a:p>
        </p:txBody>
      </p:sp>
      <p:sp>
        <p:nvSpPr>
          <p:cNvPr id="13" name="Slide Number Placeholder 6">
            <a:extLst>
              <a:ext uri="{FF2B5EF4-FFF2-40B4-BE49-F238E27FC236}">
                <a16:creationId xmlns:a16="http://schemas.microsoft.com/office/drawing/2014/main" id="{20E628DC-3AB0-0A26-E528-0D07233798DE}"/>
              </a:ext>
            </a:extLst>
          </p:cNvPr>
          <p:cNvSpPr>
            <a:spLocks noGrp="1"/>
          </p:cNvSpPr>
          <p:nvPr>
            <p:ph type="sldNum" sz="quarter" idx="12"/>
          </p:nvPr>
        </p:nvSpPr>
        <p:spPr/>
        <p:txBody>
          <a:bodyPr/>
          <a:lstStyle>
            <a:lvl1pPr>
              <a:defRPr>
                <a:solidFill>
                  <a:srgbClr val="FFFFFF"/>
                </a:solidFill>
              </a:defRPr>
            </a:lvl1pPr>
          </a:lstStyle>
          <a:p>
            <a:pPr>
              <a:defRPr/>
            </a:pPr>
            <a:fld id="{207E5320-2EE8-43A0-A278-CB0DE542C967}" type="slidenum">
              <a:rPr lang="en-US" altLang="en-US"/>
              <a:pPr>
                <a:defRPr/>
              </a:pPr>
              <a:t>‹#›</a:t>
            </a:fld>
            <a:endParaRPr lang="en-US" altLang="en-US"/>
          </a:p>
        </p:txBody>
      </p:sp>
    </p:spTree>
    <p:extLst>
      <p:ext uri="{BB962C8B-B14F-4D97-AF65-F5344CB8AC3E}">
        <p14:creationId xmlns:p14="http://schemas.microsoft.com/office/powerpoint/2010/main" val="303231283"/>
      </p:ext>
    </p:extLst>
  </p:cSld>
  <p:clrMapOvr>
    <a:overrideClrMapping bg1="dk1" tx1="lt1" bg2="dk2" tx2="lt2" accent1="accent1" accent2="accent2" accent3="accent3" accent4="accent4" accent5="accent5" accent6="accent6" hlink="hlink" folHlink="folHlink"/>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481332"/>
            <a:ext cx="109728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F334A8E4-A0AE-781C-5837-B5286EC7046A}"/>
              </a:ext>
            </a:extLst>
          </p:cNvPr>
          <p:cNvSpPr>
            <a:spLocks noGrp="1"/>
          </p:cNvSpPr>
          <p:nvPr>
            <p:ph type="dt" sz="half" idx="10"/>
          </p:nvPr>
        </p:nvSpPr>
        <p:spPr/>
        <p:txBody>
          <a:bodyPr/>
          <a:lstStyle>
            <a:lvl1pPr>
              <a:defRPr/>
            </a:lvl1pPr>
          </a:lstStyle>
          <a:p>
            <a:pPr>
              <a:defRPr/>
            </a:pPr>
            <a:fld id="{B55879F5-1B02-4C64-8FF8-55C94A9BF1E8}" type="datetimeFigureOut">
              <a:rPr lang="en-US"/>
              <a:pPr>
                <a:defRPr/>
              </a:pPr>
              <a:t>12/4/2023</a:t>
            </a:fld>
            <a:endParaRPr lang="en-US"/>
          </a:p>
        </p:txBody>
      </p:sp>
      <p:sp>
        <p:nvSpPr>
          <p:cNvPr id="5" name="Footer Placeholder 21">
            <a:extLst>
              <a:ext uri="{FF2B5EF4-FFF2-40B4-BE49-F238E27FC236}">
                <a16:creationId xmlns:a16="http://schemas.microsoft.com/office/drawing/2014/main" id="{4AD016F7-2F37-4869-F2F1-CA31C8C678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7D065840-E169-D77C-3C40-2412A4734586}"/>
              </a:ext>
            </a:extLst>
          </p:cNvPr>
          <p:cNvSpPr>
            <a:spLocks noGrp="1"/>
          </p:cNvSpPr>
          <p:nvPr>
            <p:ph type="sldNum" sz="quarter" idx="12"/>
          </p:nvPr>
        </p:nvSpPr>
        <p:spPr/>
        <p:txBody>
          <a:bodyPr/>
          <a:lstStyle>
            <a:lvl1pPr>
              <a:defRPr/>
            </a:lvl1pPr>
          </a:lstStyle>
          <a:p>
            <a:pPr>
              <a:defRPr/>
            </a:pPr>
            <a:fld id="{FDFE802E-0246-416F-A3BF-18DE27B934C0}" type="slidenum">
              <a:rPr lang="en-US" altLang="en-US"/>
              <a:pPr>
                <a:defRPr/>
              </a:pPr>
              <a:t>‹#›</a:t>
            </a:fld>
            <a:endParaRPr lang="en-US" altLang="en-US"/>
          </a:p>
        </p:txBody>
      </p:sp>
    </p:spTree>
    <p:extLst>
      <p:ext uri="{BB962C8B-B14F-4D97-AF65-F5344CB8AC3E}">
        <p14:creationId xmlns:p14="http://schemas.microsoft.com/office/powerpoint/2010/main" val="669928497"/>
      </p:ext>
    </p:extLst>
  </p:cSld>
  <p:clrMapOvr>
    <a:masterClrMapping/>
  </p:clrMapOvr>
  <p:transition spd="slow"/>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3"/>
            <a:ext cx="2369960" cy="559276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a:extLst>
              <a:ext uri="{FF2B5EF4-FFF2-40B4-BE49-F238E27FC236}">
                <a16:creationId xmlns:a16="http://schemas.microsoft.com/office/drawing/2014/main" id="{3F892968-2104-9DB2-ABC1-3BFBD786BD8B}"/>
              </a:ext>
            </a:extLst>
          </p:cNvPr>
          <p:cNvSpPr>
            <a:spLocks noGrp="1"/>
          </p:cNvSpPr>
          <p:nvPr>
            <p:ph type="dt" sz="half" idx="10"/>
          </p:nvPr>
        </p:nvSpPr>
        <p:spPr/>
        <p:txBody>
          <a:bodyPr/>
          <a:lstStyle>
            <a:lvl1pPr>
              <a:defRPr/>
            </a:lvl1pPr>
          </a:lstStyle>
          <a:p>
            <a:pPr>
              <a:defRPr/>
            </a:pPr>
            <a:fld id="{E1612747-84B7-4225-9CCF-C3BCCF9BBD1F}" type="datetimeFigureOut">
              <a:rPr lang="en-US"/>
              <a:pPr>
                <a:defRPr/>
              </a:pPr>
              <a:t>12/4/2023</a:t>
            </a:fld>
            <a:endParaRPr lang="en-US"/>
          </a:p>
        </p:txBody>
      </p:sp>
      <p:sp>
        <p:nvSpPr>
          <p:cNvPr id="5" name="Footer Placeholder 21">
            <a:extLst>
              <a:ext uri="{FF2B5EF4-FFF2-40B4-BE49-F238E27FC236}">
                <a16:creationId xmlns:a16="http://schemas.microsoft.com/office/drawing/2014/main" id="{174998AE-CB94-9DC4-98AE-746C3C9543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E03B74EB-1E12-317E-9653-4C1F230FF94A}"/>
              </a:ext>
            </a:extLst>
          </p:cNvPr>
          <p:cNvSpPr>
            <a:spLocks noGrp="1"/>
          </p:cNvSpPr>
          <p:nvPr>
            <p:ph type="sldNum" sz="quarter" idx="12"/>
          </p:nvPr>
        </p:nvSpPr>
        <p:spPr/>
        <p:txBody>
          <a:bodyPr/>
          <a:lstStyle>
            <a:lvl1pPr>
              <a:defRPr/>
            </a:lvl1pPr>
          </a:lstStyle>
          <a:p>
            <a:pPr>
              <a:defRPr/>
            </a:pPr>
            <a:fld id="{96303C3D-D44E-4D14-9DB4-E89C610C1823}" type="slidenum">
              <a:rPr lang="en-US" altLang="en-US"/>
              <a:pPr>
                <a:defRPr/>
              </a:pPr>
              <a:t>‹#›</a:t>
            </a:fld>
            <a:endParaRPr lang="en-US" altLang="en-US"/>
          </a:p>
        </p:txBody>
      </p:sp>
    </p:spTree>
    <p:extLst>
      <p:ext uri="{BB962C8B-B14F-4D97-AF65-F5344CB8AC3E}">
        <p14:creationId xmlns:p14="http://schemas.microsoft.com/office/powerpoint/2010/main" val="1529195713"/>
      </p:ext>
    </p:extLst>
  </p:cSld>
  <p:clrMapOvr>
    <a:masterClrMapping/>
  </p:clrMapOvr>
  <p:transition spd="slow"/>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9">
            <a:extLst>
              <a:ext uri="{FF2B5EF4-FFF2-40B4-BE49-F238E27FC236}">
                <a16:creationId xmlns:a16="http://schemas.microsoft.com/office/drawing/2014/main" id="{C036051A-8761-0DBF-7FF1-CCF98D262D82}"/>
              </a:ext>
            </a:extLst>
          </p:cNvPr>
          <p:cNvSpPr>
            <a:spLocks noGrp="1"/>
          </p:cNvSpPr>
          <p:nvPr>
            <p:ph type="dt" sz="half" idx="10"/>
          </p:nvPr>
        </p:nvSpPr>
        <p:spPr/>
        <p:txBody>
          <a:bodyPr/>
          <a:lstStyle>
            <a:lvl1pPr>
              <a:defRPr/>
            </a:lvl1pPr>
          </a:lstStyle>
          <a:p>
            <a:pPr>
              <a:defRPr/>
            </a:pPr>
            <a:fld id="{01698C88-53C0-4BFA-8512-53307D71A830}" type="datetimeFigureOut">
              <a:rPr lang="en-US"/>
              <a:pPr>
                <a:defRPr/>
              </a:pPr>
              <a:t>12/4/2023</a:t>
            </a:fld>
            <a:endParaRPr lang="en-US"/>
          </a:p>
        </p:txBody>
      </p:sp>
      <p:sp>
        <p:nvSpPr>
          <p:cNvPr id="5" name="Footer Placeholder 21">
            <a:extLst>
              <a:ext uri="{FF2B5EF4-FFF2-40B4-BE49-F238E27FC236}">
                <a16:creationId xmlns:a16="http://schemas.microsoft.com/office/drawing/2014/main" id="{BAAC527B-7C63-3D3C-71EB-C3BCA974B7D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17">
            <a:extLst>
              <a:ext uri="{FF2B5EF4-FFF2-40B4-BE49-F238E27FC236}">
                <a16:creationId xmlns:a16="http://schemas.microsoft.com/office/drawing/2014/main" id="{8B54A626-9B66-C38E-D8F6-71ADFFF17B36}"/>
              </a:ext>
            </a:extLst>
          </p:cNvPr>
          <p:cNvSpPr>
            <a:spLocks noGrp="1"/>
          </p:cNvSpPr>
          <p:nvPr>
            <p:ph type="sldNum" sz="quarter" idx="12"/>
          </p:nvPr>
        </p:nvSpPr>
        <p:spPr/>
        <p:txBody>
          <a:bodyPr/>
          <a:lstStyle>
            <a:lvl1pPr>
              <a:defRPr/>
            </a:lvl1pPr>
          </a:lstStyle>
          <a:p>
            <a:pPr>
              <a:defRPr/>
            </a:pPr>
            <a:fld id="{059229DB-EB83-4465-AB98-026A223EFED3}" type="slidenum">
              <a:rPr lang="en-US" altLang="en-US"/>
              <a:pPr>
                <a:defRPr/>
              </a:pPr>
              <a:t>‹#›</a:t>
            </a:fld>
            <a:endParaRPr lang="en-US" altLang="en-US"/>
          </a:p>
        </p:txBody>
      </p:sp>
    </p:spTree>
    <p:extLst>
      <p:ext uri="{BB962C8B-B14F-4D97-AF65-F5344CB8AC3E}">
        <p14:creationId xmlns:p14="http://schemas.microsoft.com/office/powerpoint/2010/main" val="3769557313"/>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7EAD6DB-453E-0DCD-56EF-DDD7B5E5EC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FAFBD7-59CD-BBE4-0F75-B27A859F7D5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D9E828E-FF6A-FACB-B1E1-25301DEC146B}"/>
              </a:ext>
            </a:extLst>
          </p:cNvPr>
          <p:cNvSpPr>
            <a:spLocks noGrp="1" noChangeArrowheads="1"/>
          </p:cNvSpPr>
          <p:nvPr>
            <p:ph type="sldNum" sz="quarter" idx="12"/>
          </p:nvPr>
        </p:nvSpPr>
        <p:spPr>
          <a:ln/>
        </p:spPr>
        <p:txBody>
          <a:bodyPr/>
          <a:lstStyle>
            <a:lvl1pPr>
              <a:defRPr/>
            </a:lvl1pPr>
          </a:lstStyle>
          <a:p>
            <a:fld id="{ACEA9020-8DDB-4363-B365-965D0F8D863F}" type="slidenum">
              <a:rPr lang="en-US" altLang="en-US"/>
              <a:pPr/>
              <a:t>‹#›</a:t>
            </a:fld>
            <a:endParaRPr lang="en-US" altLang="en-US"/>
          </a:p>
        </p:txBody>
      </p:sp>
    </p:spTree>
    <p:extLst>
      <p:ext uri="{BB962C8B-B14F-4D97-AF65-F5344CB8AC3E}">
        <p14:creationId xmlns:p14="http://schemas.microsoft.com/office/powerpoint/2010/main" val="3646204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5AC145-CB4C-7141-E3BF-224E7863328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75F1B2-7117-F5AE-1DE9-76C9D38EC3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24FCFC9-41E9-A7A4-0D9A-7DDF464A04F8}"/>
              </a:ext>
            </a:extLst>
          </p:cNvPr>
          <p:cNvSpPr>
            <a:spLocks noGrp="1" noChangeArrowheads="1"/>
          </p:cNvSpPr>
          <p:nvPr>
            <p:ph type="sldNum" sz="quarter" idx="12"/>
          </p:nvPr>
        </p:nvSpPr>
        <p:spPr>
          <a:ln/>
        </p:spPr>
        <p:txBody>
          <a:bodyPr/>
          <a:lstStyle>
            <a:lvl1pPr>
              <a:defRPr/>
            </a:lvl1pPr>
          </a:lstStyle>
          <a:p>
            <a:fld id="{9752425B-219C-4599-8A62-D8DB40A6EA7A}" type="slidenum">
              <a:rPr lang="en-US" altLang="en-US"/>
              <a:pPr/>
              <a:t>‹#›</a:t>
            </a:fld>
            <a:endParaRPr lang="en-US" altLang="en-US"/>
          </a:p>
        </p:txBody>
      </p:sp>
    </p:spTree>
    <p:extLst>
      <p:ext uri="{BB962C8B-B14F-4D97-AF65-F5344CB8AC3E}">
        <p14:creationId xmlns:p14="http://schemas.microsoft.com/office/powerpoint/2010/main" val="1938118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A94D32-DE97-1A1E-4FB2-DCEE4F653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2A3F751-A664-D740-28B0-83B19B0A76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74108F-B1D1-9EE3-4E4E-9DF2F2971B90}"/>
              </a:ext>
            </a:extLst>
          </p:cNvPr>
          <p:cNvSpPr>
            <a:spLocks noGrp="1" noChangeArrowheads="1"/>
          </p:cNvSpPr>
          <p:nvPr>
            <p:ph type="sldNum" sz="quarter" idx="12"/>
          </p:nvPr>
        </p:nvSpPr>
        <p:spPr>
          <a:ln/>
        </p:spPr>
        <p:txBody>
          <a:bodyPr/>
          <a:lstStyle>
            <a:lvl1pPr>
              <a:defRPr/>
            </a:lvl1pPr>
          </a:lstStyle>
          <a:p>
            <a:fld id="{FA9C0AD7-E2B2-4689-8695-AE53D32FEADA}" type="slidenum">
              <a:rPr lang="en-US" altLang="en-US"/>
              <a:pPr/>
              <a:t>‹#›</a:t>
            </a:fld>
            <a:endParaRPr lang="en-US" altLang="en-US"/>
          </a:p>
        </p:txBody>
      </p:sp>
    </p:spTree>
    <p:extLst>
      <p:ext uri="{BB962C8B-B14F-4D97-AF65-F5344CB8AC3E}">
        <p14:creationId xmlns:p14="http://schemas.microsoft.com/office/powerpoint/2010/main" val="16615300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C1CC073-D06F-9E93-123D-A056EB1E17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70B5BB-A8D9-23F4-E361-F44B7E32AC7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63486E-1EDE-1AEF-E0AB-3FED09859E33}"/>
              </a:ext>
            </a:extLst>
          </p:cNvPr>
          <p:cNvSpPr>
            <a:spLocks noGrp="1" noChangeArrowheads="1"/>
          </p:cNvSpPr>
          <p:nvPr>
            <p:ph type="sldNum" sz="quarter" idx="12"/>
          </p:nvPr>
        </p:nvSpPr>
        <p:spPr>
          <a:ln/>
        </p:spPr>
        <p:txBody>
          <a:bodyPr/>
          <a:lstStyle>
            <a:lvl1pPr>
              <a:defRPr/>
            </a:lvl1pPr>
          </a:lstStyle>
          <a:p>
            <a:fld id="{A9FA55A2-8031-434A-B270-D28AF1EACB57}" type="slidenum">
              <a:rPr lang="en-US" altLang="en-US"/>
              <a:pPr/>
              <a:t>‹#›</a:t>
            </a:fld>
            <a:endParaRPr lang="en-US" altLang="en-US"/>
          </a:p>
        </p:txBody>
      </p:sp>
    </p:spTree>
    <p:extLst>
      <p:ext uri="{BB962C8B-B14F-4D97-AF65-F5344CB8AC3E}">
        <p14:creationId xmlns:p14="http://schemas.microsoft.com/office/powerpoint/2010/main" val="7737687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96D0D67-D12F-67A9-55AC-436BB88ED2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6D1609E-210E-4909-42AC-10946685905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9549580-3110-1DB6-4348-D4587A416ADD}"/>
              </a:ext>
            </a:extLst>
          </p:cNvPr>
          <p:cNvSpPr>
            <a:spLocks noGrp="1" noChangeArrowheads="1"/>
          </p:cNvSpPr>
          <p:nvPr>
            <p:ph type="sldNum" sz="quarter" idx="12"/>
          </p:nvPr>
        </p:nvSpPr>
        <p:spPr>
          <a:ln/>
        </p:spPr>
        <p:txBody>
          <a:bodyPr/>
          <a:lstStyle>
            <a:lvl1pPr>
              <a:defRPr/>
            </a:lvl1pPr>
          </a:lstStyle>
          <a:p>
            <a:fld id="{7B32401D-6A6C-46E6-A492-5C8F0FD05314}" type="slidenum">
              <a:rPr lang="en-US" altLang="en-US"/>
              <a:pPr/>
              <a:t>‹#›</a:t>
            </a:fld>
            <a:endParaRPr lang="en-US" altLang="en-US"/>
          </a:p>
        </p:txBody>
      </p:sp>
    </p:spTree>
    <p:extLst>
      <p:ext uri="{BB962C8B-B14F-4D97-AF65-F5344CB8AC3E}">
        <p14:creationId xmlns:p14="http://schemas.microsoft.com/office/powerpoint/2010/main" val="29576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i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1065212" y="304799"/>
            <a:ext cx="10058402" cy="1216152"/>
          </a:xfrm>
        </p:spPr>
        <p:txBody>
          <a:bodyPr rtlCol="0"/>
          <a:lstStyle>
            <a:lvl1pPr algn="l" rtl="0">
              <a:defRPr/>
            </a:lvl1pPr>
          </a:lstStyle>
          <a:p>
            <a:pPr rtl="0"/>
            <a:r>
              <a:rPr lang="en-US"/>
              <a:t>Click to edit Master title style</a:t>
            </a:r>
            <a:endParaRPr lang="vi-VN" dirty="0"/>
          </a:p>
        </p:txBody>
      </p:sp>
      <p:grpSp>
        <p:nvGrpSpPr>
          <p:cNvPr id="9" name="Nhóm 8"/>
          <p:cNvGrpSpPr/>
          <p:nvPr/>
        </p:nvGrpSpPr>
        <p:grpSpPr>
          <a:xfrm>
            <a:off x="1052422" y="1733550"/>
            <a:ext cx="4360503" cy="3050038"/>
            <a:chOff x="895350" y="3313113"/>
            <a:chExt cx="3613151" cy="2790825"/>
          </a:xfrm>
          <a:solidFill>
            <a:schemeClr val="tx1">
              <a:lumMod val="50000"/>
            </a:schemeClr>
          </a:solidFill>
        </p:grpSpPr>
        <p:sp>
          <p:nvSpPr>
            <p:cNvPr id="10"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1"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2"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3"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4"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5"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6"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7"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8"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9"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0"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1"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6" name="Chỗ dành sẵn cho Ảnh 33" descr="Chỗ dành sẵn trống để thêm một hình ảnh. Bấm vào chỗ dành sẵn, rồi chọn hình ảnh mà bạn muốn thêm."/>
          <p:cNvSpPr>
            <a:spLocks noGrp="1" noChangeAspect="1"/>
          </p:cNvSpPr>
          <p:nvPr>
            <p:ph type="pic" sz="quarter" idx="17"/>
          </p:nvPr>
        </p:nvSpPr>
        <p:spPr>
          <a:xfrm>
            <a:off x="1265028"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39" name="Chỗ dành sẵn cho Văn bản 3"/>
          <p:cNvSpPr>
            <a:spLocks noGrp="1"/>
          </p:cNvSpPr>
          <p:nvPr>
            <p:ph type="body" sz="half" idx="2"/>
          </p:nvPr>
        </p:nvSpPr>
        <p:spPr>
          <a:xfrm>
            <a:off x="1052423"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22" name="Nhóm 21"/>
          <p:cNvGrpSpPr/>
          <p:nvPr/>
        </p:nvGrpSpPr>
        <p:grpSpPr>
          <a:xfrm>
            <a:off x="6763111" y="1733550"/>
            <a:ext cx="4360503" cy="3050038"/>
            <a:chOff x="895350" y="3313113"/>
            <a:chExt cx="3613151" cy="2790825"/>
          </a:xfrm>
          <a:solidFill>
            <a:schemeClr val="tx1">
              <a:lumMod val="50000"/>
            </a:schemeClr>
          </a:solidFill>
        </p:grpSpPr>
        <p:sp>
          <p:nvSpPr>
            <p:cNvPr id="2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2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3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37" name="Chỗ dành sẵn cho Ảnh 33" descr="Chỗ dành sẵn trống để thêm một hình ảnh. Bấm vào chỗ dành sẵn, rồi chọn hình ảnh mà bạn muốn thêm."/>
          <p:cNvSpPr>
            <a:spLocks noGrp="1" noChangeAspect="1"/>
          </p:cNvSpPr>
          <p:nvPr>
            <p:ph type="pic" sz="quarter" idx="18"/>
          </p:nvPr>
        </p:nvSpPr>
        <p:spPr>
          <a:xfrm>
            <a:off x="6975717" y="1900210"/>
            <a:ext cx="3935536" cy="2571736"/>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40" name="Chỗ dành sẵn cho Văn bản 3"/>
          <p:cNvSpPr>
            <a:spLocks noGrp="1"/>
          </p:cNvSpPr>
          <p:nvPr>
            <p:ph type="body" sz="half" idx="19"/>
          </p:nvPr>
        </p:nvSpPr>
        <p:spPr>
          <a:xfrm>
            <a:off x="6742908" y="4935990"/>
            <a:ext cx="4368980" cy="100761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B6D0CE1C-2702-4A01-872D-16D51A5359DB}" type="datetime1">
              <a:rPr lang="vi-VN" smtClean="0"/>
              <a:pPr/>
              <a:t>04/12/2023</a:t>
            </a:fld>
            <a:endParaRPr lang="vi-VN" dirty="0"/>
          </a:p>
        </p:txBody>
      </p:sp>
    </p:spTree>
    <p:extLst>
      <p:ext uri="{BB962C8B-B14F-4D97-AF65-F5344CB8AC3E}">
        <p14:creationId xmlns:p14="http://schemas.microsoft.com/office/powerpoint/2010/main" val="11682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43185BE-D900-840D-022D-47021231692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79C649-E0E4-0E51-3FCA-0FC2FF7144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1DAE29-757E-BFE6-0484-C0167A532993}"/>
              </a:ext>
            </a:extLst>
          </p:cNvPr>
          <p:cNvSpPr>
            <a:spLocks noGrp="1" noChangeArrowheads="1"/>
          </p:cNvSpPr>
          <p:nvPr>
            <p:ph type="sldNum" sz="quarter" idx="12"/>
          </p:nvPr>
        </p:nvSpPr>
        <p:spPr>
          <a:ln/>
        </p:spPr>
        <p:txBody>
          <a:bodyPr/>
          <a:lstStyle>
            <a:lvl1pPr>
              <a:defRPr/>
            </a:lvl1pPr>
          </a:lstStyle>
          <a:p>
            <a:fld id="{9455CD2C-11D8-466D-A39F-30F2586D74DA}" type="slidenum">
              <a:rPr lang="en-US" altLang="en-US"/>
              <a:pPr/>
              <a:t>‹#›</a:t>
            </a:fld>
            <a:endParaRPr lang="en-US" altLang="en-US"/>
          </a:p>
        </p:txBody>
      </p:sp>
    </p:spTree>
    <p:extLst>
      <p:ext uri="{BB962C8B-B14F-4D97-AF65-F5344CB8AC3E}">
        <p14:creationId xmlns:p14="http://schemas.microsoft.com/office/powerpoint/2010/main" val="5615901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7C48C51-D153-1310-B6E3-49DE3EC507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768910A-9E71-C4E3-EB40-4AECC9C87B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1C975B-268D-2609-4D4B-62E91E76E4C4}"/>
              </a:ext>
            </a:extLst>
          </p:cNvPr>
          <p:cNvSpPr>
            <a:spLocks noGrp="1" noChangeArrowheads="1"/>
          </p:cNvSpPr>
          <p:nvPr>
            <p:ph type="sldNum" sz="quarter" idx="12"/>
          </p:nvPr>
        </p:nvSpPr>
        <p:spPr>
          <a:ln/>
        </p:spPr>
        <p:txBody>
          <a:bodyPr/>
          <a:lstStyle>
            <a:lvl1pPr>
              <a:defRPr/>
            </a:lvl1pPr>
          </a:lstStyle>
          <a:p>
            <a:fld id="{B6B1EE4D-723D-4633-9F5D-9A77B901680C}" type="slidenum">
              <a:rPr lang="en-US" altLang="en-US"/>
              <a:pPr/>
              <a:t>‹#›</a:t>
            </a:fld>
            <a:endParaRPr lang="en-US" altLang="en-US"/>
          </a:p>
        </p:txBody>
      </p:sp>
    </p:spTree>
    <p:extLst>
      <p:ext uri="{BB962C8B-B14F-4D97-AF65-F5344CB8AC3E}">
        <p14:creationId xmlns:p14="http://schemas.microsoft.com/office/powerpoint/2010/main" val="1413939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CA0FAF-1F9B-A9D2-79E7-70D97BABC95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A76D52E-8006-57A0-BF4F-D12D93C9E6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1E82169-8AD2-A6B5-DD7B-CE1EAE9BAFD0}"/>
              </a:ext>
            </a:extLst>
          </p:cNvPr>
          <p:cNvSpPr>
            <a:spLocks noGrp="1" noChangeArrowheads="1"/>
          </p:cNvSpPr>
          <p:nvPr>
            <p:ph type="sldNum" sz="quarter" idx="12"/>
          </p:nvPr>
        </p:nvSpPr>
        <p:spPr>
          <a:ln/>
        </p:spPr>
        <p:txBody>
          <a:bodyPr/>
          <a:lstStyle>
            <a:lvl1pPr>
              <a:defRPr/>
            </a:lvl1pPr>
          </a:lstStyle>
          <a:p>
            <a:fld id="{C3D42FD4-F4B5-461C-A89F-058B03AA36F2}" type="slidenum">
              <a:rPr lang="en-US" altLang="en-US"/>
              <a:pPr/>
              <a:t>‹#›</a:t>
            </a:fld>
            <a:endParaRPr lang="en-US" altLang="en-US"/>
          </a:p>
        </p:txBody>
      </p:sp>
    </p:spTree>
    <p:extLst>
      <p:ext uri="{BB962C8B-B14F-4D97-AF65-F5344CB8AC3E}">
        <p14:creationId xmlns:p14="http://schemas.microsoft.com/office/powerpoint/2010/main" val="6534166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D9983CC-824B-4468-9968-3EAE6EE5E9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3EB7360-0CF0-ABCA-EC41-9461DFFFA6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D3D23D-8EFA-6071-D941-84840AE71870}"/>
              </a:ext>
            </a:extLst>
          </p:cNvPr>
          <p:cNvSpPr>
            <a:spLocks noGrp="1" noChangeArrowheads="1"/>
          </p:cNvSpPr>
          <p:nvPr>
            <p:ph type="sldNum" sz="quarter" idx="12"/>
          </p:nvPr>
        </p:nvSpPr>
        <p:spPr>
          <a:ln/>
        </p:spPr>
        <p:txBody>
          <a:bodyPr/>
          <a:lstStyle>
            <a:lvl1pPr>
              <a:defRPr/>
            </a:lvl1pPr>
          </a:lstStyle>
          <a:p>
            <a:fld id="{AFD51A41-A453-424D-A7C8-0B7B651E8050}" type="slidenum">
              <a:rPr lang="en-US" altLang="en-US"/>
              <a:pPr/>
              <a:t>‹#›</a:t>
            </a:fld>
            <a:endParaRPr lang="en-US" altLang="en-US"/>
          </a:p>
        </p:txBody>
      </p:sp>
    </p:spTree>
    <p:extLst>
      <p:ext uri="{BB962C8B-B14F-4D97-AF65-F5344CB8AC3E}">
        <p14:creationId xmlns:p14="http://schemas.microsoft.com/office/powerpoint/2010/main" val="13023969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C530F2-25B3-B4F6-78C3-AEE9DEEAD0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6F7FD66-DB4B-41D5-BC4A-9163E05E70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0379BC-F0CA-8365-A8D9-36CCFBC49B59}"/>
              </a:ext>
            </a:extLst>
          </p:cNvPr>
          <p:cNvSpPr>
            <a:spLocks noGrp="1" noChangeArrowheads="1"/>
          </p:cNvSpPr>
          <p:nvPr>
            <p:ph type="sldNum" sz="quarter" idx="12"/>
          </p:nvPr>
        </p:nvSpPr>
        <p:spPr>
          <a:ln/>
        </p:spPr>
        <p:txBody>
          <a:bodyPr/>
          <a:lstStyle>
            <a:lvl1pPr>
              <a:defRPr/>
            </a:lvl1pPr>
          </a:lstStyle>
          <a:p>
            <a:fld id="{ECCDFD04-4316-482B-A584-C1ED4E699968}" type="slidenum">
              <a:rPr lang="en-US" altLang="en-US"/>
              <a:pPr/>
              <a:t>‹#›</a:t>
            </a:fld>
            <a:endParaRPr lang="en-US" altLang="en-US"/>
          </a:p>
        </p:txBody>
      </p:sp>
    </p:spTree>
    <p:extLst>
      <p:ext uri="{BB962C8B-B14F-4D97-AF65-F5344CB8AC3E}">
        <p14:creationId xmlns:p14="http://schemas.microsoft.com/office/powerpoint/2010/main" val="8299035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0F9742A-F048-8AD2-B0BC-1D8DBADA4BB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5A86FC-3D31-1D3C-4EB4-1A9341EC3B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2AA804E-8E80-D090-C4DB-7FBF3CFAED4F}"/>
              </a:ext>
            </a:extLst>
          </p:cNvPr>
          <p:cNvSpPr>
            <a:spLocks noGrp="1" noChangeArrowheads="1"/>
          </p:cNvSpPr>
          <p:nvPr>
            <p:ph type="sldNum" sz="quarter" idx="12"/>
          </p:nvPr>
        </p:nvSpPr>
        <p:spPr>
          <a:ln/>
        </p:spPr>
        <p:txBody>
          <a:bodyPr/>
          <a:lstStyle>
            <a:lvl1pPr>
              <a:defRPr/>
            </a:lvl1pPr>
          </a:lstStyle>
          <a:p>
            <a:fld id="{00BBD3B4-BD77-4C09-BEC0-C8B7D83E7DBE}" type="slidenum">
              <a:rPr lang="en-US" altLang="en-US"/>
              <a:pPr/>
              <a:t>‹#›</a:t>
            </a:fld>
            <a:endParaRPr lang="en-US" altLang="en-US"/>
          </a:p>
        </p:txBody>
      </p:sp>
    </p:spTree>
    <p:extLst>
      <p:ext uri="{BB962C8B-B14F-4D97-AF65-F5344CB8AC3E}">
        <p14:creationId xmlns:p14="http://schemas.microsoft.com/office/powerpoint/2010/main" val="32855521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301625"/>
            <a:ext cx="10363200" cy="1462088"/>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F36BAE7-31AE-404F-AEFB-79B5F1D5279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30D0C8-AE04-7AA1-DB02-3F4BA579C7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EC4627-7F9F-64A8-16F7-B7620EE9BAF8}"/>
              </a:ext>
            </a:extLst>
          </p:cNvPr>
          <p:cNvSpPr>
            <a:spLocks noGrp="1" noChangeArrowheads="1"/>
          </p:cNvSpPr>
          <p:nvPr>
            <p:ph type="sldNum" sz="quarter" idx="12"/>
          </p:nvPr>
        </p:nvSpPr>
        <p:spPr>
          <a:ln/>
        </p:spPr>
        <p:txBody>
          <a:bodyPr/>
          <a:lstStyle>
            <a:lvl1pPr>
              <a:defRPr/>
            </a:lvl1pPr>
          </a:lstStyle>
          <a:p>
            <a:fld id="{6A7A423A-80DF-4B54-8166-18173F37D5F9}" type="slidenum">
              <a:rPr lang="en-US" altLang="en-US"/>
              <a:pPr/>
              <a:t>‹#›</a:t>
            </a:fld>
            <a:endParaRPr lang="en-US" altLang="en-US"/>
          </a:p>
        </p:txBody>
      </p:sp>
    </p:spTree>
    <p:extLst>
      <p:ext uri="{BB962C8B-B14F-4D97-AF65-F5344CB8AC3E}">
        <p14:creationId xmlns:p14="http://schemas.microsoft.com/office/powerpoint/2010/main" val="38181205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9ACB90-4172-4D38-A1A4-6A9AAB3CA49E}"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18122024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ACB90-4172-4D38-A1A4-6A9AAB3CA49E}"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29211064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9ACB90-4172-4D38-A1A4-6A9AAB3CA49E}"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9841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 Ảnh có Chú thích">
    <p:spTree>
      <p:nvGrpSpPr>
        <p:cNvPr id="1" name=""/>
        <p:cNvGrpSpPr/>
        <p:nvPr/>
      </p:nvGrpSpPr>
      <p:grpSpPr>
        <a:xfrm>
          <a:off x="0" y="0"/>
          <a:ext cx="0" cy="0"/>
          <a:chOff x="0" y="0"/>
          <a:chExt cx="0" cy="0"/>
        </a:xfrm>
      </p:grpSpPr>
      <p:sp>
        <p:nvSpPr>
          <p:cNvPr id="2" name="Tiêu đề 1"/>
          <p:cNvSpPr>
            <a:spLocks noGrp="1"/>
          </p:cNvSpPr>
          <p:nvPr>
            <p:ph type="title"/>
          </p:nvPr>
        </p:nvSpPr>
        <p:spPr/>
        <p:txBody>
          <a:bodyPr rtlCol="0"/>
          <a:lstStyle>
            <a:lvl1pPr rtl="0">
              <a:defRPr/>
            </a:lvl1pPr>
          </a:lstStyle>
          <a:p>
            <a:pPr rtl="0"/>
            <a:r>
              <a:rPr lang="en-US"/>
              <a:t>Click to edit Master title style</a:t>
            </a:r>
            <a:endParaRPr lang="vi-VN" dirty="0"/>
          </a:p>
        </p:txBody>
      </p:sp>
      <p:grpSp>
        <p:nvGrpSpPr>
          <p:cNvPr id="52" name="Nhóm 51"/>
          <p:cNvGrpSpPr>
            <a:grpSpLocks noChangeAspect="1"/>
          </p:cNvGrpSpPr>
          <p:nvPr/>
        </p:nvGrpSpPr>
        <p:grpSpPr>
          <a:xfrm rot="5400000">
            <a:off x="1045139" y="1678105"/>
            <a:ext cx="3123347" cy="3089730"/>
            <a:chOff x="895350" y="3313113"/>
            <a:chExt cx="3613151" cy="2790825"/>
          </a:xfrm>
          <a:solidFill>
            <a:schemeClr val="tx1">
              <a:lumMod val="50000"/>
            </a:schemeClr>
          </a:solidFill>
        </p:grpSpPr>
        <p:sp>
          <p:nvSpPr>
            <p:cNvPr id="53"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4"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5"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6"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7"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8"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59"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0"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1"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2"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3"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64"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9" name="Chỗ dành sẵn cho Ảnh 33" descr="Chỗ dành sẵn trống để thêm một hình ảnh. Bấm vào chỗ dành sẵn, rồi chọn hình ảnh mà bạn muốn thêm."/>
          <p:cNvSpPr>
            <a:spLocks noGrp="1"/>
          </p:cNvSpPr>
          <p:nvPr>
            <p:ph type="pic" sz="quarter" idx="19"/>
          </p:nvPr>
        </p:nvSpPr>
        <p:spPr>
          <a:xfrm>
            <a:off x="1249168" y="1824285"/>
            <a:ext cx="2715289"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1" name="Chỗ dành sẵn cho Văn bản 3"/>
          <p:cNvSpPr>
            <a:spLocks noGrp="1"/>
          </p:cNvSpPr>
          <p:nvPr>
            <p:ph type="body" sz="half" idx="2"/>
          </p:nvPr>
        </p:nvSpPr>
        <p:spPr>
          <a:xfrm>
            <a:off x="123521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84" name="Nhóm 83"/>
          <p:cNvGrpSpPr>
            <a:grpSpLocks noChangeAspect="1"/>
          </p:cNvGrpSpPr>
          <p:nvPr userDrawn="1"/>
        </p:nvGrpSpPr>
        <p:grpSpPr>
          <a:xfrm rot="5400000">
            <a:off x="4517135" y="1678105"/>
            <a:ext cx="3123347" cy="3089730"/>
            <a:chOff x="895350" y="3313113"/>
            <a:chExt cx="3613151" cy="2790825"/>
          </a:xfrm>
          <a:solidFill>
            <a:schemeClr val="tx1">
              <a:lumMod val="50000"/>
            </a:schemeClr>
          </a:solidFill>
        </p:grpSpPr>
        <p:sp>
          <p:nvSpPr>
            <p:cNvPr id="85"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6"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7"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8"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89"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0"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1"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2"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3"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4"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5"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6"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78" name="Chỗ dành sẵn cho Ảnh 33" descr="Chỗ dành sẵn trống để thêm một hình ảnh. Bấm vào chỗ dành sẵn, rồi chọn hình ảnh mà bạn muốn thêm."/>
          <p:cNvSpPr>
            <a:spLocks noGrp="1"/>
          </p:cNvSpPr>
          <p:nvPr>
            <p:ph type="pic" sz="quarter" idx="18"/>
          </p:nvPr>
        </p:nvSpPr>
        <p:spPr>
          <a:xfrm>
            <a:off x="4720924"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2" name="Chỗ dành sẵn cho Văn bản 3"/>
          <p:cNvSpPr>
            <a:spLocks noGrp="1"/>
          </p:cNvSpPr>
          <p:nvPr>
            <p:ph type="body" sz="half" idx="21"/>
          </p:nvPr>
        </p:nvSpPr>
        <p:spPr>
          <a:xfrm>
            <a:off x="4707208"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grpSp>
        <p:nvGrpSpPr>
          <p:cNvPr id="97" name="Nhóm 96"/>
          <p:cNvGrpSpPr>
            <a:grpSpLocks noChangeAspect="1"/>
          </p:cNvGrpSpPr>
          <p:nvPr userDrawn="1"/>
        </p:nvGrpSpPr>
        <p:grpSpPr>
          <a:xfrm rot="5400000">
            <a:off x="8019009" y="1678105"/>
            <a:ext cx="3123347" cy="3089730"/>
            <a:chOff x="895350" y="3313113"/>
            <a:chExt cx="3613151" cy="2790825"/>
          </a:xfrm>
          <a:solidFill>
            <a:schemeClr val="tx1">
              <a:lumMod val="50000"/>
            </a:schemeClr>
          </a:solidFill>
        </p:grpSpPr>
        <p:sp>
          <p:nvSpPr>
            <p:cNvPr id="98" name="Hình tự do 41"/>
            <p:cNvSpPr>
              <a:spLocks/>
            </p:cNvSpPr>
            <p:nvPr/>
          </p:nvSpPr>
          <p:spPr bwMode="auto">
            <a:xfrm>
              <a:off x="963613" y="3725863"/>
              <a:ext cx="11113" cy="1952625"/>
            </a:xfrm>
            <a:custGeom>
              <a:avLst/>
              <a:gdLst>
                <a:gd name="T0" fmla="*/ 3 w 5"/>
                <a:gd name="T1" fmla="*/ 0 h 868"/>
                <a:gd name="T2" fmla="*/ 4 w 5"/>
                <a:gd name="T3" fmla="*/ 217 h 868"/>
                <a:gd name="T4" fmla="*/ 3 w 5"/>
                <a:gd name="T5" fmla="*/ 326 h 868"/>
                <a:gd name="T6" fmla="*/ 4 w 5"/>
                <a:gd name="T7" fmla="*/ 434 h 868"/>
                <a:gd name="T8" fmla="*/ 4 w 5"/>
                <a:gd name="T9" fmla="*/ 651 h 868"/>
                <a:gd name="T10" fmla="*/ 4 w 5"/>
                <a:gd name="T11" fmla="*/ 760 h 868"/>
                <a:gd name="T12" fmla="*/ 3 w 5"/>
                <a:gd name="T13" fmla="*/ 868 h 868"/>
                <a:gd name="T14" fmla="*/ 2 w 5"/>
                <a:gd name="T15" fmla="*/ 868 h 868"/>
                <a:gd name="T16" fmla="*/ 1 w 5"/>
                <a:gd name="T17" fmla="*/ 760 h 868"/>
                <a:gd name="T18" fmla="*/ 0 w 5"/>
                <a:gd name="T19" fmla="*/ 651 h 868"/>
                <a:gd name="T20" fmla="*/ 1 w 5"/>
                <a:gd name="T21" fmla="*/ 434 h 868"/>
                <a:gd name="T22" fmla="*/ 2 w 5"/>
                <a:gd name="T23" fmla="*/ 326 h 868"/>
                <a:gd name="T24" fmla="*/ 1 w 5"/>
                <a:gd name="T25" fmla="*/ 217 h 868"/>
                <a:gd name="T26" fmla="*/ 2 w 5"/>
                <a:gd name="T27" fmla="*/ 0 h 868"/>
                <a:gd name="T28" fmla="*/ 3 w 5"/>
                <a:gd name="T29" fmla="*/ 0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 h="868">
                  <a:moveTo>
                    <a:pt x="3" y="0"/>
                  </a:moveTo>
                  <a:cubicBezTo>
                    <a:pt x="4" y="73"/>
                    <a:pt x="4" y="145"/>
                    <a:pt x="4" y="217"/>
                  </a:cubicBezTo>
                  <a:cubicBezTo>
                    <a:pt x="4" y="253"/>
                    <a:pt x="3" y="290"/>
                    <a:pt x="3" y="326"/>
                  </a:cubicBezTo>
                  <a:cubicBezTo>
                    <a:pt x="3" y="362"/>
                    <a:pt x="3" y="398"/>
                    <a:pt x="4" y="434"/>
                  </a:cubicBezTo>
                  <a:cubicBezTo>
                    <a:pt x="4" y="507"/>
                    <a:pt x="5" y="579"/>
                    <a:pt x="4" y="651"/>
                  </a:cubicBezTo>
                  <a:cubicBezTo>
                    <a:pt x="5" y="687"/>
                    <a:pt x="4" y="724"/>
                    <a:pt x="4" y="760"/>
                  </a:cubicBezTo>
                  <a:cubicBezTo>
                    <a:pt x="4" y="796"/>
                    <a:pt x="3" y="832"/>
                    <a:pt x="3" y="868"/>
                  </a:cubicBezTo>
                  <a:cubicBezTo>
                    <a:pt x="2" y="868"/>
                    <a:pt x="2" y="868"/>
                    <a:pt x="2" y="868"/>
                  </a:cubicBezTo>
                  <a:cubicBezTo>
                    <a:pt x="2" y="832"/>
                    <a:pt x="1" y="796"/>
                    <a:pt x="1" y="760"/>
                  </a:cubicBezTo>
                  <a:cubicBezTo>
                    <a:pt x="1" y="724"/>
                    <a:pt x="0" y="687"/>
                    <a:pt x="0" y="651"/>
                  </a:cubicBezTo>
                  <a:cubicBezTo>
                    <a:pt x="0" y="579"/>
                    <a:pt x="1" y="507"/>
                    <a:pt x="1" y="434"/>
                  </a:cubicBezTo>
                  <a:cubicBezTo>
                    <a:pt x="2" y="398"/>
                    <a:pt x="2" y="362"/>
                    <a:pt x="2" y="326"/>
                  </a:cubicBezTo>
                  <a:cubicBezTo>
                    <a:pt x="2" y="290"/>
                    <a:pt x="1" y="253"/>
                    <a:pt x="1" y="217"/>
                  </a:cubicBezTo>
                  <a:cubicBezTo>
                    <a:pt x="0" y="145"/>
                    <a:pt x="1" y="73"/>
                    <a:pt x="2" y="0"/>
                  </a:cubicBezTo>
                  <a:lnTo>
                    <a:pt x="3" y="0"/>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99" name="Hình tự do 42"/>
            <p:cNvSpPr>
              <a:spLocks/>
            </p:cNvSpPr>
            <p:nvPr/>
          </p:nvSpPr>
          <p:spPr bwMode="auto">
            <a:xfrm>
              <a:off x="1350963" y="6038850"/>
              <a:ext cx="2736850" cy="11113"/>
            </a:xfrm>
            <a:custGeom>
              <a:avLst/>
              <a:gdLst>
                <a:gd name="T0" fmla="*/ 0 w 1216"/>
                <a:gd name="T1" fmla="*/ 2 h 5"/>
                <a:gd name="T2" fmla="*/ 304 w 1216"/>
                <a:gd name="T3" fmla="*/ 1 h 5"/>
                <a:gd name="T4" fmla="*/ 456 w 1216"/>
                <a:gd name="T5" fmla="*/ 2 h 5"/>
                <a:gd name="T6" fmla="*/ 608 w 1216"/>
                <a:gd name="T7" fmla="*/ 1 h 5"/>
                <a:gd name="T8" fmla="*/ 912 w 1216"/>
                <a:gd name="T9" fmla="*/ 0 h 5"/>
                <a:gd name="T10" fmla="*/ 1064 w 1216"/>
                <a:gd name="T11" fmla="*/ 1 h 5"/>
                <a:gd name="T12" fmla="*/ 1216 w 1216"/>
                <a:gd name="T13" fmla="*/ 2 h 5"/>
                <a:gd name="T14" fmla="*/ 1216 w 1216"/>
                <a:gd name="T15" fmla="*/ 2 h 5"/>
                <a:gd name="T16" fmla="*/ 1064 w 1216"/>
                <a:gd name="T17" fmla="*/ 4 h 5"/>
                <a:gd name="T18" fmla="*/ 912 w 1216"/>
                <a:gd name="T19" fmla="*/ 4 h 5"/>
                <a:gd name="T20" fmla="*/ 608 w 1216"/>
                <a:gd name="T21" fmla="*/ 3 h 5"/>
                <a:gd name="T22" fmla="*/ 456 w 1216"/>
                <a:gd name="T23" fmla="*/ 3 h 5"/>
                <a:gd name="T24" fmla="*/ 304 w 1216"/>
                <a:gd name="T25" fmla="*/ 4 h 5"/>
                <a:gd name="T26" fmla="*/ 0 w 1216"/>
                <a:gd name="T27"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16" h="5">
                  <a:moveTo>
                    <a:pt x="0" y="2"/>
                  </a:moveTo>
                  <a:cubicBezTo>
                    <a:pt x="101" y="1"/>
                    <a:pt x="202" y="0"/>
                    <a:pt x="304" y="1"/>
                  </a:cubicBezTo>
                  <a:cubicBezTo>
                    <a:pt x="354" y="1"/>
                    <a:pt x="405" y="2"/>
                    <a:pt x="456" y="2"/>
                  </a:cubicBezTo>
                  <a:cubicBezTo>
                    <a:pt x="506" y="2"/>
                    <a:pt x="557" y="1"/>
                    <a:pt x="608" y="1"/>
                  </a:cubicBezTo>
                  <a:cubicBezTo>
                    <a:pt x="709" y="1"/>
                    <a:pt x="810" y="0"/>
                    <a:pt x="912" y="0"/>
                  </a:cubicBezTo>
                  <a:cubicBezTo>
                    <a:pt x="962" y="0"/>
                    <a:pt x="1013" y="1"/>
                    <a:pt x="1064" y="1"/>
                  </a:cubicBezTo>
                  <a:cubicBezTo>
                    <a:pt x="1114" y="1"/>
                    <a:pt x="1165" y="1"/>
                    <a:pt x="1216" y="2"/>
                  </a:cubicBezTo>
                  <a:cubicBezTo>
                    <a:pt x="1216" y="2"/>
                    <a:pt x="1216" y="2"/>
                    <a:pt x="1216" y="2"/>
                  </a:cubicBezTo>
                  <a:cubicBezTo>
                    <a:pt x="1165" y="3"/>
                    <a:pt x="1114" y="3"/>
                    <a:pt x="1064" y="4"/>
                  </a:cubicBezTo>
                  <a:cubicBezTo>
                    <a:pt x="1013" y="4"/>
                    <a:pt x="962" y="4"/>
                    <a:pt x="912" y="4"/>
                  </a:cubicBezTo>
                  <a:cubicBezTo>
                    <a:pt x="810" y="5"/>
                    <a:pt x="709" y="4"/>
                    <a:pt x="608" y="3"/>
                  </a:cubicBezTo>
                  <a:cubicBezTo>
                    <a:pt x="557" y="3"/>
                    <a:pt x="506" y="3"/>
                    <a:pt x="456" y="3"/>
                  </a:cubicBezTo>
                  <a:cubicBezTo>
                    <a:pt x="405" y="3"/>
                    <a:pt x="354" y="4"/>
                    <a:pt x="304" y="4"/>
                  </a:cubicBezTo>
                  <a:cubicBezTo>
                    <a:pt x="202" y="4"/>
                    <a:pt x="101" y="4"/>
                    <a:pt x="0" y="2"/>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0" name="Hình tự do 43"/>
            <p:cNvSpPr>
              <a:spLocks/>
            </p:cNvSpPr>
            <p:nvPr/>
          </p:nvSpPr>
          <p:spPr bwMode="auto">
            <a:xfrm>
              <a:off x="1330325" y="3378200"/>
              <a:ext cx="2743200" cy="11113"/>
            </a:xfrm>
            <a:custGeom>
              <a:avLst/>
              <a:gdLst>
                <a:gd name="T0" fmla="*/ 0 w 1219"/>
                <a:gd name="T1" fmla="*/ 2 h 5"/>
                <a:gd name="T2" fmla="*/ 304 w 1219"/>
                <a:gd name="T3" fmla="*/ 1 h 5"/>
                <a:gd name="T4" fmla="*/ 457 w 1219"/>
                <a:gd name="T5" fmla="*/ 2 h 5"/>
                <a:gd name="T6" fmla="*/ 609 w 1219"/>
                <a:gd name="T7" fmla="*/ 1 h 5"/>
                <a:gd name="T8" fmla="*/ 914 w 1219"/>
                <a:gd name="T9" fmla="*/ 0 h 5"/>
                <a:gd name="T10" fmla="*/ 1067 w 1219"/>
                <a:gd name="T11" fmla="*/ 1 h 5"/>
                <a:gd name="T12" fmla="*/ 1219 w 1219"/>
                <a:gd name="T13" fmla="*/ 2 h 5"/>
                <a:gd name="T14" fmla="*/ 1219 w 1219"/>
                <a:gd name="T15" fmla="*/ 3 h 5"/>
                <a:gd name="T16" fmla="*/ 1067 w 1219"/>
                <a:gd name="T17" fmla="*/ 4 h 5"/>
                <a:gd name="T18" fmla="*/ 914 w 1219"/>
                <a:gd name="T19" fmla="*/ 4 h 5"/>
                <a:gd name="T20" fmla="*/ 609 w 1219"/>
                <a:gd name="T21" fmla="*/ 3 h 5"/>
                <a:gd name="T22" fmla="*/ 457 w 1219"/>
                <a:gd name="T23" fmla="*/ 3 h 5"/>
                <a:gd name="T24" fmla="*/ 304 w 1219"/>
                <a:gd name="T25" fmla="*/ 4 h 5"/>
                <a:gd name="T26" fmla="*/ 0 w 1219"/>
                <a:gd name="T27" fmla="*/ 3 h 5"/>
                <a:gd name="T28" fmla="*/ 0 w 1219"/>
                <a:gd name="T2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19" h="5">
                  <a:moveTo>
                    <a:pt x="0" y="2"/>
                  </a:moveTo>
                  <a:cubicBezTo>
                    <a:pt x="101" y="1"/>
                    <a:pt x="203" y="0"/>
                    <a:pt x="304" y="1"/>
                  </a:cubicBezTo>
                  <a:cubicBezTo>
                    <a:pt x="355" y="1"/>
                    <a:pt x="406" y="2"/>
                    <a:pt x="457" y="2"/>
                  </a:cubicBezTo>
                  <a:cubicBezTo>
                    <a:pt x="508" y="2"/>
                    <a:pt x="559" y="1"/>
                    <a:pt x="609" y="1"/>
                  </a:cubicBezTo>
                  <a:cubicBezTo>
                    <a:pt x="711" y="1"/>
                    <a:pt x="813" y="0"/>
                    <a:pt x="914" y="0"/>
                  </a:cubicBezTo>
                  <a:cubicBezTo>
                    <a:pt x="965" y="0"/>
                    <a:pt x="1016" y="1"/>
                    <a:pt x="1067" y="1"/>
                  </a:cubicBezTo>
                  <a:cubicBezTo>
                    <a:pt x="1117" y="1"/>
                    <a:pt x="1168" y="1"/>
                    <a:pt x="1219" y="2"/>
                  </a:cubicBezTo>
                  <a:cubicBezTo>
                    <a:pt x="1219" y="3"/>
                    <a:pt x="1219" y="3"/>
                    <a:pt x="1219" y="3"/>
                  </a:cubicBezTo>
                  <a:cubicBezTo>
                    <a:pt x="1168" y="3"/>
                    <a:pt x="1117" y="4"/>
                    <a:pt x="1067" y="4"/>
                  </a:cubicBezTo>
                  <a:cubicBezTo>
                    <a:pt x="1016" y="4"/>
                    <a:pt x="965" y="4"/>
                    <a:pt x="914" y="4"/>
                  </a:cubicBezTo>
                  <a:cubicBezTo>
                    <a:pt x="813" y="5"/>
                    <a:pt x="711" y="4"/>
                    <a:pt x="609" y="3"/>
                  </a:cubicBezTo>
                  <a:cubicBezTo>
                    <a:pt x="559" y="3"/>
                    <a:pt x="508" y="3"/>
                    <a:pt x="457" y="3"/>
                  </a:cubicBezTo>
                  <a:cubicBezTo>
                    <a:pt x="406" y="3"/>
                    <a:pt x="355" y="4"/>
                    <a:pt x="304" y="4"/>
                  </a:cubicBezTo>
                  <a:cubicBezTo>
                    <a:pt x="203" y="4"/>
                    <a:pt x="101" y="4"/>
                    <a:pt x="0" y="3"/>
                  </a:cubicBezTo>
                  <a:lnTo>
                    <a:pt x="0" y="2"/>
                  </a:ln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1" name="Hình tự do 44"/>
            <p:cNvSpPr>
              <a:spLocks/>
            </p:cNvSpPr>
            <p:nvPr/>
          </p:nvSpPr>
          <p:spPr bwMode="auto">
            <a:xfrm>
              <a:off x="4443413" y="3759200"/>
              <a:ext cx="9525" cy="1919288"/>
            </a:xfrm>
            <a:custGeom>
              <a:avLst/>
              <a:gdLst>
                <a:gd name="T0" fmla="*/ 2 w 4"/>
                <a:gd name="T1" fmla="*/ 853 h 853"/>
                <a:gd name="T2" fmla="*/ 0 w 4"/>
                <a:gd name="T3" fmla="*/ 640 h 853"/>
                <a:gd name="T4" fmla="*/ 1 w 4"/>
                <a:gd name="T5" fmla="*/ 533 h 853"/>
                <a:gd name="T6" fmla="*/ 1 w 4"/>
                <a:gd name="T7" fmla="*/ 427 h 853"/>
                <a:gd name="T8" fmla="*/ 0 w 4"/>
                <a:gd name="T9" fmla="*/ 213 h 853"/>
                <a:gd name="T10" fmla="*/ 0 w 4"/>
                <a:gd name="T11" fmla="*/ 107 h 853"/>
                <a:gd name="T12" fmla="*/ 2 w 4"/>
                <a:gd name="T13" fmla="*/ 0 h 853"/>
                <a:gd name="T14" fmla="*/ 2 w 4"/>
                <a:gd name="T15" fmla="*/ 0 h 853"/>
                <a:gd name="T16" fmla="*/ 3 w 4"/>
                <a:gd name="T17" fmla="*/ 107 h 853"/>
                <a:gd name="T18" fmla="*/ 4 w 4"/>
                <a:gd name="T19" fmla="*/ 213 h 853"/>
                <a:gd name="T20" fmla="*/ 3 w 4"/>
                <a:gd name="T21" fmla="*/ 427 h 853"/>
                <a:gd name="T22" fmla="*/ 2 w 4"/>
                <a:gd name="T23" fmla="*/ 533 h 853"/>
                <a:gd name="T24" fmla="*/ 3 w 4"/>
                <a:gd name="T25" fmla="*/ 640 h 853"/>
                <a:gd name="T26" fmla="*/ 2 w 4"/>
                <a:gd name="T2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 h="853">
                  <a:moveTo>
                    <a:pt x="2" y="853"/>
                  </a:moveTo>
                  <a:cubicBezTo>
                    <a:pt x="0" y="782"/>
                    <a:pt x="0" y="711"/>
                    <a:pt x="0" y="640"/>
                  </a:cubicBezTo>
                  <a:cubicBezTo>
                    <a:pt x="0" y="604"/>
                    <a:pt x="1" y="569"/>
                    <a:pt x="1" y="533"/>
                  </a:cubicBezTo>
                  <a:cubicBezTo>
                    <a:pt x="1" y="498"/>
                    <a:pt x="1" y="462"/>
                    <a:pt x="1" y="427"/>
                  </a:cubicBezTo>
                  <a:cubicBezTo>
                    <a:pt x="0" y="356"/>
                    <a:pt x="0" y="284"/>
                    <a:pt x="0" y="213"/>
                  </a:cubicBezTo>
                  <a:cubicBezTo>
                    <a:pt x="0" y="178"/>
                    <a:pt x="0" y="142"/>
                    <a:pt x="0" y="107"/>
                  </a:cubicBezTo>
                  <a:cubicBezTo>
                    <a:pt x="1" y="71"/>
                    <a:pt x="1" y="36"/>
                    <a:pt x="2" y="0"/>
                  </a:cubicBezTo>
                  <a:cubicBezTo>
                    <a:pt x="2" y="0"/>
                    <a:pt x="2" y="0"/>
                    <a:pt x="2" y="0"/>
                  </a:cubicBezTo>
                  <a:cubicBezTo>
                    <a:pt x="3" y="36"/>
                    <a:pt x="3" y="71"/>
                    <a:pt x="3" y="107"/>
                  </a:cubicBezTo>
                  <a:cubicBezTo>
                    <a:pt x="4" y="142"/>
                    <a:pt x="4" y="178"/>
                    <a:pt x="4" y="213"/>
                  </a:cubicBezTo>
                  <a:cubicBezTo>
                    <a:pt x="4" y="284"/>
                    <a:pt x="3" y="356"/>
                    <a:pt x="3" y="427"/>
                  </a:cubicBezTo>
                  <a:cubicBezTo>
                    <a:pt x="3" y="462"/>
                    <a:pt x="2" y="498"/>
                    <a:pt x="2" y="533"/>
                  </a:cubicBezTo>
                  <a:cubicBezTo>
                    <a:pt x="3" y="569"/>
                    <a:pt x="3" y="604"/>
                    <a:pt x="3" y="640"/>
                  </a:cubicBezTo>
                  <a:cubicBezTo>
                    <a:pt x="4" y="711"/>
                    <a:pt x="3" y="782"/>
                    <a:pt x="2" y="85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2" name="Hình tự do 45"/>
            <p:cNvSpPr>
              <a:spLocks noEditPoints="1"/>
            </p:cNvSpPr>
            <p:nvPr/>
          </p:nvSpPr>
          <p:spPr bwMode="auto">
            <a:xfrm>
              <a:off x="903288" y="5772150"/>
              <a:ext cx="341313" cy="331788"/>
            </a:xfrm>
            <a:custGeom>
              <a:avLst/>
              <a:gdLst>
                <a:gd name="T0" fmla="*/ 127 w 152"/>
                <a:gd name="T1" fmla="*/ 122 h 148"/>
                <a:gd name="T2" fmla="*/ 84 w 152"/>
                <a:gd name="T3" fmla="*/ 134 h 148"/>
                <a:gd name="T4" fmla="*/ 112 w 152"/>
                <a:gd name="T5" fmla="*/ 131 h 148"/>
                <a:gd name="T6" fmla="*/ 48 w 152"/>
                <a:gd name="T7" fmla="*/ 142 h 148"/>
                <a:gd name="T8" fmla="*/ 4 w 152"/>
                <a:gd name="T9" fmla="*/ 95 h 148"/>
                <a:gd name="T10" fmla="*/ 20 w 152"/>
                <a:gd name="T11" fmla="*/ 61 h 148"/>
                <a:gd name="T12" fmla="*/ 26 w 152"/>
                <a:gd name="T13" fmla="*/ 58 h 148"/>
                <a:gd name="T14" fmla="*/ 31 w 152"/>
                <a:gd name="T15" fmla="*/ 23 h 148"/>
                <a:gd name="T16" fmla="*/ 19 w 152"/>
                <a:gd name="T17" fmla="*/ 0 h 148"/>
                <a:gd name="T18" fmla="*/ 33 w 152"/>
                <a:gd name="T19" fmla="*/ 57 h 148"/>
                <a:gd name="T20" fmla="*/ 41 w 152"/>
                <a:gd name="T21" fmla="*/ 63 h 148"/>
                <a:gd name="T22" fmla="*/ 36 w 152"/>
                <a:gd name="T23" fmla="*/ 80 h 148"/>
                <a:gd name="T24" fmla="*/ 26 w 152"/>
                <a:gd name="T25" fmla="*/ 67 h 148"/>
                <a:gd name="T26" fmla="*/ 64 w 152"/>
                <a:gd name="T27" fmla="*/ 132 h 148"/>
                <a:gd name="T28" fmla="*/ 84 w 152"/>
                <a:gd name="T29" fmla="*/ 112 h 148"/>
                <a:gd name="T30" fmla="*/ 77 w 152"/>
                <a:gd name="T31" fmla="*/ 131 h 148"/>
                <a:gd name="T32" fmla="*/ 152 w 152"/>
                <a:gd name="T33" fmla="*/ 129 h 148"/>
                <a:gd name="T34" fmla="*/ 114 w 152"/>
                <a:gd name="T35" fmla="*/ 131 h 148"/>
                <a:gd name="T36" fmla="*/ 127 w 152"/>
                <a:gd name="T37" fmla="*/ 122 h 148"/>
                <a:gd name="T38" fmla="*/ 74 w 152"/>
                <a:gd name="T39" fmla="*/ 128 h 148"/>
                <a:gd name="T40" fmla="*/ 68 w 152"/>
                <a:gd name="T41" fmla="*/ 112 h 148"/>
                <a:gd name="T42" fmla="*/ 66 w 152"/>
                <a:gd name="T43" fmla="*/ 117 h 148"/>
                <a:gd name="T44" fmla="*/ 66 w 152"/>
                <a:gd name="T45" fmla="*/ 125 h 148"/>
                <a:gd name="T46" fmla="*/ 73 w 152"/>
                <a:gd name="T47" fmla="*/ 128 h 148"/>
                <a:gd name="T48" fmla="*/ 74 w 152"/>
                <a:gd name="T49" fmla="*/ 114 h 148"/>
                <a:gd name="T50" fmla="*/ 74 w 152"/>
                <a:gd name="T51" fmla="*/ 128 h 148"/>
                <a:gd name="T52" fmla="*/ 9 w 152"/>
                <a:gd name="T53" fmla="*/ 88 h 148"/>
                <a:gd name="T54" fmla="*/ 56 w 152"/>
                <a:gd name="T55" fmla="*/ 135 h 148"/>
                <a:gd name="T56" fmla="*/ 9 w 152"/>
                <a:gd name="T57" fmla="*/ 88 h 148"/>
                <a:gd name="T58" fmla="*/ 37 w 152"/>
                <a:gd name="T59" fmla="*/ 61 h 148"/>
                <a:gd name="T60" fmla="*/ 31 w 152"/>
                <a:gd name="T61" fmla="*/ 77 h 148"/>
                <a:gd name="T62" fmla="*/ 37 w 152"/>
                <a:gd name="T63" fmla="*/ 61 h 148"/>
                <a:gd name="T64" fmla="*/ 30 w 152"/>
                <a:gd name="T65" fmla="*/ 57 h 148"/>
                <a:gd name="T66" fmla="*/ 33 w 152"/>
                <a:gd name="T67" fmla="*/ 31 h 148"/>
                <a:gd name="T68" fmla="*/ 30 w 152"/>
                <a:gd name="T69" fmla="*/ 57 h 148"/>
                <a:gd name="T70" fmla="*/ 30 w 152"/>
                <a:gd name="T71" fmla="*/ 61 h 148"/>
                <a:gd name="T72" fmla="*/ 30 w 152"/>
                <a:gd name="T73" fmla="*/ 74 h 148"/>
                <a:gd name="T74" fmla="*/ 30 w 152"/>
                <a:gd name="T75" fmla="*/ 6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2" h="148">
                  <a:moveTo>
                    <a:pt x="127" y="122"/>
                  </a:moveTo>
                  <a:cubicBezTo>
                    <a:pt x="115" y="118"/>
                    <a:pt x="99" y="137"/>
                    <a:pt x="84" y="134"/>
                  </a:cubicBezTo>
                  <a:cubicBezTo>
                    <a:pt x="92" y="142"/>
                    <a:pt x="106" y="130"/>
                    <a:pt x="112" y="131"/>
                  </a:cubicBezTo>
                  <a:cubicBezTo>
                    <a:pt x="95" y="147"/>
                    <a:pt x="66" y="127"/>
                    <a:pt x="48" y="142"/>
                  </a:cubicBezTo>
                  <a:cubicBezTo>
                    <a:pt x="19" y="142"/>
                    <a:pt x="1" y="123"/>
                    <a:pt x="4" y="95"/>
                  </a:cubicBezTo>
                  <a:cubicBezTo>
                    <a:pt x="6" y="82"/>
                    <a:pt x="19" y="74"/>
                    <a:pt x="20" y="61"/>
                  </a:cubicBezTo>
                  <a:cubicBezTo>
                    <a:pt x="23" y="58"/>
                    <a:pt x="22" y="60"/>
                    <a:pt x="26" y="58"/>
                  </a:cubicBezTo>
                  <a:cubicBezTo>
                    <a:pt x="25" y="45"/>
                    <a:pt x="33" y="34"/>
                    <a:pt x="31" y="23"/>
                  </a:cubicBezTo>
                  <a:cubicBezTo>
                    <a:pt x="30" y="12"/>
                    <a:pt x="19" y="8"/>
                    <a:pt x="19" y="0"/>
                  </a:cubicBezTo>
                  <a:cubicBezTo>
                    <a:pt x="36" y="7"/>
                    <a:pt x="41" y="36"/>
                    <a:pt x="33" y="57"/>
                  </a:cubicBezTo>
                  <a:cubicBezTo>
                    <a:pt x="34" y="60"/>
                    <a:pt x="40" y="59"/>
                    <a:pt x="41" y="63"/>
                  </a:cubicBezTo>
                  <a:cubicBezTo>
                    <a:pt x="43" y="69"/>
                    <a:pt x="40" y="75"/>
                    <a:pt x="36" y="80"/>
                  </a:cubicBezTo>
                  <a:cubicBezTo>
                    <a:pt x="27" y="79"/>
                    <a:pt x="20" y="74"/>
                    <a:pt x="26" y="67"/>
                  </a:cubicBezTo>
                  <a:cubicBezTo>
                    <a:pt x="1" y="88"/>
                    <a:pt x="14" y="148"/>
                    <a:pt x="64" y="132"/>
                  </a:cubicBezTo>
                  <a:cubicBezTo>
                    <a:pt x="54" y="118"/>
                    <a:pt x="73" y="97"/>
                    <a:pt x="84" y="112"/>
                  </a:cubicBezTo>
                  <a:cubicBezTo>
                    <a:pt x="86" y="123"/>
                    <a:pt x="81" y="126"/>
                    <a:pt x="77" y="131"/>
                  </a:cubicBezTo>
                  <a:cubicBezTo>
                    <a:pt x="101" y="137"/>
                    <a:pt x="133" y="102"/>
                    <a:pt x="152" y="129"/>
                  </a:cubicBezTo>
                  <a:cubicBezTo>
                    <a:pt x="143" y="117"/>
                    <a:pt x="124" y="124"/>
                    <a:pt x="114" y="131"/>
                  </a:cubicBezTo>
                  <a:cubicBezTo>
                    <a:pt x="116" y="126"/>
                    <a:pt x="123" y="126"/>
                    <a:pt x="127" y="122"/>
                  </a:cubicBezTo>
                  <a:close/>
                  <a:moveTo>
                    <a:pt x="74" y="128"/>
                  </a:moveTo>
                  <a:cubicBezTo>
                    <a:pt x="91" y="127"/>
                    <a:pt x="78" y="98"/>
                    <a:pt x="68" y="112"/>
                  </a:cubicBezTo>
                  <a:cubicBezTo>
                    <a:pt x="75" y="112"/>
                    <a:pt x="69" y="117"/>
                    <a:pt x="66" y="117"/>
                  </a:cubicBezTo>
                  <a:cubicBezTo>
                    <a:pt x="66" y="119"/>
                    <a:pt x="66" y="122"/>
                    <a:pt x="66" y="125"/>
                  </a:cubicBezTo>
                  <a:cubicBezTo>
                    <a:pt x="68" y="126"/>
                    <a:pt x="69" y="128"/>
                    <a:pt x="73" y="128"/>
                  </a:cubicBezTo>
                  <a:cubicBezTo>
                    <a:pt x="75" y="124"/>
                    <a:pt x="80" y="117"/>
                    <a:pt x="74" y="114"/>
                  </a:cubicBezTo>
                  <a:cubicBezTo>
                    <a:pt x="84" y="115"/>
                    <a:pt x="78" y="125"/>
                    <a:pt x="74" y="128"/>
                  </a:cubicBezTo>
                  <a:close/>
                  <a:moveTo>
                    <a:pt x="9" y="88"/>
                  </a:moveTo>
                  <a:cubicBezTo>
                    <a:pt x="0" y="121"/>
                    <a:pt x="28" y="148"/>
                    <a:pt x="56" y="135"/>
                  </a:cubicBezTo>
                  <a:cubicBezTo>
                    <a:pt x="20" y="145"/>
                    <a:pt x="13" y="115"/>
                    <a:pt x="9" y="88"/>
                  </a:cubicBezTo>
                  <a:close/>
                  <a:moveTo>
                    <a:pt x="37" y="61"/>
                  </a:moveTo>
                  <a:cubicBezTo>
                    <a:pt x="38" y="69"/>
                    <a:pt x="34" y="72"/>
                    <a:pt x="31" y="77"/>
                  </a:cubicBezTo>
                  <a:cubicBezTo>
                    <a:pt x="40" y="78"/>
                    <a:pt x="42" y="66"/>
                    <a:pt x="37" y="61"/>
                  </a:cubicBezTo>
                  <a:close/>
                  <a:moveTo>
                    <a:pt x="30" y="57"/>
                  </a:moveTo>
                  <a:cubicBezTo>
                    <a:pt x="30" y="49"/>
                    <a:pt x="38" y="40"/>
                    <a:pt x="33" y="31"/>
                  </a:cubicBezTo>
                  <a:cubicBezTo>
                    <a:pt x="34" y="41"/>
                    <a:pt x="26" y="49"/>
                    <a:pt x="30" y="57"/>
                  </a:cubicBezTo>
                  <a:close/>
                  <a:moveTo>
                    <a:pt x="30" y="61"/>
                  </a:moveTo>
                  <a:cubicBezTo>
                    <a:pt x="28" y="63"/>
                    <a:pt x="27" y="72"/>
                    <a:pt x="30" y="74"/>
                  </a:cubicBezTo>
                  <a:cubicBezTo>
                    <a:pt x="33" y="70"/>
                    <a:pt x="36" y="63"/>
                    <a:pt x="30" y="6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3" name="Hình tự do 46"/>
            <p:cNvSpPr>
              <a:spLocks noEditPoints="1"/>
            </p:cNvSpPr>
            <p:nvPr/>
          </p:nvSpPr>
          <p:spPr bwMode="auto">
            <a:xfrm>
              <a:off x="906463" y="5768975"/>
              <a:ext cx="341313" cy="323850"/>
            </a:xfrm>
            <a:custGeom>
              <a:avLst/>
              <a:gdLst>
                <a:gd name="T0" fmla="*/ 2 w 151"/>
                <a:gd name="T1" fmla="*/ 96 h 144"/>
                <a:gd name="T2" fmla="*/ 21 w 151"/>
                <a:gd name="T3" fmla="*/ 59 h 144"/>
                <a:gd name="T4" fmla="*/ 22 w 151"/>
                <a:gd name="T5" fmla="*/ 12 h 144"/>
                <a:gd name="T6" fmla="*/ 32 w 151"/>
                <a:gd name="T7" fmla="*/ 58 h 144"/>
                <a:gd name="T8" fmla="*/ 34 w 151"/>
                <a:gd name="T9" fmla="*/ 81 h 144"/>
                <a:gd name="T10" fmla="*/ 15 w 151"/>
                <a:gd name="T11" fmla="*/ 112 h 144"/>
                <a:gd name="T12" fmla="*/ 73 w 151"/>
                <a:gd name="T13" fmla="*/ 107 h 144"/>
                <a:gd name="T14" fmla="*/ 76 w 151"/>
                <a:gd name="T15" fmla="*/ 131 h 144"/>
                <a:gd name="T16" fmla="*/ 151 w 151"/>
                <a:gd name="T17" fmla="*/ 130 h 144"/>
                <a:gd name="T18" fmla="*/ 110 w 151"/>
                <a:gd name="T19" fmla="*/ 134 h 144"/>
                <a:gd name="T20" fmla="*/ 66 w 151"/>
                <a:gd name="T21" fmla="*/ 138 h 144"/>
                <a:gd name="T22" fmla="*/ 12 w 151"/>
                <a:gd name="T23" fmla="*/ 128 h 144"/>
                <a:gd name="T24" fmla="*/ 86 w 151"/>
                <a:gd name="T25" fmla="*/ 138 h 144"/>
                <a:gd name="T26" fmla="*/ 86 w 151"/>
                <a:gd name="T27" fmla="*/ 134 h 144"/>
                <a:gd name="T28" fmla="*/ 75 w 151"/>
                <a:gd name="T29" fmla="*/ 133 h 144"/>
                <a:gd name="T30" fmla="*/ 77 w 151"/>
                <a:gd name="T31" fmla="*/ 128 h 144"/>
                <a:gd name="T32" fmla="*/ 66 w 151"/>
                <a:gd name="T33" fmla="*/ 128 h 144"/>
                <a:gd name="T34" fmla="*/ 64 w 151"/>
                <a:gd name="T35" fmla="*/ 117 h 144"/>
                <a:gd name="T36" fmla="*/ 65 w 151"/>
                <a:gd name="T37" fmla="*/ 114 h 144"/>
                <a:gd name="T38" fmla="*/ 63 w 151"/>
                <a:gd name="T39" fmla="*/ 133 h 144"/>
                <a:gd name="T40" fmla="*/ 54 w 151"/>
                <a:gd name="T41" fmla="*/ 137 h 144"/>
                <a:gd name="T42" fmla="*/ 7 w 151"/>
                <a:gd name="T43" fmla="*/ 86 h 144"/>
                <a:gd name="T44" fmla="*/ 41 w 151"/>
                <a:gd name="T45" fmla="*/ 139 h 144"/>
                <a:gd name="T46" fmla="*/ 92 w 151"/>
                <a:gd name="T47" fmla="*/ 138 h 144"/>
                <a:gd name="T48" fmla="*/ 41 w 151"/>
                <a:gd name="T49" fmla="*/ 137 h 144"/>
                <a:gd name="T50" fmla="*/ 26 w 151"/>
                <a:gd name="T51" fmla="*/ 65 h 144"/>
                <a:gd name="T52" fmla="*/ 32 w 151"/>
                <a:gd name="T53" fmla="*/ 64 h 144"/>
                <a:gd name="T54" fmla="*/ 26 w 151"/>
                <a:gd name="T55" fmla="*/ 72 h 144"/>
                <a:gd name="T56" fmla="*/ 33 w 151"/>
                <a:gd name="T57" fmla="*/ 80 h 144"/>
                <a:gd name="T58" fmla="*/ 38 w 151"/>
                <a:gd name="T59" fmla="*/ 73 h 144"/>
                <a:gd name="T60" fmla="*/ 28 w 151"/>
                <a:gd name="T61" fmla="*/ 78 h 144"/>
                <a:gd name="T62" fmla="*/ 34 w 151"/>
                <a:gd name="T63" fmla="*/ 61 h 144"/>
                <a:gd name="T64" fmla="*/ 18 w 151"/>
                <a:gd name="T65" fmla="*/ 2 h 144"/>
                <a:gd name="T66" fmla="*/ 31 w 151"/>
                <a:gd name="T67" fmla="*/ 32 h 144"/>
                <a:gd name="T68" fmla="*/ 27 w 151"/>
                <a:gd name="T69" fmla="*/ 58 h 144"/>
                <a:gd name="T70" fmla="*/ 28 w 151"/>
                <a:gd name="T71" fmla="*/ 42 h 144"/>
                <a:gd name="T72" fmla="*/ 21 w 151"/>
                <a:gd name="T73" fmla="*/ 61 h 144"/>
                <a:gd name="T74" fmla="*/ 7 w 151"/>
                <a:gd name="T75" fmla="*/ 86 h 144"/>
                <a:gd name="T76" fmla="*/ 110 w 151"/>
                <a:gd name="T77" fmla="*/ 131 h 144"/>
                <a:gd name="T78" fmla="*/ 121 w 151"/>
                <a:gd name="T79" fmla="*/ 123 h 144"/>
                <a:gd name="T80" fmla="*/ 67 w 151"/>
                <a:gd name="T81" fmla="*/ 127 h 144"/>
                <a:gd name="T82" fmla="*/ 74 w 151"/>
                <a:gd name="T83" fmla="*/ 118 h 144"/>
                <a:gd name="T84" fmla="*/ 64 w 151"/>
                <a:gd name="T85" fmla="*/ 118 h 144"/>
                <a:gd name="T86" fmla="*/ 75 w 151"/>
                <a:gd name="T87" fmla="*/ 118 h 144"/>
                <a:gd name="T88" fmla="*/ 70 w 151"/>
                <a:gd name="T89" fmla="*/ 114 h 144"/>
                <a:gd name="T90" fmla="*/ 79 w 151"/>
                <a:gd name="T91" fmla="*/ 120 h 144"/>
                <a:gd name="T92" fmla="*/ 122 w 151"/>
                <a:gd name="T93" fmla="*/ 122 h 144"/>
                <a:gd name="T94" fmla="*/ 123 w 151"/>
                <a:gd name="T95" fmla="*/ 125 h 144"/>
                <a:gd name="T96" fmla="*/ 122 w 151"/>
                <a:gd name="T97" fmla="*/ 122 h 144"/>
                <a:gd name="T98" fmla="*/ 81 w 151"/>
                <a:gd name="T99" fmla="*/ 114 h 144"/>
                <a:gd name="T100" fmla="*/ 32 w 151"/>
                <a:gd name="T101" fmla="*/ 74 h 144"/>
                <a:gd name="T102" fmla="*/ 28 w 151"/>
                <a:gd name="T103" fmla="*/ 63 h 144"/>
                <a:gd name="T104" fmla="*/ 28 w 151"/>
                <a:gd name="T105" fmla="*/ 63 h 144"/>
                <a:gd name="T106" fmla="*/ 29 w 151"/>
                <a:gd name="T107" fmla="*/ 4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1" h="144">
                  <a:moveTo>
                    <a:pt x="47" y="144"/>
                  </a:moveTo>
                  <a:cubicBezTo>
                    <a:pt x="46" y="144"/>
                    <a:pt x="46" y="144"/>
                    <a:pt x="46" y="144"/>
                  </a:cubicBezTo>
                  <a:cubicBezTo>
                    <a:pt x="32" y="144"/>
                    <a:pt x="19" y="139"/>
                    <a:pt x="11" y="129"/>
                  </a:cubicBezTo>
                  <a:cubicBezTo>
                    <a:pt x="3" y="121"/>
                    <a:pt x="0" y="109"/>
                    <a:pt x="2" y="96"/>
                  </a:cubicBezTo>
                  <a:cubicBezTo>
                    <a:pt x="3" y="90"/>
                    <a:pt x="6" y="84"/>
                    <a:pt x="10" y="79"/>
                  </a:cubicBezTo>
                  <a:cubicBezTo>
                    <a:pt x="13" y="73"/>
                    <a:pt x="17" y="68"/>
                    <a:pt x="17" y="62"/>
                  </a:cubicBezTo>
                  <a:cubicBezTo>
                    <a:pt x="17" y="62"/>
                    <a:pt x="17" y="62"/>
                    <a:pt x="17" y="62"/>
                  </a:cubicBezTo>
                  <a:cubicBezTo>
                    <a:pt x="19" y="60"/>
                    <a:pt x="20" y="59"/>
                    <a:pt x="21" y="59"/>
                  </a:cubicBezTo>
                  <a:cubicBezTo>
                    <a:pt x="21" y="59"/>
                    <a:pt x="22" y="59"/>
                    <a:pt x="23" y="59"/>
                  </a:cubicBezTo>
                  <a:cubicBezTo>
                    <a:pt x="23" y="53"/>
                    <a:pt x="24" y="47"/>
                    <a:pt x="26" y="41"/>
                  </a:cubicBezTo>
                  <a:cubicBezTo>
                    <a:pt x="28" y="35"/>
                    <a:pt x="30" y="30"/>
                    <a:pt x="29" y="24"/>
                  </a:cubicBezTo>
                  <a:cubicBezTo>
                    <a:pt x="28" y="19"/>
                    <a:pt x="25" y="15"/>
                    <a:pt x="22" y="12"/>
                  </a:cubicBezTo>
                  <a:cubicBezTo>
                    <a:pt x="19" y="8"/>
                    <a:pt x="16" y="5"/>
                    <a:pt x="16" y="1"/>
                  </a:cubicBezTo>
                  <a:cubicBezTo>
                    <a:pt x="16" y="0"/>
                    <a:pt x="16" y="0"/>
                    <a:pt x="16" y="0"/>
                  </a:cubicBezTo>
                  <a:cubicBezTo>
                    <a:pt x="17" y="0"/>
                    <a:pt x="17" y="0"/>
                    <a:pt x="17" y="0"/>
                  </a:cubicBezTo>
                  <a:cubicBezTo>
                    <a:pt x="35" y="8"/>
                    <a:pt x="40" y="37"/>
                    <a:pt x="32" y="58"/>
                  </a:cubicBezTo>
                  <a:cubicBezTo>
                    <a:pt x="32" y="59"/>
                    <a:pt x="34" y="59"/>
                    <a:pt x="35" y="60"/>
                  </a:cubicBezTo>
                  <a:cubicBezTo>
                    <a:pt x="37" y="61"/>
                    <a:pt x="39" y="61"/>
                    <a:pt x="40" y="63"/>
                  </a:cubicBezTo>
                  <a:cubicBezTo>
                    <a:pt x="43" y="72"/>
                    <a:pt x="37" y="78"/>
                    <a:pt x="34" y="81"/>
                  </a:cubicBezTo>
                  <a:cubicBezTo>
                    <a:pt x="34" y="81"/>
                    <a:pt x="34" y="81"/>
                    <a:pt x="34" y="81"/>
                  </a:cubicBezTo>
                  <a:cubicBezTo>
                    <a:pt x="34" y="81"/>
                    <a:pt x="34" y="81"/>
                    <a:pt x="34" y="81"/>
                  </a:cubicBezTo>
                  <a:cubicBezTo>
                    <a:pt x="28" y="81"/>
                    <a:pt x="23" y="79"/>
                    <a:pt x="22" y="76"/>
                  </a:cubicBezTo>
                  <a:cubicBezTo>
                    <a:pt x="21" y="75"/>
                    <a:pt x="21" y="73"/>
                    <a:pt x="21" y="71"/>
                  </a:cubicBezTo>
                  <a:cubicBezTo>
                    <a:pt x="12" y="82"/>
                    <a:pt x="10" y="98"/>
                    <a:pt x="15" y="112"/>
                  </a:cubicBezTo>
                  <a:cubicBezTo>
                    <a:pt x="20" y="127"/>
                    <a:pt x="32" y="135"/>
                    <a:pt x="46" y="135"/>
                  </a:cubicBezTo>
                  <a:cubicBezTo>
                    <a:pt x="51" y="135"/>
                    <a:pt x="56" y="134"/>
                    <a:pt x="61" y="133"/>
                  </a:cubicBezTo>
                  <a:cubicBezTo>
                    <a:pt x="58" y="128"/>
                    <a:pt x="57" y="122"/>
                    <a:pt x="60" y="116"/>
                  </a:cubicBezTo>
                  <a:cubicBezTo>
                    <a:pt x="63" y="111"/>
                    <a:pt x="68" y="107"/>
                    <a:pt x="73" y="107"/>
                  </a:cubicBezTo>
                  <a:cubicBezTo>
                    <a:pt x="75" y="107"/>
                    <a:pt x="79" y="108"/>
                    <a:pt x="83" y="113"/>
                  </a:cubicBezTo>
                  <a:cubicBezTo>
                    <a:pt x="83" y="113"/>
                    <a:pt x="83" y="113"/>
                    <a:pt x="83" y="113"/>
                  </a:cubicBezTo>
                  <a:cubicBezTo>
                    <a:pt x="84" y="122"/>
                    <a:pt x="81" y="126"/>
                    <a:pt x="77" y="130"/>
                  </a:cubicBezTo>
                  <a:cubicBezTo>
                    <a:pt x="77" y="130"/>
                    <a:pt x="77" y="131"/>
                    <a:pt x="76" y="131"/>
                  </a:cubicBezTo>
                  <a:cubicBezTo>
                    <a:pt x="78" y="132"/>
                    <a:pt x="80" y="132"/>
                    <a:pt x="82" y="132"/>
                  </a:cubicBezTo>
                  <a:cubicBezTo>
                    <a:pt x="90" y="132"/>
                    <a:pt x="98" y="129"/>
                    <a:pt x="107" y="125"/>
                  </a:cubicBezTo>
                  <a:cubicBezTo>
                    <a:pt x="115" y="122"/>
                    <a:pt x="123" y="119"/>
                    <a:pt x="131" y="119"/>
                  </a:cubicBezTo>
                  <a:cubicBezTo>
                    <a:pt x="139" y="119"/>
                    <a:pt x="146" y="123"/>
                    <a:pt x="151" y="130"/>
                  </a:cubicBezTo>
                  <a:cubicBezTo>
                    <a:pt x="150" y="131"/>
                    <a:pt x="150" y="131"/>
                    <a:pt x="150" y="131"/>
                  </a:cubicBezTo>
                  <a:cubicBezTo>
                    <a:pt x="146" y="127"/>
                    <a:pt x="142" y="124"/>
                    <a:pt x="136" y="124"/>
                  </a:cubicBezTo>
                  <a:cubicBezTo>
                    <a:pt x="126" y="124"/>
                    <a:pt x="115" y="131"/>
                    <a:pt x="112" y="132"/>
                  </a:cubicBezTo>
                  <a:cubicBezTo>
                    <a:pt x="110" y="134"/>
                    <a:pt x="110" y="134"/>
                    <a:pt x="110" y="134"/>
                  </a:cubicBezTo>
                  <a:cubicBezTo>
                    <a:pt x="110" y="133"/>
                    <a:pt x="110" y="133"/>
                    <a:pt x="110" y="133"/>
                  </a:cubicBezTo>
                  <a:cubicBezTo>
                    <a:pt x="105" y="137"/>
                    <a:pt x="99" y="139"/>
                    <a:pt x="90" y="139"/>
                  </a:cubicBezTo>
                  <a:cubicBezTo>
                    <a:pt x="86" y="139"/>
                    <a:pt x="82" y="139"/>
                    <a:pt x="78" y="139"/>
                  </a:cubicBezTo>
                  <a:cubicBezTo>
                    <a:pt x="74" y="138"/>
                    <a:pt x="70" y="138"/>
                    <a:pt x="66" y="138"/>
                  </a:cubicBezTo>
                  <a:cubicBezTo>
                    <a:pt x="58" y="138"/>
                    <a:pt x="52" y="140"/>
                    <a:pt x="47" y="144"/>
                  </a:cubicBezTo>
                  <a:close/>
                  <a:moveTo>
                    <a:pt x="7" y="86"/>
                  </a:moveTo>
                  <a:cubicBezTo>
                    <a:pt x="5" y="89"/>
                    <a:pt x="4" y="93"/>
                    <a:pt x="3" y="96"/>
                  </a:cubicBezTo>
                  <a:cubicBezTo>
                    <a:pt x="2" y="109"/>
                    <a:pt x="5" y="120"/>
                    <a:pt x="12" y="128"/>
                  </a:cubicBezTo>
                  <a:cubicBezTo>
                    <a:pt x="20" y="137"/>
                    <a:pt x="32" y="142"/>
                    <a:pt x="46" y="142"/>
                  </a:cubicBezTo>
                  <a:cubicBezTo>
                    <a:pt x="51" y="138"/>
                    <a:pt x="57" y="136"/>
                    <a:pt x="66" y="136"/>
                  </a:cubicBezTo>
                  <a:cubicBezTo>
                    <a:pt x="70" y="136"/>
                    <a:pt x="74" y="137"/>
                    <a:pt x="78" y="137"/>
                  </a:cubicBezTo>
                  <a:cubicBezTo>
                    <a:pt x="81" y="137"/>
                    <a:pt x="83" y="138"/>
                    <a:pt x="86" y="138"/>
                  </a:cubicBezTo>
                  <a:cubicBezTo>
                    <a:pt x="84" y="137"/>
                    <a:pt x="83" y="136"/>
                    <a:pt x="81" y="135"/>
                  </a:cubicBezTo>
                  <a:cubicBezTo>
                    <a:pt x="80" y="133"/>
                    <a:pt x="80" y="133"/>
                    <a:pt x="80" y="133"/>
                  </a:cubicBezTo>
                  <a:cubicBezTo>
                    <a:pt x="82" y="134"/>
                    <a:pt x="82" y="134"/>
                    <a:pt x="82" y="134"/>
                  </a:cubicBezTo>
                  <a:cubicBezTo>
                    <a:pt x="83" y="134"/>
                    <a:pt x="84" y="134"/>
                    <a:pt x="86" y="134"/>
                  </a:cubicBezTo>
                  <a:cubicBezTo>
                    <a:pt x="92" y="134"/>
                    <a:pt x="99" y="131"/>
                    <a:pt x="105" y="128"/>
                  </a:cubicBezTo>
                  <a:cubicBezTo>
                    <a:pt x="105" y="128"/>
                    <a:pt x="105" y="128"/>
                    <a:pt x="105" y="128"/>
                  </a:cubicBezTo>
                  <a:cubicBezTo>
                    <a:pt x="97" y="131"/>
                    <a:pt x="89" y="133"/>
                    <a:pt x="82" y="133"/>
                  </a:cubicBezTo>
                  <a:cubicBezTo>
                    <a:pt x="79" y="133"/>
                    <a:pt x="77" y="133"/>
                    <a:pt x="75" y="133"/>
                  </a:cubicBezTo>
                  <a:cubicBezTo>
                    <a:pt x="74" y="132"/>
                    <a:pt x="74" y="132"/>
                    <a:pt x="74" y="132"/>
                  </a:cubicBezTo>
                  <a:cubicBezTo>
                    <a:pt x="74" y="131"/>
                    <a:pt x="74" y="131"/>
                    <a:pt x="74" y="131"/>
                  </a:cubicBezTo>
                  <a:cubicBezTo>
                    <a:pt x="75" y="131"/>
                    <a:pt x="76" y="130"/>
                    <a:pt x="76" y="129"/>
                  </a:cubicBezTo>
                  <a:cubicBezTo>
                    <a:pt x="77" y="129"/>
                    <a:pt x="77" y="128"/>
                    <a:pt x="77" y="128"/>
                  </a:cubicBezTo>
                  <a:cubicBezTo>
                    <a:pt x="76" y="129"/>
                    <a:pt x="74" y="130"/>
                    <a:pt x="72" y="130"/>
                  </a:cubicBezTo>
                  <a:cubicBezTo>
                    <a:pt x="70" y="130"/>
                    <a:pt x="70" y="130"/>
                    <a:pt x="70" y="130"/>
                  </a:cubicBezTo>
                  <a:cubicBezTo>
                    <a:pt x="70" y="130"/>
                    <a:pt x="70" y="130"/>
                    <a:pt x="70" y="130"/>
                  </a:cubicBezTo>
                  <a:cubicBezTo>
                    <a:pt x="68" y="130"/>
                    <a:pt x="67" y="129"/>
                    <a:pt x="66" y="128"/>
                  </a:cubicBezTo>
                  <a:cubicBezTo>
                    <a:pt x="65" y="128"/>
                    <a:pt x="64" y="127"/>
                    <a:pt x="63" y="127"/>
                  </a:cubicBezTo>
                  <a:cubicBezTo>
                    <a:pt x="63" y="127"/>
                    <a:pt x="63" y="127"/>
                    <a:pt x="63" y="127"/>
                  </a:cubicBezTo>
                  <a:cubicBezTo>
                    <a:pt x="63" y="117"/>
                    <a:pt x="63" y="117"/>
                    <a:pt x="63" y="117"/>
                  </a:cubicBezTo>
                  <a:cubicBezTo>
                    <a:pt x="64" y="117"/>
                    <a:pt x="64" y="117"/>
                    <a:pt x="64" y="117"/>
                  </a:cubicBezTo>
                  <a:cubicBezTo>
                    <a:pt x="64" y="117"/>
                    <a:pt x="64" y="117"/>
                    <a:pt x="64" y="117"/>
                  </a:cubicBezTo>
                  <a:cubicBezTo>
                    <a:pt x="66" y="117"/>
                    <a:pt x="68" y="115"/>
                    <a:pt x="68" y="114"/>
                  </a:cubicBezTo>
                  <a:cubicBezTo>
                    <a:pt x="68" y="114"/>
                    <a:pt x="68" y="114"/>
                    <a:pt x="66" y="114"/>
                  </a:cubicBezTo>
                  <a:cubicBezTo>
                    <a:pt x="65" y="114"/>
                    <a:pt x="65" y="114"/>
                    <a:pt x="65" y="114"/>
                  </a:cubicBezTo>
                  <a:cubicBezTo>
                    <a:pt x="66" y="113"/>
                    <a:pt x="66" y="113"/>
                    <a:pt x="66" y="113"/>
                  </a:cubicBezTo>
                  <a:cubicBezTo>
                    <a:pt x="67" y="110"/>
                    <a:pt x="69" y="109"/>
                    <a:pt x="71" y="109"/>
                  </a:cubicBezTo>
                  <a:cubicBezTo>
                    <a:pt x="67" y="110"/>
                    <a:pt x="64" y="113"/>
                    <a:pt x="62" y="117"/>
                  </a:cubicBezTo>
                  <a:cubicBezTo>
                    <a:pt x="59" y="122"/>
                    <a:pt x="59" y="128"/>
                    <a:pt x="63" y="133"/>
                  </a:cubicBezTo>
                  <a:cubicBezTo>
                    <a:pt x="63" y="134"/>
                    <a:pt x="63" y="134"/>
                    <a:pt x="63" y="134"/>
                  </a:cubicBezTo>
                  <a:cubicBezTo>
                    <a:pt x="62" y="134"/>
                    <a:pt x="62" y="134"/>
                    <a:pt x="62" y="134"/>
                  </a:cubicBezTo>
                  <a:cubicBezTo>
                    <a:pt x="59" y="135"/>
                    <a:pt x="56" y="136"/>
                    <a:pt x="54" y="136"/>
                  </a:cubicBezTo>
                  <a:cubicBezTo>
                    <a:pt x="54" y="137"/>
                    <a:pt x="54" y="137"/>
                    <a:pt x="54" y="137"/>
                  </a:cubicBezTo>
                  <a:cubicBezTo>
                    <a:pt x="49" y="139"/>
                    <a:pt x="44" y="140"/>
                    <a:pt x="39" y="140"/>
                  </a:cubicBezTo>
                  <a:cubicBezTo>
                    <a:pt x="29" y="140"/>
                    <a:pt x="19" y="135"/>
                    <a:pt x="13" y="127"/>
                  </a:cubicBezTo>
                  <a:cubicBezTo>
                    <a:pt x="5" y="116"/>
                    <a:pt x="2" y="103"/>
                    <a:pt x="6" y="89"/>
                  </a:cubicBezTo>
                  <a:lnTo>
                    <a:pt x="7" y="86"/>
                  </a:lnTo>
                  <a:close/>
                  <a:moveTo>
                    <a:pt x="7" y="93"/>
                  </a:moveTo>
                  <a:cubicBezTo>
                    <a:pt x="4" y="105"/>
                    <a:pt x="7" y="117"/>
                    <a:pt x="14" y="126"/>
                  </a:cubicBezTo>
                  <a:cubicBezTo>
                    <a:pt x="21" y="135"/>
                    <a:pt x="31" y="139"/>
                    <a:pt x="41" y="139"/>
                  </a:cubicBezTo>
                  <a:cubicBezTo>
                    <a:pt x="41" y="139"/>
                    <a:pt x="41" y="139"/>
                    <a:pt x="41" y="139"/>
                  </a:cubicBezTo>
                  <a:cubicBezTo>
                    <a:pt x="16" y="139"/>
                    <a:pt x="10" y="113"/>
                    <a:pt x="7" y="93"/>
                  </a:cubicBezTo>
                  <a:close/>
                  <a:moveTo>
                    <a:pt x="108" y="133"/>
                  </a:moveTo>
                  <a:cubicBezTo>
                    <a:pt x="106" y="133"/>
                    <a:pt x="104" y="134"/>
                    <a:pt x="102" y="135"/>
                  </a:cubicBezTo>
                  <a:cubicBezTo>
                    <a:pt x="99" y="136"/>
                    <a:pt x="95" y="137"/>
                    <a:pt x="92" y="138"/>
                  </a:cubicBezTo>
                  <a:cubicBezTo>
                    <a:pt x="99" y="138"/>
                    <a:pt x="104" y="136"/>
                    <a:pt x="108" y="133"/>
                  </a:cubicBezTo>
                  <a:close/>
                  <a:moveTo>
                    <a:pt x="7" y="86"/>
                  </a:moveTo>
                  <a:cubicBezTo>
                    <a:pt x="7" y="89"/>
                    <a:pt x="7" y="89"/>
                    <a:pt x="7" y="89"/>
                  </a:cubicBezTo>
                  <a:cubicBezTo>
                    <a:pt x="12" y="114"/>
                    <a:pt x="17" y="137"/>
                    <a:pt x="41" y="137"/>
                  </a:cubicBezTo>
                  <a:cubicBezTo>
                    <a:pt x="43" y="137"/>
                    <a:pt x="45" y="137"/>
                    <a:pt x="48" y="137"/>
                  </a:cubicBezTo>
                  <a:cubicBezTo>
                    <a:pt x="32" y="137"/>
                    <a:pt x="19" y="128"/>
                    <a:pt x="13" y="113"/>
                  </a:cubicBezTo>
                  <a:cubicBezTo>
                    <a:pt x="7" y="96"/>
                    <a:pt x="12" y="77"/>
                    <a:pt x="23" y="67"/>
                  </a:cubicBezTo>
                  <a:cubicBezTo>
                    <a:pt x="26" y="65"/>
                    <a:pt x="26" y="65"/>
                    <a:pt x="26" y="65"/>
                  </a:cubicBezTo>
                  <a:cubicBezTo>
                    <a:pt x="26" y="63"/>
                    <a:pt x="27" y="62"/>
                    <a:pt x="27" y="62"/>
                  </a:cubicBezTo>
                  <a:cubicBezTo>
                    <a:pt x="28" y="61"/>
                    <a:pt x="28" y="61"/>
                    <a:pt x="28" y="61"/>
                  </a:cubicBezTo>
                  <a:cubicBezTo>
                    <a:pt x="28" y="61"/>
                    <a:pt x="28" y="61"/>
                    <a:pt x="28" y="61"/>
                  </a:cubicBezTo>
                  <a:cubicBezTo>
                    <a:pt x="30" y="62"/>
                    <a:pt x="31" y="63"/>
                    <a:pt x="32" y="64"/>
                  </a:cubicBezTo>
                  <a:cubicBezTo>
                    <a:pt x="33" y="68"/>
                    <a:pt x="30" y="73"/>
                    <a:pt x="29" y="75"/>
                  </a:cubicBezTo>
                  <a:cubicBezTo>
                    <a:pt x="28" y="76"/>
                    <a:pt x="28" y="76"/>
                    <a:pt x="28" y="76"/>
                  </a:cubicBezTo>
                  <a:cubicBezTo>
                    <a:pt x="28" y="76"/>
                    <a:pt x="28" y="76"/>
                    <a:pt x="28" y="76"/>
                  </a:cubicBezTo>
                  <a:cubicBezTo>
                    <a:pt x="27" y="75"/>
                    <a:pt x="26" y="74"/>
                    <a:pt x="26" y="72"/>
                  </a:cubicBezTo>
                  <a:cubicBezTo>
                    <a:pt x="25" y="70"/>
                    <a:pt x="26" y="68"/>
                    <a:pt x="26" y="66"/>
                  </a:cubicBezTo>
                  <a:cubicBezTo>
                    <a:pt x="24" y="68"/>
                    <a:pt x="24" y="68"/>
                    <a:pt x="24" y="68"/>
                  </a:cubicBezTo>
                  <a:cubicBezTo>
                    <a:pt x="22" y="71"/>
                    <a:pt x="22" y="73"/>
                    <a:pt x="23" y="75"/>
                  </a:cubicBezTo>
                  <a:cubicBezTo>
                    <a:pt x="24" y="78"/>
                    <a:pt x="28" y="80"/>
                    <a:pt x="33" y="80"/>
                  </a:cubicBezTo>
                  <a:cubicBezTo>
                    <a:pt x="36" y="77"/>
                    <a:pt x="41" y="71"/>
                    <a:pt x="39" y="64"/>
                  </a:cubicBezTo>
                  <a:cubicBezTo>
                    <a:pt x="38" y="63"/>
                    <a:pt x="37" y="62"/>
                    <a:pt x="35" y="62"/>
                  </a:cubicBezTo>
                  <a:cubicBezTo>
                    <a:pt x="36" y="62"/>
                    <a:pt x="36" y="62"/>
                    <a:pt x="36" y="62"/>
                  </a:cubicBezTo>
                  <a:cubicBezTo>
                    <a:pt x="38" y="64"/>
                    <a:pt x="39" y="69"/>
                    <a:pt x="38" y="73"/>
                  </a:cubicBezTo>
                  <a:cubicBezTo>
                    <a:pt x="36" y="77"/>
                    <a:pt x="34" y="79"/>
                    <a:pt x="30" y="79"/>
                  </a:cubicBezTo>
                  <a:cubicBezTo>
                    <a:pt x="30" y="79"/>
                    <a:pt x="30" y="79"/>
                    <a:pt x="30" y="79"/>
                  </a:cubicBezTo>
                  <a:cubicBezTo>
                    <a:pt x="30" y="79"/>
                    <a:pt x="30" y="79"/>
                    <a:pt x="29" y="79"/>
                  </a:cubicBezTo>
                  <a:cubicBezTo>
                    <a:pt x="28" y="78"/>
                    <a:pt x="28" y="78"/>
                    <a:pt x="28" y="78"/>
                  </a:cubicBezTo>
                  <a:cubicBezTo>
                    <a:pt x="29" y="78"/>
                    <a:pt x="29" y="78"/>
                    <a:pt x="29" y="78"/>
                  </a:cubicBezTo>
                  <a:cubicBezTo>
                    <a:pt x="29" y="76"/>
                    <a:pt x="30" y="75"/>
                    <a:pt x="31" y="74"/>
                  </a:cubicBezTo>
                  <a:cubicBezTo>
                    <a:pt x="33" y="71"/>
                    <a:pt x="35" y="68"/>
                    <a:pt x="34" y="62"/>
                  </a:cubicBezTo>
                  <a:cubicBezTo>
                    <a:pt x="34" y="61"/>
                    <a:pt x="34" y="61"/>
                    <a:pt x="34" y="61"/>
                  </a:cubicBezTo>
                  <a:cubicBezTo>
                    <a:pt x="33" y="61"/>
                    <a:pt x="31" y="60"/>
                    <a:pt x="30" y="58"/>
                  </a:cubicBezTo>
                  <a:cubicBezTo>
                    <a:pt x="30" y="58"/>
                    <a:pt x="30" y="58"/>
                    <a:pt x="30" y="58"/>
                  </a:cubicBezTo>
                  <a:cubicBezTo>
                    <a:pt x="30" y="58"/>
                    <a:pt x="30" y="58"/>
                    <a:pt x="30" y="58"/>
                  </a:cubicBezTo>
                  <a:cubicBezTo>
                    <a:pt x="38" y="39"/>
                    <a:pt x="34" y="10"/>
                    <a:pt x="18" y="2"/>
                  </a:cubicBezTo>
                  <a:cubicBezTo>
                    <a:pt x="18" y="5"/>
                    <a:pt x="20" y="8"/>
                    <a:pt x="23" y="11"/>
                  </a:cubicBezTo>
                  <a:cubicBezTo>
                    <a:pt x="26" y="14"/>
                    <a:pt x="29" y="18"/>
                    <a:pt x="30" y="24"/>
                  </a:cubicBezTo>
                  <a:cubicBezTo>
                    <a:pt x="30" y="26"/>
                    <a:pt x="30" y="28"/>
                    <a:pt x="30" y="30"/>
                  </a:cubicBezTo>
                  <a:cubicBezTo>
                    <a:pt x="31" y="32"/>
                    <a:pt x="31" y="32"/>
                    <a:pt x="31" y="32"/>
                  </a:cubicBezTo>
                  <a:cubicBezTo>
                    <a:pt x="35" y="38"/>
                    <a:pt x="33" y="44"/>
                    <a:pt x="31" y="49"/>
                  </a:cubicBezTo>
                  <a:cubicBezTo>
                    <a:pt x="30" y="52"/>
                    <a:pt x="29" y="55"/>
                    <a:pt x="29" y="58"/>
                  </a:cubicBezTo>
                  <a:cubicBezTo>
                    <a:pt x="29" y="61"/>
                    <a:pt x="29" y="61"/>
                    <a:pt x="29" y="61"/>
                  </a:cubicBezTo>
                  <a:cubicBezTo>
                    <a:pt x="27" y="58"/>
                    <a:pt x="27" y="58"/>
                    <a:pt x="27" y="58"/>
                  </a:cubicBezTo>
                  <a:cubicBezTo>
                    <a:pt x="25" y="53"/>
                    <a:pt x="26" y="49"/>
                    <a:pt x="28" y="44"/>
                  </a:cubicBezTo>
                  <a:cubicBezTo>
                    <a:pt x="29" y="40"/>
                    <a:pt x="31" y="36"/>
                    <a:pt x="30" y="32"/>
                  </a:cubicBezTo>
                  <a:cubicBezTo>
                    <a:pt x="30" y="32"/>
                    <a:pt x="30" y="32"/>
                    <a:pt x="30" y="32"/>
                  </a:cubicBezTo>
                  <a:cubicBezTo>
                    <a:pt x="30" y="35"/>
                    <a:pt x="29" y="38"/>
                    <a:pt x="28" y="42"/>
                  </a:cubicBezTo>
                  <a:cubicBezTo>
                    <a:pt x="26" y="47"/>
                    <a:pt x="24" y="53"/>
                    <a:pt x="24" y="59"/>
                  </a:cubicBezTo>
                  <a:cubicBezTo>
                    <a:pt x="25" y="60"/>
                    <a:pt x="25" y="60"/>
                    <a:pt x="25" y="60"/>
                  </a:cubicBezTo>
                  <a:cubicBezTo>
                    <a:pt x="24" y="60"/>
                    <a:pt x="24" y="60"/>
                    <a:pt x="24" y="60"/>
                  </a:cubicBezTo>
                  <a:cubicBezTo>
                    <a:pt x="23" y="61"/>
                    <a:pt x="22" y="61"/>
                    <a:pt x="21" y="61"/>
                  </a:cubicBezTo>
                  <a:cubicBezTo>
                    <a:pt x="21" y="61"/>
                    <a:pt x="21" y="61"/>
                    <a:pt x="21" y="61"/>
                  </a:cubicBezTo>
                  <a:cubicBezTo>
                    <a:pt x="20" y="61"/>
                    <a:pt x="20" y="61"/>
                    <a:pt x="19" y="62"/>
                  </a:cubicBezTo>
                  <a:cubicBezTo>
                    <a:pt x="18" y="69"/>
                    <a:pt x="14" y="74"/>
                    <a:pt x="11" y="79"/>
                  </a:cubicBezTo>
                  <a:cubicBezTo>
                    <a:pt x="10" y="82"/>
                    <a:pt x="8" y="84"/>
                    <a:pt x="7" y="86"/>
                  </a:cubicBezTo>
                  <a:close/>
                  <a:moveTo>
                    <a:pt x="85" y="136"/>
                  </a:moveTo>
                  <a:cubicBezTo>
                    <a:pt x="86" y="136"/>
                    <a:pt x="87" y="137"/>
                    <a:pt x="89" y="137"/>
                  </a:cubicBezTo>
                  <a:cubicBezTo>
                    <a:pt x="93" y="137"/>
                    <a:pt x="97" y="135"/>
                    <a:pt x="101" y="133"/>
                  </a:cubicBezTo>
                  <a:cubicBezTo>
                    <a:pt x="105" y="132"/>
                    <a:pt x="108" y="131"/>
                    <a:pt x="110" y="131"/>
                  </a:cubicBezTo>
                  <a:cubicBezTo>
                    <a:pt x="111" y="131"/>
                    <a:pt x="111" y="131"/>
                    <a:pt x="111" y="131"/>
                  </a:cubicBezTo>
                  <a:cubicBezTo>
                    <a:pt x="113" y="129"/>
                    <a:pt x="116" y="127"/>
                    <a:pt x="118" y="126"/>
                  </a:cubicBezTo>
                  <a:cubicBezTo>
                    <a:pt x="120" y="125"/>
                    <a:pt x="122" y="125"/>
                    <a:pt x="123" y="124"/>
                  </a:cubicBezTo>
                  <a:cubicBezTo>
                    <a:pt x="122" y="124"/>
                    <a:pt x="122" y="123"/>
                    <a:pt x="121" y="123"/>
                  </a:cubicBezTo>
                  <a:cubicBezTo>
                    <a:pt x="117" y="123"/>
                    <a:pt x="111" y="126"/>
                    <a:pt x="106" y="129"/>
                  </a:cubicBezTo>
                  <a:cubicBezTo>
                    <a:pt x="99" y="132"/>
                    <a:pt x="92" y="136"/>
                    <a:pt x="85" y="136"/>
                  </a:cubicBezTo>
                  <a:close/>
                  <a:moveTo>
                    <a:pt x="64" y="126"/>
                  </a:moveTo>
                  <a:cubicBezTo>
                    <a:pt x="65" y="126"/>
                    <a:pt x="66" y="126"/>
                    <a:pt x="67" y="127"/>
                  </a:cubicBezTo>
                  <a:cubicBezTo>
                    <a:pt x="68" y="128"/>
                    <a:pt x="69" y="128"/>
                    <a:pt x="70" y="128"/>
                  </a:cubicBezTo>
                  <a:cubicBezTo>
                    <a:pt x="70" y="128"/>
                    <a:pt x="70" y="128"/>
                    <a:pt x="70" y="128"/>
                  </a:cubicBezTo>
                  <a:cubicBezTo>
                    <a:pt x="70" y="128"/>
                    <a:pt x="71" y="128"/>
                    <a:pt x="71" y="127"/>
                  </a:cubicBezTo>
                  <a:cubicBezTo>
                    <a:pt x="72" y="125"/>
                    <a:pt x="75" y="121"/>
                    <a:pt x="74" y="118"/>
                  </a:cubicBezTo>
                  <a:cubicBezTo>
                    <a:pt x="74" y="117"/>
                    <a:pt x="73" y="116"/>
                    <a:pt x="72" y="115"/>
                  </a:cubicBezTo>
                  <a:cubicBezTo>
                    <a:pt x="70" y="114"/>
                    <a:pt x="70" y="114"/>
                    <a:pt x="70" y="114"/>
                  </a:cubicBezTo>
                  <a:cubicBezTo>
                    <a:pt x="70" y="114"/>
                    <a:pt x="70" y="114"/>
                    <a:pt x="70" y="114"/>
                  </a:cubicBezTo>
                  <a:cubicBezTo>
                    <a:pt x="70" y="116"/>
                    <a:pt x="67" y="118"/>
                    <a:pt x="64" y="118"/>
                  </a:cubicBezTo>
                  <a:cubicBezTo>
                    <a:pt x="64" y="118"/>
                    <a:pt x="64" y="118"/>
                    <a:pt x="64" y="118"/>
                  </a:cubicBezTo>
                  <a:lnTo>
                    <a:pt x="64" y="126"/>
                  </a:lnTo>
                  <a:close/>
                  <a:moveTo>
                    <a:pt x="75" y="116"/>
                  </a:moveTo>
                  <a:cubicBezTo>
                    <a:pt x="75" y="117"/>
                    <a:pt x="75" y="117"/>
                    <a:pt x="75" y="118"/>
                  </a:cubicBezTo>
                  <a:cubicBezTo>
                    <a:pt x="76" y="121"/>
                    <a:pt x="74" y="125"/>
                    <a:pt x="72" y="128"/>
                  </a:cubicBezTo>
                  <a:cubicBezTo>
                    <a:pt x="75" y="126"/>
                    <a:pt x="77" y="121"/>
                    <a:pt x="77" y="118"/>
                  </a:cubicBezTo>
                  <a:cubicBezTo>
                    <a:pt x="76" y="118"/>
                    <a:pt x="76" y="117"/>
                    <a:pt x="75" y="116"/>
                  </a:cubicBezTo>
                  <a:close/>
                  <a:moveTo>
                    <a:pt x="70" y="114"/>
                  </a:moveTo>
                  <a:cubicBezTo>
                    <a:pt x="72" y="114"/>
                    <a:pt x="72" y="114"/>
                    <a:pt x="72" y="114"/>
                  </a:cubicBezTo>
                  <a:cubicBezTo>
                    <a:pt x="76" y="115"/>
                    <a:pt x="78" y="117"/>
                    <a:pt x="78" y="118"/>
                  </a:cubicBezTo>
                  <a:cubicBezTo>
                    <a:pt x="79" y="121"/>
                    <a:pt x="77" y="125"/>
                    <a:pt x="74" y="128"/>
                  </a:cubicBezTo>
                  <a:cubicBezTo>
                    <a:pt x="79" y="126"/>
                    <a:pt x="79" y="122"/>
                    <a:pt x="79" y="120"/>
                  </a:cubicBezTo>
                  <a:cubicBezTo>
                    <a:pt x="79" y="116"/>
                    <a:pt x="76" y="110"/>
                    <a:pt x="72" y="110"/>
                  </a:cubicBezTo>
                  <a:cubicBezTo>
                    <a:pt x="71" y="110"/>
                    <a:pt x="69" y="111"/>
                    <a:pt x="68" y="113"/>
                  </a:cubicBezTo>
                  <a:cubicBezTo>
                    <a:pt x="69" y="113"/>
                    <a:pt x="69" y="113"/>
                    <a:pt x="70" y="114"/>
                  </a:cubicBezTo>
                  <a:close/>
                  <a:moveTo>
                    <a:pt x="122" y="122"/>
                  </a:moveTo>
                  <a:cubicBezTo>
                    <a:pt x="123" y="122"/>
                    <a:pt x="124" y="122"/>
                    <a:pt x="125" y="123"/>
                  </a:cubicBezTo>
                  <a:cubicBezTo>
                    <a:pt x="126" y="123"/>
                    <a:pt x="126" y="123"/>
                    <a:pt x="126" y="123"/>
                  </a:cubicBezTo>
                  <a:cubicBezTo>
                    <a:pt x="125" y="124"/>
                    <a:pt x="125" y="124"/>
                    <a:pt x="125" y="124"/>
                  </a:cubicBezTo>
                  <a:cubicBezTo>
                    <a:pt x="125" y="124"/>
                    <a:pt x="124" y="125"/>
                    <a:pt x="123" y="125"/>
                  </a:cubicBezTo>
                  <a:cubicBezTo>
                    <a:pt x="127" y="124"/>
                    <a:pt x="131" y="123"/>
                    <a:pt x="136" y="123"/>
                  </a:cubicBezTo>
                  <a:cubicBezTo>
                    <a:pt x="139" y="123"/>
                    <a:pt x="141" y="123"/>
                    <a:pt x="143" y="124"/>
                  </a:cubicBezTo>
                  <a:cubicBezTo>
                    <a:pt x="140" y="122"/>
                    <a:pt x="136" y="121"/>
                    <a:pt x="131" y="121"/>
                  </a:cubicBezTo>
                  <a:cubicBezTo>
                    <a:pt x="128" y="121"/>
                    <a:pt x="125" y="121"/>
                    <a:pt x="122" y="122"/>
                  </a:cubicBezTo>
                  <a:close/>
                  <a:moveTo>
                    <a:pt x="72" y="109"/>
                  </a:moveTo>
                  <a:cubicBezTo>
                    <a:pt x="77" y="109"/>
                    <a:pt x="81" y="115"/>
                    <a:pt x="81" y="120"/>
                  </a:cubicBezTo>
                  <a:cubicBezTo>
                    <a:pt x="81" y="121"/>
                    <a:pt x="81" y="122"/>
                    <a:pt x="81" y="123"/>
                  </a:cubicBezTo>
                  <a:cubicBezTo>
                    <a:pt x="82" y="121"/>
                    <a:pt x="82" y="118"/>
                    <a:pt x="81" y="114"/>
                  </a:cubicBezTo>
                  <a:cubicBezTo>
                    <a:pt x="79" y="110"/>
                    <a:pt x="75" y="108"/>
                    <a:pt x="71" y="109"/>
                  </a:cubicBezTo>
                  <a:cubicBezTo>
                    <a:pt x="72" y="109"/>
                    <a:pt x="72" y="109"/>
                    <a:pt x="72" y="109"/>
                  </a:cubicBezTo>
                  <a:close/>
                  <a:moveTo>
                    <a:pt x="36" y="65"/>
                  </a:moveTo>
                  <a:cubicBezTo>
                    <a:pt x="36" y="69"/>
                    <a:pt x="34" y="72"/>
                    <a:pt x="32" y="74"/>
                  </a:cubicBezTo>
                  <a:cubicBezTo>
                    <a:pt x="32" y="75"/>
                    <a:pt x="31" y="76"/>
                    <a:pt x="31" y="77"/>
                  </a:cubicBezTo>
                  <a:cubicBezTo>
                    <a:pt x="34" y="77"/>
                    <a:pt x="36" y="74"/>
                    <a:pt x="36" y="73"/>
                  </a:cubicBezTo>
                  <a:cubicBezTo>
                    <a:pt x="37" y="70"/>
                    <a:pt x="37" y="67"/>
                    <a:pt x="36" y="65"/>
                  </a:cubicBezTo>
                  <a:close/>
                  <a:moveTo>
                    <a:pt x="28" y="63"/>
                  </a:moveTo>
                  <a:cubicBezTo>
                    <a:pt x="27" y="65"/>
                    <a:pt x="27" y="69"/>
                    <a:pt x="27" y="72"/>
                  </a:cubicBezTo>
                  <a:cubicBezTo>
                    <a:pt x="27" y="73"/>
                    <a:pt x="28" y="73"/>
                    <a:pt x="28" y="74"/>
                  </a:cubicBezTo>
                  <a:cubicBezTo>
                    <a:pt x="30" y="71"/>
                    <a:pt x="32" y="67"/>
                    <a:pt x="31" y="65"/>
                  </a:cubicBezTo>
                  <a:cubicBezTo>
                    <a:pt x="30" y="64"/>
                    <a:pt x="30" y="63"/>
                    <a:pt x="28" y="63"/>
                  </a:cubicBezTo>
                  <a:close/>
                  <a:moveTo>
                    <a:pt x="32" y="36"/>
                  </a:moveTo>
                  <a:cubicBezTo>
                    <a:pt x="31" y="39"/>
                    <a:pt x="30" y="42"/>
                    <a:pt x="29" y="44"/>
                  </a:cubicBezTo>
                  <a:cubicBezTo>
                    <a:pt x="28" y="48"/>
                    <a:pt x="27" y="51"/>
                    <a:pt x="28" y="55"/>
                  </a:cubicBezTo>
                  <a:cubicBezTo>
                    <a:pt x="28" y="53"/>
                    <a:pt x="29" y="51"/>
                    <a:pt x="29" y="49"/>
                  </a:cubicBezTo>
                  <a:cubicBezTo>
                    <a:pt x="31" y="45"/>
                    <a:pt x="32" y="41"/>
                    <a:pt x="32" y="36"/>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4" name="Hình tự do 47"/>
            <p:cNvSpPr>
              <a:spLocks noEditPoints="1"/>
            </p:cNvSpPr>
            <p:nvPr/>
          </p:nvSpPr>
          <p:spPr bwMode="auto">
            <a:xfrm>
              <a:off x="895350" y="3316288"/>
              <a:ext cx="363538" cy="328613"/>
            </a:xfrm>
            <a:custGeom>
              <a:avLst/>
              <a:gdLst>
                <a:gd name="T0" fmla="*/ 50 w 161"/>
                <a:gd name="T1" fmla="*/ 8 h 146"/>
                <a:gd name="T2" fmla="*/ 60 w 161"/>
                <a:gd name="T3" fmla="*/ 25 h 146"/>
                <a:gd name="T4" fmla="*/ 54 w 161"/>
                <a:gd name="T5" fmla="*/ 17 h 146"/>
                <a:gd name="T6" fmla="*/ 63 w 161"/>
                <a:gd name="T7" fmla="*/ 34 h 146"/>
                <a:gd name="T8" fmla="*/ 49 w 161"/>
                <a:gd name="T9" fmla="*/ 37 h 146"/>
                <a:gd name="T10" fmla="*/ 41 w 161"/>
                <a:gd name="T11" fmla="*/ 13 h 146"/>
                <a:gd name="T12" fmla="*/ 16 w 161"/>
                <a:gd name="T13" fmla="*/ 62 h 146"/>
                <a:gd name="T14" fmla="*/ 34 w 161"/>
                <a:gd name="T15" fmla="*/ 92 h 146"/>
                <a:gd name="T16" fmla="*/ 27 w 161"/>
                <a:gd name="T17" fmla="*/ 146 h 146"/>
                <a:gd name="T18" fmla="*/ 33 w 161"/>
                <a:gd name="T19" fmla="*/ 104 h 146"/>
                <a:gd name="T20" fmla="*/ 26 w 161"/>
                <a:gd name="T21" fmla="*/ 102 h 146"/>
                <a:gd name="T22" fmla="*/ 30 w 161"/>
                <a:gd name="T23" fmla="*/ 101 h 146"/>
                <a:gd name="T24" fmla="*/ 4 w 161"/>
                <a:gd name="T25" fmla="*/ 60 h 146"/>
                <a:gd name="T26" fmla="*/ 41 w 161"/>
                <a:gd name="T27" fmla="*/ 10 h 146"/>
                <a:gd name="T28" fmla="*/ 51 w 161"/>
                <a:gd name="T29" fmla="*/ 4 h 146"/>
                <a:gd name="T30" fmla="*/ 145 w 161"/>
                <a:gd name="T31" fmla="*/ 13 h 146"/>
                <a:gd name="T32" fmla="*/ 142 w 161"/>
                <a:gd name="T33" fmla="*/ 0 h 146"/>
                <a:gd name="T34" fmla="*/ 141 w 161"/>
                <a:gd name="T35" fmla="*/ 33 h 146"/>
                <a:gd name="T36" fmla="*/ 50 w 161"/>
                <a:gd name="T37" fmla="*/ 8 h 146"/>
                <a:gd name="T38" fmla="*/ 137 w 161"/>
                <a:gd name="T39" fmla="*/ 31 h 146"/>
                <a:gd name="T40" fmla="*/ 148 w 161"/>
                <a:gd name="T41" fmla="*/ 16 h 146"/>
                <a:gd name="T42" fmla="*/ 70 w 161"/>
                <a:gd name="T43" fmla="*/ 8 h 146"/>
                <a:gd name="T44" fmla="*/ 137 w 161"/>
                <a:gd name="T45" fmla="*/ 31 h 146"/>
                <a:gd name="T46" fmla="*/ 26 w 161"/>
                <a:gd name="T47" fmla="*/ 84 h 146"/>
                <a:gd name="T48" fmla="*/ 22 w 161"/>
                <a:gd name="T49" fmla="*/ 16 h 146"/>
                <a:gd name="T50" fmla="*/ 26 w 161"/>
                <a:gd name="T51" fmla="*/ 84 h 146"/>
                <a:gd name="T52" fmla="*/ 57 w 161"/>
                <a:gd name="T53" fmla="*/ 28 h 146"/>
                <a:gd name="T54" fmla="*/ 46 w 161"/>
                <a:gd name="T55" fmla="*/ 16 h 146"/>
                <a:gd name="T56" fmla="*/ 57 w 161"/>
                <a:gd name="T57" fmla="*/ 28 h 146"/>
                <a:gd name="T58" fmla="*/ 57 w 161"/>
                <a:gd name="T59" fmla="*/ 31 h 146"/>
                <a:gd name="T60" fmla="*/ 46 w 161"/>
                <a:gd name="T61" fmla="*/ 28 h 146"/>
                <a:gd name="T62" fmla="*/ 57 w 161"/>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1" h="146">
                  <a:moveTo>
                    <a:pt x="50" y="8"/>
                  </a:moveTo>
                  <a:cubicBezTo>
                    <a:pt x="55" y="14"/>
                    <a:pt x="53" y="20"/>
                    <a:pt x="60" y="25"/>
                  </a:cubicBezTo>
                  <a:cubicBezTo>
                    <a:pt x="62" y="23"/>
                    <a:pt x="58" y="18"/>
                    <a:pt x="54" y="17"/>
                  </a:cubicBezTo>
                  <a:cubicBezTo>
                    <a:pt x="64" y="13"/>
                    <a:pt x="65" y="25"/>
                    <a:pt x="63" y="34"/>
                  </a:cubicBezTo>
                  <a:cubicBezTo>
                    <a:pt x="59" y="36"/>
                    <a:pt x="55" y="37"/>
                    <a:pt x="49" y="37"/>
                  </a:cubicBezTo>
                  <a:cubicBezTo>
                    <a:pt x="43" y="31"/>
                    <a:pt x="43" y="19"/>
                    <a:pt x="41" y="13"/>
                  </a:cubicBezTo>
                  <a:cubicBezTo>
                    <a:pt x="14" y="14"/>
                    <a:pt x="9" y="41"/>
                    <a:pt x="16" y="62"/>
                  </a:cubicBezTo>
                  <a:cubicBezTo>
                    <a:pt x="19" y="72"/>
                    <a:pt x="30" y="81"/>
                    <a:pt x="34" y="92"/>
                  </a:cubicBezTo>
                  <a:cubicBezTo>
                    <a:pt x="41" y="111"/>
                    <a:pt x="38" y="129"/>
                    <a:pt x="27" y="146"/>
                  </a:cubicBezTo>
                  <a:cubicBezTo>
                    <a:pt x="28" y="137"/>
                    <a:pt x="39" y="121"/>
                    <a:pt x="33" y="104"/>
                  </a:cubicBezTo>
                  <a:cubicBezTo>
                    <a:pt x="31" y="102"/>
                    <a:pt x="29" y="102"/>
                    <a:pt x="26" y="102"/>
                  </a:cubicBezTo>
                  <a:cubicBezTo>
                    <a:pt x="26" y="100"/>
                    <a:pt x="28" y="101"/>
                    <a:pt x="30" y="101"/>
                  </a:cubicBezTo>
                  <a:cubicBezTo>
                    <a:pt x="28" y="89"/>
                    <a:pt x="7" y="79"/>
                    <a:pt x="4" y="60"/>
                  </a:cubicBezTo>
                  <a:cubicBezTo>
                    <a:pt x="1" y="34"/>
                    <a:pt x="12" y="6"/>
                    <a:pt x="41" y="10"/>
                  </a:cubicBezTo>
                  <a:cubicBezTo>
                    <a:pt x="45" y="9"/>
                    <a:pt x="47" y="5"/>
                    <a:pt x="51" y="4"/>
                  </a:cubicBezTo>
                  <a:cubicBezTo>
                    <a:pt x="86" y="1"/>
                    <a:pt x="128" y="46"/>
                    <a:pt x="145" y="13"/>
                  </a:cubicBezTo>
                  <a:cubicBezTo>
                    <a:pt x="146" y="6"/>
                    <a:pt x="144" y="3"/>
                    <a:pt x="142" y="0"/>
                  </a:cubicBezTo>
                  <a:cubicBezTo>
                    <a:pt x="161" y="2"/>
                    <a:pt x="149" y="29"/>
                    <a:pt x="141" y="33"/>
                  </a:cubicBezTo>
                  <a:cubicBezTo>
                    <a:pt x="111" y="47"/>
                    <a:pt x="71" y="4"/>
                    <a:pt x="50" y="8"/>
                  </a:cubicBezTo>
                  <a:close/>
                  <a:moveTo>
                    <a:pt x="137" y="31"/>
                  </a:moveTo>
                  <a:cubicBezTo>
                    <a:pt x="142" y="29"/>
                    <a:pt x="151" y="17"/>
                    <a:pt x="148" y="16"/>
                  </a:cubicBezTo>
                  <a:cubicBezTo>
                    <a:pt x="130" y="43"/>
                    <a:pt x="93" y="14"/>
                    <a:pt x="70" y="8"/>
                  </a:cubicBezTo>
                  <a:cubicBezTo>
                    <a:pt x="87" y="21"/>
                    <a:pt x="105" y="33"/>
                    <a:pt x="137" y="31"/>
                  </a:cubicBezTo>
                  <a:close/>
                  <a:moveTo>
                    <a:pt x="26" y="84"/>
                  </a:moveTo>
                  <a:cubicBezTo>
                    <a:pt x="10" y="71"/>
                    <a:pt x="7" y="27"/>
                    <a:pt x="22" y="16"/>
                  </a:cubicBezTo>
                  <a:cubicBezTo>
                    <a:pt x="0" y="29"/>
                    <a:pt x="5" y="78"/>
                    <a:pt x="26" y="84"/>
                  </a:cubicBezTo>
                  <a:close/>
                  <a:moveTo>
                    <a:pt x="57" y="28"/>
                  </a:moveTo>
                  <a:cubicBezTo>
                    <a:pt x="55" y="22"/>
                    <a:pt x="53" y="16"/>
                    <a:pt x="46" y="16"/>
                  </a:cubicBezTo>
                  <a:cubicBezTo>
                    <a:pt x="46" y="23"/>
                    <a:pt x="50" y="27"/>
                    <a:pt x="57" y="28"/>
                  </a:cubicBezTo>
                  <a:close/>
                  <a:moveTo>
                    <a:pt x="57" y="31"/>
                  </a:moveTo>
                  <a:cubicBezTo>
                    <a:pt x="51" y="33"/>
                    <a:pt x="49" y="24"/>
                    <a:pt x="46" y="28"/>
                  </a:cubicBezTo>
                  <a:cubicBezTo>
                    <a:pt x="47" y="31"/>
                    <a:pt x="56" y="40"/>
                    <a:pt x="57" y="3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5" name="Hình tự do 48"/>
            <p:cNvSpPr>
              <a:spLocks noEditPoints="1"/>
            </p:cNvSpPr>
            <p:nvPr/>
          </p:nvSpPr>
          <p:spPr bwMode="auto">
            <a:xfrm>
              <a:off x="903288" y="3313113"/>
              <a:ext cx="336550" cy="338138"/>
            </a:xfrm>
            <a:custGeom>
              <a:avLst/>
              <a:gdLst>
                <a:gd name="T0" fmla="*/ 81 w 150"/>
                <a:gd name="T1" fmla="*/ 22 h 150"/>
                <a:gd name="T2" fmla="*/ 52 w 150"/>
                <a:gd name="T3" fmla="*/ 17 h 150"/>
                <a:gd name="T4" fmla="*/ 60 w 150"/>
                <a:gd name="T5" fmla="*/ 35 h 150"/>
                <a:gd name="T6" fmla="*/ 45 w 150"/>
                <a:gd name="T7" fmla="*/ 39 h 150"/>
                <a:gd name="T8" fmla="*/ 39 w 150"/>
                <a:gd name="T9" fmla="*/ 20 h 150"/>
                <a:gd name="T10" fmla="*/ 14 w 150"/>
                <a:gd name="T11" fmla="*/ 63 h 150"/>
                <a:gd name="T12" fmla="*/ 25 w 150"/>
                <a:gd name="T13" fmla="*/ 148 h 150"/>
                <a:gd name="T14" fmla="*/ 26 w 150"/>
                <a:gd name="T15" fmla="*/ 137 h 150"/>
                <a:gd name="T16" fmla="*/ 23 w 150"/>
                <a:gd name="T17" fmla="*/ 104 h 150"/>
                <a:gd name="T18" fmla="*/ 26 w 150"/>
                <a:gd name="T19" fmla="*/ 101 h 150"/>
                <a:gd name="T20" fmla="*/ 1 w 150"/>
                <a:gd name="T21" fmla="*/ 61 h 150"/>
                <a:gd name="T22" fmla="*/ 38 w 150"/>
                <a:gd name="T23" fmla="*/ 10 h 150"/>
                <a:gd name="T24" fmla="*/ 91 w 150"/>
                <a:gd name="T25" fmla="*/ 16 h 150"/>
                <a:gd name="T26" fmla="*/ 139 w 150"/>
                <a:gd name="T27" fmla="*/ 2 h 150"/>
                <a:gd name="T28" fmla="*/ 150 w 150"/>
                <a:gd name="T29" fmla="*/ 12 h 150"/>
                <a:gd name="T30" fmla="*/ 82 w 150"/>
                <a:gd name="T31" fmla="*/ 20 h 150"/>
                <a:gd name="T32" fmla="*/ 141 w 150"/>
                <a:gd name="T33" fmla="*/ 2 h 150"/>
                <a:gd name="T34" fmla="*/ 143 w 150"/>
                <a:gd name="T35" fmla="*/ 14 h 150"/>
                <a:gd name="T36" fmla="*/ 44 w 150"/>
                <a:gd name="T37" fmla="*/ 9 h 150"/>
                <a:gd name="T38" fmla="*/ 38 w 150"/>
                <a:gd name="T39" fmla="*/ 12 h 150"/>
                <a:gd name="T40" fmla="*/ 2 w 150"/>
                <a:gd name="T41" fmla="*/ 60 h 150"/>
                <a:gd name="T42" fmla="*/ 28 w 150"/>
                <a:gd name="T43" fmla="*/ 102 h 150"/>
                <a:gd name="T44" fmla="*/ 30 w 150"/>
                <a:gd name="T45" fmla="*/ 104 h 150"/>
                <a:gd name="T46" fmla="*/ 32 w 150"/>
                <a:gd name="T47" fmla="*/ 116 h 150"/>
                <a:gd name="T48" fmla="*/ 31 w 150"/>
                <a:gd name="T49" fmla="*/ 93 h 150"/>
                <a:gd name="T50" fmla="*/ 11 w 150"/>
                <a:gd name="T51" fmla="*/ 61 h 150"/>
                <a:gd name="T52" fmla="*/ 23 w 150"/>
                <a:gd name="T53" fmla="*/ 85 h 150"/>
                <a:gd name="T54" fmla="*/ 19 w 150"/>
                <a:gd name="T55" fmla="*/ 17 h 150"/>
                <a:gd name="T56" fmla="*/ 39 w 150"/>
                <a:gd name="T57" fmla="*/ 13 h 150"/>
                <a:gd name="T58" fmla="*/ 42 w 150"/>
                <a:gd name="T59" fmla="*/ 29 h 150"/>
                <a:gd name="T60" fmla="*/ 48 w 150"/>
                <a:gd name="T61" fmla="*/ 29 h 150"/>
                <a:gd name="T62" fmla="*/ 55 w 150"/>
                <a:gd name="T63" fmla="*/ 32 h 150"/>
                <a:gd name="T64" fmla="*/ 42 w 150"/>
                <a:gd name="T65" fmla="*/ 30 h 150"/>
                <a:gd name="T66" fmla="*/ 60 w 150"/>
                <a:gd name="T67" fmla="*/ 27 h 150"/>
                <a:gd name="T68" fmla="*/ 58 w 150"/>
                <a:gd name="T69" fmla="*/ 25 h 150"/>
                <a:gd name="T70" fmla="*/ 56 w 150"/>
                <a:gd name="T71" fmla="*/ 27 h 150"/>
                <a:gd name="T72" fmla="*/ 50 w 150"/>
                <a:gd name="T73" fmla="*/ 18 h 150"/>
                <a:gd name="T74" fmla="*/ 45 w 150"/>
                <a:gd name="T75" fmla="*/ 9 h 150"/>
                <a:gd name="T76" fmla="*/ 57 w 150"/>
                <a:gd name="T77" fmla="*/ 25 h 150"/>
                <a:gd name="T78" fmla="*/ 53 w 150"/>
                <a:gd name="T79" fmla="*/ 33 h 150"/>
                <a:gd name="T80" fmla="*/ 44 w 150"/>
                <a:gd name="T81" fmla="*/ 29 h 150"/>
                <a:gd name="T82" fmla="*/ 8 w 150"/>
                <a:gd name="T83" fmla="*/ 46 h 150"/>
                <a:gd name="T84" fmla="*/ 146 w 150"/>
                <a:gd name="T85" fmla="*/ 18 h 150"/>
                <a:gd name="T86" fmla="*/ 134 w 150"/>
                <a:gd name="T87" fmla="*/ 33 h 150"/>
                <a:gd name="T88" fmla="*/ 67 w 150"/>
                <a:gd name="T89" fmla="*/ 9 h 150"/>
                <a:gd name="T90" fmla="*/ 145 w 150"/>
                <a:gd name="T91" fmla="*/ 16 h 150"/>
                <a:gd name="T92" fmla="*/ 133 w 150"/>
                <a:gd name="T93" fmla="*/ 31 h 150"/>
                <a:gd name="T94" fmla="*/ 71 w 150"/>
                <a:gd name="T95" fmla="*/ 11 h 150"/>
                <a:gd name="T96" fmla="*/ 54 w 150"/>
                <a:gd name="T97" fmla="*/ 30 h 150"/>
                <a:gd name="T98" fmla="*/ 43 w 150"/>
                <a:gd name="T99" fmla="*/ 16 h 150"/>
                <a:gd name="T100" fmla="*/ 43 w 150"/>
                <a:gd name="T101" fmla="*/ 1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0" h="150">
                  <a:moveTo>
                    <a:pt x="150" y="12"/>
                  </a:moveTo>
                  <a:cubicBezTo>
                    <a:pt x="150" y="20"/>
                    <a:pt x="143" y="32"/>
                    <a:pt x="138" y="34"/>
                  </a:cubicBezTo>
                  <a:cubicBezTo>
                    <a:pt x="120" y="43"/>
                    <a:pt x="99" y="32"/>
                    <a:pt x="81" y="22"/>
                  </a:cubicBezTo>
                  <a:cubicBezTo>
                    <a:pt x="69" y="15"/>
                    <a:pt x="57" y="9"/>
                    <a:pt x="48" y="10"/>
                  </a:cubicBezTo>
                  <a:cubicBezTo>
                    <a:pt x="50" y="12"/>
                    <a:pt x="51" y="15"/>
                    <a:pt x="52" y="17"/>
                  </a:cubicBezTo>
                  <a:cubicBezTo>
                    <a:pt x="52" y="17"/>
                    <a:pt x="52" y="17"/>
                    <a:pt x="52" y="17"/>
                  </a:cubicBezTo>
                  <a:cubicBezTo>
                    <a:pt x="54" y="16"/>
                    <a:pt x="56" y="16"/>
                    <a:pt x="58" y="17"/>
                  </a:cubicBezTo>
                  <a:cubicBezTo>
                    <a:pt x="61" y="19"/>
                    <a:pt x="61" y="24"/>
                    <a:pt x="61" y="27"/>
                  </a:cubicBezTo>
                  <a:cubicBezTo>
                    <a:pt x="61" y="30"/>
                    <a:pt x="61" y="33"/>
                    <a:pt x="60" y="35"/>
                  </a:cubicBezTo>
                  <a:cubicBezTo>
                    <a:pt x="60" y="35"/>
                    <a:pt x="60" y="35"/>
                    <a:pt x="60" y="35"/>
                  </a:cubicBezTo>
                  <a:cubicBezTo>
                    <a:pt x="60" y="36"/>
                    <a:pt x="60" y="36"/>
                    <a:pt x="60" y="36"/>
                  </a:cubicBezTo>
                  <a:cubicBezTo>
                    <a:pt x="57" y="38"/>
                    <a:pt x="52" y="39"/>
                    <a:pt x="45" y="39"/>
                  </a:cubicBezTo>
                  <a:cubicBezTo>
                    <a:pt x="45" y="39"/>
                    <a:pt x="45" y="39"/>
                    <a:pt x="45" y="39"/>
                  </a:cubicBezTo>
                  <a:cubicBezTo>
                    <a:pt x="45" y="38"/>
                    <a:pt x="45" y="38"/>
                    <a:pt x="45" y="38"/>
                  </a:cubicBezTo>
                  <a:cubicBezTo>
                    <a:pt x="41" y="34"/>
                    <a:pt x="40" y="26"/>
                    <a:pt x="39" y="20"/>
                  </a:cubicBezTo>
                  <a:cubicBezTo>
                    <a:pt x="39" y="18"/>
                    <a:pt x="38" y="16"/>
                    <a:pt x="38" y="14"/>
                  </a:cubicBezTo>
                  <a:cubicBezTo>
                    <a:pt x="21" y="15"/>
                    <a:pt x="11" y="27"/>
                    <a:pt x="11" y="47"/>
                  </a:cubicBezTo>
                  <a:cubicBezTo>
                    <a:pt x="11" y="52"/>
                    <a:pt x="12" y="58"/>
                    <a:pt x="14" y="63"/>
                  </a:cubicBezTo>
                  <a:cubicBezTo>
                    <a:pt x="15" y="68"/>
                    <a:pt x="18" y="72"/>
                    <a:pt x="22" y="77"/>
                  </a:cubicBezTo>
                  <a:cubicBezTo>
                    <a:pt x="26" y="82"/>
                    <a:pt x="30" y="87"/>
                    <a:pt x="32" y="93"/>
                  </a:cubicBezTo>
                  <a:cubicBezTo>
                    <a:pt x="39" y="111"/>
                    <a:pt x="36" y="130"/>
                    <a:pt x="25" y="148"/>
                  </a:cubicBezTo>
                  <a:cubicBezTo>
                    <a:pt x="23" y="150"/>
                    <a:pt x="23" y="150"/>
                    <a:pt x="23" y="150"/>
                  </a:cubicBezTo>
                  <a:cubicBezTo>
                    <a:pt x="23" y="147"/>
                    <a:pt x="23" y="147"/>
                    <a:pt x="23" y="147"/>
                  </a:cubicBezTo>
                  <a:cubicBezTo>
                    <a:pt x="24" y="144"/>
                    <a:pt x="25" y="141"/>
                    <a:pt x="26" y="137"/>
                  </a:cubicBezTo>
                  <a:cubicBezTo>
                    <a:pt x="28" y="131"/>
                    <a:pt x="31" y="123"/>
                    <a:pt x="31" y="116"/>
                  </a:cubicBezTo>
                  <a:cubicBezTo>
                    <a:pt x="31" y="112"/>
                    <a:pt x="30" y="108"/>
                    <a:pt x="29" y="105"/>
                  </a:cubicBezTo>
                  <a:cubicBezTo>
                    <a:pt x="28" y="104"/>
                    <a:pt x="26" y="104"/>
                    <a:pt x="23" y="104"/>
                  </a:cubicBezTo>
                  <a:cubicBezTo>
                    <a:pt x="22" y="104"/>
                    <a:pt x="22" y="104"/>
                    <a:pt x="22" y="104"/>
                  </a:cubicBezTo>
                  <a:cubicBezTo>
                    <a:pt x="22" y="103"/>
                    <a:pt x="22" y="103"/>
                    <a:pt x="22" y="103"/>
                  </a:cubicBezTo>
                  <a:cubicBezTo>
                    <a:pt x="22" y="101"/>
                    <a:pt x="24" y="101"/>
                    <a:pt x="26" y="101"/>
                  </a:cubicBezTo>
                  <a:cubicBezTo>
                    <a:pt x="26" y="101"/>
                    <a:pt x="26" y="101"/>
                    <a:pt x="26" y="101"/>
                  </a:cubicBezTo>
                  <a:cubicBezTo>
                    <a:pt x="25" y="97"/>
                    <a:pt x="21" y="93"/>
                    <a:pt x="17" y="88"/>
                  </a:cubicBezTo>
                  <a:cubicBezTo>
                    <a:pt x="10" y="81"/>
                    <a:pt x="2" y="72"/>
                    <a:pt x="1" y="61"/>
                  </a:cubicBezTo>
                  <a:cubicBezTo>
                    <a:pt x="0" y="58"/>
                    <a:pt x="0" y="55"/>
                    <a:pt x="0" y="52"/>
                  </a:cubicBezTo>
                  <a:cubicBezTo>
                    <a:pt x="0" y="37"/>
                    <a:pt x="5" y="24"/>
                    <a:pt x="13" y="17"/>
                  </a:cubicBezTo>
                  <a:cubicBezTo>
                    <a:pt x="20" y="11"/>
                    <a:pt x="28" y="9"/>
                    <a:pt x="38" y="10"/>
                  </a:cubicBezTo>
                  <a:cubicBezTo>
                    <a:pt x="40" y="10"/>
                    <a:pt x="41" y="9"/>
                    <a:pt x="43" y="7"/>
                  </a:cubicBezTo>
                  <a:cubicBezTo>
                    <a:pt x="44" y="6"/>
                    <a:pt x="46" y="5"/>
                    <a:pt x="48" y="4"/>
                  </a:cubicBezTo>
                  <a:cubicBezTo>
                    <a:pt x="62" y="3"/>
                    <a:pt x="77" y="9"/>
                    <a:pt x="91" y="16"/>
                  </a:cubicBezTo>
                  <a:cubicBezTo>
                    <a:pt x="113" y="25"/>
                    <a:pt x="131" y="33"/>
                    <a:pt x="141" y="13"/>
                  </a:cubicBezTo>
                  <a:cubicBezTo>
                    <a:pt x="142" y="12"/>
                    <a:pt x="142" y="11"/>
                    <a:pt x="142" y="10"/>
                  </a:cubicBezTo>
                  <a:cubicBezTo>
                    <a:pt x="142" y="7"/>
                    <a:pt x="140" y="4"/>
                    <a:pt x="139" y="2"/>
                  </a:cubicBezTo>
                  <a:cubicBezTo>
                    <a:pt x="138" y="0"/>
                    <a:pt x="138" y="0"/>
                    <a:pt x="138" y="0"/>
                  </a:cubicBezTo>
                  <a:cubicBezTo>
                    <a:pt x="139" y="0"/>
                    <a:pt x="139" y="0"/>
                    <a:pt x="139" y="0"/>
                  </a:cubicBezTo>
                  <a:cubicBezTo>
                    <a:pt x="146" y="1"/>
                    <a:pt x="150" y="5"/>
                    <a:pt x="150" y="12"/>
                  </a:cubicBezTo>
                  <a:close/>
                  <a:moveTo>
                    <a:pt x="45" y="9"/>
                  </a:moveTo>
                  <a:cubicBezTo>
                    <a:pt x="47" y="9"/>
                    <a:pt x="47" y="9"/>
                    <a:pt x="47" y="9"/>
                  </a:cubicBezTo>
                  <a:cubicBezTo>
                    <a:pt x="56" y="7"/>
                    <a:pt x="68" y="13"/>
                    <a:pt x="82" y="20"/>
                  </a:cubicBezTo>
                  <a:cubicBezTo>
                    <a:pt x="100" y="30"/>
                    <a:pt x="120" y="41"/>
                    <a:pt x="138" y="33"/>
                  </a:cubicBezTo>
                  <a:cubicBezTo>
                    <a:pt x="142" y="31"/>
                    <a:pt x="148" y="20"/>
                    <a:pt x="148" y="12"/>
                  </a:cubicBezTo>
                  <a:cubicBezTo>
                    <a:pt x="148" y="8"/>
                    <a:pt x="147" y="3"/>
                    <a:pt x="141" y="2"/>
                  </a:cubicBezTo>
                  <a:cubicBezTo>
                    <a:pt x="142" y="4"/>
                    <a:pt x="143" y="7"/>
                    <a:pt x="143" y="10"/>
                  </a:cubicBezTo>
                  <a:cubicBezTo>
                    <a:pt x="143" y="11"/>
                    <a:pt x="143" y="13"/>
                    <a:pt x="143" y="14"/>
                  </a:cubicBezTo>
                  <a:cubicBezTo>
                    <a:pt x="143" y="14"/>
                    <a:pt x="143" y="14"/>
                    <a:pt x="143" y="14"/>
                  </a:cubicBezTo>
                  <a:cubicBezTo>
                    <a:pt x="132" y="35"/>
                    <a:pt x="112" y="26"/>
                    <a:pt x="91" y="17"/>
                  </a:cubicBezTo>
                  <a:cubicBezTo>
                    <a:pt x="76" y="11"/>
                    <a:pt x="62" y="5"/>
                    <a:pt x="48" y="6"/>
                  </a:cubicBezTo>
                  <a:cubicBezTo>
                    <a:pt x="46" y="6"/>
                    <a:pt x="45" y="7"/>
                    <a:pt x="44" y="9"/>
                  </a:cubicBezTo>
                  <a:cubicBezTo>
                    <a:pt x="42" y="10"/>
                    <a:pt x="41" y="11"/>
                    <a:pt x="39" y="12"/>
                  </a:cubicBezTo>
                  <a:cubicBezTo>
                    <a:pt x="38" y="12"/>
                    <a:pt x="38" y="12"/>
                    <a:pt x="38" y="12"/>
                  </a:cubicBezTo>
                  <a:cubicBezTo>
                    <a:pt x="38" y="12"/>
                    <a:pt x="38" y="12"/>
                    <a:pt x="38" y="12"/>
                  </a:cubicBezTo>
                  <a:cubicBezTo>
                    <a:pt x="29" y="10"/>
                    <a:pt x="20" y="13"/>
                    <a:pt x="14" y="18"/>
                  </a:cubicBezTo>
                  <a:cubicBezTo>
                    <a:pt x="6" y="25"/>
                    <a:pt x="2" y="37"/>
                    <a:pt x="2" y="52"/>
                  </a:cubicBezTo>
                  <a:cubicBezTo>
                    <a:pt x="2" y="55"/>
                    <a:pt x="2" y="58"/>
                    <a:pt x="2" y="60"/>
                  </a:cubicBezTo>
                  <a:cubicBezTo>
                    <a:pt x="4" y="72"/>
                    <a:pt x="11" y="80"/>
                    <a:pt x="18" y="87"/>
                  </a:cubicBezTo>
                  <a:cubicBezTo>
                    <a:pt x="23" y="92"/>
                    <a:pt x="27" y="97"/>
                    <a:pt x="28" y="102"/>
                  </a:cubicBezTo>
                  <a:cubicBezTo>
                    <a:pt x="28" y="102"/>
                    <a:pt x="28" y="102"/>
                    <a:pt x="28" y="102"/>
                  </a:cubicBezTo>
                  <a:cubicBezTo>
                    <a:pt x="27" y="102"/>
                    <a:pt x="27" y="102"/>
                    <a:pt x="27" y="102"/>
                  </a:cubicBezTo>
                  <a:cubicBezTo>
                    <a:pt x="27" y="102"/>
                    <a:pt x="27" y="102"/>
                    <a:pt x="27" y="102"/>
                  </a:cubicBezTo>
                  <a:cubicBezTo>
                    <a:pt x="28" y="103"/>
                    <a:pt x="29" y="103"/>
                    <a:pt x="30" y="104"/>
                  </a:cubicBezTo>
                  <a:cubicBezTo>
                    <a:pt x="31" y="104"/>
                    <a:pt x="31" y="104"/>
                    <a:pt x="31" y="104"/>
                  </a:cubicBezTo>
                  <a:cubicBezTo>
                    <a:pt x="31" y="104"/>
                    <a:pt x="31" y="104"/>
                    <a:pt x="31" y="104"/>
                  </a:cubicBezTo>
                  <a:cubicBezTo>
                    <a:pt x="32" y="108"/>
                    <a:pt x="32" y="112"/>
                    <a:pt x="32" y="116"/>
                  </a:cubicBezTo>
                  <a:cubicBezTo>
                    <a:pt x="32" y="124"/>
                    <a:pt x="30" y="131"/>
                    <a:pt x="28" y="138"/>
                  </a:cubicBezTo>
                  <a:cubicBezTo>
                    <a:pt x="27" y="140"/>
                    <a:pt x="26" y="141"/>
                    <a:pt x="26" y="143"/>
                  </a:cubicBezTo>
                  <a:cubicBezTo>
                    <a:pt x="35" y="127"/>
                    <a:pt x="37" y="110"/>
                    <a:pt x="31" y="93"/>
                  </a:cubicBezTo>
                  <a:cubicBezTo>
                    <a:pt x="28" y="88"/>
                    <a:pt x="25" y="83"/>
                    <a:pt x="21" y="78"/>
                  </a:cubicBezTo>
                  <a:cubicBezTo>
                    <a:pt x="17" y="73"/>
                    <a:pt x="14" y="69"/>
                    <a:pt x="12" y="64"/>
                  </a:cubicBezTo>
                  <a:cubicBezTo>
                    <a:pt x="12" y="63"/>
                    <a:pt x="12" y="62"/>
                    <a:pt x="11" y="61"/>
                  </a:cubicBezTo>
                  <a:cubicBezTo>
                    <a:pt x="13" y="71"/>
                    <a:pt x="17" y="79"/>
                    <a:pt x="23" y="84"/>
                  </a:cubicBezTo>
                  <a:cubicBezTo>
                    <a:pt x="26" y="86"/>
                    <a:pt x="26" y="86"/>
                    <a:pt x="26" y="86"/>
                  </a:cubicBezTo>
                  <a:cubicBezTo>
                    <a:pt x="23" y="85"/>
                    <a:pt x="23" y="85"/>
                    <a:pt x="23" y="85"/>
                  </a:cubicBezTo>
                  <a:cubicBezTo>
                    <a:pt x="10" y="82"/>
                    <a:pt x="4" y="64"/>
                    <a:pt x="4" y="49"/>
                  </a:cubicBezTo>
                  <a:cubicBezTo>
                    <a:pt x="4" y="34"/>
                    <a:pt x="9" y="21"/>
                    <a:pt x="18" y="16"/>
                  </a:cubicBezTo>
                  <a:cubicBezTo>
                    <a:pt x="19" y="17"/>
                    <a:pt x="19" y="17"/>
                    <a:pt x="19" y="17"/>
                  </a:cubicBezTo>
                  <a:cubicBezTo>
                    <a:pt x="15" y="21"/>
                    <a:pt x="12" y="28"/>
                    <a:pt x="10" y="37"/>
                  </a:cubicBezTo>
                  <a:cubicBezTo>
                    <a:pt x="13" y="22"/>
                    <a:pt x="23" y="14"/>
                    <a:pt x="38" y="13"/>
                  </a:cubicBezTo>
                  <a:cubicBezTo>
                    <a:pt x="39" y="13"/>
                    <a:pt x="39" y="13"/>
                    <a:pt x="39" y="13"/>
                  </a:cubicBezTo>
                  <a:cubicBezTo>
                    <a:pt x="39" y="13"/>
                    <a:pt x="39" y="13"/>
                    <a:pt x="39" y="13"/>
                  </a:cubicBezTo>
                  <a:cubicBezTo>
                    <a:pt x="40" y="15"/>
                    <a:pt x="40" y="18"/>
                    <a:pt x="40" y="20"/>
                  </a:cubicBezTo>
                  <a:cubicBezTo>
                    <a:pt x="41" y="23"/>
                    <a:pt x="41" y="26"/>
                    <a:pt x="42" y="29"/>
                  </a:cubicBezTo>
                  <a:cubicBezTo>
                    <a:pt x="42" y="29"/>
                    <a:pt x="42" y="29"/>
                    <a:pt x="42" y="29"/>
                  </a:cubicBezTo>
                  <a:cubicBezTo>
                    <a:pt x="43" y="28"/>
                    <a:pt x="44" y="27"/>
                    <a:pt x="44" y="27"/>
                  </a:cubicBezTo>
                  <a:cubicBezTo>
                    <a:pt x="46" y="27"/>
                    <a:pt x="47" y="28"/>
                    <a:pt x="48" y="29"/>
                  </a:cubicBezTo>
                  <a:cubicBezTo>
                    <a:pt x="50" y="31"/>
                    <a:pt x="52" y="32"/>
                    <a:pt x="54" y="31"/>
                  </a:cubicBezTo>
                  <a:cubicBezTo>
                    <a:pt x="55" y="31"/>
                    <a:pt x="55" y="31"/>
                    <a:pt x="55" y="31"/>
                  </a:cubicBezTo>
                  <a:cubicBezTo>
                    <a:pt x="55" y="32"/>
                    <a:pt x="55" y="32"/>
                    <a:pt x="55" y="32"/>
                  </a:cubicBezTo>
                  <a:cubicBezTo>
                    <a:pt x="54" y="35"/>
                    <a:pt x="53" y="36"/>
                    <a:pt x="52" y="37"/>
                  </a:cubicBezTo>
                  <a:cubicBezTo>
                    <a:pt x="48" y="38"/>
                    <a:pt x="43" y="32"/>
                    <a:pt x="42" y="30"/>
                  </a:cubicBezTo>
                  <a:cubicBezTo>
                    <a:pt x="42" y="30"/>
                    <a:pt x="42" y="30"/>
                    <a:pt x="42" y="30"/>
                  </a:cubicBezTo>
                  <a:cubicBezTo>
                    <a:pt x="43" y="33"/>
                    <a:pt x="44" y="35"/>
                    <a:pt x="46" y="37"/>
                  </a:cubicBezTo>
                  <a:cubicBezTo>
                    <a:pt x="52" y="38"/>
                    <a:pt x="56" y="37"/>
                    <a:pt x="59" y="35"/>
                  </a:cubicBezTo>
                  <a:cubicBezTo>
                    <a:pt x="60" y="32"/>
                    <a:pt x="60" y="30"/>
                    <a:pt x="60" y="27"/>
                  </a:cubicBezTo>
                  <a:cubicBezTo>
                    <a:pt x="60" y="23"/>
                    <a:pt x="59" y="20"/>
                    <a:pt x="57" y="18"/>
                  </a:cubicBezTo>
                  <a:cubicBezTo>
                    <a:pt x="56" y="18"/>
                    <a:pt x="55" y="18"/>
                    <a:pt x="53" y="18"/>
                  </a:cubicBezTo>
                  <a:cubicBezTo>
                    <a:pt x="56" y="19"/>
                    <a:pt x="58" y="22"/>
                    <a:pt x="58" y="25"/>
                  </a:cubicBezTo>
                  <a:cubicBezTo>
                    <a:pt x="58" y="26"/>
                    <a:pt x="58" y="26"/>
                    <a:pt x="57" y="27"/>
                  </a:cubicBezTo>
                  <a:cubicBezTo>
                    <a:pt x="57" y="27"/>
                    <a:pt x="57" y="27"/>
                    <a:pt x="57" y="27"/>
                  </a:cubicBezTo>
                  <a:cubicBezTo>
                    <a:pt x="56" y="27"/>
                    <a:pt x="56" y="27"/>
                    <a:pt x="56" y="27"/>
                  </a:cubicBezTo>
                  <a:cubicBezTo>
                    <a:pt x="53" y="24"/>
                    <a:pt x="52" y="21"/>
                    <a:pt x="51" y="19"/>
                  </a:cubicBezTo>
                  <a:cubicBezTo>
                    <a:pt x="49" y="18"/>
                    <a:pt x="49" y="18"/>
                    <a:pt x="49" y="18"/>
                  </a:cubicBezTo>
                  <a:cubicBezTo>
                    <a:pt x="50" y="18"/>
                    <a:pt x="50" y="18"/>
                    <a:pt x="50" y="18"/>
                  </a:cubicBezTo>
                  <a:cubicBezTo>
                    <a:pt x="50" y="17"/>
                    <a:pt x="50" y="17"/>
                    <a:pt x="50" y="17"/>
                  </a:cubicBezTo>
                  <a:cubicBezTo>
                    <a:pt x="49" y="15"/>
                    <a:pt x="49" y="12"/>
                    <a:pt x="46" y="10"/>
                  </a:cubicBezTo>
                  <a:lnTo>
                    <a:pt x="45" y="9"/>
                  </a:lnTo>
                  <a:close/>
                  <a:moveTo>
                    <a:pt x="57" y="25"/>
                  </a:moveTo>
                  <a:cubicBezTo>
                    <a:pt x="57" y="24"/>
                    <a:pt x="55" y="21"/>
                    <a:pt x="53" y="19"/>
                  </a:cubicBezTo>
                  <a:cubicBezTo>
                    <a:pt x="53" y="21"/>
                    <a:pt x="54" y="23"/>
                    <a:pt x="57" y="25"/>
                  </a:cubicBezTo>
                  <a:close/>
                  <a:moveTo>
                    <a:pt x="44" y="29"/>
                  </a:moveTo>
                  <a:cubicBezTo>
                    <a:pt x="45" y="32"/>
                    <a:pt x="49" y="36"/>
                    <a:pt x="51" y="35"/>
                  </a:cubicBezTo>
                  <a:cubicBezTo>
                    <a:pt x="52" y="35"/>
                    <a:pt x="53" y="34"/>
                    <a:pt x="53" y="33"/>
                  </a:cubicBezTo>
                  <a:cubicBezTo>
                    <a:pt x="51" y="33"/>
                    <a:pt x="49" y="32"/>
                    <a:pt x="47" y="30"/>
                  </a:cubicBezTo>
                  <a:cubicBezTo>
                    <a:pt x="46" y="30"/>
                    <a:pt x="45" y="29"/>
                    <a:pt x="45" y="29"/>
                  </a:cubicBezTo>
                  <a:cubicBezTo>
                    <a:pt x="44" y="29"/>
                    <a:pt x="44" y="29"/>
                    <a:pt x="44" y="29"/>
                  </a:cubicBezTo>
                  <a:close/>
                  <a:moveTo>
                    <a:pt x="5" y="49"/>
                  </a:moveTo>
                  <a:cubicBezTo>
                    <a:pt x="5" y="62"/>
                    <a:pt x="10" y="77"/>
                    <a:pt x="19" y="82"/>
                  </a:cubicBezTo>
                  <a:cubicBezTo>
                    <a:pt x="12" y="74"/>
                    <a:pt x="8" y="58"/>
                    <a:pt x="8" y="46"/>
                  </a:cubicBezTo>
                  <a:cubicBezTo>
                    <a:pt x="8" y="36"/>
                    <a:pt x="10" y="28"/>
                    <a:pt x="13" y="22"/>
                  </a:cubicBezTo>
                  <a:cubicBezTo>
                    <a:pt x="8" y="29"/>
                    <a:pt x="5" y="38"/>
                    <a:pt x="5" y="49"/>
                  </a:cubicBezTo>
                  <a:close/>
                  <a:moveTo>
                    <a:pt x="146" y="18"/>
                  </a:moveTo>
                  <a:cubicBezTo>
                    <a:pt x="146" y="18"/>
                    <a:pt x="146" y="18"/>
                    <a:pt x="146" y="18"/>
                  </a:cubicBezTo>
                  <a:cubicBezTo>
                    <a:pt x="146" y="21"/>
                    <a:pt x="139" y="31"/>
                    <a:pt x="134" y="33"/>
                  </a:cubicBezTo>
                  <a:cubicBezTo>
                    <a:pt x="134" y="33"/>
                    <a:pt x="134" y="33"/>
                    <a:pt x="134" y="33"/>
                  </a:cubicBezTo>
                  <a:cubicBezTo>
                    <a:pt x="103" y="35"/>
                    <a:pt x="85" y="24"/>
                    <a:pt x="66" y="10"/>
                  </a:cubicBezTo>
                  <a:cubicBezTo>
                    <a:pt x="63" y="8"/>
                    <a:pt x="63" y="8"/>
                    <a:pt x="63" y="8"/>
                  </a:cubicBezTo>
                  <a:cubicBezTo>
                    <a:pt x="67" y="9"/>
                    <a:pt x="67" y="9"/>
                    <a:pt x="67" y="9"/>
                  </a:cubicBezTo>
                  <a:cubicBezTo>
                    <a:pt x="73" y="10"/>
                    <a:pt x="80" y="13"/>
                    <a:pt x="88" y="17"/>
                  </a:cubicBezTo>
                  <a:cubicBezTo>
                    <a:pt x="108" y="26"/>
                    <a:pt x="131" y="36"/>
                    <a:pt x="144" y="16"/>
                  </a:cubicBezTo>
                  <a:cubicBezTo>
                    <a:pt x="145" y="16"/>
                    <a:pt x="145" y="16"/>
                    <a:pt x="145" y="16"/>
                  </a:cubicBezTo>
                  <a:cubicBezTo>
                    <a:pt x="145" y="16"/>
                    <a:pt x="145" y="16"/>
                    <a:pt x="145" y="16"/>
                  </a:cubicBezTo>
                  <a:cubicBezTo>
                    <a:pt x="146" y="16"/>
                    <a:pt x="146" y="16"/>
                    <a:pt x="146" y="18"/>
                  </a:cubicBezTo>
                  <a:close/>
                  <a:moveTo>
                    <a:pt x="133" y="31"/>
                  </a:moveTo>
                  <a:cubicBezTo>
                    <a:pt x="138" y="29"/>
                    <a:pt x="144" y="21"/>
                    <a:pt x="145" y="18"/>
                  </a:cubicBezTo>
                  <a:cubicBezTo>
                    <a:pt x="131" y="37"/>
                    <a:pt x="108" y="27"/>
                    <a:pt x="87" y="18"/>
                  </a:cubicBezTo>
                  <a:cubicBezTo>
                    <a:pt x="81" y="15"/>
                    <a:pt x="76" y="13"/>
                    <a:pt x="71" y="11"/>
                  </a:cubicBezTo>
                  <a:cubicBezTo>
                    <a:pt x="88" y="23"/>
                    <a:pt x="105" y="33"/>
                    <a:pt x="133" y="31"/>
                  </a:cubicBezTo>
                  <a:close/>
                  <a:moveTo>
                    <a:pt x="55" y="30"/>
                  </a:moveTo>
                  <a:cubicBezTo>
                    <a:pt x="54" y="30"/>
                    <a:pt x="54" y="30"/>
                    <a:pt x="54" y="30"/>
                  </a:cubicBezTo>
                  <a:cubicBezTo>
                    <a:pt x="47" y="29"/>
                    <a:pt x="42" y="25"/>
                    <a:pt x="42" y="17"/>
                  </a:cubicBezTo>
                  <a:cubicBezTo>
                    <a:pt x="42" y="16"/>
                    <a:pt x="42" y="16"/>
                    <a:pt x="42" y="16"/>
                  </a:cubicBezTo>
                  <a:cubicBezTo>
                    <a:pt x="43" y="16"/>
                    <a:pt x="43" y="16"/>
                    <a:pt x="43" y="16"/>
                  </a:cubicBezTo>
                  <a:cubicBezTo>
                    <a:pt x="50" y="17"/>
                    <a:pt x="53" y="23"/>
                    <a:pt x="55" y="29"/>
                  </a:cubicBezTo>
                  <a:lnTo>
                    <a:pt x="55" y="30"/>
                  </a:lnTo>
                  <a:close/>
                  <a:moveTo>
                    <a:pt x="43" y="17"/>
                  </a:moveTo>
                  <a:cubicBezTo>
                    <a:pt x="44" y="24"/>
                    <a:pt x="47" y="27"/>
                    <a:pt x="53" y="28"/>
                  </a:cubicBezTo>
                  <a:cubicBezTo>
                    <a:pt x="51" y="23"/>
                    <a:pt x="49" y="19"/>
                    <a:pt x="43" y="17"/>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6" name="Hình tự do 49"/>
            <p:cNvSpPr>
              <a:spLocks noEditPoints="1"/>
            </p:cNvSpPr>
            <p:nvPr/>
          </p:nvSpPr>
          <p:spPr bwMode="auto">
            <a:xfrm>
              <a:off x="4162425" y="3344863"/>
              <a:ext cx="334963" cy="328613"/>
            </a:xfrm>
            <a:custGeom>
              <a:avLst/>
              <a:gdLst>
                <a:gd name="T0" fmla="*/ 61 w 149"/>
                <a:gd name="T1" fmla="*/ 17 h 146"/>
                <a:gd name="T2" fmla="*/ 70 w 149"/>
                <a:gd name="T3" fmla="*/ 13 h 146"/>
                <a:gd name="T4" fmla="*/ 67 w 149"/>
                <a:gd name="T5" fmla="*/ 22 h 146"/>
                <a:gd name="T6" fmla="*/ 71 w 149"/>
                <a:gd name="T7" fmla="*/ 8 h 146"/>
                <a:gd name="T8" fmla="*/ 77 w 149"/>
                <a:gd name="T9" fmla="*/ 20 h 146"/>
                <a:gd name="T10" fmla="*/ 146 w 149"/>
                <a:gd name="T11" fmla="*/ 39 h 146"/>
                <a:gd name="T12" fmla="*/ 125 w 149"/>
                <a:gd name="T13" fmla="*/ 103 h 146"/>
                <a:gd name="T14" fmla="*/ 146 w 149"/>
                <a:gd name="T15" fmla="*/ 99 h 146"/>
                <a:gd name="T16" fmla="*/ 148 w 149"/>
                <a:gd name="T17" fmla="*/ 120 h 146"/>
                <a:gd name="T18" fmla="*/ 129 w 149"/>
                <a:gd name="T19" fmla="*/ 119 h 146"/>
                <a:gd name="T20" fmla="*/ 141 w 149"/>
                <a:gd name="T21" fmla="*/ 143 h 146"/>
                <a:gd name="T22" fmla="*/ 124 w 149"/>
                <a:gd name="T23" fmla="*/ 108 h 146"/>
                <a:gd name="T24" fmla="*/ 121 w 149"/>
                <a:gd name="T25" fmla="*/ 76 h 146"/>
                <a:gd name="T26" fmla="*/ 132 w 149"/>
                <a:gd name="T27" fmla="*/ 18 h 146"/>
                <a:gd name="T28" fmla="*/ 46 w 149"/>
                <a:gd name="T29" fmla="*/ 31 h 146"/>
                <a:gd name="T30" fmla="*/ 0 w 149"/>
                <a:gd name="T31" fmla="*/ 27 h 146"/>
                <a:gd name="T32" fmla="*/ 60 w 149"/>
                <a:gd name="T33" fmla="*/ 24 h 146"/>
                <a:gd name="T34" fmla="*/ 58 w 149"/>
                <a:gd name="T35" fmla="*/ 11 h 146"/>
                <a:gd name="T36" fmla="*/ 68 w 149"/>
                <a:gd name="T37" fmla="*/ 8 h 146"/>
                <a:gd name="T38" fmla="*/ 61 w 149"/>
                <a:gd name="T39" fmla="*/ 17 h 146"/>
                <a:gd name="T40" fmla="*/ 58 w 149"/>
                <a:gd name="T41" fmla="*/ 27 h 146"/>
                <a:gd name="T42" fmla="*/ 31 w 149"/>
                <a:gd name="T43" fmla="*/ 25 h 146"/>
                <a:gd name="T44" fmla="*/ 58 w 149"/>
                <a:gd name="T45" fmla="*/ 27 h 146"/>
                <a:gd name="T46" fmla="*/ 101 w 149"/>
                <a:gd name="T47" fmla="*/ 11 h 146"/>
                <a:gd name="T48" fmla="*/ 88 w 149"/>
                <a:gd name="T49" fmla="*/ 20 h 146"/>
                <a:gd name="T50" fmla="*/ 101 w 149"/>
                <a:gd name="T51" fmla="*/ 11 h 146"/>
                <a:gd name="T52" fmla="*/ 142 w 149"/>
                <a:gd name="T53" fmla="*/ 32 h 146"/>
                <a:gd name="T54" fmla="*/ 141 w 149"/>
                <a:gd name="T55" fmla="*/ 34 h 146"/>
                <a:gd name="T56" fmla="*/ 122 w 149"/>
                <a:gd name="T57" fmla="*/ 95 h 146"/>
                <a:gd name="T58" fmla="*/ 142 w 149"/>
                <a:gd name="T59" fmla="*/ 32 h 146"/>
                <a:gd name="T60" fmla="*/ 145 w 149"/>
                <a:gd name="T61" fmla="*/ 119 h 146"/>
                <a:gd name="T62" fmla="*/ 142 w 149"/>
                <a:gd name="T63" fmla="*/ 106 h 146"/>
                <a:gd name="T64" fmla="*/ 132 w 149"/>
                <a:gd name="T65" fmla="*/ 106 h 146"/>
                <a:gd name="T66" fmla="*/ 145 w 149"/>
                <a:gd name="T67" fmla="*/ 119 h 146"/>
                <a:gd name="T68" fmla="*/ 146 w 149"/>
                <a:gd name="T69" fmla="*/ 103 h 146"/>
                <a:gd name="T70" fmla="*/ 134 w 149"/>
                <a:gd name="T71" fmla="*/ 103 h 146"/>
                <a:gd name="T72" fmla="*/ 146 w 149"/>
                <a:gd name="T73" fmla="*/ 10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9" h="146">
                  <a:moveTo>
                    <a:pt x="61" y="17"/>
                  </a:moveTo>
                  <a:cubicBezTo>
                    <a:pt x="64" y="17"/>
                    <a:pt x="67" y="9"/>
                    <a:pt x="70" y="13"/>
                  </a:cubicBezTo>
                  <a:cubicBezTo>
                    <a:pt x="68" y="15"/>
                    <a:pt x="65" y="17"/>
                    <a:pt x="67" y="22"/>
                  </a:cubicBezTo>
                  <a:cubicBezTo>
                    <a:pt x="78" y="22"/>
                    <a:pt x="72" y="11"/>
                    <a:pt x="71" y="8"/>
                  </a:cubicBezTo>
                  <a:cubicBezTo>
                    <a:pt x="75" y="4"/>
                    <a:pt x="81" y="15"/>
                    <a:pt x="77" y="20"/>
                  </a:cubicBezTo>
                  <a:cubicBezTo>
                    <a:pt x="103" y="0"/>
                    <a:pt x="144" y="7"/>
                    <a:pt x="146" y="39"/>
                  </a:cubicBezTo>
                  <a:cubicBezTo>
                    <a:pt x="148" y="63"/>
                    <a:pt x="123" y="79"/>
                    <a:pt x="125" y="103"/>
                  </a:cubicBezTo>
                  <a:cubicBezTo>
                    <a:pt x="130" y="105"/>
                    <a:pt x="138" y="94"/>
                    <a:pt x="146" y="99"/>
                  </a:cubicBezTo>
                  <a:cubicBezTo>
                    <a:pt x="149" y="104"/>
                    <a:pt x="147" y="114"/>
                    <a:pt x="148" y="120"/>
                  </a:cubicBezTo>
                  <a:cubicBezTo>
                    <a:pt x="142" y="125"/>
                    <a:pt x="135" y="122"/>
                    <a:pt x="129" y="119"/>
                  </a:cubicBezTo>
                  <a:cubicBezTo>
                    <a:pt x="129" y="131"/>
                    <a:pt x="129" y="143"/>
                    <a:pt x="141" y="143"/>
                  </a:cubicBezTo>
                  <a:cubicBezTo>
                    <a:pt x="120" y="146"/>
                    <a:pt x="125" y="125"/>
                    <a:pt x="124" y="108"/>
                  </a:cubicBezTo>
                  <a:cubicBezTo>
                    <a:pt x="123" y="95"/>
                    <a:pt x="118" y="88"/>
                    <a:pt x="121" y="76"/>
                  </a:cubicBezTo>
                  <a:cubicBezTo>
                    <a:pt x="125" y="57"/>
                    <a:pt x="149" y="40"/>
                    <a:pt x="132" y="18"/>
                  </a:cubicBezTo>
                  <a:cubicBezTo>
                    <a:pt x="101" y="5"/>
                    <a:pt x="76" y="33"/>
                    <a:pt x="46" y="31"/>
                  </a:cubicBezTo>
                  <a:cubicBezTo>
                    <a:pt x="31" y="30"/>
                    <a:pt x="16" y="16"/>
                    <a:pt x="0" y="27"/>
                  </a:cubicBezTo>
                  <a:cubicBezTo>
                    <a:pt x="14" y="12"/>
                    <a:pt x="37" y="23"/>
                    <a:pt x="60" y="24"/>
                  </a:cubicBezTo>
                  <a:cubicBezTo>
                    <a:pt x="62" y="22"/>
                    <a:pt x="58" y="15"/>
                    <a:pt x="58" y="11"/>
                  </a:cubicBezTo>
                  <a:cubicBezTo>
                    <a:pt x="61" y="10"/>
                    <a:pt x="64" y="4"/>
                    <a:pt x="68" y="8"/>
                  </a:cubicBezTo>
                  <a:cubicBezTo>
                    <a:pt x="67" y="9"/>
                    <a:pt x="59" y="9"/>
                    <a:pt x="61" y="17"/>
                  </a:cubicBezTo>
                  <a:close/>
                  <a:moveTo>
                    <a:pt x="58" y="27"/>
                  </a:moveTo>
                  <a:cubicBezTo>
                    <a:pt x="49" y="25"/>
                    <a:pt x="41" y="22"/>
                    <a:pt x="31" y="25"/>
                  </a:cubicBezTo>
                  <a:cubicBezTo>
                    <a:pt x="41" y="26"/>
                    <a:pt x="49" y="32"/>
                    <a:pt x="58" y="27"/>
                  </a:cubicBezTo>
                  <a:close/>
                  <a:moveTo>
                    <a:pt x="101" y="11"/>
                  </a:moveTo>
                  <a:cubicBezTo>
                    <a:pt x="98" y="14"/>
                    <a:pt x="85" y="15"/>
                    <a:pt x="88" y="20"/>
                  </a:cubicBezTo>
                  <a:cubicBezTo>
                    <a:pt x="90" y="15"/>
                    <a:pt x="104" y="16"/>
                    <a:pt x="101" y="11"/>
                  </a:cubicBezTo>
                  <a:close/>
                  <a:moveTo>
                    <a:pt x="142" y="32"/>
                  </a:moveTo>
                  <a:cubicBezTo>
                    <a:pt x="140" y="29"/>
                    <a:pt x="138" y="30"/>
                    <a:pt x="141" y="34"/>
                  </a:cubicBezTo>
                  <a:cubicBezTo>
                    <a:pt x="139" y="59"/>
                    <a:pt x="121" y="67"/>
                    <a:pt x="122" y="95"/>
                  </a:cubicBezTo>
                  <a:cubicBezTo>
                    <a:pt x="127" y="73"/>
                    <a:pt x="146" y="59"/>
                    <a:pt x="142" y="32"/>
                  </a:cubicBezTo>
                  <a:close/>
                  <a:moveTo>
                    <a:pt x="145" y="119"/>
                  </a:moveTo>
                  <a:cubicBezTo>
                    <a:pt x="145" y="113"/>
                    <a:pt x="145" y="109"/>
                    <a:pt x="142" y="106"/>
                  </a:cubicBezTo>
                  <a:cubicBezTo>
                    <a:pt x="139" y="106"/>
                    <a:pt x="135" y="106"/>
                    <a:pt x="132" y="106"/>
                  </a:cubicBezTo>
                  <a:cubicBezTo>
                    <a:pt x="126" y="113"/>
                    <a:pt x="134" y="121"/>
                    <a:pt x="145" y="119"/>
                  </a:cubicBezTo>
                  <a:close/>
                  <a:moveTo>
                    <a:pt x="146" y="103"/>
                  </a:moveTo>
                  <a:cubicBezTo>
                    <a:pt x="142" y="100"/>
                    <a:pt x="137" y="100"/>
                    <a:pt x="134" y="103"/>
                  </a:cubicBezTo>
                  <a:cubicBezTo>
                    <a:pt x="139" y="101"/>
                    <a:pt x="144" y="107"/>
                    <a:pt x="146" y="103"/>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7" name="Hình tự do 50"/>
            <p:cNvSpPr>
              <a:spLocks noEditPoints="1"/>
            </p:cNvSpPr>
            <p:nvPr/>
          </p:nvSpPr>
          <p:spPr bwMode="auto">
            <a:xfrm>
              <a:off x="4162425" y="3359150"/>
              <a:ext cx="334963" cy="309563"/>
            </a:xfrm>
            <a:custGeom>
              <a:avLst/>
              <a:gdLst>
                <a:gd name="T0" fmla="*/ 69 w 149"/>
                <a:gd name="T1" fmla="*/ 3 h 138"/>
                <a:gd name="T2" fmla="*/ 64 w 149"/>
                <a:gd name="T3" fmla="*/ 7 h 138"/>
                <a:gd name="T4" fmla="*/ 70 w 149"/>
                <a:gd name="T5" fmla="*/ 7 h 138"/>
                <a:gd name="T6" fmla="*/ 70 w 149"/>
                <a:gd name="T7" fmla="*/ 3 h 138"/>
                <a:gd name="T8" fmla="*/ 73 w 149"/>
                <a:gd name="T9" fmla="*/ 1 h 138"/>
                <a:gd name="T10" fmla="*/ 147 w 149"/>
                <a:gd name="T11" fmla="*/ 33 h 138"/>
                <a:gd name="T12" fmla="*/ 142 w 149"/>
                <a:gd name="T13" fmla="*/ 91 h 138"/>
                <a:gd name="T14" fmla="*/ 149 w 149"/>
                <a:gd name="T15" fmla="*/ 114 h 138"/>
                <a:gd name="T16" fmla="*/ 130 w 149"/>
                <a:gd name="T17" fmla="*/ 114 h 138"/>
                <a:gd name="T18" fmla="*/ 137 w 149"/>
                <a:gd name="T19" fmla="*/ 138 h 138"/>
                <a:gd name="T20" fmla="*/ 122 w 149"/>
                <a:gd name="T21" fmla="*/ 94 h 138"/>
                <a:gd name="T22" fmla="*/ 129 w 149"/>
                <a:gd name="T23" fmla="*/ 51 h 138"/>
                <a:gd name="T24" fmla="*/ 49 w 149"/>
                <a:gd name="T25" fmla="*/ 26 h 138"/>
                <a:gd name="T26" fmla="*/ 1 w 149"/>
                <a:gd name="T27" fmla="*/ 21 h 138"/>
                <a:gd name="T28" fmla="*/ 39 w 149"/>
                <a:gd name="T29" fmla="*/ 15 h 138"/>
                <a:gd name="T30" fmla="*/ 58 w 149"/>
                <a:gd name="T31" fmla="*/ 5 h 138"/>
                <a:gd name="T32" fmla="*/ 67 w 149"/>
                <a:gd name="T33" fmla="*/ 2 h 138"/>
                <a:gd name="T34" fmla="*/ 60 w 149"/>
                <a:gd name="T35" fmla="*/ 10 h 138"/>
                <a:gd name="T36" fmla="*/ 77 w 149"/>
                <a:gd name="T37" fmla="*/ 14 h 138"/>
                <a:gd name="T38" fmla="*/ 73 w 149"/>
                <a:gd name="T39" fmla="*/ 15 h 138"/>
                <a:gd name="T40" fmla="*/ 68 w 149"/>
                <a:gd name="T41" fmla="*/ 8 h 138"/>
                <a:gd name="T42" fmla="*/ 61 w 149"/>
                <a:gd name="T43" fmla="*/ 12 h 138"/>
                <a:gd name="T44" fmla="*/ 60 w 149"/>
                <a:gd name="T45" fmla="*/ 19 h 138"/>
                <a:gd name="T46" fmla="*/ 7 w 149"/>
                <a:gd name="T47" fmla="*/ 17 h 138"/>
                <a:gd name="T48" fmla="*/ 40 w 149"/>
                <a:gd name="T49" fmla="*/ 17 h 138"/>
                <a:gd name="T50" fmla="*/ 60 w 149"/>
                <a:gd name="T51" fmla="*/ 20 h 138"/>
                <a:gd name="T52" fmla="*/ 31 w 149"/>
                <a:gd name="T53" fmla="*/ 20 h 138"/>
                <a:gd name="T54" fmla="*/ 49 w 149"/>
                <a:gd name="T55" fmla="*/ 24 h 138"/>
                <a:gd name="T56" fmla="*/ 87 w 149"/>
                <a:gd name="T57" fmla="*/ 12 h 138"/>
                <a:gd name="T58" fmla="*/ 77 w 149"/>
                <a:gd name="T59" fmla="*/ 14 h 138"/>
                <a:gd name="T60" fmla="*/ 124 w 149"/>
                <a:gd name="T61" fmla="*/ 97 h 138"/>
                <a:gd name="T62" fmla="*/ 101 w 149"/>
                <a:gd name="T63" fmla="*/ 4 h 138"/>
                <a:gd name="T64" fmla="*/ 89 w 149"/>
                <a:gd name="T65" fmla="*/ 14 h 138"/>
                <a:gd name="T66" fmla="*/ 133 w 149"/>
                <a:gd name="T67" fmla="*/ 12 h 138"/>
                <a:gd name="T68" fmla="*/ 131 w 149"/>
                <a:gd name="T69" fmla="*/ 55 h 138"/>
                <a:gd name="T70" fmla="*/ 140 w 149"/>
                <a:gd name="T71" fmla="*/ 24 h 138"/>
                <a:gd name="T72" fmla="*/ 123 w 149"/>
                <a:gd name="T73" fmla="*/ 89 h 138"/>
                <a:gd name="T74" fmla="*/ 135 w 149"/>
                <a:gd name="T75" fmla="*/ 137 h 138"/>
                <a:gd name="T76" fmla="*/ 141 w 149"/>
                <a:gd name="T77" fmla="*/ 116 h 138"/>
                <a:gd name="T78" fmla="*/ 147 w 149"/>
                <a:gd name="T79" fmla="*/ 98 h 138"/>
                <a:gd name="T80" fmla="*/ 131 w 149"/>
                <a:gd name="T81" fmla="*/ 99 h 138"/>
                <a:gd name="T82" fmla="*/ 146 w 149"/>
                <a:gd name="T83" fmla="*/ 94 h 138"/>
                <a:gd name="T84" fmla="*/ 88 w 149"/>
                <a:gd name="T85" fmla="*/ 12 h 138"/>
                <a:gd name="T86" fmla="*/ 95 w 149"/>
                <a:gd name="T87" fmla="*/ 9 h 138"/>
                <a:gd name="T88" fmla="*/ 40 w 149"/>
                <a:gd name="T89" fmla="*/ 19 h 138"/>
                <a:gd name="T90" fmla="*/ 56 w 149"/>
                <a:gd name="T91" fmla="*/ 21 h 138"/>
                <a:gd name="T92" fmla="*/ 141 w 149"/>
                <a:gd name="T93" fmla="*/ 28 h 138"/>
                <a:gd name="T94" fmla="*/ 131 w 149"/>
                <a:gd name="T95" fmla="*/ 66 h 138"/>
                <a:gd name="T96" fmla="*/ 141 w 149"/>
                <a:gd name="T97" fmla="*/ 97 h 138"/>
                <a:gd name="T98" fmla="*/ 143 w 149"/>
                <a:gd name="T99" fmla="*/ 100 h 138"/>
                <a:gd name="T100" fmla="*/ 130 w 149"/>
                <a:gd name="T101" fmla="*/ 108 h 138"/>
                <a:gd name="T102" fmla="*/ 131 w 149"/>
                <a:gd name="T103" fmla="*/ 10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9" h="138">
                  <a:moveTo>
                    <a:pt x="65" y="0"/>
                  </a:moveTo>
                  <a:cubicBezTo>
                    <a:pt x="66" y="0"/>
                    <a:pt x="68" y="1"/>
                    <a:pt x="69" y="2"/>
                  </a:cubicBezTo>
                  <a:cubicBezTo>
                    <a:pt x="69" y="2"/>
                    <a:pt x="69" y="2"/>
                    <a:pt x="69" y="2"/>
                  </a:cubicBezTo>
                  <a:cubicBezTo>
                    <a:pt x="69" y="3"/>
                    <a:pt x="69" y="3"/>
                    <a:pt x="69" y="3"/>
                  </a:cubicBezTo>
                  <a:cubicBezTo>
                    <a:pt x="68" y="3"/>
                    <a:pt x="68" y="3"/>
                    <a:pt x="67" y="4"/>
                  </a:cubicBezTo>
                  <a:cubicBezTo>
                    <a:pt x="65" y="4"/>
                    <a:pt x="63" y="4"/>
                    <a:pt x="62" y="6"/>
                  </a:cubicBezTo>
                  <a:cubicBezTo>
                    <a:pt x="62" y="7"/>
                    <a:pt x="61" y="8"/>
                    <a:pt x="62" y="10"/>
                  </a:cubicBezTo>
                  <a:cubicBezTo>
                    <a:pt x="63" y="9"/>
                    <a:pt x="63" y="8"/>
                    <a:pt x="64" y="7"/>
                  </a:cubicBezTo>
                  <a:cubicBezTo>
                    <a:pt x="66" y="6"/>
                    <a:pt x="67" y="5"/>
                    <a:pt x="68" y="5"/>
                  </a:cubicBezTo>
                  <a:cubicBezTo>
                    <a:pt x="69" y="5"/>
                    <a:pt x="70" y="5"/>
                    <a:pt x="70" y="6"/>
                  </a:cubicBezTo>
                  <a:cubicBezTo>
                    <a:pt x="71" y="6"/>
                    <a:pt x="71" y="6"/>
                    <a:pt x="71" y="6"/>
                  </a:cubicBezTo>
                  <a:cubicBezTo>
                    <a:pt x="70" y="7"/>
                    <a:pt x="70" y="7"/>
                    <a:pt x="70" y="7"/>
                  </a:cubicBezTo>
                  <a:cubicBezTo>
                    <a:pt x="70" y="8"/>
                    <a:pt x="69" y="8"/>
                    <a:pt x="69" y="9"/>
                  </a:cubicBezTo>
                  <a:cubicBezTo>
                    <a:pt x="68" y="11"/>
                    <a:pt x="67" y="12"/>
                    <a:pt x="67" y="16"/>
                  </a:cubicBezTo>
                  <a:cubicBezTo>
                    <a:pt x="70" y="16"/>
                    <a:pt x="71" y="15"/>
                    <a:pt x="72" y="14"/>
                  </a:cubicBezTo>
                  <a:cubicBezTo>
                    <a:pt x="74" y="11"/>
                    <a:pt x="71" y="5"/>
                    <a:pt x="70" y="3"/>
                  </a:cubicBezTo>
                  <a:cubicBezTo>
                    <a:pt x="70" y="2"/>
                    <a:pt x="70" y="2"/>
                    <a:pt x="70" y="2"/>
                  </a:cubicBezTo>
                  <a:cubicBezTo>
                    <a:pt x="71" y="2"/>
                    <a:pt x="71" y="2"/>
                    <a:pt x="71" y="2"/>
                  </a:cubicBezTo>
                  <a:cubicBezTo>
                    <a:pt x="71" y="1"/>
                    <a:pt x="72" y="1"/>
                    <a:pt x="73" y="1"/>
                  </a:cubicBezTo>
                  <a:cubicBezTo>
                    <a:pt x="73" y="1"/>
                    <a:pt x="73" y="1"/>
                    <a:pt x="73" y="1"/>
                  </a:cubicBezTo>
                  <a:cubicBezTo>
                    <a:pt x="75" y="1"/>
                    <a:pt x="77" y="3"/>
                    <a:pt x="78" y="5"/>
                  </a:cubicBezTo>
                  <a:cubicBezTo>
                    <a:pt x="79" y="7"/>
                    <a:pt x="79" y="9"/>
                    <a:pt x="79" y="11"/>
                  </a:cubicBezTo>
                  <a:cubicBezTo>
                    <a:pt x="88" y="5"/>
                    <a:pt x="99" y="2"/>
                    <a:pt x="110" y="2"/>
                  </a:cubicBezTo>
                  <a:cubicBezTo>
                    <a:pt x="131" y="2"/>
                    <a:pt x="145" y="14"/>
                    <a:pt x="147" y="33"/>
                  </a:cubicBezTo>
                  <a:cubicBezTo>
                    <a:pt x="148" y="45"/>
                    <a:pt x="142" y="55"/>
                    <a:pt x="137" y="65"/>
                  </a:cubicBezTo>
                  <a:cubicBezTo>
                    <a:pt x="131" y="75"/>
                    <a:pt x="125" y="85"/>
                    <a:pt x="126" y="97"/>
                  </a:cubicBezTo>
                  <a:cubicBezTo>
                    <a:pt x="127" y="97"/>
                    <a:pt x="130" y="96"/>
                    <a:pt x="132" y="95"/>
                  </a:cubicBezTo>
                  <a:cubicBezTo>
                    <a:pt x="135" y="93"/>
                    <a:pt x="138" y="91"/>
                    <a:pt x="142" y="91"/>
                  </a:cubicBezTo>
                  <a:cubicBezTo>
                    <a:pt x="144" y="91"/>
                    <a:pt x="145" y="92"/>
                    <a:pt x="147" y="93"/>
                  </a:cubicBezTo>
                  <a:cubicBezTo>
                    <a:pt x="147" y="93"/>
                    <a:pt x="147" y="93"/>
                    <a:pt x="147" y="93"/>
                  </a:cubicBezTo>
                  <a:cubicBezTo>
                    <a:pt x="149" y="96"/>
                    <a:pt x="149" y="101"/>
                    <a:pt x="149" y="106"/>
                  </a:cubicBezTo>
                  <a:cubicBezTo>
                    <a:pt x="148" y="109"/>
                    <a:pt x="148" y="112"/>
                    <a:pt x="149" y="114"/>
                  </a:cubicBezTo>
                  <a:cubicBezTo>
                    <a:pt x="149" y="115"/>
                    <a:pt x="149" y="115"/>
                    <a:pt x="149" y="115"/>
                  </a:cubicBezTo>
                  <a:cubicBezTo>
                    <a:pt x="148" y="115"/>
                    <a:pt x="148" y="115"/>
                    <a:pt x="148" y="115"/>
                  </a:cubicBezTo>
                  <a:cubicBezTo>
                    <a:pt x="146" y="117"/>
                    <a:pt x="143" y="118"/>
                    <a:pt x="141" y="118"/>
                  </a:cubicBezTo>
                  <a:cubicBezTo>
                    <a:pt x="137" y="118"/>
                    <a:pt x="134" y="116"/>
                    <a:pt x="130" y="114"/>
                  </a:cubicBezTo>
                  <a:cubicBezTo>
                    <a:pt x="130" y="115"/>
                    <a:pt x="130" y="115"/>
                    <a:pt x="130" y="115"/>
                  </a:cubicBezTo>
                  <a:cubicBezTo>
                    <a:pt x="130" y="126"/>
                    <a:pt x="130" y="136"/>
                    <a:pt x="141" y="136"/>
                  </a:cubicBezTo>
                  <a:cubicBezTo>
                    <a:pt x="141" y="138"/>
                    <a:pt x="141" y="138"/>
                    <a:pt x="141" y="138"/>
                  </a:cubicBezTo>
                  <a:cubicBezTo>
                    <a:pt x="139" y="138"/>
                    <a:pt x="138" y="138"/>
                    <a:pt x="137" y="138"/>
                  </a:cubicBezTo>
                  <a:cubicBezTo>
                    <a:pt x="123" y="138"/>
                    <a:pt x="123" y="125"/>
                    <a:pt x="123" y="112"/>
                  </a:cubicBezTo>
                  <a:cubicBezTo>
                    <a:pt x="123" y="108"/>
                    <a:pt x="123" y="105"/>
                    <a:pt x="123" y="102"/>
                  </a:cubicBezTo>
                  <a:cubicBezTo>
                    <a:pt x="123" y="99"/>
                    <a:pt x="122" y="96"/>
                    <a:pt x="122" y="94"/>
                  </a:cubicBezTo>
                  <a:cubicBezTo>
                    <a:pt x="122" y="94"/>
                    <a:pt x="122" y="94"/>
                    <a:pt x="122" y="94"/>
                  </a:cubicBezTo>
                  <a:cubicBezTo>
                    <a:pt x="122" y="93"/>
                    <a:pt x="122" y="93"/>
                    <a:pt x="122" y="93"/>
                  </a:cubicBezTo>
                  <a:cubicBezTo>
                    <a:pt x="121" y="92"/>
                    <a:pt x="121" y="91"/>
                    <a:pt x="121" y="90"/>
                  </a:cubicBezTo>
                  <a:cubicBezTo>
                    <a:pt x="120" y="84"/>
                    <a:pt x="118" y="78"/>
                    <a:pt x="120" y="70"/>
                  </a:cubicBezTo>
                  <a:cubicBezTo>
                    <a:pt x="122" y="64"/>
                    <a:pt x="125" y="57"/>
                    <a:pt x="129" y="51"/>
                  </a:cubicBezTo>
                  <a:cubicBezTo>
                    <a:pt x="136" y="39"/>
                    <a:pt x="143" y="27"/>
                    <a:pt x="132" y="13"/>
                  </a:cubicBezTo>
                  <a:cubicBezTo>
                    <a:pt x="126" y="11"/>
                    <a:pt x="121" y="10"/>
                    <a:pt x="115" y="10"/>
                  </a:cubicBezTo>
                  <a:cubicBezTo>
                    <a:pt x="104" y="10"/>
                    <a:pt x="93" y="14"/>
                    <a:pt x="83" y="18"/>
                  </a:cubicBezTo>
                  <a:cubicBezTo>
                    <a:pt x="72" y="22"/>
                    <a:pt x="61" y="26"/>
                    <a:pt x="49" y="26"/>
                  </a:cubicBezTo>
                  <a:cubicBezTo>
                    <a:pt x="48" y="26"/>
                    <a:pt x="47" y="26"/>
                    <a:pt x="45" y="26"/>
                  </a:cubicBezTo>
                  <a:cubicBezTo>
                    <a:pt x="40" y="25"/>
                    <a:pt x="35" y="23"/>
                    <a:pt x="30" y="22"/>
                  </a:cubicBezTo>
                  <a:cubicBezTo>
                    <a:pt x="25" y="19"/>
                    <a:pt x="19" y="17"/>
                    <a:pt x="13" y="17"/>
                  </a:cubicBezTo>
                  <a:cubicBezTo>
                    <a:pt x="9" y="17"/>
                    <a:pt x="4" y="19"/>
                    <a:pt x="1" y="21"/>
                  </a:cubicBezTo>
                  <a:cubicBezTo>
                    <a:pt x="0" y="20"/>
                    <a:pt x="0" y="20"/>
                    <a:pt x="0" y="20"/>
                  </a:cubicBezTo>
                  <a:cubicBezTo>
                    <a:pt x="5" y="15"/>
                    <a:pt x="11" y="13"/>
                    <a:pt x="20" y="13"/>
                  </a:cubicBezTo>
                  <a:cubicBezTo>
                    <a:pt x="20" y="13"/>
                    <a:pt x="20" y="13"/>
                    <a:pt x="20" y="13"/>
                  </a:cubicBezTo>
                  <a:cubicBezTo>
                    <a:pt x="26" y="13"/>
                    <a:pt x="33" y="14"/>
                    <a:pt x="39" y="15"/>
                  </a:cubicBezTo>
                  <a:cubicBezTo>
                    <a:pt x="46" y="16"/>
                    <a:pt x="53" y="17"/>
                    <a:pt x="59" y="17"/>
                  </a:cubicBezTo>
                  <a:cubicBezTo>
                    <a:pt x="61" y="16"/>
                    <a:pt x="60" y="13"/>
                    <a:pt x="59" y="10"/>
                  </a:cubicBezTo>
                  <a:cubicBezTo>
                    <a:pt x="58" y="8"/>
                    <a:pt x="58" y="7"/>
                    <a:pt x="58" y="5"/>
                  </a:cubicBezTo>
                  <a:cubicBezTo>
                    <a:pt x="58" y="5"/>
                    <a:pt x="58" y="5"/>
                    <a:pt x="58" y="5"/>
                  </a:cubicBezTo>
                  <a:cubicBezTo>
                    <a:pt x="58" y="4"/>
                    <a:pt x="58" y="4"/>
                    <a:pt x="58" y="4"/>
                  </a:cubicBezTo>
                  <a:cubicBezTo>
                    <a:pt x="59" y="4"/>
                    <a:pt x="59" y="3"/>
                    <a:pt x="60" y="3"/>
                  </a:cubicBezTo>
                  <a:cubicBezTo>
                    <a:pt x="62" y="1"/>
                    <a:pt x="63" y="0"/>
                    <a:pt x="65" y="0"/>
                  </a:cubicBezTo>
                  <a:close/>
                  <a:moveTo>
                    <a:pt x="67" y="2"/>
                  </a:moveTo>
                  <a:cubicBezTo>
                    <a:pt x="65" y="1"/>
                    <a:pt x="63" y="2"/>
                    <a:pt x="61" y="4"/>
                  </a:cubicBezTo>
                  <a:cubicBezTo>
                    <a:pt x="60" y="4"/>
                    <a:pt x="60" y="5"/>
                    <a:pt x="59" y="5"/>
                  </a:cubicBezTo>
                  <a:cubicBezTo>
                    <a:pt x="59" y="7"/>
                    <a:pt x="60" y="8"/>
                    <a:pt x="60" y="10"/>
                  </a:cubicBezTo>
                  <a:cubicBezTo>
                    <a:pt x="60" y="10"/>
                    <a:pt x="60" y="10"/>
                    <a:pt x="60" y="10"/>
                  </a:cubicBezTo>
                  <a:cubicBezTo>
                    <a:pt x="60" y="8"/>
                    <a:pt x="60" y="7"/>
                    <a:pt x="61" y="5"/>
                  </a:cubicBezTo>
                  <a:cubicBezTo>
                    <a:pt x="62" y="3"/>
                    <a:pt x="65" y="3"/>
                    <a:pt x="66" y="2"/>
                  </a:cubicBezTo>
                  <a:cubicBezTo>
                    <a:pt x="66" y="2"/>
                    <a:pt x="67" y="2"/>
                    <a:pt x="67" y="2"/>
                  </a:cubicBezTo>
                  <a:close/>
                  <a:moveTo>
                    <a:pt x="77" y="14"/>
                  </a:moveTo>
                  <a:cubicBezTo>
                    <a:pt x="76" y="13"/>
                    <a:pt x="76" y="13"/>
                    <a:pt x="76" y="13"/>
                  </a:cubicBezTo>
                  <a:cubicBezTo>
                    <a:pt x="78" y="11"/>
                    <a:pt x="78" y="8"/>
                    <a:pt x="77" y="6"/>
                  </a:cubicBezTo>
                  <a:cubicBezTo>
                    <a:pt x="75" y="3"/>
                    <a:pt x="73" y="1"/>
                    <a:pt x="72" y="2"/>
                  </a:cubicBezTo>
                  <a:cubicBezTo>
                    <a:pt x="73" y="5"/>
                    <a:pt x="76" y="11"/>
                    <a:pt x="73" y="15"/>
                  </a:cubicBezTo>
                  <a:cubicBezTo>
                    <a:pt x="72" y="16"/>
                    <a:pt x="70" y="17"/>
                    <a:pt x="67" y="17"/>
                  </a:cubicBezTo>
                  <a:cubicBezTo>
                    <a:pt x="66" y="17"/>
                    <a:pt x="66" y="17"/>
                    <a:pt x="66" y="17"/>
                  </a:cubicBezTo>
                  <a:cubicBezTo>
                    <a:pt x="66" y="17"/>
                    <a:pt x="66" y="17"/>
                    <a:pt x="66" y="17"/>
                  </a:cubicBezTo>
                  <a:cubicBezTo>
                    <a:pt x="65" y="12"/>
                    <a:pt x="66" y="10"/>
                    <a:pt x="68" y="8"/>
                  </a:cubicBezTo>
                  <a:cubicBezTo>
                    <a:pt x="68" y="8"/>
                    <a:pt x="68" y="7"/>
                    <a:pt x="69" y="7"/>
                  </a:cubicBezTo>
                  <a:cubicBezTo>
                    <a:pt x="69" y="6"/>
                    <a:pt x="68" y="6"/>
                    <a:pt x="68" y="6"/>
                  </a:cubicBezTo>
                  <a:cubicBezTo>
                    <a:pt x="67" y="6"/>
                    <a:pt x="66" y="7"/>
                    <a:pt x="65" y="8"/>
                  </a:cubicBezTo>
                  <a:cubicBezTo>
                    <a:pt x="64" y="10"/>
                    <a:pt x="63" y="11"/>
                    <a:pt x="61" y="12"/>
                  </a:cubicBezTo>
                  <a:cubicBezTo>
                    <a:pt x="61" y="12"/>
                    <a:pt x="61" y="12"/>
                    <a:pt x="61" y="12"/>
                  </a:cubicBezTo>
                  <a:cubicBezTo>
                    <a:pt x="61" y="14"/>
                    <a:pt x="62" y="17"/>
                    <a:pt x="60" y="18"/>
                  </a:cubicBezTo>
                  <a:cubicBezTo>
                    <a:pt x="60" y="19"/>
                    <a:pt x="60" y="19"/>
                    <a:pt x="60" y="19"/>
                  </a:cubicBezTo>
                  <a:cubicBezTo>
                    <a:pt x="60" y="19"/>
                    <a:pt x="60" y="19"/>
                    <a:pt x="60" y="19"/>
                  </a:cubicBezTo>
                  <a:cubicBezTo>
                    <a:pt x="53" y="18"/>
                    <a:pt x="46" y="17"/>
                    <a:pt x="39" y="16"/>
                  </a:cubicBezTo>
                  <a:cubicBezTo>
                    <a:pt x="32" y="15"/>
                    <a:pt x="26" y="14"/>
                    <a:pt x="20" y="14"/>
                  </a:cubicBezTo>
                  <a:cubicBezTo>
                    <a:pt x="20" y="14"/>
                    <a:pt x="20" y="14"/>
                    <a:pt x="20" y="14"/>
                  </a:cubicBezTo>
                  <a:cubicBezTo>
                    <a:pt x="15" y="14"/>
                    <a:pt x="11" y="15"/>
                    <a:pt x="7" y="17"/>
                  </a:cubicBezTo>
                  <a:cubicBezTo>
                    <a:pt x="9" y="16"/>
                    <a:pt x="11" y="16"/>
                    <a:pt x="13" y="16"/>
                  </a:cubicBezTo>
                  <a:cubicBezTo>
                    <a:pt x="18" y="16"/>
                    <a:pt x="24" y="18"/>
                    <a:pt x="29" y="19"/>
                  </a:cubicBezTo>
                  <a:cubicBezTo>
                    <a:pt x="31" y="19"/>
                    <a:pt x="31" y="19"/>
                    <a:pt x="31" y="19"/>
                  </a:cubicBezTo>
                  <a:cubicBezTo>
                    <a:pt x="34" y="18"/>
                    <a:pt x="37" y="17"/>
                    <a:pt x="40" y="17"/>
                  </a:cubicBezTo>
                  <a:cubicBezTo>
                    <a:pt x="40" y="17"/>
                    <a:pt x="40" y="17"/>
                    <a:pt x="40" y="17"/>
                  </a:cubicBezTo>
                  <a:cubicBezTo>
                    <a:pt x="45" y="17"/>
                    <a:pt x="49" y="18"/>
                    <a:pt x="54" y="19"/>
                  </a:cubicBezTo>
                  <a:cubicBezTo>
                    <a:pt x="55" y="19"/>
                    <a:pt x="57" y="20"/>
                    <a:pt x="58" y="20"/>
                  </a:cubicBezTo>
                  <a:cubicBezTo>
                    <a:pt x="60" y="20"/>
                    <a:pt x="60" y="20"/>
                    <a:pt x="60" y="20"/>
                  </a:cubicBezTo>
                  <a:cubicBezTo>
                    <a:pt x="59" y="21"/>
                    <a:pt x="59" y="21"/>
                    <a:pt x="59" y="21"/>
                  </a:cubicBezTo>
                  <a:cubicBezTo>
                    <a:pt x="56" y="23"/>
                    <a:pt x="53" y="24"/>
                    <a:pt x="50" y="24"/>
                  </a:cubicBezTo>
                  <a:cubicBezTo>
                    <a:pt x="47" y="24"/>
                    <a:pt x="43" y="23"/>
                    <a:pt x="40" y="22"/>
                  </a:cubicBezTo>
                  <a:cubicBezTo>
                    <a:pt x="37" y="21"/>
                    <a:pt x="34" y="20"/>
                    <a:pt x="31" y="20"/>
                  </a:cubicBezTo>
                  <a:cubicBezTo>
                    <a:pt x="30" y="20"/>
                    <a:pt x="30" y="20"/>
                    <a:pt x="30" y="20"/>
                  </a:cubicBezTo>
                  <a:cubicBezTo>
                    <a:pt x="30" y="20"/>
                    <a:pt x="31" y="20"/>
                    <a:pt x="31" y="20"/>
                  </a:cubicBezTo>
                  <a:cubicBezTo>
                    <a:pt x="36" y="22"/>
                    <a:pt x="41" y="24"/>
                    <a:pt x="46" y="24"/>
                  </a:cubicBezTo>
                  <a:cubicBezTo>
                    <a:pt x="47" y="24"/>
                    <a:pt x="48" y="24"/>
                    <a:pt x="49" y="24"/>
                  </a:cubicBezTo>
                  <a:cubicBezTo>
                    <a:pt x="61" y="24"/>
                    <a:pt x="72" y="20"/>
                    <a:pt x="82" y="16"/>
                  </a:cubicBezTo>
                  <a:cubicBezTo>
                    <a:pt x="84" y="16"/>
                    <a:pt x="86" y="15"/>
                    <a:pt x="88" y="14"/>
                  </a:cubicBezTo>
                  <a:cubicBezTo>
                    <a:pt x="88" y="14"/>
                    <a:pt x="88" y="14"/>
                    <a:pt x="88" y="14"/>
                  </a:cubicBezTo>
                  <a:cubicBezTo>
                    <a:pt x="87" y="13"/>
                    <a:pt x="87" y="12"/>
                    <a:pt x="87" y="12"/>
                  </a:cubicBezTo>
                  <a:cubicBezTo>
                    <a:pt x="88" y="10"/>
                    <a:pt x="91" y="9"/>
                    <a:pt x="94" y="7"/>
                  </a:cubicBezTo>
                  <a:cubicBezTo>
                    <a:pt x="97" y="7"/>
                    <a:pt x="99" y="6"/>
                    <a:pt x="100" y="5"/>
                  </a:cubicBezTo>
                  <a:cubicBezTo>
                    <a:pt x="101" y="4"/>
                    <a:pt x="101" y="4"/>
                    <a:pt x="101" y="4"/>
                  </a:cubicBezTo>
                  <a:cubicBezTo>
                    <a:pt x="92" y="6"/>
                    <a:pt x="84" y="9"/>
                    <a:pt x="77" y="14"/>
                  </a:cubicBezTo>
                  <a:close/>
                  <a:moveTo>
                    <a:pt x="126" y="98"/>
                  </a:moveTo>
                  <a:cubicBezTo>
                    <a:pt x="126" y="98"/>
                    <a:pt x="125" y="98"/>
                    <a:pt x="125" y="98"/>
                  </a:cubicBezTo>
                  <a:cubicBezTo>
                    <a:pt x="124" y="98"/>
                    <a:pt x="124" y="98"/>
                    <a:pt x="124" y="98"/>
                  </a:cubicBezTo>
                  <a:cubicBezTo>
                    <a:pt x="124" y="97"/>
                    <a:pt x="124" y="97"/>
                    <a:pt x="124" y="97"/>
                  </a:cubicBezTo>
                  <a:cubicBezTo>
                    <a:pt x="123" y="85"/>
                    <a:pt x="129" y="74"/>
                    <a:pt x="135" y="64"/>
                  </a:cubicBezTo>
                  <a:cubicBezTo>
                    <a:pt x="141" y="54"/>
                    <a:pt x="147" y="45"/>
                    <a:pt x="146" y="34"/>
                  </a:cubicBezTo>
                  <a:cubicBezTo>
                    <a:pt x="144" y="15"/>
                    <a:pt x="130" y="4"/>
                    <a:pt x="110" y="4"/>
                  </a:cubicBezTo>
                  <a:cubicBezTo>
                    <a:pt x="107" y="4"/>
                    <a:pt x="104" y="4"/>
                    <a:pt x="101" y="4"/>
                  </a:cubicBezTo>
                  <a:cubicBezTo>
                    <a:pt x="102" y="5"/>
                    <a:pt x="102" y="5"/>
                    <a:pt x="102" y="5"/>
                  </a:cubicBezTo>
                  <a:cubicBezTo>
                    <a:pt x="102" y="6"/>
                    <a:pt x="102" y="6"/>
                    <a:pt x="102" y="7"/>
                  </a:cubicBezTo>
                  <a:cubicBezTo>
                    <a:pt x="101" y="9"/>
                    <a:pt x="99" y="10"/>
                    <a:pt x="96" y="11"/>
                  </a:cubicBezTo>
                  <a:cubicBezTo>
                    <a:pt x="93" y="11"/>
                    <a:pt x="90" y="12"/>
                    <a:pt x="89" y="14"/>
                  </a:cubicBezTo>
                  <a:cubicBezTo>
                    <a:pt x="97" y="11"/>
                    <a:pt x="106" y="8"/>
                    <a:pt x="115" y="8"/>
                  </a:cubicBezTo>
                  <a:cubicBezTo>
                    <a:pt x="121" y="8"/>
                    <a:pt x="127" y="9"/>
                    <a:pt x="132" y="12"/>
                  </a:cubicBezTo>
                  <a:cubicBezTo>
                    <a:pt x="133" y="12"/>
                    <a:pt x="133" y="12"/>
                    <a:pt x="133" y="12"/>
                  </a:cubicBezTo>
                  <a:cubicBezTo>
                    <a:pt x="133" y="12"/>
                    <a:pt x="133" y="12"/>
                    <a:pt x="133" y="12"/>
                  </a:cubicBezTo>
                  <a:cubicBezTo>
                    <a:pt x="145" y="27"/>
                    <a:pt x="137" y="40"/>
                    <a:pt x="130" y="52"/>
                  </a:cubicBezTo>
                  <a:cubicBezTo>
                    <a:pt x="126" y="58"/>
                    <a:pt x="123" y="64"/>
                    <a:pt x="122" y="71"/>
                  </a:cubicBezTo>
                  <a:cubicBezTo>
                    <a:pt x="120" y="76"/>
                    <a:pt x="121" y="80"/>
                    <a:pt x="121" y="84"/>
                  </a:cubicBezTo>
                  <a:cubicBezTo>
                    <a:pt x="122" y="72"/>
                    <a:pt x="126" y="63"/>
                    <a:pt x="131" y="55"/>
                  </a:cubicBezTo>
                  <a:cubicBezTo>
                    <a:pt x="135" y="47"/>
                    <a:pt x="139" y="39"/>
                    <a:pt x="140" y="28"/>
                  </a:cubicBezTo>
                  <a:cubicBezTo>
                    <a:pt x="139" y="27"/>
                    <a:pt x="138" y="25"/>
                    <a:pt x="139" y="24"/>
                  </a:cubicBezTo>
                  <a:cubicBezTo>
                    <a:pt x="139" y="24"/>
                    <a:pt x="139" y="24"/>
                    <a:pt x="140" y="24"/>
                  </a:cubicBezTo>
                  <a:cubicBezTo>
                    <a:pt x="140" y="24"/>
                    <a:pt x="140" y="24"/>
                    <a:pt x="140" y="24"/>
                  </a:cubicBezTo>
                  <a:cubicBezTo>
                    <a:pt x="141" y="24"/>
                    <a:pt x="142" y="24"/>
                    <a:pt x="143" y="26"/>
                  </a:cubicBezTo>
                  <a:cubicBezTo>
                    <a:pt x="143" y="26"/>
                    <a:pt x="143" y="26"/>
                    <a:pt x="143" y="26"/>
                  </a:cubicBezTo>
                  <a:cubicBezTo>
                    <a:pt x="145" y="43"/>
                    <a:pt x="139" y="55"/>
                    <a:pt x="133" y="66"/>
                  </a:cubicBezTo>
                  <a:cubicBezTo>
                    <a:pt x="129" y="73"/>
                    <a:pt x="125" y="81"/>
                    <a:pt x="123" y="89"/>
                  </a:cubicBezTo>
                  <a:cubicBezTo>
                    <a:pt x="123" y="90"/>
                    <a:pt x="123" y="90"/>
                    <a:pt x="123" y="90"/>
                  </a:cubicBezTo>
                  <a:cubicBezTo>
                    <a:pt x="123" y="94"/>
                    <a:pt x="124" y="97"/>
                    <a:pt x="124" y="102"/>
                  </a:cubicBezTo>
                  <a:cubicBezTo>
                    <a:pt x="125" y="105"/>
                    <a:pt x="125" y="108"/>
                    <a:pt x="125" y="112"/>
                  </a:cubicBezTo>
                  <a:cubicBezTo>
                    <a:pt x="125" y="124"/>
                    <a:pt x="125" y="135"/>
                    <a:pt x="135" y="137"/>
                  </a:cubicBezTo>
                  <a:cubicBezTo>
                    <a:pt x="129" y="133"/>
                    <a:pt x="129" y="124"/>
                    <a:pt x="129" y="115"/>
                  </a:cubicBezTo>
                  <a:cubicBezTo>
                    <a:pt x="129" y="112"/>
                    <a:pt x="129" y="112"/>
                    <a:pt x="129" y="112"/>
                  </a:cubicBezTo>
                  <a:cubicBezTo>
                    <a:pt x="130" y="112"/>
                    <a:pt x="130" y="112"/>
                    <a:pt x="130" y="112"/>
                  </a:cubicBezTo>
                  <a:cubicBezTo>
                    <a:pt x="133" y="115"/>
                    <a:pt x="137" y="116"/>
                    <a:pt x="141" y="116"/>
                  </a:cubicBezTo>
                  <a:cubicBezTo>
                    <a:pt x="143" y="116"/>
                    <a:pt x="145" y="115"/>
                    <a:pt x="147" y="114"/>
                  </a:cubicBezTo>
                  <a:cubicBezTo>
                    <a:pt x="147" y="112"/>
                    <a:pt x="147" y="109"/>
                    <a:pt x="147" y="106"/>
                  </a:cubicBezTo>
                  <a:cubicBezTo>
                    <a:pt x="147" y="103"/>
                    <a:pt x="147" y="100"/>
                    <a:pt x="147" y="98"/>
                  </a:cubicBezTo>
                  <a:cubicBezTo>
                    <a:pt x="147" y="98"/>
                    <a:pt x="147" y="98"/>
                    <a:pt x="147" y="98"/>
                  </a:cubicBezTo>
                  <a:cubicBezTo>
                    <a:pt x="146" y="99"/>
                    <a:pt x="145" y="99"/>
                    <a:pt x="144" y="99"/>
                  </a:cubicBezTo>
                  <a:cubicBezTo>
                    <a:pt x="143" y="99"/>
                    <a:pt x="142" y="99"/>
                    <a:pt x="141" y="99"/>
                  </a:cubicBezTo>
                  <a:cubicBezTo>
                    <a:pt x="138" y="98"/>
                    <a:pt x="136" y="97"/>
                    <a:pt x="134" y="98"/>
                  </a:cubicBezTo>
                  <a:cubicBezTo>
                    <a:pt x="131" y="99"/>
                    <a:pt x="131" y="99"/>
                    <a:pt x="131" y="99"/>
                  </a:cubicBezTo>
                  <a:cubicBezTo>
                    <a:pt x="133" y="97"/>
                    <a:pt x="133" y="97"/>
                    <a:pt x="133" y="97"/>
                  </a:cubicBezTo>
                  <a:cubicBezTo>
                    <a:pt x="137" y="93"/>
                    <a:pt x="142" y="93"/>
                    <a:pt x="147" y="97"/>
                  </a:cubicBezTo>
                  <a:cubicBezTo>
                    <a:pt x="147" y="97"/>
                    <a:pt x="147" y="97"/>
                    <a:pt x="147" y="97"/>
                  </a:cubicBezTo>
                  <a:cubicBezTo>
                    <a:pt x="147" y="96"/>
                    <a:pt x="146" y="95"/>
                    <a:pt x="146" y="94"/>
                  </a:cubicBezTo>
                  <a:cubicBezTo>
                    <a:pt x="145" y="93"/>
                    <a:pt x="143" y="93"/>
                    <a:pt x="142" y="93"/>
                  </a:cubicBezTo>
                  <a:cubicBezTo>
                    <a:pt x="139" y="93"/>
                    <a:pt x="136" y="94"/>
                    <a:pt x="133" y="96"/>
                  </a:cubicBezTo>
                  <a:cubicBezTo>
                    <a:pt x="130" y="97"/>
                    <a:pt x="128" y="98"/>
                    <a:pt x="126" y="98"/>
                  </a:cubicBezTo>
                  <a:close/>
                  <a:moveTo>
                    <a:pt x="88" y="12"/>
                  </a:moveTo>
                  <a:cubicBezTo>
                    <a:pt x="90" y="11"/>
                    <a:pt x="93" y="10"/>
                    <a:pt x="95" y="9"/>
                  </a:cubicBezTo>
                  <a:cubicBezTo>
                    <a:pt x="98" y="8"/>
                    <a:pt x="100" y="8"/>
                    <a:pt x="101" y="7"/>
                  </a:cubicBezTo>
                  <a:cubicBezTo>
                    <a:pt x="101" y="7"/>
                    <a:pt x="101" y="6"/>
                    <a:pt x="101" y="6"/>
                  </a:cubicBezTo>
                  <a:cubicBezTo>
                    <a:pt x="99" y="7"/>
                    <a:pt x="97" y="8"/>
                    <a:pt x="95" y="9"/>
                  </a:cubicBezTo>
                  <a:cubicBezTo>
                    <a:pt x="92" y="10"/>
                    <a:pt x="89" y="11"/>
                    <a:pt x="88" y="12"/>
                  </a:cubicBezTo>
                  <a:close/>
                  <a:moveTo>
                    <a:pt x="56" y="21"/>
                  </a:moveTo>
                  <a:cubicBezTo>
                    <a:pt x="55" y="21"/>
                    <a:pt x="54" y="21"/>
                    <a:pt x="53" y="20"/>
                  </a:cubicBezTo>
                  <a:cubicBezTo>
                    <a:pt x="49" y="19"/>
                    <a:pt x="45" y="19"/>
                    <a:pt x="40" y="19"/>
                  </a:cubicBezTo>
                  <a:cubicBezTo>
                    <a:pt x="39" y="19"/>
                    <a:pt x="37" y="19"/>
                    <a:pt x="35" y="19"/>
                  </a:cubicBezTo>
                  <a:cubicBezTo>
                    <a:pt x="37" y="20"/>
                    <a:pt x="38" y="20"/>
                    <a:pt x="40" y="20"/>
                  </a:cubicBezTo>
                  <a:cubicBezTo>
                    <a:pt x="44" y="21"/>
                    <a:pt x="47" y="22"/>
                    <a:pt x="50" y="22"/>
                  </a:cubicBezTo>
                  <a:cubicBezTo>
                    <a:pt x="52" y="22"/>
                    <a:pt x="54" y="22"/>
                    <a:pt x="56" y="21"/>
                  </a:cubicBezTo>
                  <a:close/>
                  <a:moveTo>
                    <a:pt x="141" y="27"/>
                  </a:moveTo>
                  <a:cubicBezTo>
                    <a:pt x="141" y="26"/>
                    <a:pt x="141" y="26"/>
                    <a:pt x="140" y="25"/>
                  </a:cubicBezTo>
                  <a:cubicBezTo>
                    <a:pt x="141" y="26"/>
                    <a:pt x="141" y="27"/>
                    <a:pt x="141" y="27"/>
                  </a:cubicBezTo>
                  <a:cubicBezTo>
                    <a:pt x="141" y="28"/>
                    <a:pt x="141" y="28"/>
                    <a:pt x="141" y="28"/>
                  </a:cubicBezTo>
                  <a:cubicBezTo>
                    <a:pt x="141" y="28"/>
                    <a:pt x="141" y="28"/>
                    <a:pt x="141" y="28"/>
                  </a:cubicBezTo>
                  <a:cubicBezTo>
                    <a:pt x="141" y="40"/>
                    <a:pt x="136" y="48"/>
                    <a:pt x="132" y="56"/>
                  </a:cubicBezTo>
                  <a:cubicBezTo>
                    <a:pt x="128" y="64"/>
                    <a:pt x="123" y="72"/>
                    <a:pt x="123" y="84"/>
                  </a:cubicBezTo>
                  <a:cubicBezTo>
                    <a:pt x="125" y="77"/>
                    <a:pt x="128" y="71"/>
                    <a:pt x="131" y="66"/>
                  </a:cubicBezTo>
                  <a:cubicBezTo>
                    <a:pt x="138" y="54"/>
                    <a:pt x="144" y="43"/>
                    <a:pt x="141" y="27"/>
                  </a:cubicBezTo>
                  <a:close/>
                  <a:moveTo>
                    <a:pt x="145" y="98"/>
                  </a:moveTo>
                  <a:cubicBezTo>
                    <a:pt x="142" y="95"/>
                    <a:pt x="139" y="95"/>
                    <a:pt x="136" y="96"/>
                  </a:cubicBezTo>
                  <a:cubicBezTo>
                    <a:pt x="138" y="96"/>
                    <a:pt x="140" y="97"/>
                    <a:pt x="141" y="97"/>
                  </a:cubicBezTo>
                  <a:cubicBezTo>
                    <a:pt x="143" y="98"/>
                    <a:pt x="144" y="98"/>
                    <a:pt x="145" y="98"/>
                  </a:cubicBezTo>
                  <a:close/>
                  <a:moveTo>
                    <a:pt x="132" y="100"/>
                  </a:moveTo>
                  <a:cubicBezTo>
                    <a:pt x="142" y="100"/>
                    <a:pt x="142" y="100"/>
                    <a:pt x="142" y="100"/>
                  </a:cubicBezTo>
                  <a:cubicBezTo>
                    <a:pt x="143" y="100"/>
                    <a:pt x="143" y="100"/>
                    <a:pt x="143" y="100"/>
                  </a:cubicBezTo>
                  <a:cubicBezTo>
                    <a:pt x="146" y="102"/>
                    <a:pt x="146" y="108"/>
                    <a:pt x="146" y="113"/>
                  </a:cubicBezTo>
                  <a:cubicBezTo>
                    <a:pt x="146" y="114"/>
                    <a:pt x="146" y="114"/>
                    <a:pt x="146" y="114"/>
                  </a:cubicBezTo>
                  <a:cubicBezTo>
                    <a:pt x="145" y="114"/>
                    <a:pt x="145" y="114"/>
                    <a:pt x="145" y="114"/>
                  </a:cubicBezTo>
                  <a:cubicBezTo>
                    <a:pt x="138" y="115"/>
                    <a:pt x="132" y="112"/>
                    <a:pt x="130" y="108"/>
                  </a:cubicBezTo>
                  <a:cubicBezTo>
                    <a:pt x="129" y="105"/>
                    <a:pt x="129" y="102"/>
                    <a:pt x="132" y="100"/>
                  </a:cubicBezTo>
                  <a:close/>
                  <a:moveTo>
                    <a:pt x="142" y="101"/>
                  </a:moveTo>
                  <a:cubicBezTo>
                    <a:pt x="133" y="101"/>
                    <a:pt x="133" y="101"/>
                    <a:pt x="133" y="101"/>
                  </a:cubicBezTo>
                  <a:cubicBezTo>
                    <a:pt x="131" y="103"/>
                    <a:pt x="130" y="105"/>
                    <a:pt x="131" y="107"/>
                  </a:cubicBezTo>
                  <a:cubicBezTo>
                    <a:pt x="133" y="111"/>
                    <a:pt x="138" y="113"/>
                    <a:pt x="144" y="112"/>
                  </a:cubicBezTo>
                  <a:cubicBezTo>
                    <a:pt x="145" y="106"/>
                    <a:pt x="144" y="103"/>
                    <a:pt x="142" y="101"/>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8" name="Hình tự do 51"/>
            <p:cNvSpPr>
              <a:spLocks noEditPoints="1"/>
            </p:cNvSpPr>
            <p:nvPr/>
          </p:nvSpPr>
          <p:spPr bwMode="auto">
            <a:xfrm>
              <a:off x="4205288" y="5753100"/>
              <a:ext cx="303213" cy="344488"/>
            </a:xfrm>
            <a:custGeom>
              <a:avLst/>
              <a:gdLst>
                <a:gd name="T0" fmla="*/ 47 w 135"/>
                <a:gd name="T1" fmla="*/ 133 h 153"/>
                <a:gd name="T2" fmla="*/ 91 w 135"/>
                <a:gd name="T3" fmla="*/ 114 h 153"/>
                <a:gd name="T4" fmla="*/ 47 w 135"/>
                <a:gd name="T5" fmla="*/ 138 h 153"/>
                <a:gd name="T6" fmla="*/ 0 w 135"/>
                <a:gd name="T7" fmla="*/ 124 h 153"/>
                <a:gd name="T8" fmla="*/ 4 w 135"/>
                <a:gd name="T9" fmla="*/ 133 h 153"/>
                <a:gd name="T10" fmla="*/ 97 w 135"/>
                <a:gd name="T11" fmla="*/ 109 h 153"/>
                <a:gd name="T12" fmla="*/ 100 w 135"/>
                <a:gd name="T13" fmla="*/ 94 h 153"/>
                <a:gd name="T14" fmla="*/ 125 w 135"/>
                <a:gd name="T15" fmla="*/ 22 h 153"/>
                <a:gd name="T16" fmla="*/ 101 w 135"/>
                <a:gd name="T17" fmla="*/ 15 h 153"/>
                <a:gd name="T18" fmla="*/ 114 w 135"/>
                <a:gd name="T19" fmla="*/ 5 h 153"/>
                <a:gd name="T20" fmla="*/ 132 w 135"/>
                <a:gd name="T21" fmla="*/ 30 h 153"/>
                <a:gd name="T22" fmla="*/ 107 w 135"/>
                <a:gd name="T23" fmla="*/ 106 h 153"/>
                <a:gd name="T24" fmla="*/ 100 w 135"/>
                <a:gd name="T25" fmla="*/ 137 h 153"/>
                <a:gd name="T26" fmla="*/ 95 w 135"/>
                <a:gd name="T27" fmla="*/ 113 h 153"/>
                <a:gd name="T28" fmla="*/ 47 w 135"/>
                <a:gd name="T29" fmla="*/ 133 h 153"/>
                <a:gd name="T30" fmla="*/ 102 w 135"/>
                <a:gd name="T31" fmla="*/ 107 h 153"/>
                <a:gd name="T32" fmla="*/ 128 w 135"/>
                <a:gd name="T33" fmla="*/ 36 h 153"/>
                <a:gd name="T34" fmla="*/ 102 w 135"/>
                <a:gd name="T35" fmla="*/ 107 h 153"/>
                <a:gd name="T36" fmla="*/ 114 w 135"/>
                <a:gd name="T37" fmla="*/ 110 h 153"/>
                <a:gd name="T38" fmla="*/ 118 w 135"/>
                <a:gd name="T39" fmla="*/ 128 h 153"/>
                <a:gd name="T40" fmla="*/ 114 w 135"/>
                <a:gd name="T41" fmla="*/ 110 h 153"/>
                <a:gd name="T42" fmla="*/ 104 w 135"/>
                <a:gd name="T43" fmla="*/ 110 h 153"/>
                <a:gd name="T44" fmla="*/ 102 w 135"/>
                <a:gd name="T45" fmla="*/ 131 h 153"/>
                <a:gd name="T46" fmla="*/ 115 w 135"/>
                <a:gd name="T47" fmla="*/ 133 h 153"/>
                <a:gd name="T48" fmla="*/ 104 w 135"/>
                <a:gd name="T49" fmla="*/ 11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53">
                  <a:moveTo>
                    <a:pt x="47" y="133"/>
                  </a:moveTo>
                  <a:cubicBezTo>
                    <a:pt x="62" y="133"/>
                    <a:pt x="76" y="119"/>
                    <a:pt x="91" y="114"/>
                  </a:cubicBezTo>
                  <a:cubicBezTo>
                    <a:pt x="82" y="120"/>
                    <a:pt x="63" y="134"/>
                    <a:pt x="47" y="138"/>
                  </a:cubicBezTo>
                  <a:cubicBezTo>
                    <a:pt x="28" y="143"/>
                    <a:pt x="0" y="144"/>
                    <a:pt x="0" y="124"/>
                  </a:cubicBezTo>
                  <a:cubicBezTo>
                    <a:pt x="6" y="123"/>
                    <a:pt x="1" y="132"/>
                    <a:pt x="4" y="133"/>
                  </a:cubicBezTo>
                  <a:cubicBezTo>
                    <a:pt x="38" y="148"/>
                    <a:pt x="65" y="113"/>
                    <a:pt x="97" y="109"/>
                  </a:cubicBezTo>
                  <a:cubicBezTo>
                    <a:pt x="98" y="104"/>
                    <a:pt x="100" y="100"/>
                    <a:pt x="100" y="94"/>
                  </a:cubicBezTo>
                  <a:cubicBezTo>
                    <a:pt x="109" y="85"/>
                    <a:pt x="131" y="46"/>
                    <a:pt x="125" y="22"/>
                  </a:cubicBezTo>
                  <a:cubicBezTo>
                    <a:pt x="123" y="12"/>
                    <a:pt x="109" y="0"/>
                    <a:pt x="101" y="15"/>
                  </a:cubicBezTo>
                  <a:cubicBezTo>
                    <a:pt x="97" y="9"/>
                    <a:pt x="107" y="4"/>
                    <a:pt x="114" y="5"/>
                  </a:cubicBezTo>
                  <a:cubicBezTo>
                    <a:pt x="125" y="6"/>
                    <a:pt x="131" y="18"/>
                    <a:pt x="132" y="30"/>
                  </a:cubicBezTo>
                  <a:cubicBezTo>
                    <a:pt x="135" y="56"/>
                    <a:pt x="111" y="90"/>
                    <a:pt x="107" y="106"/>
                  </a:cubicBezTo>
                  <a:cubicBezTo>
                    <a:pt x="133" y="105"/>
                    <a:pt x="126" y="153"/>
                    <a:pt x="100" y="137"/>
                  </a:cubicBezTo>
                  <a:cubicBezTo>
                    <a:pt x="97" y="130"/>
                    <a:pt x="98" y="120"/>
                    <a:pt x="95" y="113"/>
                  </a:cubicBezTo>
                  <a:cubicBezTo>
                    <a:pt x="78" y="113"/>
                    <a:pt x="63" y="127"/>
                    <a:pt x="47" y="133"/>
                  </a:cubicBezTo>
                  <a:close/>
                  <a:moveTo>
                    <a:pt x="102" y="107"/>
                  </a:moveTo>
                  <a:cubicBezTo>
                    <a:pt x="112" y="84"/>
                    <a:pt x="130" y="63"/>
                    <a:pt x="128" y="36"/>
                  </a:cubicBezTo>
                  <a:cubicBezTo>
                    <a:pt x="126" y="65"/>
                    <a:pt x="105" y="83"/>
                    <a:pt x="102" y="107"/>
                  </a:cubicBezTo>
                  <a:close/>
                  <a:moveTo>
                    <a:pt x="114" y="110"/>
                  </a:moveTo>
                  <a:cubicBezTo>
                    <a:pt x="117" y="118"/>
                    <a:pt x="121" y="121"/>
                    <a:pt x="118" y="128"/>
                  </a:cubicBezTo>
                  <a:cubicBezTo>
                    <a:pt x="128" y="125"/>
                    <a:pt x="119" y="112"/>
                    <a:pt x="114" y="110"/>
                  </a:cubicBezTo>
                  <a:close/>
                  <a:moveTo>
                    <a:pt x="104" y="110"/>
                  </a:moveTo>
                  <a:cubicBezTo>
                    <a:pt x="100" y="114"/>
                    <a:pt x="100" y="125"/>
                    <a:pt x="102" y="131"/>
                  </a:cubicBezTo>
                  <a:cubicBezTo>
                    <a:pt x="108" y="132"/>
                    <a:pt x="110" y="135"/>
                    <a:pt x="115" y="133"/>
                  </a:cubicBezTo>
                  <a:cubicBezTo>
                    <a:pt x="120" y="121"/>
                    <a:pt x="114" y="111"/>
                    <a:pt x="104" y="110"/>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sp>
          <p:nvSpPr>
            <p:cNvPr id="109" name="Hình tự do 52"/>
            <p:cNvSpPr>
              <a:spLocks noEditPoints="1"/>
            </p:cNvSpPr>
            <p:nvPr/>
          </p:nvSpPr>
          <p:spPr bwMode="auto">
            <a:xfrm>
              <a:off x="4202113" y="5762625"/>
              <a:ext cx="306388" cy="311150"/>
            </a:xfrm>
            <a:custGeom>
              <a:avLst/>
              <a:gdLst>
                <a:gd name="T0" fmla="*/ 0 w 136"/>
                <a:gd name="T1" fmla="*/ 120 h 138"/>
                <a:gd name="T2" fmla="*/ 4 w 136"/>
                <a:gd name="T3" fmla="*/ 120 h 138"/>
                <a:gd name="T4" fmla="*/ 23 w 136"/>
                <a:gd name="T5" fmla="*/ 132 h 138"/>
                <a:gd name="T6" fmla="*/ 97 w 136"/>
                <a:gd name="T7" fmla="*/ 104 h 138"/>
                <a:gd name="T8" fmla="*/ 100 w 136"/>
                <a:gd name="T9" fmla="*/ 90 h 138"/>
                <a:gd name="T10" fmla="*/ 103 w 136"/>
                <a:gd name="T11" fmla="*/ 11 h 138"/>
                <a:gd name="T12" fmla="*/ 101 w 136"/>
                <a:gd name="T13" fmla="*/ 6 h 138"/>
                <a:gd name="T14" fmla="*/ 134 w 136"/>
                <a:gd name="T15" fmla="*/ 26 h 138"/>
                <a:gd name="T16" fmla="*/ 125 w 136"/>
                <a:gd name="T17" fmla="*/ 119 h 138"/>
                <a:gd name="T18" fmla="*/ 100 w 136"/>
                <a:gd name="T19" fmla="*/ 133 h 138"/>
                <a:gd name="T20" fmla="*/ 96 w 136"/>
                <a:gd name="T21" fmla="*/ 110 h 138"/>
                <a:gd name="T22" fmla="*/ 87 w 136"/>
                <a:gd name="T23" fmla="*/ 115 h 138"/>
                <a:gd name="T24" fmla="*/ 5 w 136"/>
                <a:gd name="T25" fmla="*/ 129 h 138"/>
                <a:gd name="T26" fmla="*/ 48 w 136"/>
                <a:gd name="T27" fmla="*/ 134 h 138"/>
                <a:gd name="T28" fmla="*/ 48 w 136"/>
                <a:gd name="T29" fmla="*/ 129 h 138"/>
                <a:gd name="T30" fmla="*/ 65 w 136"/>
                <a:gd name="T31" fmla="*/ 120 h 138"/>
                <a:gd name="T32" fmla="*/ 97 w 136"/>
                <a:gd name="T33" fmla="*/ 108 h 138"/>
                <a:gd name="T34" fmla="*/ 97 w 136"/>
                <a:gd name="T35" fmla="*/ 109 h 138"/>
                <a:gd name="T36" fmla="*/ 111 w 136"/>
                <a:gd name="T37" fmla="*/ 135 h 138"/>
                <a:gd name="T38" fmla="*/ 118 w 136"/>
                <a:gd name="T39" fmla="*/ 125 h 138"/>
                <a:gd name="T40" fmla="*/ 117 w 136"/>
                <a:gd name="T41" fmla="*/ 129 h 138"/>
                <a:gd name="T42" fmla="*/ 108 w 136"/>
                <a:gd name="T43" fmla="*/ 129 h 138"/>
                <a:gd name="T44" fmla="*/ 103 w 136"/>
                <a:gd name="T45" fmla="*/ 128 h 138"/>
                <a:gd name="T46" fmla="*/ 105 w 136"/>
                <a:gd name="T47" fmla="*/ 105 h 138"/>
                <a:gd name="T48" fmla="*/ 118 w 136"/>
                <a:gd name="T49" fmla="*/ 124 h 138"/>
                <a:gd name="T50" fmla="*/ 114 w 136"/>
                <a:gd name="T51" fmla="*/ 105 h 138"/>
                <a:gd name="T52" fmla="*/ 108 w 136"/>
                <a:gd name="T53" fmla="*/ 102 h 138"/>
                <a:gd name="T54" fmla="*/ 115 w 136"/>
                <a:gd name="T55" fmla="*/ 82 h 138"/>
                <a:gd name="T56" fmla="*/ 102 w 136"/>
                <a:gd name="T57" fmla="*/ 7 h 138"/>
                <a:gd name="T58" fmla="*/ 127 w 136"/>
                <a:gd name="T59" fmla="*/ 18 h 138"/>
                <a:gd name="T60" fmla="*/ 98 w 136"/>
                <a:gd name="T61" fmla="*/ 105 h 138"/>
                <a:gd name="T62" fmla="*/ 23 w 136"/>
                <a:gd name="T63" fmla="*/ 133 h 138"/>
                <a:gd name="T64" fmla="*/ 104 w 136"/>
                <a:gd name="T65" fmla="*/ 127 h 138"/>
                <a:gd name="T66" fmla="*/ 115 w 136"/>
                <a:gd name="T67" fmla="*/ 113 h 138"/>
                <a:gd name="T68" fmla="*/ 89 w 136"/>
                <a:gd name="T69" fmla="*/ 110 h 138"/>
                <a:gd name="T70" fmla="*/ 74 w 136"/>
                <a:gd name="T71" fmla="*/ 118 h 138"/>
                <a:gd name="T72" fmla="*/ 4 w 136"/>
                <a:gd name="T73" fmla="*/ 127 h 138"/>
                <a:gd name="T74" fmla="*/ 2 w 136"/>
                <a:gd name="T75" fmla="*/ 121 h 138"/>
                <a:gd name="T76" fmla="*/ 120 w 136"/>
                <a:gd name="T77" fmla="*/ 123 h 138"/>
                <a:gd name="T78" fmla="*/ 102 w 136"/>
                <a:gd name="T79" fmla="*/ 108 h 138"/>
                <a:gd name="T80" fmla="*/ 128 w 136"/>
                <a:gd name="T81" fmla="*/ 32 h 138"/>
                <a:gd name="T82" fmla="*/ 104 w 136"/>
                <a:gd name="T83" fmla="*/ 103 h 138"/>
                <a:gd name="T84" fmla="*/ 116 w 136"/>
                <a:gd name="T85" fmla="*/ 72 h 138"/>
                <a:gd name="T86" fmla="*/ 128 w 136"/>
                <a:gd name="T87" fmla="*/ 44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6" h="138">
                  <a:moveTo>
                    <a:pt x="26" y="138"/>
                  </a:moveTo>
                  <a:cubicBezTo>
                    <a:pt x="16" y="138"/>
                    <a:pt x="9" y="136"/>
                    <a:pt x="5" y="131"/>
                  </a:cubicBezTo>
                  <a:cubicBezTo>
                    <a:pt x="2" y="129"/>
                    <a:pt x="0" y="125"/>
                    <a:pt x="0" y="120"/>
                  </a:cubicBezTo>
                  <a:cubicBezTo>
                    <a:pt x="0" y="120"/>
                    <a:pt x="0" y="120"/>
                    <a:pt x="0" y="120"/>
                  </a:cubicBezTo>
                  <a:cubicBezTo>
                    <a:pt x="1" y="119"/>
                    <a:pt x="1" y="119"/>
                    <a:pt x="1" y="119"/>
                  </a:cubicBezTo>
                  <a:cubicBezTo>
                    <a:pt x="2" y="119"/>
                    <a:pt x="3" y="119"/>
                    <a:pt x="4" y="120"/>
                  </a:cubicBezTo>
                  <a:cubicBezTo>
                    <a:pt x="5" y="121"/>
                    <a:pt x="5" y="123"/>
                    <a:pt x="5" y="124"/>
                  </a:cubicBezTo>
                  <a:cubicBezTo>
                    <a:pt x="5" y="126"/>
                    <a:pt x="5" y="128"/>
                    <a:pt x="6" y="128"/>
                  </a:cubicBezTo>
                  <a:cubicBezTo>
                    <a:pt x="11" y="131"/>
                    <a:pt x="17" y="132"/>
                    <a:pt x="23" y="132"/>
                  </a:cubicBezTo>
                  <a:cubicBezTo>
                    <a:pt x="37" y="132"/>
                    <a:pt x="49" y="125"/>
                    <a:pt x="63" y="118"/>
                  </a:cubicBezTo>
                  <a:cubicBezTo>
                    <a:pt x="74" y="112"/>
                    <a:pt x="85" y="106"/>
                    <a:pt x="97" y="104"/>
                  </a:cubicBezTo>
                  <a:cubicBezTo>
                    <a:pt x="97" y="104"/>
                    <a:pt x="97" y="104"/>
                    <a:pt x="97" y="104"/>
                  </a:cubicBezTo>
                  <a:cubicBezTo>
                    <a:pt x="99" y="100"/>
                    <a:pt x="100" y="96"/>
                    <a:pt x="100" y="90"/>
                  </a:cubicBezTo>
                  <a:cubicBezTo>
                    <a:pt x="100" y="90"/>
                    <a:pt x="100" y="90"/>
                    <a:pt x="100" y="90"/>
                  </a:cubicBezTo>
                  <a:cubicBezTo>
                    <a:pt x="100" y="90"/>
                    <a:pt x="100" y="90"/>
                    <a:pt x="100" y="90"/>
                  </a:cubicBezTo>
                  <a:cubicBezTo>
                    <a:pt x="109" y="81"/>
                    <a:pt x="132" y="42"/>
                    <a:pt x="125" y="18"/>
                  </a:cubicBezTo>
                  <a:cubicBezTo>
                    <a:pt x="124" y="12"/>
                    <a:pt x="117" y="4"/>
                    <a:pt x="111" y="4"/>
                  </a:cubicBezTo>
                  <a:cubicBezTo>
                    <a:pt x="108" y="4"/>
                    <a:pt x="105" y="7"/>
                    <a:pt x="103" y="11"/>
                  </a:cubicBezTo>
                  <a:cubicBezTo>
                    <a:pt x="102" y="12"/>
                    <a:pt x="102" y="12"/>
                    <a:pt x="102" y="12"/>
                  </a:cubicBezTo>
                  <a:cubicBezTo>
                    <a:pt x="101" y="11"/>
                    <a:pt x="101" y="11"/>
                    <a:pt x="101" y="11"/>
                  </a:cubicBezTo>
                  <a:cubicBezTo>
                    <a:pt x="100" y="9"/>
                    <a:pt x="100" y="8"/>
                    <a:pt x="101" y="6"/>
                  </a:cubicBezTo>
                  <a:cubicBezTo>
                    <a:pt x="103" y="2"/>
                    <a:pt x="109" y="0"/>
                    <a:pt x="114" y="0"/>
                  </a:cubicBezTo>
                  <a:cubicBezTo>
                    <a:pt x="114" y="0"/>
                    <a:pt x="114" y="0"/>
                    <a:pt x="115" y="0"/>
                  </a:cubicBezTo>
                  <a:cubicBezTo>
                    <a:pt x="127" y="1"/>
                    <a:pt x="133" y="14"/>
                    <a:pt x="134" y="26"/>
                  </a:cubicBezTo>
                  <a:cubicBezTo>
                    <a:pt x="136" y="44"/>
                    <a:pt x="125" y="66"/>
                    <a:pt x="117" y="83"/>
                  </a:cubicBezTo>
                  <a:cubicBezTo>
                    <a:pt x="113" y="90"/>
                    <a:pt x="110" y="96"/>
                    <a:pt x="109" y="101"/>
                  </a:cubicBezTo>
                  <a:cubicBezTo>
                    <a:pt x="120" y="101"/>
                    <a:pt x="125" y="110"/>
                    <a:pt x="125" y="119"/>
                  </a:cubicBezTo>
                  <a:cubicBezTo>
                    <a:pt x="125" y="128"/>
                    <a:pt x="120" y="137"/>
                    <a:pt x="111" y="137"/>
                  </a:cubicBezTo>
                  <a:cubicBezTo>
                    <a:pt x="107" y="137"/>
                    <a:pt x="104" y="136"/>
                    <a:pt x="100" y="134"/>
                  </a:cubicBezTo>
                  <a:cubicBezTo>
                    <a:pt x="100" y="133"/>
                    <a:pt x="100" y="133"/>
                    <a:pt x="100" y="133"/>
                  </a:cubicBezTo>
                  <a:cubicBezTo>
                    <a:pt x="100" y="133"/>
                    <a:pt x="100" y="133"/>
                    <a:pt x="100" y="133"/>
                  </a:cubicBezTo>
                  <a:cubicBezTo>
                    <a:pt x="98" y="130"/>
                    <a:pt x="98" y="125"/>
                    <a:pt x="97" y="120"/>
                  </a:cubicBezTo>
                  <a:cubicBezTo>
                    <a:pt x="97" y="116"/>
                    <a:pt x="97" y="113"/>
                    <a:pt x="96" y="110"/>
                  </a:cubicBezTo>
                  <a:cubicBezTo>
                    <a:pt x="95" y="110"/>
                    <a:pt x="95" y="110"/>
                    <a:pt x="94" y="110"/>
                  </a:cubicBezTo>
                  <a:cubicBezTo>
                    <a:pt x="92" y="111"/>
                    <a:pt x="92" y="111"/>
                    <a:pt x="92" y="111"/>
                  </a:cubicBezTo>
                  <a:cubicBezTo>
                    <a:pt x="91" y="112"/>
                    <a:pt x="89" y="113"/>
                    <a:pt x="87" y="115"/>
                  </a:cubicBezTo>
                  <a:cubicBezTo>
                    <a:pt x="77" y="121"/>
                    <a:pt x="61" y="132"/>
                    <a:pt x="48" y="135"/>
                  </a:cubicBezTo>
                  <a:cubicBezTo>
                    <a:pt x="41" y="137"/>
                    <a:pt x="33" y="138"/>
                    <a:pt x="26" y="138"/>
                  </a:cubicBezTo>
                  <a:close/>
                  <a:moveTo>
                    <a:pt x="5" y="129"/>
                  </a:moveTo>
                  <a:cubicBezTo>
                    <a:pt x="5" y="130"/>
                    <a:pt x="5" y="130"/>
                    <a:pt x="6" y="130"/>
                  </a:cubicBezTo>
                  <a:cubicBezTo>
                    <a:pt x="10" y="134"/>
                    <a:pt x="17" y="137"/>
                    <a:pt x="26" y="137"/>
                  </a:cubicBezTo>
                  <a:cubicBezTo>
                    <a:pt x="33" y="137"/>
                    <a:pt x="41" y="135"/>
                    <a:pt x="48" y="134"/>
                  </a:cubicBezTo>
                  <a:cubicBezTo>
                    <a:pt x="61" y="130"/>
                    <a:pt x="76" y="120"/>
                    <a:pt x="86" y="114"/>
                  </a:cubicBezTo>
                  <a:cubicBezTo>
                    <a:pt x="82" y="115"/>
                    <a:pt x="78" y="117"/>
                    <a:pt x="75" y="119"/>
                  </a:cubicBezTo>
                  <a:cubicBezTo>
                    <a:pt x="66" y="124"/>
                    <a:pt x="57" y="129"/>
                    <a:pt x="48" y="129"/>
                  </a:cubicBezTo>
                  <a:cubicBezTo>
                    <a:pt x="44" y="129"/>
                    <a:pt x="44" y="129"/>
                    <a:pt x="44" y="129"/>
                  </a:cubicBezTo>
                  <a:cubicBezTo>
                    <a:pt x="48" y="128"/>
                    <a:pt x="48" y="128"/>
                    <a:pt x="48" y="128"/>
                  </a:cubicBezTo>
                  <a:cubicBezTo>
                    <a:pt x="54" y="126"/>
                    <a:pt x="59" y="123"/>
                    <a:pt x="65" y="120"/>
                  </a:cubicBezTo>
                  <a:cubicBezTo>
                    <a:pt x="75" y="114"/>
                    <a:pt x="85" y="108"/>
                    <a:pt x="96" y="108"/>
                  </a:cubicBezTo>
                  <a:cubicBezTo>
                    <a:pt x="96" y="108"/>
                    <a:pt x="96" y="108"/>
                    <a:pt x="96" y="108"/>
                  </a:cubicBezTo>
                  <a:cubicBezTo>
                    <a:pt x="97" y="108"/>
                    <a:pt x="97" y="108"/>
                    <a:pt x="97" y="108"/>
                  </a:cubicBezTo>
                  <a:cubicBezTo>
                    <a:pt x="97" y="108"/>
                    <a:pt x="97" y="108"/>
                    <a:pt x="97" y="108"/>
                  </a:cubicBezTo>
                  <a:cubicBezTo>
                    <a:pt x="97" y="108"/>
                    <a:pt x="97" y="108"/>
                    <a:pt x="97" y="108"/>
                  </a:cubicBezTo>
                  <a:cubicBezTo>
                    <a:pt x="97" y="109"/>
                    <a:pt x="97" y="109"/>
                    <a:pt x="97" y="109"/>
                  </a:cubicBezTo>
                  <a:cubicBezTo>
                    <a:pt x="98" y="112"/>
                    <a:pt x="99" y="116"/>
                    <a:pt x="99" y="120"/>
                  </a:cubicBezTo>
                  <a:cubicBezTo>
                    <a:pt x="99" y="124"/>
                    <a:pt x="100" y="129"/>
                    <a:pt x="101" y="132"/>
                  </a:cubicBezTo>
                  <a:cubicBezTo>
                    <a:pt x="104" y="134"/>
                    <a:pt x="108" y="135"/>
                    <a:pt x="111" y="135"/>
                  </a:cubicBezTo>
                  <a:cubicBezTo>
                    <a:pt x="118" y="135"/>
                    <a:pt x="122" y="129"/>
                    <a:pt x="123" y="123"/>
                  </a:cubicBezTo>
                  <a:cubicBezTo>
                    <a:pt x="122" y="124"/>
                    <a:pt x="121" y="125"/>
                    <a:pt x="119" y="125"/>
                  </a:cubicBezTo>
                  <a:cubicBezTo>
                    <a:pt x="118" y="125"/>
                    <a:pt x="118" y="125"/>
                    <a:pt x="118" y="125"/>
                  </a:cubicBezTo>
                  <a:cubicBezTo>
                    <a:pt x="118" y="127"/>
                    <a:pt x="117" y="128"/>
                    <a:pt x="117" y="129"/>
                  </a:cubicBezTo>
                  <a:cubicBezTo>
                    <a:pt x="117" y="129"/>
                    <a:pt x="117" y="129"/>
                    <a:pt x="117" y="129"/>
                  </a:cubicBezTo>
                  <a:cubicBezTo>
                    <a:pt x="117" y="129"/>
                    <a:pt x="117" y="129"/>
                    <a:pt x="117" y="129"/>
                  </a:cubicBezTo>
                  <a:cubicBezTo>
                    <a:pt x="115" y="130"/>
                    <a:pt x="114" y="130"/>
                    <a:pt x="113" y="130"/>
                  </a:cubicBezTo>
                  <a:cubicBezTo>
                    <a:pt x="113" y="130"/>
                    <a:pt x="113" y="130"/>
                    <a:pt x="113" y="130"/>
                  </a:cubicBezTo>
                  <a:cubicBezTo>
                    <a:pt x="111" y="130"/>
                    <a:pt x="109" y="130"/>
                    <a:pt x="108" y="129"/>
                  </a:cubicBezTo>
                  <a:cubicBezTo>
                    <a:pt x="106" y="129"/>
                    <a:pt x="105" y="128"/>
                    <a:pt x="103" y="128"/>
                  </a:cubicBezTo>
                  <a:cubicBezTo>
                    <a:pt x="103" y="128"/>
                    <a:pt x="103" y="128"/>
                    <a:pt x="103" y="128"/>
                  </a:cubicBezTo>
                  <a:cubicBezTo>
                    <a:pt x="103" y="128"/>
                    <a:pt x="103" y="128"/>
                    <a:pt x="103" y="128"/>
                  </a:cubicBezTo>
                  <a:cubicBezTo>
                    <a:pt x="100" y="122"/>
                    <a:pt x="100" y="110"/>
                    <a:pt x="104" y="105"/>
                  </a:cubicBezTo>
                  <a:cubicBezTo>
                    <a:pt x="105" y="105"/>
                    <a:pt x="105" y="105"/>
                    <a:pt x="105" y="105"/>
                  </a:cubicBezTo>
                  <a:cubicBezTo>
                    <a:pt x="105" y="105"/>
                    <a:pt x="105" y="105"/>
                    <a:pt x="105" y="105"/>
                  </a:cubicBezTo>
                  <a:cubicBezTo>
                    <a:pt x="110" y="106"/>
                    <a:pt x="114" y="108"/>
                    <a:pt x="116" y="112"/>
                  </a:cubicBezTo>
                  <a:cubicBezTo>
                    <a:pt x="118" y="116"/>
                    <a:pt x="119" y="120"/>
                    <a:pt x="118" y="124"/>
                  </a:cubicBezTo>
                  <a:cubicBezTo>
                    <a:pt x="118" y="124"/>
                    <a:pt x="118" y="124"/>
                    <a:pt x="118" y="124"/>
                  </a:cubicBezTo>
                  <a:cubicBezTo>
                    <a:pt x="121" y="119"/>
                    <a:pt x="119" y="116"/>
                    <a:pt x="117" y="112"/>
                  </a:cubicBezTo>
                  <a:cubicBezTo>
                    <a:pt x="116" y="110"/>
                    <a:pt x="115" y="109"/>
                    <a:pt x="114" y="106"/>
                  </a:cubicBezTo>
                  <a:cubicBezTo>
                    <a:pt x="114" y="105"/>
                    <a:pt x="114" y="105"/>
                    <a:pt x="114" y="105"/>
                  </a:cubicBezTo>
                  <a:cubicBezTo>
                    <a:pt x="115" y="105"/>
                    <a:pt x="115" y="105"/>
                    <a:pt x="115" y="105"/>
                  </a:cubicBezTo>
                  <a:cubicBezTo>
                    <a:pt x="117" y="106"/>
                    <a:pt x="121" y="109"/>
                    <a:pt x="123" y="113"/>
                  </a:cubicBezTo>
                  <a:cubicBezTo>
                    <a:pt x="121" y="107"/>
                    <a:pt x="116" y="102"/>
                    <a:pt x="108" y="102"/>
                  </a:cubicBezTo>
                  <a:cubicBezTo>
                    <a:pt x="107" y="102"/>
                    <a:pt x="107" y="102"/>
                    <a:pt x="107" y="102"/>
                  </a:cubicBezTo>
                  <a:cubicBezTo>
                    <a:pt x="107" y="101"/>
                    <a:pt x="107" y="101"/>
                    <a:pt x="107" y="101"/>
                  </a:cubicBezTo>
                  <a:cubicBezTo>
                    <a:pt x="108" y="97"/>
                    <a:pt x="112" y="90"/>
                    <a:pt x="115" y="82"/>
                  </a:cubicBezTo>
                  <a:cubicBezTo>
                    <a:pt x="124" y="65"/>
                    <a:pt x="134" y="44"/>
                    <a:pt x="133" y="26"/>
                  </a:cubicBezTo>
                  <a:cubicBezTo>
                    <a:pt x="131" y="15"/>
                    <a:pt x="126" y="3"/>
                    <a:pt x="115" y="2"/>
                  </a:cubicBezTo>
                  <a:cubicBezTo>
                    <a:pt x="110" y="1"/>
                    <a:pt x="104" y="4"/>
                    <a:pt x="102" y="7"/>
                  </a:cubicBezTo>
                  <a:cubicBezTo>
                    <a:pt x="102" y="7"/>
                    <a:pt x="102" y="8"/>
                    <a:pt x="102" y="9"/>
                  </a:cubicBezTo>
                  <a:cubicBezTo>
                    <a:pt x="105" y="4"/>
                    <a:pt x="109" y="3"/>
                    <a:pt x="111" y="3"/>
                  </a:cubicBezTo>
                  <a:cubicBezTo>
                    <a:pt x="118" y="3"/>
                    <a:pt x="125" y="11"/>
                    <a:pt x="127" y="18"/>
                  </a:cubicBezTo>
                  <a:cubicBezTo>
                    <a:pt x="133" y="42"/>
                    <a:pt x="110" y="81"/>
                    <a:pt x="101" y="91"/>
                  </a:cubicBezTo>
                  <a:cubicBezTo>
                    <a:pt x="102" y="96"/>
                    <a:pt x="100" y="100"/>
                    <a:pt x="99" y="104"/>
                  </a:cubicBezTo>
                  <a:cubicBezTo>
                    <a:pt x="98" y="105"/>
                    <a:pt x="98" y="105"/>
                    <a:pt x="98" y="105"/>
                  </a:cubicBezTo>
                  <a:cubicBezTo>
                    <a:pt x="98" y="105"/>
                    <a:pt x="98" y="105"/>
                    <a:pt x="98" y="105"/>
                  </a:cubicBezTo>
                  <a:cubicBezTo>
                    <a:pt x="86" y="107"/>
                    <a:pt x="75" y="113"/>
                    <a:pt x="64" y="119"/>
                  </a:cubicBezTo>
                  <a:cubicBezTo>
                    <a:pt x="51" y="126"/>
                    <a:pt x="37" y="133"/>
                    <a:pt x="23" y="133"/>
                  </a:cubicBezTo>
                  <a:cubicBezTo>
                    <a:pt x="17" y="133"/>
                    <a:pt x="11" y="132"/>
                    <a:pt x="5" y="129"/>
                  </a:cubicBezTo>
                  <a:cubicBezTo>
                    <a:pt x="5" y="129"/>
                    <a:pt x="5" y="129"/>
                    <a:pt x="5" y="129"/>
                  </a:cubicBezTo>
                  <a:close/>
                  <a:moveTo>
                    <a:pt x="104" y="127"/>
                  </a:moveTo>
                  <a:cubicBezTo>
                    <a:pt x="106" y="127"/>
                    <a:pt x="107" y="127"/>
                    <a:pt x="108" y="128"/>
                  </a:cubicBezTo>
                  <a:cubicBezTo>
                    <a:pt x="111" y="129"/>
                    <a:pt x="113" y="129"/>
                    <a:pt x="116" y="128"/>
                  </a:cubicBezTo>
                  <a:cubicBezTo>
                    <a:pt x="118" y="123"/>
                    <a:pt x="118" y="117"/>
                    <a:pt x="115" y="113"/>
                  </a:cubicBezTo>
                  <a:cubicBezTo>
                    <a:pt x="113" y="110"/>
                    <a:pt x="109" y="107"/>
                    <a:pt x="105" y="107"/>
                  </a:cubicBezTo>
                  <a:cubicBezTo>
                    <a:pt x="102" y="111"/>
                    <a:pt x="102" y="121"/>
                    <a:pt x="104" y="127"/>
                  </a:cubicBezTo>
                  <a:close/>
                  <a:moveTo>
                    <a:pt x="89" y="110"/>
                  </a:moveTo>
                  <a:cubicBezTo>
                    <a:pt x="81" y="112"/>
                    <a:pt x="73" y="117"/>
                    <a:pt x="65" y="121"/>
                  </a:cubicBezTo>
                  <a:cubicBezTo>
                    <a:pt x="61" y="123"/>
                    <a:pt x="57" y="125"/>
                    <a:pt x="53" y="127"/>
                  </a:cubicBezTo>
                  <a:cubicBezTo>
                    <a:pt x="60" y="126"/>
                    <a:pt x="67" y="122"/>
                    <a:pt x="74" y="118"/>
                  </a:cubicBezTo>
                  <a:cubicBezTo>
                    <a:pt x="79" y="115"/>
                    <a:pt x="84" y="112"/>
                    <a:pt x="89" y="110"/>
                  </a:cubicBezTo>
                  <a:close/>
                  <a:moveTo>
                    <a:pt x="2" y="121"/>
                  </a:moveTo>
                  <a:cubicBezTo>
                    <a:pt x="2" y="123"/>
                    <a:pt x="3" y="125"/>
                    <a:pt x="4" y="127"/>
                  </a:cubicBezTo>
                  <a:cubicBezTo>
                    <a:pt x="3" y="127"/>
                    <a:pt x="3" y="125"/>
                    <a:pt x="3" y="124"/>
                  </a:cubicBezTo>
                  <a:cubicBezTo>
                    <a:pt x="3" y="123"/>
                    <a:pt x="4" y="122"/>
                    <a:pt x="3" y="121"/>
                  </a:cubicBezTo>
                  <a:cubicBezTo>
                    <a:pt x="3" y="121"/>
                    <a:pt x="3" y="121"/>
                    <a:pt x="2" y="121"/>
                  </a:cubicBezTo>
                  <a:close/>
                  <a:moveTo>
                    <a:pt x="116" y="108"/>
                  </a:moveTo>
                  <a:cubicBezTo>
                    <a:pt x="117" y="109"/>
                    <a:pt x="118" y="110"/>
                    <a:pt x="118" y="111"/>
                  </a:cubicBezTo>
                  <a:cubicBezTo>
                    <a:pt x="120" y="115"/>
                    <a:pt x="122" y="118"/>
                    <a:pt x="120" y="123"/>
                  </a:cubicBezTo>
                  <a:cubicBezTo>
                    <a:pt x="122" y="122"/>
                    <a:pt x="123" y="121"/>
                    <a:pt x="123" y="119"/>
                  </a:cubicBezTo>
                  <a:cubicBezTo>
                    <a:pt x="123" y="115"/>
                    <a:pt x="119" y="110"/>
                    <a:pt x="116" y="108"/>
                  </a:cubicBezTo>
                  <a:close/>
                  <a:moveTo>
                    <a:pt x="102" y="108"/>
                  </a:moveTo>
                  <a:cubicBezTo>
                    <a:pt x="103" y="103"/>
                    <a:pt x="103" y="103"/>
                    <a:pt x="103" y="103"/>
                  </a:cubicBezTo>
                  <a:cubicBezTo>
                    <a:pt x="104" y="92"/>
                    <a:pt x="109" y="82"/>
                    <a:pt x="114" y="72"/>
                  </a:cubicBezTo>
                  <a:cubicBezTo>
                    <a:pt x="121" y="60"/>
                    <a:pt x="127" y="47"/>
                    <a:pt x="128" y="32"/>
                  </a:cubicBezTo>
                  <a:cubicBezTo>
                    <a:pt x="130" y="32"/>
                    <a:pt x="130" y="32"/>
                    <a:pt x="130" y="32"/>
                  </a:cubicBezTo>
                  <a:cubicBezTo>
                    <a:pt x="131" y="51"/>
                    <a:pt x="122" y="68"/>
                    <a:pt x="114" y="84"/>
                  </a:cubicBezTo>
                  <a:cubicBezTo>
                    <a:pt x="110" y="90"/>
                    <a:pt x="107" y="97"/>
                    <a:pt x="104" y="103"/>
                  </a:cubicBezTo>
                  <a:lnTo>
                    <a:pt x="102" y="108"/>
                  </a:lnTo>
                  <a:close/>
                  <a:moveTo>
                    <a:pt x="128" y="44"/>
                  </a:moveTo>
                  <a:cubicBezTo>
                    <a:pt x="125" y="54"/>
                    <a:pt x="120" y="63"/>
                    <a:pt x="116" y="72"/>
                  </a:cubicBezTo>
                  <a:cubicBezTo>
                    <a:pt x="111" y="81"/>
                    <a:pt x="107" y="89"/>
                    <a:pt x="105" y="97"/>
                  </a:cubicBezTo>
                  <a:cubicBezTo>
                    <a:pt x="108" y="92"/>
                    <a:pt x="110" y="88"/>
                    <a:pt x="112" y="83"/>
                  </a:cubicBezTo>
                  <a:cubicBezTo>
                    <a:pt x="119" y="71"/>
                    <a:pt x="126" y="58"/>
                    <a:pt x="128" y="44"/>
                  </a:cubicBezTo>
                  <a:close/>
                </a:path>
              </a:pathLst>
            </a:custGeom>
            <a:grpFill/>
            <a:ln>
              <a:noFill/>
            </a:ln>
          </p:spPr>
          <p:txBody>
            <a:bodyPr vert="horz" wrap="square" lIns="91440" tIns="45720" rIns="91440" bIns="45720" numCol="1" rtlCol="0" anchor="t" anchorCtr="0" compatLnSpc="1">
              <a:prstTxWarp prst="textNoShape">
                <a:avLst/>
              </a:prstTxWarp>
            </a:bodyPr>
            <a:lstStyle/>
            <a:p>
              <a:pPr rtl="0"/>
              <a:endParaRPr lang="vi-VN" dirty="0"/>
            </a:p>
          </p:txBody>
        </p:sp>
      </p:grpSp>
      <p:sp>
        <p:nvSpPr>
          <p:cNvPr id="80" name="Chỗ dành sẵn cho Ảnh 33" descr="Chỗ dành sẵn trống để thêm một hình ảnh. Bấm vào chỗ dành sẵn, rồi chọn hình ảnh mà bạn muốn thêm."/>
          <p:cNvSpPr>
            <a:spLocks noGrp="1"/>
          </p:cNvSpPr>
          <p:nvPr>
            <p:ph type="pic" sz="quarter" idx="20"/>
          </p:nvPr>
        </p:nvSpPr>
        <p:spPr>
          <a:xfrm>
            <a:off x="8222798" y="1824285"/>
            <a:ext cx="2715768" cy="2776308"/>
          </a:xfrm>
          <a:solidFill>
            <a:schemeClr val="bg2"/>
          </a:solidFill>
          <a:ln w="38100">
            <a:solidFill>
              <a:schemeClr val="bg1"/>
            </a:solidFill>
          </a:ln>
        </p:spPr>
        <p:txBody>
          <a:bodyPr rtlCol="0"/>
          <a:lstStyle>
            <a:lvl1pPr marL="0" indent="0" algn="ctr" rtl="0">
              <a:buNone/>
              <a:defRPr/>
            </a:lvl1pPr>
          </a:lstStyle>
          <a:p>
            <a:pPr rtl="0"/>
            <a:r>
              <a:rPr lang="en-US"/>
              <a:t>Click icon to add picture</a:t>
            </a:r>
            <a:endParaRPr lang="vi-VN" dirty="0"/>
          </a:p>
        </p:txBody>
      </p:sp>
      <p:sp>
        <p:nvSpPr>
          <p:cNvPr id="83" name="Chỗ dành sẵn cho Văn bản 3"/>
          <p:cNvSpPr>
            <a:spLocks noGrp="1"/>
          </p:cNvSpPr>
          <p:nvPr>
            <p:ph type="body" sz="half" idx="22"/>
          </p:nvPr>
        </p:nvSpPr>
        <p:spPr>
          <a:xfrm>
            <a:off x="8209082" y="4947405"/>
            <a:ext cx="2743200" cy="914400"/>
          </a:xfrm>
        </p:spPr>
        <p:txBody>
          <a:bodyPr rtlCol="0">
            <a:normAutofit/>
          </a:bodyPr>
          <a:lstStyle>
            <a:lvl1pPr marL="0" indent="0" algn="l" rtl="0">
              <a:spcBef>
                <a:spcPts val="1600"/>
              </a:spcBef>
              <a:buNone/>
              <a:defRPr sz="1600"/>
            </a:lvl1pPr>
            <a:lvl2pPr marL="457200" indent="0" algn="l" rtl="0">
              <a:buNone/>
              <a:defRPr sz="1400"/>
            </a:lvl2pPr>
            <a:lvl3pPr marL="914400" indent="0" algn="l" rtl="0">
              <a:buNone/>
              <a:defRPr sz="1200"/>
            </a:lvl3pPr>
            <a:lvl4pPr marL="1371600" indent="0" algn="l" rtl="0">
              <a:buNone/>
              <a:defRPr sz="1000"/>
            </a:lvl4pPr>
            <a:lvl5pPr marL="1828800" indent="0" algn="l" rtl="0">
              <a:buNone/>
              <a:defRPr sz="1000"/>
            </a:lvl5pPr>
            <a:lvl6pPr marL="2286000" indent="0" algn="l" rtl="0">
              <a:buNone/>
              <a:defRPr sz="1000"/>
            </a:lvl6pPr>
            <a:lvl7pPr marL="2743200" indent="0" algn="l" rtl="0">
              <a:buNone/>
              <a:defRPr sz="1000"/>
            </a:lvl7pPr>
            <a:lvl8pPr marL="3200400" indent="0" algn="l" rtl="0">
              <a:buNone/>
              <a:defRPr sz="1000"/>
            </a:lvl8pPr>
            <a:lvl9pPr marL="3657600" indent="0" algn="l" rtl="0">
              <a:buNone/>
              <a:defRPr sz="1000"/>
            </a:lvl9pPr>
          </a:lstStyle>
          <a:p>
            <a:pPr lvl="0" rtl="0"/>
            <a:r>
              <a:rPr lang="en-US"/>
              <a:t>Click to edit Master text styles</a:t>
            </a:r>
          </a:p>
        </p:txBody>
      </p:sp>
      <p:sp>
        <p:nvSpPr>
          <p:cNvPr id="8" name="Chỗ dành sẵn cho Số Trang chiếu 7"/>
          <p:cNvSpPr>
            <a:spLocks noGrp="1"/>
          </p:cNvSpPr>
          <p:nvPr>
            <p:ph type="sldNum" sz="quarter" idx="12"/>
          </p:nvPr>
        </p:nvSpPr>
        <p:spPr/>
        <p:txBody>
          <a:bodyPr rtlCol="0"/>
          <a:lstStyle/>
          <a:p>
            <a:pPr rtl="0"/>
            <a:fld id="{022B156B-59AE-415F-B24B-8756D48BB977}" type="slidenum">
              <a:rPr lang="vi-VN"/>
              <a:pPr/>
              <a:t>‹#›</a:t>
            </a:fld>
            <a:endParaRPr lang="vi-VN" dirty="0"/>
          </a:p>
        </p:txBody>
      </p:sp>
      <p:sp>
        <p:nvSpPr>
          <p:cNvPr id="7" name="Chỗ dành sẵn cho Chân trang 6"/>
          <p:cNvSpPr>
            <a:spLocks noGrp="1"/>
          </p:cNvSpPr>
          <p:nvPr>
            <p:ph type="ftr" sz="quarter" idx="11"/>
          </p:nvPr>
        </p:nvSpPr>
        <p:spPr/>
        <p:txBody>
          <a:bodyPr rtlCol="0"/>
          <a:lstStyle/>
          <a:p>
            <a:pPr rtl="0"/>
            <a:endParaRPr lang="vi-VN" dirty="0"/>
          </a:p>
        </p:txBody>
      </p:sp>
      <p:sp>
        <p:nvSpPr>
          <p:cNvPr id="6" name="Chỗ dành sẵn cho Ngày tháng 5"/>
          <p:cNvSpPr>
            <a:spLocks noGrp="1"/>
          </p:cNvSpPr>
          <p:nvPr>
            <p:ph type="dt" sz="half" idx="10"/>
          </p:nvPr>
        </p:nvSpPr>
        <p:spPr/>
        <p:txBody>
          <a:bodyPr rtlCol="0"/>
          <a:lstStyle>
            <a:lvl1pPr>
              <a:defRPr/>
            </a:lvl1pPr>
          </a:lstStyle>
          <a:p>
            <a:fld id="{C03B2062-D8F8-46C3-A13F-A2368F91A522}" type="datetime1">
              <a:rPr lang="vi-VN" smtClean="0"/>
              <a:pPr/>
              <a:t>04/12/2023</a:t>
            </a:fld>
            <a:endParaRPr lang="vi-VN" dirty="0"/>
          </a:p>
        </p:txBody>
      </p:sp>
    </p:spTree>
    <p:extLst>
      <p:ext uri="{BB962C8B-B14F-4D97-AF65-F5344CB8AC3E}">
        <p14:creationId xmlns:p14="http://schemas.microsoft.com/office/powerpoint/2010/main" val="16819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9ACB90-4172-4D38-A1A4-6A9AAB3CA49E}"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1833114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9ACB90-4172-4D38-A1A4-6A9AAB3CA49E}" type="datetimeFigureOut">
              <a:rPr lang="en-US" smtClean="0"/>
              <a:pPr/>
              <a:t>12/4/2023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9554894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9ACB90-4172-4D38-A1A4-6A9AAB3CA49E}" type="datetimeFigureOut">
              <a:rPr lang="en-US" smtClean="0"/>
              <a:pPr/>
              <a:t>12/4/2023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2835613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9ACB90-4172-4D38-A1A4-6A9AAB3CA49E}" type="datetimeFigureOut">
              <a:rPr lang="en-US" smtClean="0"/>
              <a:pPr/>
              <a:t>12/4/2023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11591117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ACB90-4172-4D38-A1A4-6A9AAB3CA49E}"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25338829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9ACB90-4172-4D38-A1A4-6A9AAB3CA49E}" type="datetimeFigureOut">
              <a:rPr lang="en-US" smtClean="0"/>
              <a:pPr/>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9494211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ACB90-4172-4D38-A1A4-6A9AAB3CA49E}"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35093556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9ACB90-4172-4D38-A1A4-6A9AAB3CA49E}" type="datetimeFigureOut">
              <a:rPr lang="en-US" smtClean="0"/>
              <a:pPr/>
              <a:t>12/4/2023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6BFC6A-0BDC-4686-A3D5-0917BF301046}" type="slidenum">
              <a:rPr lang="en-US" smtClean="0"/>
              <a:pPr/>
              <a:t>‹#›</a:t>
            </a:fld>
            <a:endParaRPr lang="en-US"/>
          </a:p>
        </p:txBody>
      </p:sp>
    </p:spTree>
    <p:extLst>
      <p:ext uri="{BB962C8B-B14F-4D97-AF65-F5344CB8AC3E}">
        <p14:creationId xmlns:p14="http://schemas.microsoft.com/office/powerpoint/2010/main" val="4669620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94A9973-8DDF-42B6-B2DC-9AEA2C1B41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08E634-7212-C562-8795-D448283854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2B0F58-DCA5-FD8A-037B-9BF8373141C7}"/>
              </a:ext>
            </a:extLst>
          </p:cNvPr>
          <p:cNvSpPr>
            <a:spLocks noGrp="1" noChangeArrowheads="1"/>
          </p:cNvSpPr>
          <p:nvPr>
            <p:ph type="sldNum" sz="quarter" idx="12"/>
          </p:nvPr>
        </p:nvSpPr>
        <p:spPr>
          <a:ln/>
        </p:spPr>
        <p:txBody>
          <a:bodyPr/>
          <a:lstStyle>
            <a:lvl1pPr>
              <a:defRPr/>
            </a:lvl1pPr>
          </a:lstStyle>
          <a:p>
            <a:fld id="{18C69555-0035-40D9-BD7E-F433E4A5F200}" type="slidenum">
              <a:rPr lang="en-US" altLang="en-US"/>
              <a:pPr/>
              <a:t>‹#›</a:t>
            </a:fld>
            <a:endParaRPr lang="en-US" altLang="en-US"/>
          </a:p>
        </p:txBody>
      </p:sp>
    </p:spTree>
    <p:extLst>
      <p:ext uri="{BB962C8B-B14F-4D97-AF65-F5344CB8AC3E}">
        <p14:creationId xmlns:p14="http://schemas.microsoft.com/office/powerpoint/2010/main" val="40850601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9A0B896-65AD-0449-B79A-947EB96911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2A349-88D3-E898-EECC-91E0C06C8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0F47C4-DEC7-FA3A-BB5E-279ABDD124ED}"/>
              </a:ext>
            </a:extLst>
          </p:cNvPr>
          <p:cNvSpPr>
            <a:spLocks noGrp="1" noChangeArrowheads="1"/>
          </p:cNvSpPr>
          <p:nvPr>
            <p:ph type="sldNum" sz="quarter" idx="12"/>
          </p:nvPr>
        </p:nvSpPr>
        <p:spPr>
          <a:ln/>
        </p:spPr>
        <p:txBody>
          <a:bodyPr/>
          <a:lstStyle>
            <a:lvl1pPr>
              <a:defRPr/>
            </a:lvl1pPr>
          </a:lstStyle>
          <a:p>
            <a:fld id="{5B20EF17-CAB9-4F1A-A89F-2A9A2984E91A}" type="slidenum">
              <a:rPr lang="en-US" altLang="en-US"/>
              <a:pPr/>
              <a:t>‹#›</a:t>
            </a:fld>
            <a:endParaRPr lang="en-US" altLang="en-US"/>
          </a:p>
        </p:txBody>
      </p:sp>
    </p:spTree>
    <p:extLst>
      <p:ext uri="{BB962C8B-B14F-4D97-AF65-F5344CB8AC3E}">
        <p14:creationId xmlns:p14="http://schemas.microsoft.com/office/powerpoint/2010/main" val="3882379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theme" Target="../theme/theme14.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slideLayout" Target="../slideLayouts/slideLayout17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theme" Target="../theme/theme15.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6.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slideLayout" Target="../slideLayouts/slideLayout206.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5" Type="http://schemas.openxmlformats.org/officeDocument/2006/relationships/theme" Target="../theme/theme17.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theme" Target="../theme/theme19.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9.pn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0.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10.jpe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1.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slideLayout" Target="../slideLayouts/slideLayout269.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3.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4.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image" Target="../media/image11.jpg"/><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5.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image" Target="../media/image12.JPG"/><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6.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theme" Target="../theme/theme27.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2" Type="http://schemas.openxmlformats.org/officeDocument/2006/relationships/slideLayout" Target="../slideLayouts/slideLayout315.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9.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Chỗ dành sẵn cho Tiêu đề 1"/>
          <p:cNvSpPr>
            <a:spLocks noGrp="1"/>
          </p:cNvSpPr>
          <p:nvPr>
            <p:ph type="title"/>
          </p:nvPr>
        </p:nvSpPr>
        <p:spPr>
          <a:xfrm>
            <a:off x="1065212" y="304800"/>
            <a:ext cx="10058402" cy="1219200"/>
          </a:xfrm>
          <a:prstGeom prst="rect">
            <a:avLst/>
          </a:prstGeom>
        </p:spPr>
        <p:txBody>
          <a:bodyPr vert="horz" lIns="91440" tIns="45720" rIns="91440" bIns="45720" rtlCol="0" anchor="b">
            <a:normAutofit/>
          </a:bodyPr>
          <a:lstStyle/>
          <a:p>
            <a:pPr rtl="0"/>
            <a:r>
              <a:rPr lang="vi-VN" dirty="0"/>
              <a:t>Bấm để sửa kiểu tiêu đề Bản cái</a:t>
            </a:r>
          </a:p>
        </p:txBody>
      </p:sp>
      <p:sp>
        <p:nvSpPr>
          <p:cNvPr id="3" name="Chỗ dành sẵn cho Văn bản 2"/>
          <p:cNvSpPr>
            <a:spLocks noGrp="1"/>
          </p:cNvSpPr>
          <p:nvPr>
            <p:ph type="body" idx="1"/>
          </p:nvPr>
        </p:nvSpPr>
        <p:spPr>
          <a:xfrm>
            <a:off x="1065214" y="1752600"/>
            <a:ext cx="10058400" cy="4229100"/>
          </a:xfrm>
          <a:prstGeom prst="rect">
            <a:avLst/>
          </a:prstGeom>
        </p:spPr>
        <p:txBody>
          <a:bodyPr vert="horz" lIns="91440" tIns="45720" rIns="91440" bIns="45720" rtlCol="0">
            <a:normAutofit/>
          </a:bodyPr>
          <a:lstStyle/>
          <a:p>
            <a:pPr lvl="0" rtl="0"/>
            <a:r>
              <a:rPr lang="vi-VN" dirty="0" err="1"/>
              <a:t>Chỉnh</a:t>
            </a:r>
            <a:r>
              <a:rPr lang="vi-VN" dirty="0"/>
              <a:t> sửa </a:t>
            </a:r>
            <a:r>
              <a:rPr lang="vi-VN" dirty="0" err="1"/>
              <a:t>kiểu</a:t>
            </a:r>
            <a:r>
              <a:rPr lang="vi-VN" dirty="0"/>
              <a:t> văn bản </a:t>
            </a:r>
            <a:r>
              <a:rPr lang="vi-VN" dirty="0" err="1"/>
              <a:t>Bản</a:t>
            </a:r>
            <a:r>
              <a:rPr lang="vi-VN" dirty="0"/>
              <a:t> </a:t>
            </a:r>
            <a:r>
              <a:rPr lang="vi-VN" dirty="0" err="1"/>
              <a:t>cái</a:t>
            </a:r>
            <a:endParaRPr lang="vi-VN" dirty="0"/>
          </a:p>
          <a:p>
            <a:pPr lvl="1" rtl="0"/>
            <a:r>
              <a:rPr lang="vi-VN" dirty="0" err="1"/>
              <a:t>Mức</a:t>
            </a:r>
            <a:r>
              <a:rPr lang="vi-VN" dirty="0"/>
              <a:t> hai</a:t>
            </a:r>
          </a:p>
          <a:p>
            <a:pPr lvl="2" rtl="0"/>
            <a:r>
              <a:rPr lang="vi-VN" dirty="0" err="1"/>
              <a:t>Mức</a:t>
            </a:r>
            <a:r>
              <a:rPr lang="vi-VN" dirty="0"/>
              <a:t> ba</a:t>
            </a:r>
          </a:p>
          <a:p>
            <a:pPr lvl="3" rtl="0"/>
            <a:r>
              <a:rPr lang="vi-VN" dirty="0" err="1"/>
              <a:t>Mức</a:t>
            </a:r>
            <a:r>
              <a:rPr lang="vi-VN" dirty="0"/>
              <a:t> bốn</a:t>
            </a:r>
          </a:p>
          <a:p>
            <a:pPr lvl="4" rtl="0"/>
            <a:r>
              <a:rPr lang="vi-VN" dirty="0" err="1"/>
              <a:t>Mức</a:t>
            </a:r>
            <a:r>
              <a:rPr lang="vi-VN" dirty="0"/>
              <a:t> năm</a:t>
            </a:r>
          </a:p>
        </p:txBody>
      </p:sp>
      <p:sp>
        <p:nvSpPr>
          <p:cNvPr id="6" name="Chỗ dành sẵn cho Số Trang chiếu 5"/>
          <p:cNvSpPr>
            <a:spLocks noGrp="1"/>
          </p:cNvSpPr>
          <p:nvPr>
            <p:ph type="sldNum" sz="quarter" idx="4"/>
          </p:nvPr>
        </p:nvSpPr>
        <p:spPr>
          <a:xfrm>
            <a:off x="1065213" y="6019801"/>
            <a:ext cx="7620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022B156B-59AE-415F-B24B-8756D48BB977}" type="slidenum">
              <a:rPr lang="vi-VN" smtClean="0"/>
              <a:pPr/>
              <a:t>‹#›</a:t>
            </a:fld>
            <a:endParaRPr lang="vi-VN" dirty="0"/>
          </a:p>
        </p:txBody>
      </p:sp>
      <p:sp>
        <p:nvSpPr>
          <p:cNvPr id="5" name="Chỗ dành sẵn cho Chân trang 4"/>
          <p:cNvSpPr>
            <a:spLocks noGrp="1"/>
          </p:cNvSpPr>
          <p:nvPr>
            <p:ph type="ftr" sz="quarter" idx="3"/>
          </p:nvPr>
        </p:nvSpPr>
        <p:spPr>
          <a:xfrm>
            <a:off x="1979613" y="6019801"/>
            <a:ext cx="594360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endParaRPr lang="vi-VN" dirty="0"/>
          </a:p>
        </p:txBody>
      </p:sp>
      <p:sp>
        <p:nvSpPr>
          <p:cNvPr id="4" name="Chỗ dành sẵn cho Ngày tháng 3"/>
          <p:cNvSpPr>
            <a:spLocks noGrp="1"/>
          </p:cNvSpPr>
          <p:nvPr>
            <p:ph type="dt" sz="half" idx="2"/>
          </p:nvPr>
        </p:nvSpPr>
        <p:spPr>
          <a:xfrm>
            <a:off x="8075611" y="6019801"/>
            <a:ext cx="1396260" cy="228600"/>
          </a:xfrm>
          <a:prstGeom prst="rect">
            <a:avLst/>
          </a:prstGeom>
        </p:spPr>
        <p:txBody>
          <a:bodyPr vert="horz" lIns="91440" tIns="45720" rIns="91440" bIns="45720" rtlCol="0" anchor="ctr"/>
          <a:lstStyle>
            <a:lvl1pPr algn="l" rtl="0">
              <a:defRPr sz="1100">
                <a:solidFill>
                  <a:schemeClr val="tx1"/>
                </a:solidFill>
                <a:latin typeface="Arial" panose="020B0604020202020204" pitchFamily="34" charset="0"/>
                <a:ea typeface="Tahoma" panose="020B0604030504040204" pitchFamily="34" charset="0"/>
                <a:cs typeface="Arial" panose="020B0604020202020204" pitchFamily="34" charset="0"/>
              </a:defRPr>
            </a:lvl1pPr>
          </a:lstStyle>
          <a:p>
            <a:fld id="{27D914FD-5CA8-45C1-915F-680DA1912D0A}" type="datetime1">
              <a:rPr lang="vi-VN" smtClean="0"/>
              <a:pPr/>
              <a:t>04/12/2023</a:t>
            </a:fld>
            <a:endParaRPr lang="vi-VN" dirty="0"/>
          </a:p>
        </p:txBody>
      </p:sp>
    </p:spTree>
    <p:extLst>
      <p:ext uri="{BB962C8B-B14F-4D97-AF65-F5344CB8AC3E}">
        <p14:creationId xmlns:p14="http://schemas.microsoft.com/office/powerpoint/2010/main" val="1300630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xStyles>
    <p:titleStyle>
      <a:lvl1pPr algn="l" defTabSz="914400" rtl="0" eaLnBrk="1" latinLnBrk="0" hangingPunct="1">
        <a:lnSpc>
          <a:spcPct val="90000"/>
        </a:lnSpc>
        <a:spcBef>
          <a:spcPct val="0"/>
        </a:spcBef>
        <a:buNone/>
        <a:defRPr sz="3600" kern="1200">
          <a:solidFill>
            <a:schemeClr val="tx1">
              <a:lumMod val="50000"/>
            </a:schemeClr>
          </a:solidFill>
          <a:latin typeface="Arial" panose="020B0604020202020204" pitchFamily="34" charset="0"/>
          <a:ea typeface="Tahoma" panose="020B0604030504040204" pitchFamily="34" charset="0"/>
          <a:cs typeface="Arial" panose="020B0604020202020204" pitchFamily="34" charset="0"/>
        </a:defRPr>
      </a:lvl1pPr>
    </p:titleStyle>
    <p:bodyStyle>
      <a:lvl1pPr marL="347472" indent="-347472" algn="l" defTabSz="914400" rtl="0" eaLnBrk="1" latinLnBrk="0" hangingPunct="1">
        <a:lnSpc>
          <a:spcPct val="100000"/>
        </a:lnSpc>
        <a:spcBef>
          <a:spcPts val="1800"/>
        </a:spcBef>
        <a:buFont typeface="Arial" panose="020B0604020202020204" pitchFamily="34" charset="0"/>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0664" indent="-283464" algn="l" defTabSz="914400" rtl="0" eaLnBrk="1" latinLnBrk="0" hangingPunct="1">
        <a:lnSpc>
          <a:spcPct val="100000"/>
        </a:lnSpc>
        <a:spcBef>
          <a:spcPts val="1200"/>
        </a:spcBef>
        <a:buFont typeface="Arial" panose="020B0604020202020204" pitchFamily="34" charset="0"/>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8pPr>
      <a:lvl9pPr marL="3886200" indent="-228600" algn="l" defTabSz="914400" rtl="0" eaLnBrk="1" latinLnBrk="0" hangingPunct="1">
        <a:lnSpc>
          <a:spcPct val="90000"/>
        </a:lnSpc>
        <a:spcBef>
          <a:spcPts val="600"/>
        </a:spcBef>
        <a:buFont typeface="Arial" panose="020B0604020202020204"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9090EC97-6FF0-CD88-783C-264F30263434}"/>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6FFE6D3C-4131-0709-7721-2EBF6AB1B1E6}"/>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3140639-C325-C2A8-6A29-4C2EC454FEA3}"/>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C04BB64A-E9C0-C334-7830-233133B3B7EA}"/>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6C35A52A-013E-9A8D-A48C-CAA79B5C304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79E4DE53-04F7-4A0D-87E0-AEF35B6C7C9B}" type="slidenum">
              <a:rPr lang="en-US" altLang="en-US"/>
              <a:pPr/>
              <a:t>‹#›</a:t>
            </a:fld>
            <a:endParaRPr lang="en-US" altLang="en-US"/>
          </a:p>
        </p:txBody>
      </p:sp>
    </p:spTree>
    <p:extLst>
      <p:ext uri="{BB962C8B-B14F-4D97-AF65-F5344CB8AC3E}">
        <p14:creationId xmlns:p14="http://schemas.microsoft.com/office/powerpoint/2010/main" val="4137234064"/>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3975521066"/>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a:extLst>
              <a:ext uri="{FF2B5EF4-FFF2-40B4-BE49-F238E27FC236}">
                <a16:creationId xmlns:a16="http://schemas.microsoft.com/office/drawing/2014/main" id="{9819C80C-DA65-EDDD-A4DB-7D5BAF17711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a:extLst>
              <a:ext uri="{FF2B5EF4-FFF2-40B4-BE49-F238E27FC236}">
                <a16:creationId xmlns:a16="http://schemas.microsoft.com/office/drawing/2014/main" id="{88C412C1-1819-5199-B01A-A4B24F0A6C45}"/>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3181A3D-6C8F-50FF-5D0E-2C143EE7B93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charset="0"/>
              </a:defRPr>
            </a:lvl1pPr>
          </a:lstStyle>
          <a:p>
            <a:pPr>
              <a:defRPr/>
            </a:pPr>
            <a:endParaRPr lang="en-US"/>
          </a:p>
        </p:txBody>
      </p:sp>
      <p:sp>
        <p:nvSpPr>
          <p:cNvPr id="5" name="Footer Placeholder 4">
            <a:extLst>
              <a:ext uri="{FF2B5EF4-FFF2-40B4-BE49-F238E27FC236}">
                <a16:creationId xmlns:a16="http://schemas.microsoft.com/office/drawing/2014/main" id="{05D61F92-DB85-1E6C-955C-3DC0F12B9FF4}"/>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AE5C9044-674F-8512-7331-15490F850282}"/>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6E054E4-FBB2-4747-B8E9-C0E6930ACAB3}" type="slidenum">
              <a:rPr lang="en-US" altLang="en-US"/>
              <a:pPr/>
              <a:t>‹#›</a:t>
            </a:fld>
            <a:endParaRPr lang="en-US" altLang="en-US"/>
          </a:p>
        </p:txBody>
      </p:sp>
    </p:spTree>
    <p:extLst>
      <p:ext uri="{BB962C8B-B14F-4D97-AF65-F5344CB8AC3E}">
        <p14:creationId xmlns:p14="http://schemas.microsoft.com/office/powerpoint/2010/main" val="34324814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Lst>
  <p:transition spd="slow">
    <p:cove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defRPr>
      </a:lvl5pPr>
      <a:lvl6pPr marL="457200" algn="ctr" rtl="0" fontAlgn="base">
        <a:spcBef>
          <a:spcPct val="0"/>
        </a:spcBef>
        <a:spcAft>
          <a:spcPct val="0"/>
        </a:spcAft>
        <a:defRPr sz="4400">
          <a:solidFill>
            <a:schemeClr val="tx1"/>
          </a:solidFill>
          <a:latin typeface="Times New Roman" pitchFamily="18" charset="0"/>
        </a:defRPr>
      </a:lvl6pPr>
      <a:lvl7pPr marL="914400" algn="ctr" rtl="0" fontAlgn="base">
        <a:spcBef>
          <a:spcPct val="0"/>
        </a:spcBef>
        <a:spcAft>
          <a:spcPct val="0"/>
        </a:spcAft>
        <a:defRPr sz="4400">
          <a:solidFill>
            <a:schemeClr val="tx1"/>
          </a:solidFill>
          <a:latin typeface="Times New Roman" pitchFamily="18" charset="0"/>
        </a:defRPr>
      </a:lvl7pPr>
      <a:lvl8pPr marL="1371600" algn="ctr" rtl="0" fontAlgn="base">
        <a:spcBef>
          <a:spcPct val="0"/>
        </a:spcBef>
        <a:spcAft>
          <a:spcPct val="0"/>
        </a:spcAft>
        <a:defRPr sz="4400">
          <a:solidFill>
            <a:schemeClr val="tx1"/>
          </a:solidFill>
          <a:latin typeface="Times New Roman" pitchFamily="18" charset="0"/>
        </a:defRPr>
      </a:lvl8pPr>
      <a:lvl9pPr marL="1828800" algn="ctr" rtl="0" fontAlgn="base">
        <a:spcBef>
          <a:spcPct val="0"/>
        </a:spcBef>
        <a:spcAft>
          <a:spcPct val="0"/>
        </a:spcAft>
        <a:defRPr sz="44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30AB33D-5252-2F7A-51CB-E7143C6764C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BFD4DC5-7D71-013E-EED5-637CE926892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4CA0DD1-1E92-95D7-9A21-3ACBB551352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66D2147D-5B52-AF3A-7B08-47A4D16D8B1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0E4590DF-6094-A956-D251-5336472FBEE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A6751FA0-6ED6-4E1A-987D-60B051ED3F0C}" type="slidenum">
              <a:rPr lang="en-US" altLang="en-US"/>
              <a:pPr/>
              <a:t>‹#›</a:t>
            </a:fld>
            <a:endParaRPr lang="en-US" altLang="en-US"/>
          </a:p>
        </p:txBody>
      </p:sp>
    </p:spTree>
    <p:extLst>
      <p:ext uri="{BB962C8B-B14F-4D97-AF65-F5344CB8AC3E}">
        <p14:creationId xmlns:p14="http://schemas.microsoft.com/office/powerpoint/2010/main" val="1114628768"/>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476E706-B2FF-C4E2-D069-EA06CAD6828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4EB94F0C-CBBB-491B-2B4D-C78F586DE51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8DF2465B-FBDF-18AF-F0B8-5AEF42B56746}"/>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229381" name="Rectangle 5">
            <a:extLst>
              <a:ext uri="{FF2B5EF4-FFF2-40B4-BE49-F238E27FC236}">
                <a16:creationId xmlns:a16="http://schemas.microsoft.com/office/drawing/2014/main" id="{FB608B6B-50AB-C2EF-1F82-312F8E15E02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229382" name="Rectangle 6">
            <a:extLst>
              <a:ext uri="{FF2B5EF4-FFF2-40B4-BE49-F238E27FC236}">
                <a16:creationId xmlns:a16="http://schemas.microsoft.com/office/drawing/2014/main" id="{BC1D08FC-1509-B967-6468-4856791028E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EF824191-A620-4FAF-850D-E8009D69696B}" type="slidenum">
              <a:rPr lang="en-US" altLang="en-US"/>
              <a:pPr/>
              <a:t>‹#›</a:t>
            </a:fld>
            <a:endParaRPr lang="en-US" altLang="en-US"/>
          </a:p>
        </p:txBody>
      </p:sp>
    </p:spTree>
    <p:extLst>
      <p:ext uri="{BB962C8B-B14F-4D97-AF65-F5344CB8AC3E}">
        <p14:creationId xmlns:p14="http://schemas.microsoft.com/office/powerpoint/2010/main" val="2194505193"/>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C19CFCB-DEAD-3297-6E96-9AC8F6D1412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53F6BB3-DB9F-E2BE-29E3-4B0254FBA340}"/>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BC1DDDD-A6F9-3980-3840-24B577DA3A3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4708D01A-2944-288A-17F0-F959233BDE7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148DD83C-AA90-63E3-D717-977FEFEDDD8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4FF34D68-1F9C-4518-B867-472B842467EB}" type="slidenum">
              <a:rPr lang="en-US" altLang="en-US"/>
              <a:pPr>
                <a:defRPr/>
              </a:pPr>
              <a:t>‹#›</a:t>
            </a:fld>
            <a:endParaRPr lang="en-US" altLang="en-US"/>
          </a:p>
        </p:txBody>
      </p:sp>
    </p:spTree>
    <p:extLst>
      <p:ext uri="{BB962C8B-B14F-4D97-AF65-F5344CB8AC3E}">
        <p14:creationId xmlns:p14="http://schemas.microsoft.com/office/powerpoint/2010/main" val="2659492097"/>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CD3DC32-F702-D5AB-3452-404FBC26952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746D1B5-E4F2-AC53-054A-72F9E319BC8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853B605-A438-2A74-BF4D-24DD9B481719}"/>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7EC699F-AC75-4B98-8C1F-7016931EBC9F}" type="datetimeFigureOut">
              <a:rPr lang="en-US"/>
              <a:pPr>
                <a:defRPr/>
              </a:pPr>
              <a:t>12/4/2023</a:t>
            </a:fld>
            <a:endParaRPr lang="en-US"/>
          </a:p>
        </p:txBody>
      </p:sp>
      <p:sp>
        <p:nvSpPr>
          <p:cNvPr id="5" name="Footer Placeholder 4">
            <a:extLst>
              <a:ext uri="{FF2B5EF4-FFF2-40B4-BE49-F238E27FC236}">
                <a16:creationId xmlns:a16="http://schemas.microsoft.com/office/drawing/2014/main" id="{0CAF9127-EC1E-D9BC-624C-5B83A88D9F7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D16832DC-8224-953F-A86B-4BD0CAD6B4BA}"/>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6A0941-B22F-485D-8D57-0C1C03D4B510}" type="slidenum">
              <a:rPr lang="en-US" altLang="en-US"/>
              <a:pPr/>
              <a:t>‹#›</a:t>
            </a:fld>
            <a:endParaRPr lang="en-US" altLang="en-US"/>
          </a:p>
        </p:txBody>
      </p:sp>
    </p:spTree>
    <p:extLst>
      <p:ext uri="{BB962C8B-B14F-4D97-AF65-F5344CB8AC3E}">
        <p14:creationId xmlns:p14="http://schemas.microsoft.com/office/powerpoint/2010/main" val="3037804139"/>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Title 66561"/>
          <p:cNvSpPr>
            <a:spLocks noGrp="1"/>
          </p:cNvSpPr>
          <p:nvPr>
            <p:ph type="title"/>
          </p:nvPr>
        </p:nvSpPr>
        <p:spPr>
          <a:xfrm>
            <a:off x="609600" y="274638"/>
            <a:ext cx="10972800" cy="1143000"/>
          </a:xfrm>
          <a:prstGeom prst="rect">
            <a:avLst/>
          </a:prstGeom>
          <a:noFill/>
          <a:ln w="9525">
            <a:noFill/>
          </a:ln>
        </p:spPr>
        <p:txBody>
          <a:bodyPr anchor="ctr"/>
          <a:lstStyle/>
          <a:p>
            <a:pPr lvl="0"/>
            <a:r>
              <a:rPr dirty="0"/>
              <a:t>Click to edit Master title style</a:t>
            </a:r>
          </a:p>
        </p:txBody>
      </p:sp>
      <p:sp>
        <p:nvSpPr>
          <p:cNvPr id="66563" name="Text Placeholder 66562"/>
          <p:cNvSpPr>
            <a:spLocks noGrp="1"/>
          </p:cNvSpPr>
          <p:nvPr>
            <p:ph type="body" idx="1"/>
          </p:nvPr>
        </p:nvSpPr>
        <p:spPr>
          <a:xfrm>
            <a:off x="609600" y="1600201"/>
            <a:ext cx="10972800" cy="4525963"/>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6564" name="Date Placeholder 66563"/>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pPr lvl="0"/>
            <a:endParaRPr lang="en-US"/>
          </a:p>
        </p:txBody>
      </p:sp>
      <p:sp>
        <p:nvSpPr>
          <p:cNvPr id="66565" name="Footer Placeholder 66564"/>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pPr lvl="0"/>
            <a:endParaRPr lang="en-US"/>
          </a:p>
        </p:txBody>
      </p:sp>
      <p:sp>
        <p:nvSpPr>
          <p:cNvPr id="66566" name="Slide Number Placeholder 66565"/>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pPr lvl="0"/>
            <a:fld id="{9A0DB2DC-4C9A-4742-B13C-FB6460FD3503}" type="slidenum">
              <a:rPr lang="en-US"/>
              <a:t>‹#›</a:t>
            </a:fld>
            <a:endParaRPr lang="en-US"/>
          </a:p>
        </p:txBody>
      </p:sp>
    </p:spTree>
    <p:extLst>
      <p:ext uri="{BB962C8B-B14F-4D97-AF65-F5344CB8AC3E}">
        <p14:creationId xmlns:p14="http://schemas.microsoft.com/office/powerpoint/2010/main" val="3378587615"/>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2000" b="0" i="0" u="none" kern="1200" baseline="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03E98FD-88D6-CB19-C32A-14AB9266BE24}"/>
              </a:ext>
            </a:extLst>
          </p:cNvPr>
          <p:cNvSpPr>
            <a:spLocks noGrp="1"/>
          </p:cNvSpPr>
          <p:nvPr>
            <p:ph type="title"/>
          </p:nvPr>
        </p:nvSpPr>
        <p:spPr bwMode="auto">
          <a:xfrm>
            <a:off x="608648" y="275167"/>
            <a:ext cx="1097470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79" tIns="47540" rIns="95079" bIns="4754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A4560865-7882-D6A7-CA44-8E7CEFADE5B8}"/>
              </a:ext>
            </a:extLst>
          </p:cNvPr>
          <p:cNvSpPr>
            <a:spLocks noGrp="1"/>
          </p:cNvSpPr>
          <p:nvPr>
            <p:ph type="body" idx="1"/>
          </p:nvPr>
        </p:nvSpPr>
        <p:spPr bwMode="auto">
          <a:xfrm>
            <a:off x="608648" y="1599596"/>
            <a:ext cx="10974706" cy="452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079" tIns="47540" rIns="95079" bIns="4754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CBFFEA8C-8220-3EEF-ED31-9AB993BC5278}"/>
              </a:ext>
            </a:extLst>
          </p:cNvPr>
          <p:cNvSpPr>
            <a:spLocks noGrp="1"/>
          </p:cNvSpPr>
          <p:nvPr>
            <p:ph type="dt" sz="half" idx="2"/>
          </p:nvPr>
        </p:nvSpPr>
        <p:spPr>
          <a:xfrm>
            <a:off x="608647" y="6356048"/>
            <a:ext cx="2845551" cy="365881"/>
          </a:xfrm>
          <a:prstGeom prst="rect">
            <a:avLst/>
          </a:prstGeom>
        </p:spPr>
        <p:txBody>
          <a:bodyPr vert="horz" lIns="95079" tIns="47540" rIns="95079" bIns="47540" rtlCol="0" anchor="ctr"/>
          <a:lstStyle>
            <a:lvl1pPr algn="l" fontAlgn="auto">
              <a:spcBef>
                <a:spcPts val="0"/>
              </a:spcBef>
              <a:spcAft>
                <a:spcPts val="0"/>
              </a:spcAft>
              <a:defRPr sz="1143">
                <a:solidFill>
                  <a:schemeClr val="tx1">
                    <a:tint val="75000"/>
                  </a:schemeClr>
                </a:solidFill>
                <a:latin typeface="+mn-lt"/>
                <a:cs typeface="+mn-cs"/>
              </a:defRPr>
            </a:lvl1pPr>
          </a:lstStyle>
          <a:p>
            <a:pPr>
              <a:defRPr/>
            </a:pPr>
            <a:fld id="{EBA5B17F-F8DC-4973-A36A-E23A5705A753}" type="datetimeFigureOut">
              <a:rPr lang="vi-VN"/>
              <a:pPr>
                <a:defRPr/>
              </a:pPr>
              <a:t>04/12/2023</a:t>
            </a:fld>
            <a:endParaRPr lang="vi-VN"/>
          </a:p>
        </p:txBody>
      </p:sp>
      <p:sp>
        <p:nvSpPr>
          <p:cNvPr id="5" name="Footer Placeholder 4">
            <a:extLst>
              <a:ext uri="{FF2B5EF4-FFF2-40B4-BE49-F238E27FC236}">
                <a16:creationId xmlns:a16="http://schemas.microsoft.com/office/drawing/2014/main" id="{B4AEB65E-3236-3161-B2FE-3103DFAA3992}"/>
              </a:ext>
            </a:extLst>
          </p:cNvPr>
          <p:cNvSpPr>
            <a:spLocks noGrp="1"/>
          </p:cNvSpPr>
          <p:nvPr>
            <p:ph type="ftr" sz="quarter" idx="3"/>
          </p:nvPr>
        </p:nvSpPr>
        <p:spPr>
          <a:xfrm>
            <a:off x="4166887" y="6356048"/>
            <a:ext cx="3858227" cy="365881"/>
          </a:xfrm>
          <a:prstGeom prst="rect">
            <a:avLst/>
          </a:prstGeom>
        </p:spPr>
        <p:txBody>
          <a:bodyPr vert="horz" lIns="95079" tIns="47540" rIns="95079" bIns="47540" rtlCol="0" anchor="ctr"/>
          <a:lstStyle>
            <a:lvl1pPr algn="ctr" fontAlgn="auto">
              <a:spcBef>
                <a:spcPts val="0"/>
              </a:spcBef>
              <a:spcAft>
                <a:spcPts val="0"/>
              </a:spcAft>
              <a:defRPr sz="1143">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0383F2A6-41CE-FDBF-DA0E-D9D30B5F0375}"/>
              </a:ext>
            </a:extLst>
          </p:cNvPr>
          <p:cNvSpPr>
            <a:spLocks noGrp="1"/>
          </p:cNvSpPr>
          <p:nvPr>
            <p:ph type="sldNum" sz="quarter" idx="4"/>
          </p:nvPr>
        </p:nvSpPr>
        <p:spPr>
          <a:xfrm>
            <a:off x="8737803" y="6356048"/>
            <a:ext cx="2845551" cy="365881"/>
          </a:xfrm>
          <a:prstGeom prst="rect">
            <a:avLst/>
          </a:prstGeom>
        </p:spPr>
        <p:txBody>
          <a:bodyPr vert="horz" wrap="square" lIns="95079" tIns="47540" rIns="95079" bIns="47540" numCol="1" anchor="ctr" anchorCtr="0" compatLnSpc="1">
            <a:prstTxWarp prst="textNoShape">
              <a:avLst/>
            </a:prstTxWarp>
          </a:bodyPr>
          <a:lstStyle>
            <a:lvl1pPr algn="r">
              <a:defRPr sz="1143">
                <a:solidFill>
                  <a:srgbClr val="898989"/>
                </a:solidFill>
                <a:latin typeface="Arial" panose="020B0604020202020204" pitchFamily="34" charset="0"/>
              </a:defRPr>
            </a:lvl1pPr>
          </a:lstStyle>
          <a:p>
            <a:fld id="{B9381D01-BEA8-4075-9C13-F16463F48400}" type="slidenum">
              <a:rPr lang="vi-VN" altLang="en-US"/>
              <a:pPr/>
              <a:t>‹#›</a:t>
            </a:fld>
            <a:endParaRPr lang="vi-VN" altLang="en-US"/>
          </a:p>
        </p:txBody>
      </p:sp>
    </p:spTree>
    <p:extLst>
      <p:ext uri="{BB962C8B-B14F-4D97-AF65-F5344CB8AC3E}">
        <p14:creationId xmlns:p14="http://schemas.microsoft.com/office/powerpoint/2010/main" val="2086200545"/>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Lst>
  <p:txStyles>
    <p:titleStyle>
      <a:lvl1pPr algn="ctr" rtl="0" eaLnBrk="0" fontAlgn="base" hangingPunct="0">
        <a:spcBef>
          <a:spcPct val="0"/>
        </a:spcBef>
        <a:spcAft>
          <a:spcPct val="0"/>
        </a:spcAft>
        <a:defRPr sz="4381" kern="1200">
          <a:solidFill>
            <a:schemeClr val="tx1"/>
          </a:solidFill>
          <a:latin typeface="+mj-lt"/>
          <a:ea typeface="+mj-ea"/>
          <a:cs typeface="+mj-cs"/>
        </a:defRPr>
      </a:lvl1pPr>
      <a:lvl2pPr algn="ctr" rtl="0" eaLnBrk="0" fontAlgn="base" hangingPunct="0">
        <a:spcBef>
          <a:spcPct val="0"/>
        </a:spcBef>
        <a:spcAft>
          <a:spcPct val="0"/>
        </a:spcAft>
        <a:defRPr sz="4381">
          <a:solidFill>
            <a:schemeClr val="tx1"/>
          </a:solidFill>
          <a:latin typeface="Times New Roman" pitchFamily="18" charset="0"/>
        </a:defRPr>
      </a:lvl2pPr>
      <a:lvl3pPr algn="ctr" rtl="0" eaLnBrk="0" fontAlgn="base" hangingPunct="0">
        <a:spcBef>
          <a:spcPct val="0"/>
        </a:spcBef>
        <a:spcAft>
          <a:spcPct val="0"/>
        </a:spcAft>
        <a:defRPr sz="4381">
          <a:solidFill>
            <a:schemeClr val="tx1"/>
          </a:solidFill>
          <a:latin typeface="Times New Roman" pitchFamily="18" charset="0"/>
        </a:defRPr>
      </a:lvl3pPr>
      <a:lvl4pPr algn="ctr" rtl="0" eaLnBrk="0" fontAlgn="base" hangingPunct="0">
        <a:spcBef>
          <a:spcPct val="0"/>
        </a:spcBef>
        <a:spcAft>
          <a:spcPct val="0"/>
        </a:spcAft>
        <a:defRPr sz="4381">
          <a:solidFill>
            <a:schemeClr val="tx1"/>
          </a:solidFill>
          <a:latin typeface="Times New Roman" pitchFamily="18" charset="0"/>
        </a:defRPr>
      </a:lvl4pPr>
      <a:lvl5pPr algn="ctr" rtl="0" eaLnBrk="0" fontAlgn="base" hangingPunct="0">
        <a:spcBef>
          <a:spcPct val="0"/>
        </a:spcBef>
        <a:spcAft>
          <a:spcPct val="0"/>
        </a:spcAft>
        <a:defRPr sz="4381">
          <a:solidFill>
            <a:schemeClr val="tx1"/>
          </a:solidFill>
          <a:latin typeface="Times New Roman" pitchFamily="18" charset="0"/>
        </a:defRPr>
      </a:lvl5pPr>
      <a:lvl6pPr marL="452768" algn="ctr" rtl="0" fontAlgn="base">
        <a:spcBef>
          <a:spcPct val="0"/>
        </a:spcBef>
        <a:spcAft>
          <a:spcPct val="0"/>
        </a:spcAft>
        <a:defRPr sz="4381">
          <a:solidFill>
            <a:schemeClr val="tx1"/>
          </a:solidFill>
          <a:latin typeface="Times New Roman" pitchFamily="18" charset="0"/>
        </a:defRPr>
      </a:lvl6pPr>
      <a:lvl7pPr marL="905535" algn="ctr" rtl="0" fontAlgn="base">
        <a:spcBef>
          <a:spcPct val="0"/>
        </a:spcBef>
        <a:spcAft>
          <a:spcPct val="0"/>
        </a:spcAft>
        <a:defRPr sz="4381">
          <a:solidFill>
            <a:schemeClr val="tx1"/>
          </a:solidFill>
          <a:latin typeface="Times New Roman" pitchFamily="18" charset="0"/>
        </a:defRPr>
      </a:lvl7pPr>
      <a:lvl8pPr marL="1358303" algn="ctr" rtl="0" fontAlgn="base">
        <a:spcBef>
          <a:spcPct val="0"/>
        </a:spcBef>
        <a:spcAft>
          <a:spcPct val="0"/>
        </a:spcAft>
        <a:defRPr sz="4381">
          <a:solidFill>
            <a:schemeClr val="tx1"/>
          </a:solidFill>
          <a:latin typeface="Times New Roman" pitchFamily="18" charset="0"/>
        </a:defRPr>
      </a:lvl8pPr>
      <a:lvl9pPr marL="1811071" algn="ctr" rtl="0" fontAlgn="base">
        <a:spcBef>
          <a:spcPct val="0"/>
        </a:spcBef>
        <a:spcAft>
          <a:spcPct val="0"/>
        </a:spcAft>
        <a:defRPr sz="4381">
          <a:solidFill>
            <a:schemeClr val="tx1"/>
          </a:solidFill>
          <a:latin typeface="Times New Roman" pitchFamily="18" charset="0"/>
        </a:defRPr>
      </a:lvl9pPr>
    </p:titleStyle>
    <p:bodyStyle>
      <a:lvl1pPr marL="338673" indent="-338673" algn="l" rtl="0" eaLnBrk="0" fontAlgn="base" hangingPunct="0">
        <a:spcBef>
          <a:spcPct val="20000"/>
        </a:spcBef>
        <a:spcAft>
          <a:spcPct val="0"/>
        </a:spcAft>
        <a:buFont typeface="Arial" panose="020B0604020202020204" pitchFamily="34" charset="0"/>
        <a:buChar char="•"/>
        <a:defRPr sz="3143" kern="1200">
          <a:solidFill>
            <a:schemeClr val="tx1"/>
          </a:solidFill>
          <a:latin typeface="+mn-lt"/>
          <a:ea typeface="+mn-ea"/>
          <a:cs typeface="+mn-cs"/>
        </a:defRPr>
      </a:lvl1pPr>
      <a:lvl2pPr marL="734800" indent="-282732" algn="l" rtl="0" eaLnBrk="0" fontAlgn="base" hangingPunct="0">
        <a:spcBef>
          <a:spcPct val="20000"/>
        </a:spcBef>
        <a:spcAft>
          <a:spcPct val="0"/>
        </a:spcAft>
        <a:buFont typeface="Arial" panose="020B0604020202020204" pitchFamily="34" charset="0"/>
        <a:buChar char="–"/>
        <a:defRPr sz="2762" kern="1200">
          <a:solidFill>
            <a:schemeClr val="tx1"/>
          </a:solidFill>
          <a:latin typeface="+mn-lt"/>
          <a:ea typeface="+mn-ea"/>
          <a:cs typeface="+mn-cs"/>
        </a:defRPr>
      </a:lvl2pPr>
      <a:lvl3pPr marL="1130927" indent="-225279" algn="l" rtl="0" eaLnBrk="0" fontAlgn="base" hangingPunct="0">
        <a:spcBef>
          <a:spcPct val="20000"/>
        </a:spcBef>
        <a:spcAft>
          <a:spcPct val="0"/>
        </a:spcAft>
        <a:buFont typeface="Arial" panose="020B0604020202020204" pitchFamily="34" charset="0"/>
        <a:buChar char="•"/>
        <a:defRPr sz="2381" kern="1200">
          <a:solidFill>
            <a:schemeClr val="tx1"/>
          </a:solidFill>
          <a:latin typeface="+mn-lt"/>
          <a:ea typeface="+mn-ea"/>
          <a:cs typeface="+mn-cs"/>
        </a:defRPr>
      </a:lvl3pPr>
      <a:lvl4pPr marL="1584508" indent="-22527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36577" indent="-225279"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490222"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42990"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95757"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8526" indent="-226384" algn="l" defTabSz="90553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05535" rtl="0" eaLnBrk="1" latinLnBrk="0" hangingPunct="1">
        <a:defRPr sz="1810" kern="1200">
          <a:solidFill>
            <a:schemeClr val="tx1"/>
          </a:solidFill>
          <a:latin typeface="+mn-lt"/>
          <a:ea typeface="+mn-ea"/>
          <a:cs typeface="+mn-cs"/>
        </a:defRPr>
      </a:lvl1pPr>
      <a:lvl2pPr marL="452768" algn="l" defTabSz="905535" rtl="0" eaLnBrk="1" latinLnBrk="0" hangingPunct="1">
        <a:defRPr sz="1810" kern="1200">
          <a:solidFill>
            <a:schemeClr val="tx1"/>
          </a:solidFill>
          <a:latin typeface="+mn-lt"/>
          <a:ea typeface="+mn-ea"/>
          <a:cs typeface="+mn-cs"/>
        </a:defRPr>
      </a:lvl2pPr>
      <a:lvl3pPr marL="905535" algn="l" defTabSz="905535" rtl="0" eaLnBrk="1" latinLnBrk="0" hangingPunct="1">
        <a:defRPr sz="1810" kern="1200">
          <a:solidFill>
            <a:schemeClr val="tx1"/>
          </a:solidFill>
          <a:latin typeface="+mn-lt"/>
          <a:ea typeface="+mn-ea"/>
          <a:cs typeface="+mn-cs"/>
        </a:defRPr>
      </a:lvl3pPr>
      <a:lvl4pPr marL="1358303" algn="l" defTabSz="905535" rtl="0" eaLnBrk="1" latinLnBrk="0" hangingPunct="1">
        <a:defRPr sz="1810" kern="1200">
          <a:solidFill>
            <a:schemeClr val="tx1"/>
          </a:solidFill>
          <a:latin typeface="+mn-lt"/>
          <a:ea typeface="+mn-ea"/>
          <a:cs typeface="+mn-cs"/>
        </a:defRPr>
      </a:lvl4pPr>
      <a:lvl5pPr marL="1811071" algn="l" defTabSz="905535" rtl="0" eaLnBrk="1" latinLnBrk="0" hangingPunct="1">
        <a:defRPr sz="1810" kern="1200">
          <a:solidFill>
            <a:schemeClr val="tx1"/>
          </a:solidFill>
          <a:latin typeface="+mn-lt"/>
          <a:ea typeface="+mn-ea"/>
          <a:cs typeface="+mn-cs"/>
        </a:defRPr>
      </a:lvl5pPr>
      <a:lvl6pPr marL="2263839" algn="l" defTabSz="905535" rtl="0" eaLnBrk="1" latinLnBrk="0" hangingPunct="1">
        <a:defRPr sz="1810" kern="1200">
          <a:solidFill>
            <a:schemeClr val="tx1"/>
          </a:solidFill>
          <a:latin typeface="+mn-lt"/>
          <a:ea typeface="+mn-ea"/>
          <a:cs typeface="+mn-cs"/>
        </a:defRPr>
      </a:lvl6pPr>
      <a:lvl7pPr marL="2716606" algn="l" defTabSz="905535" rtl="0" eaLnBrk="1" latinLnBrk="0" hangingPunct="1">
        <a:defRPr sz="1810" kern="1200">
          <a:solidFill>
            <a:schemeClr val="tx1"/>
          </a:solidFill>
          <a:latin typeface="+mn-lt"/>
          <a:ea typeface="+mn-ea"/>
          <a:cs typeface="+mn-cs"/>
        </a:defRPr>
      </a:lvl7pPr>
      <a:lvl8pPr marL="3169374" algn="l" defTabSz="905535" rtl="0" eaLnBrk="1" latinLnBrk="0" hangingPunct="1">
        <a:defRPr sz="1810" kern="1200">
          <a:solidFill>
            <a:schemeClr val="tx1"/>
          </a:solidFill>
          <a:latin typeface="+mn-lt"/>
          <a:ea typeface="+mn-ea"/>
          <a:cs typeface="+mn-cs"/>
        </a:defRPr>
      </a:lvl8pPr>
      <a:lvl9pPr marL="3622141" algn="l" defTabSz="905535" rtl="0" eaLnBrk="1" latinLnBrk="0" hangingPunct="1">
        <a:defRPr sz="181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C2F6E9-9F25-4EDC-8CD3-09E6777C31C1}"/>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CCAF20C-156F-50A4-A0E3-F6C3D5EFD7A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D89E5091-36A0-9ABA-5FCD-2FBF5E1C5AC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29381" name="Rectangle 5">
            <a:extLst>
              <a:ext uri="{FF2B5EF4-FFF2-40B4-BE49-F238E27FC236}">
                <a16:creationId xmlns:a16="http://schemas.microsoft.com/office/drawing/2014/main" id="{F4E724C9-35A9-088B-05D3-1B4E4A86E46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29382" name="Rectangle 6">
            <a:extLst>
              <a:ext uri="{FF2B5EF4-FFF2-40B4-BE49-F238E27FC236}">
                <a16:creationId xmlns:a16="http://schemas.microsoft.com/office/drawing/2014/main" id="{8AEE60DF-90B5-2392-3507-B97C917FEE7E}"/>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8726E508-73C8-4C1C-99F8-3C356AEB01BC}" type="slidenum">
              <a:rPr lang="en-US" altLang="en-US"/>
              <a:pPr>
                <a:defRPr/>
              </a:pPr>
              <a:t>‹#›</a:t>
            </a:fld>
            <a:endParaRPr lang="en-US" altLang="en-US"/>
          </a:p>
        </p:txBody>
      </p:sp>
    </p:spTree>
    <p:extLst>
      <p:ext uri="{BB962C8B-B14F-4D97-AF65-F5344CB8AC3E}">
        <p14:creationId xmlns:p14="http://schemas.microsoft.com/office/powerpoint/2010/main" val="2580613951"/>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 id="2147484050" r:id="rId12"/>
    <p:sldLayoutId id="2147484051" r:id="rId13"/>
    <p:sldLayoutId id="214748405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577931"/>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7EB35D-6CD2-4B57-AE45-DD3B26B03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EE9D7E-D627-4503-A052-DD803DA6A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354BA3-D83E-4CB4-BDB5-DEBF8B38C3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5">
                <a:solidFill>
                  <a:schemeClr val="tx1">
                    <a:tint val="75000"/>
                  </a:schemeClr>
                </a:solidFill>
              </a:defRPr>
            </a:lvl1pPr>
          </a:lstStyle>
          <a:p>
            <a:fld id="{68CFC515-7197-4960-A81D-E629F1F403E9}" type="datetimeFigureOut">
              <a:rPr lang="en-US" smtClean="0"/>
              <a:t>12/4/2023</a:t>
            </a:fld>
            <a:endParaRPr lang="en-US"/>
          </a:p>
        </p:txBody>
      </p:sp>
      <p:sp>
        <p:nvSpPr>
          <p:cNvPr id="5" name="Footer Placeholder 4">
            <a:extLst>
              <a:ext uri="{FF2B5EF4-FFF2-40B4-BE49-F238E27FC236}">
                <a16:creationId xmlns:a16="http://schemas.microsoft.com/office/drawing/2014/main" id="{7D2BDE84-30D6-469C-8FC4-F961F4552207}"/>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038D98F-209C-4ADE-BF75-0DD58CA157E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5">
                <a:solidFill>
                  <a:schemeClr val="tx1">
                    <a:tint val="75000"/>
                  </a:schemeClr>
                </a:solidFill>
              </a:defRPr>
            </a:lvl1pPr>
          </a:lstStyle>
          <a:p>
            <a:fld id="{A2F26349-F18D-4A17-90CC-1461C5BFC7E3}" type="slidenum">
              <a:rPr lang="en-US" smtClean="0"/>
              <a:t>‹#›</a:t>
            </a:fld>
            <a:endParaRPr lang="en-US"/>
          </a:p>
        </p:txBody>
      </p:sp>
    </p:spTree>
    <p:extLst>
      <p:ext uri="{BB962C8B-B14F-4D97-AF65-F5344CB8AC3E}">
        <p14:creationId xmlns:p14="http://schemas.microsoft.com/office/powerpoint/2010/main" val="1993965440"/>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ransition spd="slow">
    <p:push dir="u"/>
  </p:transition>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EF0814-6A3B-4DA2-98B5-EB115B1B8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63AA50-53E7-4113-8FF4-4A60B4171B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F3C4D-65AC-4E01-B356-CB5C422E81D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25">
                <a:solidFill>
                  <a:schemeClr val="tx1">
                    <a:tint val="75000"/>
                  </a:schemeClr>
                </a:solidFill>
              </a:defRPr>
            </a:lvl1pPr>
          </a:lstStyle>
          <a:p>
            <a:fld id="{AE204EE4-0155-48B6-885B-995119B0241B}" type="datetimeFigureOut">
              <a:rPr lang="en-US" smtClean="0"/>
              <a:t>12/4/2023</a:t>
            </a:fld>
            <a:endParaRPr lang="en-US"/>
          </a:p>
        </p:txBody>
      </p:sp>
      <p:sp>
        <p:nvSpPr>
          <p:cNvPr id="5" name="Footer Placeholder 4">
            <a:extLst>
              <a:ext uri="{FF2B5EF4-FFF2-40B4-BE49-F238E27FC236}">
                <a16:creationId xmlns:a16="http://schemas.microsoft.com/office/drawing/2014/main" id="{218D9D0F-C4DD-4EBD-8410-783BAE10397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C25724-43D2-40FE-926C-2D55142FDE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25">
                <a:solidFill>
                  <a:schemeClr val="tx1">
                    <a:tint val="75000"/>
                  </a:schemeClr>
                </a:solidFill>
              </a:defRPr>
            </a:lvl1pPr>
          </a:lstStyle>
          <a:p>
            <a:fld id="{39345404-FC73-4E28-961E-2C11B01C8ECB}" type="slidenum">
              <a:rPr lang="en-US" smtClean="0"/>
              <a:t>‹#›</a:t>
            </a:fld>
            <a:endParaRPr lang="en-US"/>
          </a:p>
        </p:txBody>
      </p:sp>
    </p:spTree>
    <p:extLst>
      <p:ext uri="{BB962C8B-B14F-4D97-AF65-F5344CB8AC3E}">
        <p14:creationId xmlns:p14="http://schemas.microsoft.com/office/powerpoint/2010/main" val="1272795349"/>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transition spd="slow">
    <p:push dir="u"/>
  </p:transition>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82">
          <p15:clr>
            <a:srgbClr val="F26B43"/>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2AE91-B5A4-4F76-BF9E-EEACBE1664FB}" type="datetimeFigureOut">
              <a:rPr lang="en-US" smtClean="0"/>
              <a:t>12/4/2023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EC563A-5090-4E52-824A-5A10A400C6A6}" type="slidenum">
              <a:rPr lang="en-US" smtClean="0"/>
              <a:t>‹#›</a:t>
            </a:fld>
            <a:endParaRPr lang="en-US"/>
          </a:p>
        </p:txBody>
      </p:sp>
    </p:spTree>
    <p:extLst>
      <p:ext uri="{BB962C8B-B14F-4D97-AF65-F5344CB8AC3E}">
        <p14:creationId xmlns:p14="http://schemas.microsoft.com/office/powerpoint/2010/main" val="568924192"/>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F4B2B0-5692-4608-AE5E-181004025582}" type="datetimeFigureOut">
              <a:rPr lang="en-US" smtClean="0"/>
              <a:t>12/4/2023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E41656-4857-41DD-BA83-C1CDF45A2F9E}" type="slidenum">
              <a:rPr lang="en-US" smtClean="0"/>
              <a:t>‹#›</a:t>
            </a:fld>
            <a:endParaRPr lang="en-US"/>
          </a:p>
        </p:txBody>
      </p:sp>
    </p:spTree>
    <p:extLst>
      <p:ext uri="{BB962C8B-B14F-4D97-AF65-F5344CB8AC3E}">
        <p14:creationId xmlns:p14="http://schemas.microsoft.com/office/powerpoint/2010/main" val="789538177"/>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D838988-15A6-4647-86D7-062E8698D86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F1BDB4-6E33-4EB0-BC1A-E3E46395113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826786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98300231"/>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04/12/2023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5626960"/>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245B5CA-F4E0-56D3-99C4-6F6A4F872F3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B956A44-24E2-5299-5CFC-3F25F15D100E}"/>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1604977-65AE-4DD3-7FC1-1D6236BDEA41}"/>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3D9BDF4-7854-4C09-9C3A-0D16208560DB}" type="datetimeFigureOut">
              <a:rPr lang="en-US"/>
              <a:pPr>
                <a:defRPr/>
              </a:pPr>
              <a:t>12/4/2023</a:t>
            </a:fld>
            <a:endParaRPr lang="en-US"/>
          </a:p>
        </p:txBody>
      </p:sp>
      <p:sp>
        <p:nvSpPr>
          <p:cNvPr id="5" name="Footer Placeholder 4">
            <a:extLst>
              <a:ext uri="{FF2B5EF4-FFF2-40B4-BE49-F238E27FC236}">
                <a16:creationId xmlns:a16="http://schemas.microsoft.com/office/drawing/2014/main" id="{09E07E3E-6343-38E5-07D4-36133BE0981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35B49374-7D5D-16C8-66C6-CA3BCA5DE14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D09E345D-77F7-4FB9-94E5-28761DCB441C}" type="slidenum">
              <a:rPr lang="en-US" altLang="en-US"/>
              <a:pPr/>
              <a:t>‹#›</a:t>
            </a:fld>
            <a:endParaRPr lang="en-US" altLang="en-US"/>
          </a:p>
        </p:txBody>
      </p:sp>
    </p:spTree>
    <p:extLst>
      <p:ext uri="{BB962C8B-B14F-4D97-AF65-F5344CB8AC3E}">
        <p14:creationId xmlns:p14="http://schemas.microsoft.com/office/powerpoint/2010/main" val="792535970"/>
      </p:ext>
    </p:extLst>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 id="214748416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804F30B-FA6F-4765-BF55-058B2847D54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12/4/2023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B3054F8-BA8B-459B-8869-69D08083E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0447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8EA049-03FF-D418-C90D-0BB14577297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C4FB4DF-7759-8482-41A9-60B8A1B28F6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9380" name="Rectangle 4">
            <a:extLst>
              <a:ext uri="{FF2B5EF4-FFF2-40B4-BE49-F238E27FC236}">
                <a16:creationId xmlns:a16="http://schemas.microsoft.com/office/drawing/2014/main" id="{31EEC5DB-9C5A-8372-ADDD-E7B4FF8329E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229381" name="Rectangle 5">
            <a:extLst>
              <a:ext uri="{FF2B5EF4-FFF2-40B4-BE49-F238E27FC236}">
                <a16:creationId xmlns:a16="http://schemas.microsoft.com/office/drawing/2014/main" id="{A53574AE-D1F2-496E-05DA-A2FC51920E41}"/>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229382" name="Rectangle 6">
            <a:extLst>
              <a:ext uri="{FF2B5EF4-FFF2-40B4-BE49-F238E27FC236}">
                <a16:creationId xmlns:a16="http://schemas.microsoft.com/office/drawing/2014/main" id="{CCCFD324-2968-D001-57E7-819EA063AF5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C82BB4FA-F34E-4E90-A471-58266F918EA6}" type="slidenum">
              <a:rPr lang="en-US" altLang="en-US"/>
              <a:pPr>
                <a:defRPr/>
              </a:pPr>
              <a:t>‹#›</a:t>
            </a:fld>
            <a:endParaRPr lang="en-US" altLang="en-US"/>
          </a:p>
        </p:txBody>
      </p:sp>
    </p:spTree>
    <p:extLst>
      <p:ext uri="{BB962C8B-B14F-4D97-AF65-F5344CB8AC3E}">
        <p14:creationId xmlns:p14="http://schemas.microsoft.com/office/powerpoint/2010/main" val="75953780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A361FB9-76B8-772A-36E1-2BD881C20D7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20A753CC-A179-AEBB-6441-8DAD7F15733D}"/>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7067EEF-A6B1-F0E2-7AD1-F678F0D62D6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706B6B7E-87DE-7F4D-F1F6-884D6705E8E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503F96D3-A488-FAA0-BE5B-36A248F11B4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D70120-5757-4180-BEA9-CFCB27E44CF8}" type="slidenum">
              <a:rPr lang="en-US" altLang="en-US"/>
              <a:pPr>
                <a:defRPr/>
              </a:pPr>
              <a:t>‹#›</a:t>
            </a:fld>
            <a:endParaRPr lang="en-US" altLang="en-US"/>
          </a:p>
        </p:txBody>
      </p:sp>
    </p:spTree>
    <p:extLst>
      <p:ext uri="{BB962C8B-B14F-4D97-AF65-F5344CB8AC3E}">
        <p14:creationId xmlns:p14="http://schemas.microsoft.com/office/powerpoint/2010/main" val="257753897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55CB73BF-6DEA-B1FF-7C91-17AAB4179643}"/>
              </a:ext>
            </a:extLst>
          </p:cNvPr>
          <p:cNvSpPr>
            <a:spLocks/>
          </p:cNvSpPr>
          <p:nvPr/>
        </p:nvSpPr>
        <p:spPr bwMode="auto">
          <a:xfrm>
            <a:off x="666751" y="5945188"/>
            <a:ext cx="6587067"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sz="1800">
              <a:solidFill>
                <a:prstClr val="black"/>
              </a:solidFill>
              <a:latin typeface="Lucida Sans Unicode"/>
              <a:cs typeface="Arial" charset="0"/>
            </a:endParaRPr>
          </a:p>
        </p:txBody>
      </p:sp>
      <p:sp>
        <p:nvSpPr>
          <p:cNvPr id="4099" name="Freeform 11">
            <a:extLst>
              <a:ext uri="{FF2B5EF4-FFF2-40B4-BE49-F238E27FC236}">
                <a16:creationId xmlns:a16="http://schemas.microsoft.com/office/drawing/2014/main" id="{5947BBDF-EB38-BEEC-BCEE-8B481233D443}"/>
              </a:ext>
            </a:extLst>
          </p:cNvPr>
          <p:cNvSpPr>
            <a:spLocks/>
          </p:cNvSpPr>
          <p:nvPr/>
        </p:nvSpPr>
        <p:spPr bwMode="auto">
          <a:xfrm>
            <a:off x="647700" y="5938838"/>
            <a:ext cx="4921251"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Lst>
        </p:spPr>
        <p:txBody>
          <a:bodyPr/>
          <a:lstStyle/>
          <a:p>
            <a:endParaRPr lang="en-US" sz="1800"/>
          </a:p>
        </p:txBody>
      </p:sp>
      <p:sp>
        <p:nvSpPr>
          <p:cNvPr id="14" name="Right Triangle 13">
            <a:extLst>
              <a:ext uri="{FF2B5EF4-FFF2-40B4-BE49-F238E27FC236}">
                <a16:creationId xmlns:a16="http://schemas.microsoft.com/office/drawing/2014/main" id="{793ADB67-5395-CC95-B41F-2AAE09AE3BD5}"/>
              </a:ext>
            </a:extLst>
          </p:cNvPr>
          <p:cNvSpPr>
            <a:spLocks/>
          </p:cNvSpPr>
          <p:nvPr/>
        </p:nvSpPr>
        <p:spPr bwMode="auto">
          <a:xfrm>
            <a:off x="-8056" y="5791253"/>
            <a:ext cx="4536419" cy="1080868"/>
          </a:xfrm>
          <a:prstGeom prst="rtTriangle">
            <a:avLst/>
          </a:prstGeom>
          <a:blipFill>
            <a:blip r:embed="rId14">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cxnSp>
        <p:nvCxnSpPr>
          <p:cNvPr id="15" name="Straight Connector 14">
            <a:extLst>
              <a:ext uri="{FF2B5EF4-FFF2-40B4-BE49-F238E27FC236}">
                <a16:creationId xmlns:a16="http://schemas.microsoft.com/office/drawing/2014/main" id="{A0ECDD96-36E6-69EC-7550-0EB759B8D175}"/>
              </a:ext>
            </a:extLst>
          </p:cNvPr>
          <p:cNvCxnSpPr/>
          <p:nvPr/>
        </p:nvCxnSpPr>
        <p:spPr>
          <a:xfrm>
            <a:off x="-12316" y="5787741"/>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a:extLst>
              <a:ext uri="{FF2B5EF4-FFF2-40B4-BE49-F238E27FC236}">
                <a16:creationId xmlns:a16="http://schemas.microsoft.com/office/drawing/2014/main" id="{19D4EE98-7BFF-8B09-56F9-132B659838AE}"/>
              </a:ext>
            </a:extLst>
          </p:cNvPr>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lang="en-US"/>
              <a:t>Click to edit Master title style</a:t>
            </a:r>
          </a:p>
        </p:txBody>
      </p:sp>
      <p:sp>
        <p:nvSpPr>
          <p:cNvPr id="4105" name="Text Placeholder 29">
            <a:extLst>
              <a:ext uri="{FF2B5EF4-FFF2-40B4-BE49-F238E27FC236}">
                <a16:creationId xmlns:a16="http://schemas.microsoft.com/office/drawing/2014/main" id="{2DFDFB44-06D4-0629-6199-CA506B58631D}"/>
              </a:ext>
            </a:extLst>
          </p:cNvPr>
          <p:cNvSpPr>
            <a:spLocks noGrp="1"/>
          </p:cNvSpPr>
          <p:nvPr>
            <p:ph type="body" idx="1"/>
          </p:nvPr>
        </p:nvSpPr>
        <p:spPr bwMode="auto">
          <a:xfrm>
            <a:off x="609600" y="1481138"/>
            <a:ext cx="109728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a:extLst>
              <a:ext uri="{FF2B5EF4-FFF2-40B4-BE49-F238E27FC236}">
                <a16:creationId xmlns:a16="http://schemas.microsoft.com/office/drawing/2014/main" id="{531B2B83-CEDE-1366-16BB-02ABACCA4089}"/>
              </a:ext>
            </a:extLst>
          </p:cNvPr>
          <p:cNvSpPr>
            <a:spLocks noGrp="1"/>
          </p:cNvSpPr>
          <p:nvPr>
            <p:ph type="dt" sz="half" idx="2"/>
          </p:nvPr>
        </p:nvSpPr>
        <p:spPr>
          <a:xfrm>
            <a:off x="8970433" y="6408739"/>
            <a:ext cx="2559051" cy="365125"/>
          </a:xfrm>
          <a:prstGeom prst="rect">
            <a:avLst/>
          </a:prstGeom>
        </p:spPr>
        <p:txBody>
          <a:bodyPr vert="horz" anchor="b"/>
          <a:lstStyle>
            <a:lvl1pPr algn="l" eaLnBrk="1" fontAlgn="auto" latinLnBrk="0" hangingPunct="1">
              <a:spcBef>
                <a:spcPts val="0"/>
              </a:spcBef>
              <a:spcAft>
                <a:spcPts val="0"/>
              </a:spcAft>
              <a:defRPr kumimoji="0" sz="1000">
                <a:solidFill>
                  <a:prstClr val="black"/>
                </a:solidFill>
                <a:latin typeface="+mn-lt"/>
                <a:cs typeface="+mn-cs"/>
              </a:defRPr>
            </a:lvl1pPr>
            <a:extLst/>
          </a:lstStyle>
          <a:p>
            <a:pPr>
              <a:defRPr/>
            </a:pPr>
            <a:fld id="{DA5DCC8B-0493-44DC-AFF0-EB793C9C970A}" type="datetimeFigureOut">
              <a:rPr lang="en-US"/>
              <a:pPr>
                <a:defRPr/>
              </a:pPr>
              <a:t>12/4/2023</a:t>
            </a:fld>
            <a:endParaRPr lang="en-US"/>
          </a:p>
        </p:txBody>
      </p:sp>
      <p:sp>
        <p:nvSpPr>
          <p:cNvPr id="22" name="Footer Placeholder 21">
            <a:extLst>
              <a:ext uri="{FF2B5EF4-FFF2-40B4-BE49-F238E27FC236}">
                <a16:creationId xmlns:a16="http://schemas.microsoft.com/office/drawing/2014/main" id="{4DE1A76F-A687-B35E-4AD7-58ADF574AA6D}"/>
              </a:ext>
            </a:extLst>
          </p:cNvPr>
          <p:cNvSpPr>
            <a:spLocks noGrp="1"/>
          </p:cNvSpPr>
          <p:nvPr>
            <p:ph type="ftr" sz="quarter" idx="3"/>
          </p:nvPr>
        </p:nvSpPr>
        <p:spPr>
          <a:xfrm>
            <a:off x="5839884" y="6408739"/>
            <a:ext cx="3134783" cy="365125"/>
          </a:xfrm>
          <a:prstGeom prst="rect">
            <a:avLst/>
          </a:prstGeom>
        </p:spPr>
        <p:txBody>
          <a:bodyPr vert="horz" anchor="b"/>
          <a:lstStyle>
            <a:lvl1pPr algn="r" eaLnBrk="1" fontAlgn="auto" latinLnBrk="0" hangingPunct="1">
              <a:spcBef>
                <a:spcPts val="0"/>
              </a:spcBef>
              <a:spcAft>
                <a:spcPts val="0"/>
              </a:spcAft>
              <a:defRPr kumimoji="0" sz="1000">
                <a:solidFill>
                  <a:prstClr val="black"/>
                </a:solidFill>
                <a:latin typeface="+mn-lt"/>
                <a:cs typeface="+mn-cs"/>
              </a:defRPr>
            </a:lvl1pPr>
            <a:extLst/>
          </a:lstStyle>
          <a:p>
            <a:pPr>
              <a:defRPr/>
            </a:pPr>
            <a:endParaRPr lang="en-US"/>
          </a:p>
        </p:txBody>
      </p:sp>
      <p:sp>
        <p:nvSpPr>
          <p:cNvPr id="18" name="Slide Number Placeholder 17">
            <a:extLst>
              <a:ext uri="{FF2B5EF4-FFF2-40B4-BE49-F238E27FC236}">
                <a16:creationId xmlns:a16="http://schemas.microsoft.com/office/drawing/2014/main" id="{C33224BA-8B69-B0E3-E86D-7D62FD49980E}"/>
              </a:ext>
            </a:extLst>
          </p:cNvPr>
          <p:cNvSpPr>
            <a:spLocks noGrp="1"/>
          </p:cNvSpPr>
          <p:nvPr>
            <p:ph type="sldNum" sz="quarter" idx="4"/>
          </p:nvPr>
        </p:nvSpPr>
        <p:spPr>
          <a:xfrm>
            <a:off x="11529484" y="6408739"/>
            <a:ext cx="488949"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solidFill>
                  <a:srgbClr val="000000"/>
                </a:solidFill>
                <a:latin typeface="Lucida Sans Unicode" panose="020B0602030504020204" pitchFamily="34" charset="0"/>
              </a:defRPr>
            </a:lvl1pPr>
          </a:lstStyle>
          <a:p>
            <a:pPr>
              <a:defRPr/>
            </a:pPr>
            <a:fld id="{1EDB7C3C-5B05-429E-B70E-E0A4E65D0BC4}" type="slidenum">
              <a:rPr lang="en-US" altLang="en-US"/>
              <a:pPr>
                <a:defRPr/>
              </a:pPr>
              <a:t>‹#›</a:t>
            </a:fld>
            <a:endParaRPr lang="en-US" altLang="en-US"/>
          </a:p>
        </p:txBody>
      </p:sp>
    </p:spTree>
    <p:extLst>
      <p:ext uri="{BB962C8B-B14F-4D97-AF65-F5344CB8AC3E}">
        <p14:creationId xmlns:p14="http://schemas.microsoft.com/office/powerpoint/2010/main" val="2147071986"/>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ransition spd="slow"/>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chemeClr val="tx2"/>
          </a:solidFill>
          <a:latin typeface="Lucida Sans Unicode" pitchFamily="34" charset="0"/>
        </a:defRPr>
      </a:lvl2pPr>
      <a:lvl3pPr algn="l" rtl="0" eaLnBrk="0" fontAlgn="base" hangingPunct="0">
        <a:spcBef>
          <a:spcPct val="0"/>
        </a:spcBef>
        <a:spcAft>
          <a:spcPct val="0"/>
        </a:spcAft>
        <a:defRPr sz="4100" b="1">
          <a:solidFill>
            <a:schemeClr val="tx2"/>
          </a:solidFill>
          <a:latin typeface="Lucida Sans Unicode" pitchFamily="34" charset="0"/>
        </a:defRPr>
      </a:lvl3pPr>
      <a:lvl4pPr algn="l" rtl="0" eaLnBrk="0" fontAlgn="base" hangingPunct="0">
        <a:spcBef>
          <a:spcPct val="0"/>
        </a:spcBef>
        <a:spcAft>
          <a:spcPct val="0"/>
        </a:spcAft>
        <a:defRPr sz="4100" b="1">
          <a:solidFill>
            <a:schemeClr val="tx2"/>
          </a:solidFill>
          <a:latin typeface="Lucida Sans Unicode" pitchFamily="34" charset="0"/>
        </a:defRPr>
      </a:lvl4pPr>
      <a:lvl5pPr algn="l" rtl="0" eaLnBrk="0" fontAlgn="base" hangingPunct="0">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A46CCAC-6D56-BB17-C17B-94FE02F20B12}"/>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Rectangle 3">
            <a:extLst>
              <a:ext uri="{FF2B5EF4-FFF2-40B4-BE49-F238E27FC236}">
                <a16:creationId xmlns:a16="http://schemas.microsoft.com/office/drawing/2014/main" id="{99441EBB-4164-A2D1-5DD3-458A32A5BA4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6BCA905-105D-9299-B331-70C11F57C6D1}"/>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07E5135E-253D-D4EF-1226-B05F189B356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F9FA50F9-A5D9-0D19-99B1-D2C883B4BD7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0BC6BAB5-4242-4D75-B29C-2DA51D7C9F4F}" type="slidenum">
              <a:rPr lang="en-US" altLang="en-US"/>
              <a:pPr/>
              <a:t>‹#›</a:t>
            </a:fld>
            <a:endParaRPr lang="en-US" altLang="en-US"/>
          </a:p>
        </p:txBody>
      </p:sp>
    </p:spTree>
    <p:extLst>
      <p:ext uri="{BB962C8B-B14F-4D97-AF65-F5344CB8AC3E}">
        <p14:creationId xmlns:p14="http://schemas.microsoft.com/office/powerpoint/2010/main" val="2529005731"/>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86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9ACB90-4172-4D38-A1A4-6A9AAB3CA49E}" type="datetimeFigureOut">
              <a:rPr lang="en-US" smtClean="0"/>
              <a:pPr/>
              <a:t>12/4/2023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BFC6A-0BDC-4686-A3D5-0917BF301046}" type="slidenum">
              <a:rPr lang="en-US" smtClean="0"/>
              <a:pPr/>
              <a:t>‹#›</a:t>
            </a:fld>
            <a:endParaRPr lang="en-US"/>
          </a:p>
        </p:txBody>
      </p:sp>
    </p:spTree>
    <p:extLst>
      <p:ext uri="{BB962C8B-B14F-4D97-AF65-F5344CB8AC3E}">
        <p14:creationId xmlns:p14="http://schemas.microsoft.com/office/powerpoint/2010/main" val="174178509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BFD868F-C395-AD29-3936-543B42B5E0D1}"/>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7FBC7C3-41B0-423F-869E-31A019137987}"/>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6564" name="Rectangle 4">
            <a:extLst>
              <a:ext uri="{FF2B5EF4-FFF2-40B4-BE49-F238E27FC236}">
                <a16:creationId xmlns:a16="http://schemas.microsoft.com/office/drawing/2014/main" id="{967DA850-3874-5A70-071B-EFEF1F13090E}"/>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charset="0"/>
              </a:defRPr>
            </a:lvl1pPr>
          </a:lstStyle>
          <a:p>
            <a:pPr>
              <a:defRPr/>
            </a:pPr>
            <a:endParaRPr lang="en-US"/>
          </a:p>
        </p:txBody>
      </p:sp>
      <p:sp>
        <p:nvSpPr>
          <p:cNvPr id="66565" name="Rectangle 5">
            <a:extLst>
              <a:ext uri="{FF2B5EF4-FFF2-40B4-BE49-F238E27FC236}">
                <a16:creationId xmlns:a16="http://schemas.microsoft.com/office/drawing/2014/main" id="{EB83C694-BCFA-6080-91AB-77514EA1DE1A}"/>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charset="0"/>
              </a:defRPr>
            </a:lvl1pPr>
          </a:lstStyle>
          <a:p>
            <a:pPr>
              <a:defRPr/>
            </a:pPr>
            <a:endParaRPr lang="en-US"/>
          </a:p>
        </p:txBody>
      </p:sp>
      <p:sp>
        <p:nvSpPr>
          <p:cNvPr id="66566" name="Rectangle 6">
            <a:extLst>
              <a:ext uri="{FF2B5EF4-FFF2-40B4-BE49-F238E27FC236}">
                <a16:creationId xmlns:a16="http://schemas.microsoft.com/office/drawing/2014/main" id="{C9F98CE0-17A0-D769-23AB-7105F630EDE6}"/>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A468630-A1FC-4522-AEBD-956B63B27940}" type="slidenum">
              <a:rPr lang="en-US" altLang="en-US"/>
              <a:pPr/>
              <a:t>‹#›</a:t>
            </a:fld>
            <a:endParaRPr lang="en-US" altLang="en-US"/>
          </a:p>
        </p:txBody>
      </p:sp>
    </p:spTree>
    <p:extLst>
      <p:ext uri="{BB962C8B-B14F-4D97-AF65-F5344CB8AC3E}">
        <p14:creationId xmlns:p14="http://schemas.microsoft.com/office/powerpoint/2010/main" val="148578760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image" Target="../media/image13.wmf"/><Relationship Id="rId7" Type="http://schemas.openxmlformats.org/officeDocument/2006/relationships/image" Target="../media/image16.png"/><Relationship Id="rId2" Type="http://schemas.openxmlformats.org/officeDocument/2006/relationships/oleObject" Target="../embeddings/oleObject1.bin"/><Relationship Id="rId1" Type="http://schemas.openxmlformats.org/officeDocument/2006/relationships/slideLayout" Target="../slideLayouts/slideLayout236.xml"/><Relationship Id="rId6" Type="http://schemas.openxmlformats.org/officeDocument/2006/relationships/image" Target="../media/image15.jpg"/><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oleObject" Target="../embeddings/oleObject3.bin"/><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oleObject" Target="../embeddings/oleObject3.bin"/><Relationship Id="rId3" Type="http://schemas.openxmlformats.org/officeDocument/2006/relationships/image" Target="../media/image35.png"/><Relationship Id="rId7" Type="http://schemas.openxmlformats.org/officeDocument/2006/relationships/oleObject" Target="../embeddings/oleObject4.bin"/><Relationship Id="rId12" Type="http://schemas.openxmlformats.org/officeDocument/2006/relationships/image" Target="../media/image39.wm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oleObject" Target="../embeddings/oleObject6.bin"/><Relationship Id="rId5" Type="http://schemas.openxmlformats.org/officeDocument/2006/relationships/image" Target="../media/image33.png"/><Relationship Id="rId10" Type="http://schemas.openxmlformats.org/officeDocument/2006/relationships/image" Target="../media/image38.emf"/><Relationship Id="rId4" Type="http://schemas.openxmlformats.org/officeDocument/2006/relationships/image" Target="../media/image36.jpg"/><Relationship Id="rId9" Type="http://schemas.openxmlformats.org/officeDocument/2006/relationships/oleObject" Target="../embeddings/oleObject5.bin"/><Relationship Id="rId1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http://c1.f15.img.vnecdn.net/2015/06/12/7-1434098930_660x0.jpg" TargetMode="External"/><Relationship Id="rId2" Type="http://schemas.openxmlformats.org/officeDocument/2006/relationships/image" Target="../media/image44.jpeg"/><Relationship Id="rId1" Type="http://schemas.openxmlformats.org/officeDocument/2006/relationships/slideLayout" Target="../slideLayouts/slideLayout38.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5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7.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4.jpe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67.gif"/><Relationship Id="rId1" Type="http://schemas.openxmlformats.org/officeDocument/2006/relationships/slideLayout" Target="../slideLayouts/slideLayout99.xml"/><Relationship Id="rId5" Type="http://schemas.openxmlformats.org/officeDocument/2006/relationships/image" Target="../media/image69.jpeg"/><Relationship Id="rId4" Type="http://schemas.openxmlformats.org/officeDocument/2006/relationships/image" Target="../media/image68.wmf"/></Relationships>
</file>

<file path=ppt/slides/_rels/slide2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oleObject" Target="../embeddings/oleObject8.bin"/><Relationship Id="rId1" Type="http://schemas.openxmlformats.org/officeDocument/2006/relationships/slideLayout" Target="../slideLayouts/slideLayout99.xml"/><Relationship Id="rId4" Type="http://schemas.openxmlformats.org/officeDocument/2006/relationships/image" Target="../media/image67.gi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71.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gif"/><Relationship Id="rId3" Type="http://schemas.microsoft.com/office/2007/relationships/media" Target="../media/media4.mp3"/><Relationship Id="rId7" Type="http://schemas.openxmlformats.org/officeDocument/2006/relationships/image" Target="../media/image72.png"/><Relationship Id="rId12" Type="http://schemas.openxmlformats.org/officeDocument/2006/relationships/image" Target="../media/image77.jpeg"/><Relationship Id="rId2" Type="http://schemas.microsoft.com/office/2007/relationships/media" Target="../media/media3.WAV"/><Relationship Id="rId16" Type="http://schemas.openxmlformats.org/officeDocument/2006/relationships/image" Target="../media/image80.png"/><Relationship Id="rId1" Type="http://schemas.openxmlformats.org/officeDocument/2006/relationships/audio" Target="NULL" TargetMode="External"/><Relationship Id="rId6" Type="http://schemas.openxmlformats.org/officeDocument/2006/relationships/notesSlide" Target="../notesSlides/notesSlide4.xml"/><Relationship Id="rId11" Type="http://schemas.openxmlformats.org/officeDocument/2006/relationships/image" Target="../media/image76.jpeg"/><Relationship Id="rId5" Type="http://schemas.openxmlformats.org/officeDocument/2006/relationships/slideLayout" Target="../slideLayouts/slideLayout276.xml"/><Relationship Id="rId15" Type="http://schemas.openxmlformats.org/officeDocument/2006/relationships/image" Target="../media/image22.png"/><Relationship Id="rId10" Type="http://schemas.openxmlformats.org/officeDocument/2006/relationships/image" Target="../media/image75.jpeg"/><Relationship Id="rId4" Type="http://schemas.openxmlformats.org/officeDocument/2006/relationships/audio" Target="../media/media4.mp3"/><Relationship Id="rId9" Type="http://schemas.openxmlformats.org/officeDocument/2006/relationships/image" Target="../media/image74.png"/><Relationship Id="rId14" Type="http://schemas.openxmlformats.org/officeDocument/2006/relationships/image" Target="../media/image79.gif"/></Relationships>
</file>

<file path=ppt/slides/_rels/slide2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82.xml"/></Relationships>
</file>

<file path=ppt/slides/_rels/slide29.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86.gif"/><Relationship Id="rId3" Type="http://schemas.openxmlformats.org/officeDocument/2006/relationships/slideLayout" Target="../slideLayouts/slideLayout293.xml"/><Relationship Id="rId7" Type="http://schemas.openxmlformats.org/officeDocument/2006/relationships/slide" Target="slide31.xml"/><Relationship Id="rId12" Type="http://schemas.openxmlformats.org/officeDocument/2006/relationships/image" Target="../media/image85.gif"/><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slide" Target="slide30.xml"/><Relationship Id="rId11" Type="http://schemas.openxmlformats.org/officeDocument/2006/relationships/image" Target="../media/image84.gif"/><Relationship Id="rId5" Type="http://schemas.openxmlformats.org/officeDocument/2006/relationships/image" Target="../media/image83.png"/><Relationship Id="rId10" Type="http://schemas.openxmlformats.org/officeDocument/2006/relationships/slide" Target="slide34.xml"/><Relationship Id="rId4" Type="http://schemas.openxmlformats.org/officeDocument/2006/relationships/image" Target="../media/image82.png"/><Relationship Id="rId9" Type="http://schemas.openxmlformats.org/officeDocument/2006/relationships/slide" Target="slide33.xml"/><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303.xml"/><Relationship Id="rId6" Type="http://schemas.microsoft.com/office/2007/relationships/hdphoto" Target="../media/hdphoto4.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29.xml"/></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3.png"/><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303.xml"/><Relationship Id="rId6" Type="http://schemas.microsoft.com/office/2007/relationships/hdphoto" Target="../media/hdphoto4.wdp"/><Relationship Id="rId11" Type="http://schemas.openxmlformats.org/officeDocument/2006/relationships/image" Target="../media/image92.png"/><Relationship Id="rId5" Type="http://schemas.openxmlformats.org/officeDocument/2006/relationships/image" Target="../media/image87.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89.png"/><Relationship Id="rId14" Type="http://schemas.openxmlformats.org/officeDocument/2006/relationships/slide" Target="slide29.xml"/></Relationships>
</file>

<file path=ppt/slides/_rels/slide3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92.png"/><Relationship Id="rId3" Type="http://schemas.openxmlformats.org/officeDocument/2006/relationships/audio" Target="../media/audio2.wav"/><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303.xml"/><Relationship Id="rId6" Type="http://schemas.microsoft.com/office/2007/relationships/hdphoto" Target="../media/hdphoto4.wdp"/><Relationship Id="rId11" Type="http://schemas.openxmlformats.org/officeDocument/2006/relationships/image" Target="../media/image90.png"/><Relationship Id="rId5" Type="http://schemas.openxmlformats.org/officeDocument/2006/relationships/image" Target="../media/image87.png"/><Relationship Id="rId10" Type="http://schemas.microsoft.com/office/2007/relationships/hdphoto" Target="../media/hdphoto6.wdp"/><Relationship Id="rId4" Type="http://schemas.openxmlformats.org/officeDocument/2006/relationships/audio" Target="../media/audio3.wav"/><Relationship Id="rId9" Type="http://schemas.openxmlformats.org/officeDocument/2006/relationships/image" Target="../media/image89.png"/><Relationship Id="rId14" Type="http://schemas.openxmlformats.org/officeDocument/2006/relationships/slide" Target="slide29.xml"/></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slide" Target="slide29.xml"/><Relationship Id="rId3" Type="http://schemas.openxmlformats.org/officeDocument/2006/relationships/audio" Target="../media/audio3.wav"/><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audio" Target="../media/audio1.wav"/><Relationship Id="rId1" Type="http://schemas.openxmlformats.org/officeDocument/2006/relationships/slideLayout" Target="../slideLayouts/slideLayout303.xml"/><Relationship Id="rId6" Type="http://schemas.microsoft.com/office/2007/relationships/hdphoto" Target="../media/hdphoto4.wdp"/><Relationship Id="rId11" Type="http://schemas.openxmlformats.org/officeDocument/2006/relationships/image" Target="../media/image92.png"/><Relationship Id="rId5" Type="http://schemas.openxmlformats.org/officeDocument/2006/relationships/image" Target="../media/image87.png"/><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89.png"/></Relationships>
</file>

<file path=ppt/slides/_rels/slide34.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1.png"/><Relationship Id="rId3" Type="http://schemas.openxmlformats.org/officeDocument/2006/relationships/audio" Target="../media/audio1.wav"/><Relationship Id="rId7" Type="http://schemas.microsoft.com/office/2007/relationships/hdphoto" Target="../media/hdphoto4.wdp"/><Relationship Id="rId12" Type="http://schemas.openxmlformats.org/officeDocument/2006/relationships/image" Target="../media/image92.png"/><Relationship Id="rId2" Type="http://schemas.openxmlformats.org/officeDocument/2006/relationships/audio" Target="../media/audio4.wav"/><Relationship Id="rId1" Type="http://schemas.openxmlformats.org/officeDocument/2006/relationships/slideLayout" Target="../slideLayouts/slideLayout303.xml"/><Relationship Id="rId6" Type="http://schemas.openxmlformats.org/officeDocument/2006/relationships/image" Target="../media/image87.png"/><Relationship Id="rId11" Type="http://schemas.microsoft.com/office/2007/relationships/hdphoto" Target="../media/hdphoto6.wdp"/><Relationship Id="rId5" Type="http://schemas.openxmlformats.org/officeDocument/2006/relationships/audio" Target="../media/audio2.wav"/><Relationship Id="rId15" Type="http://schemas.openxmlformats.org/officeDocument/2006/relationships/slide" Target="slide29.xml"/><Relationship Id="rId10" Type="http://schemas.openxmlformats.org/officeDocument/2006/relationships/image" Target="../media/image89.png"/><Relationship Id="rId4" Type="http://schemas.openxmlformats.org/officeDocument/2006/relationships/audio" Target="../media/audio3.wav"/><Relationship Id="rId9" Type="http://schemas.microsoft.com/office/2007/relationships/hdphoto" Target="../media/hdphoto5.wdp"/><Relationship Id="rId14" Type="http://schemas.openxmlformats.org/officeDocument/2006/relationships/image" Target="../media/image93.pn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gif"/><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40.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81.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wmf"/><Relationship Id="rId4" Type="http://schemas.openxmlformats.org/officeDocument/2006/relationships/image" Target="../media/image99.png"/><Relationship Id="rId9" Type="http://schemas.openxmlformats.org/officeDocument/2006/relationships/oleObject" Target="../embeddings/oleObject10.bin"/></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106.jpeg"/><Relationship Id="rId1" Type="http://schemas.openxmlformats.org/officeDocument/2006/relationships/slideLayout" Target="../slideLayouts/slideLayout195.xml"/><Relationship Id="rId4" Type="http://schemas.openxmlformats.org/officeDocument/2006/relationships/image" Target="../media/image107.wmf"/></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40.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image" Target="../media/image110.jpeg"/><Relationship Id="rId1" Type="http://schemas.openxmlformats.org/officeDocument/2006/relationships/slideLayout" Target="../slideLayouts/slideLayout209.xml"/><Relationship Id="rId4" Type="http://schemas.openxmlformats.org/officeDocument/2006/relationships/image" Target="../media/image111.wmf"/></Relationships>
</file>

<file path=ppt/slides/_rels/slide4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16.xml"/><Relationship Id="rId5" Type="http://schemas.openxmlformats.org/officeDocument/2006/relationships/image" Target="../media/image115.png"/><Relationship Id="rId4"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95.xml"/><Relationship Id="rId6" Type="http://schemas.openxmlformats.org/officeDocument/2006/relationships/image" Target="../media/image67.gif"/><Relationship Id="rId5" Type="http://schemas.openxmlformats.org/officeDocument/2006/relationships/image" Target="../media/image119.png"/><Relationship Id="rId4" Type="http://schemas.openxmlformats.org/officeDocument/2006/relationships/image" Target="../media/image118.png"/></Relationships>
</file>

<file path=ppt/slides/_rels/slide44.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jpeg"/><Relationship Id="rId1" Type="http://schemas.openxmlformats.org/officeDocument/2006/relationships/slideLayout" Target="../slideLayouts/slideLayout151.xml"/><Relationship Id="rId5" Type="http://schemas.openxmlformats.org/officeDocument/2006/relationships/image" Target="../media/image123.jpeg"/><Relationship Id="rId4" Type="http://schemas.openxmlformats.org/officeDocument/2006/relationships/image" Target="../media/image122.jpeg"/></Relationships>
</file>

<file path=ppt/slides/_rels/slide4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40.xml"/></Relationships>
</file>

<file path=ppt/slides/_rels/slide4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88.xml"/></Relationships>
</file>

<file path=ppt/slides/_rels/slide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58.xml"/></Relationships>
</file>

<file path=ppt/slides/_rels/slide48.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image" Target="../media/image127.png"/><Relationship Id="rId1" Type="http://schemas.openxmlformats.org/officeDocument/2006/relationships/slideLayout" Target="../slideLayouts/slideLayout163.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5" Type="http://schemas.openxmlformats.org/officeDocument/2006/relationships/image" Target="../media/image14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41.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1.png"/><Relationship Id="rId4" Type="http://schemas.openxmlformats.org/officeDocument/2006/relationships/image" Target="../media/image144.jpeg"/></Relationships>
</file>

<file path=ppt/slides/_rels/slide5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3.jpeg"/><Relationship Id="rId1" Type="http://schemas.openxmlformats.org/officeDocument/2006/relationships/slideLayout" Target="../slideLayouts/slideLayout134.xml"/><Relationship Id="rId4" Type="http://schemas.openxmlformats.org/officeDocument/2006/relationships/image" Target="../media/image121.wmf"/></Relationships>
</file>

<file path=ppt/slides/_rels/slide52.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44.jpeg"/><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21.wmf"/><Relationship Id="rId1" Type="http://schemas.openxmlformats.org/officeDocument/2006/relationships/slideLayout" Target="../slideLayouts/slideLayout88.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5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7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59.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oleObject" Target="../embeddings/oleObject13.bin"/><Relationship Id="rId1" Type="http://schemas.openxmlformats.org/officeDocument/2006/relationships/slideLayout" Target="../slideLayouts/slideLayout227.xml"/><Relationship Id="rId5" Type="http://schemas.openxmlformats.org/officeDocument/2006/relationships/image" Target="../media/image151.wmf"/><Relationship Id="rId4" Type="http://schemas.openxmlformats.org/officeDocument/2006/relationships/oleObject" Target="../embeddings/oleObject14.bin"/></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2.png"/><Relationship Id="rId4" Type="http://schemas.openxmlformats.org/officeDocument/2006/relationships/image" Target="../media/image21.jpg"/></Relationships>
</file>

<file path=ppt/slides/_rels/slide60.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63.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61.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2.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3.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4.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5.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6.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7.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69.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26.xml"/><Relationship Id="rId7" Type="http://schemas.openxmlformats.org/officeDocument/2006/relationships/image" Target="http://res.vtc.vn/media/vtcnews/2014/06/11/lun1267631386305663jpg13864639457.jpg"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image" Target="../media/image23.jpg"/></Relationships>
</file>

<file path=ppt/slides/_rels/slide70.xml.rels><?xml version="1.0" encoding="UTF-8" standalone="yes"?>
<Relationships xmlns="http://schemas.openxmlformats.org/package/2006/relationships"><Relationship Id="rId8" Type="http://schemas.openxmlformats.org/officeDocument/2006/relationships/audio" Target="../media/media9.mp3"/><Relationship Id="rId3" Type="http://schemas.microsoft.com/office/2007/relationships/media" Target="../media/media7.mp3"/><Relationship Id="rId7" Type="http://schemas.microsoft.com/office/2007/relationships/media" Target="../media/media9.mp3"/><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11" Type="http://schemas.openxmlformats.org/officeDocument/2006/relationships/image" Target="../media/image22.png"/><Relationship Id="rId5" Type="http://schemas.microsoft.com/office/2007/relationships/media" Target="../media/media8.mp3"/><Relationship Id="rId10" Type="http://schemas.openxmlformats.org/officeDocument/2006/relationships/image" Target="../media/image162.png"/><Relationship Id="rId4" Type="http://schemas.openxmlformats.org/officeDocument/2006/relationships/audio" Target="../media/media7.mp3"/><Relationship Id="rId9" Type="http://schemas.openxmlformats.org/officeDocument/2006/relationships/slideLayout" Target="../slideLayouts/slideLayout122.xml"/></Relationships>
</file>

<file path=ppt/slides/_rels/slide71.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64.png"/><Relationship Id="rId7" Type="http://schemas.openxmlformats.org/officeDocument/2006/relationships/image" Target="../media/image168.jpeg"/><Relationship Id="rId2" Type="http://schemas.openxmlformats.org/officeDocument/2006/relationships/image" Target="../media/image163.png"/><Relationship Id="rId1" Type="http://schemas.openxmlformats.org/officeDocument/2006/relationships/slideLayout" Target="../slideLayouts/slideLayout320.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http://res.vtc.vn/media/vtcnews/2014/06/11/lun1267631386305663jpg13864639457.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g"/><Relationship Id="rId1" Type="http://schemas.openxmlformats.org/officeDocument/2006/relationships/slideLayout" Target="../slideLayouts/slideLayout26.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a:extLst>
              <a:ext uri="{FF2B5EF4-FFF2-40B4-BE49-F238E27FC236}">
                <a16:creationId xmlns:a16="http://schemas.microsoft.com/office/drawing/2014/main" id="{439DC494-3004-4E82-A870-A136803FA906}"/>
              </a:ext>
            </a:extLst>
          </p:cNvPr>
          <p:cNvGraphicFramePr>
            <a:graphicFrameLocks noChangeAspect="1"/>
          </p:cNvGraphicFramePr>
          <p:nvPr/>
        </p:nvGraphicFramePr>
        <p:xfrm>
          <a:off x="5000625" y="2500312"/>
          <a:ext cx="857250" cy="186036"/>
        </p:xfrm>
        <a:graphic>
          <a:graphicData uri="http://schemas.openxmlformats.org/presentationml/2006/ole">
            <mc:AlternateContent xmlns:mc="http://schemas.openxmlformats.org/markup-compatibility/2006">
              <mc:Choice xmlns:v="urn:schemas-microsoft-com:vml" Requires="v">
                <p:oleObj name="Equation" r:id="rId2" imgW="914400" imgH="198720" progId="Equation.DSMT4">
                  <p:embed/>
                </p:oleObj>
              </mc:Choice>
              <mc:Fallback>
                <p:oleObj name="Equation" r:id="rId2" imgW="914400" imgH="198720" progId="Equation.DSMT4">
                  <p:embed/>
                  <p:pic>
                    <p:nvPicPr>
                      <p:cNvPr id="29" name="Object 28">
                        <a:extLst>
                          <a:ext uri="{FF2B5EF4-FFF2-40B4-BE49-F238E27FC236}">
                            <a16:creationId xmlns:a16="http://schemas.microsoft.com/office/drawing/2014/main" id="{439DC494-3004-4E82-A870-A136803FA906}"/>
                          </a:ext>
                        </a:extLst>
                      </p:cNvPr>
                      <p:cNvPicPr/>
                      <p:nvPr/>
                    </p:nvPicPr>
                    <p:blipFill>
                      <a:blip r:embed="rId3"/>
                      <a:stretch>
                        <a:fillRect/>
                      </a:stretch>
                    </p:blipFill>
                    <p:spPr>
                      <a:xfrm>
                        <a:off x="5000625" y="2500312"/>
                        <a:ext cx="857250" cy="186036"/>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C68DE484-D2C9-464F-92C9-0A06C7CF1A10}"/>
              </a:ext>
            </a:extLst>
          </p:cNvPr>
          <p:cNvGraphicFramePr>
            <a:graphicFrameLocks noChangeAspect="1"/>
          </p:cNvGraphicFramePr>
          <p:nvPr/>
        </p:nvGraphicFramePr>
        <p:xfrm>
          <a:off x="5743744" y="5764095"/>
          <a:ext cx="285750" cy="535781"/>
        </p:xfrm>
        <a:graphic>
          <a:graphicData uri="http://schemas.openxmlformats.org/presentationml/2006/ole">
            <mc:AlternateContent xmlns:mc="http://schemas.openxmlformats.org/markup-compatibility/2006">
              <mc:Choice xmlns:v="urn:schemas-microsoft-com:vml" Requires="v">
                <p:oleObj name="Equation" r:id="rId4" imgW="304560" imgH="571320" progId="Equation.DSMT4">
                  <p:embed/>
                </p:oleObj>
              </mc:Choice>
              <mc:Fallback>
                <p:oleObj name="Equation" r:id="rId4" imgW="304560" imgH="571320" progId="Equation.DSMT4">
                  <p:embed/>
                  <p:pic>
                    <p:nvPicPr>
                      <p:cNvPr id="30" name="Object 29">
                        <a:extLst>
                          <a:ext uri="{FF2B5EF4-FFF2-40B4-BE49-F238E27FC236}">
                            <a16:creationId xmlns:a16="http://schemas.microsoft.com/office/drawing/2014/main" id="{C68DE484-D2C9-464F-92C9-0A06C7CF1A10}"/>
                          </a:ext>
                        </a:extLst>
                      </p:cNvPr>
                      <p:cNvPicPr/>
                      <p:nvPr/>
                    </p:nvPicPr>
                    <p:blipFill>
                      <a:blip r:embed="rId5"/>
                      <a:stretch>
                        <a:fillRect/>
                      </a:stretch>
                    </p:blipFill>
                    <p:spPr>
                      <a:xfrm>
                        <a:off x="5743744" y="5764095"/>
                        <a:ext cx="285750" cy="535781"/>
                      </a:xfrm>
                      <a:prstGeom prst="rect">
                        <a:avLst/>
                      </a:prstGeom>
                    </p:spPr>
                  </p:pic>
                </p:oleObj>
              </mc:Fallback>
            </mc:AlternateContent>
          </a:graphicData>
        </a:graphic>
      </p:graphicFrame>
      <p:sp>
        <p:nvSpPr>
          <p:cNvPr id="33" name="Rectangle: Rounded Corners 32">
            <a:extLst>
              <a:ext uri="{FF2B5EF4-FFF2-40B4-BE49-F238E27FC236}">
                <a16:creationId xmlns:a16="http://schemas.microsoft.com/office/drawing/2014/main" id="{95E7FD08-C117-4394-AC93-F97AA4EC0C49}"/>
              </a:ext>
            </a:extLst>
          </p:cNvPr>
          <p:cNvSpPr/>
          <p:nvPr/>
        </p:nvSpPr>
        <p:spPr>
          <a:xfrm>
            <a:off x="501437" y="4777879"/>
            <a:ext cx="11505382" cy="2084585"/>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57250">
              <a:lnSpc>
                <a:spcPct val="150000"/>
              </a:lnSpc>
            </a:pPr>
            <a:r>
              <a:rPr lang="en-US" sz="3375" dirty="0" err="1">
                <a:solidFill>
                  <a:prstClr val="white"/>
                </a:solidFill>
                <a:latin typeface="#9Slide03 Arima Madurai Black" panose="00000A00000000000000" pitchFamily="2" charset="0"/>
                <a:cs typeface="#9Slide03 Arima Madurai Black" panose="00000A00000000000000" pitchFamily="2" charset="0"/>
              </a:rPr>
              <a:t>Vì</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sao</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khi</a:t>
            </a:r>
            <a:r>
              <a:rPr lang="en-US" sz="3375" dirty="0">
                <a:solidFill>
                  <a:prstClr val="white"/>
                </a:solidFill>
                <a:latin typeface="#9Slide03 Arima Madurai Black" panose="00000A00000000000000" pitchFamily="2" charset="0"/>
                <a:cs typeface="#9Slide03 Arima Madurai Black" panose="00000A00000000000000" pitchFamily="2" charset="0"/>
              </a:rPr>
              <a:t> qua </a:t>
            </a:r>
            <a:r>
              <a:rPr lang="en-US" sz="3375" dirty="0" err="1">
                <a:solidFill>
                  <a:prstClr val="white"/>
                </a:solidFill>
                <a:latin typeface="#9Slide03 Arima Madurai Black" panose="00000A00000000000000" pitchFamily="2" charset="0"/>
                <a:cs typeface="#9Slide03 Arima Madurai Black" panose="00000A00000000000000" pitchFamily="2" charset="0"/>
              </a:rPr>
              <a:t>vùng</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đất</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mềm</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xe</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tăng</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đi</a:t>
            </a:r>
            <a:r>
              <a:rPr lang="en-US" sz="3375" dirty="0">
                <a:solidFill>
                  <a:prstClr val="white"/>
                </a:solidFill>
                <a:latin typeface="#9Slide03 Arima Madurai Black" panose="00000A00000000000000" pitchFamily="2" charset="0"/>
                <a:cs typeface="#9Slide03 Arima Madurai Black" panose="00000A00000000000000" pitchFamily="2" charset="0"/>
              </a:rPr>
              <a:t> qua </a:t>
            </a:r>
            <a:r>
              <a:rPr lang="en-US" sz="3375" dirty="0" err="1">
                <a:solidFill>
                  <a:prstClr val="white"/>
                </a:solidFill>
                <a:latin typeface="#9Slide03 Arima Madurai Black" panose="00000A00000000000000" pitchFamily="2" charset="0"/>
                <a:cs typeface="#9Slide03 Arima Madurai Black" panose="00000A00000000000000" pitchFamily="2" charset="0"/>
              </a:rPr>
              <a:t>được</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còn</a:t>
            </a:r>
            <a:r>
              <a:rPr lang="en-US" sz="3375" dirty="0">
                <a:solidFill>
                  <a:prstClr val="white"/>
                </a:solidFill>
                <a:latin typeface="#9Slide03 Arima Madurai Black" panose="00000A00000000000000" pitchFamily="2" charset="0"/>
                <a:cs typeface="#9Slide03 Arima Madurai Black" panose="00000A00000000000000" pitchFamily="2" charset="0"/>
              </a:rPr>
              <a:t> ô </a:t>
            </a:r>
            <a:r>
              <a:rPr lang="en-US" sz="3375" dirty="0" err="1">
                <a:solidFill>
                  <a:prstClr val="white"/>
                </a:solidFill>
                <a:latin typeface="#9Slide03 Arima Madurai Black" panose="00000A00000000000000" pitchFamily="2" charset="0"/>
                <a:cs typeface="#9Slide03 Arima Madurai Black" panose="00000A00000000000000" pitchFamily="2" charset="0"/>
              </a:rPr>
              <a:t>tô</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lại</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bị</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lún</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và</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sa</a:t>
            </a:r>
            <a:r>
              <a:rPr lang="en-US" sz="3375" dirty="0">
                <a:solidFill>
                  <a:prstClr val="white"/>
                </a:solidFill>
                <a:latin typeface="#9Slide03 Arima Madurai Black" panose="00000A00000000000000" pitchFamily="2" charset="0"/>
                <a:cs typeface="#9Slide03 Arima Madurai Black" panose="00000A00000000000000" pitchFamily="2" charset="0"/>
              </a:rPr>
              <a:t> </a:t>
            </a:r>
            <a:r>
              <a:rPr lang="en-US" sz="3375" dirty="0" err="1">
                <a:solidFill>
                  <a:prstClr val="white"/>
                </a:solidFill>
                <a:latin typeface="#9Slide03 Arima Madurai Black" panose="00000A00000000000000" pitchFamily="2" charset="0"/>
                <a:cs typeface="#9Slide03 Arima Madurai Black" panose="00000A00000000000000" pitchFamily="2" charset="0"/>
              </a:rPr>
              <a:t>lầy</a:t>
            </a:r>
            <a:r>
              <a:rPr lang="en-US" sz="3375" dirty="0">
                <a:solidFill>
                  <a:prstClr val="white"/>
                </a:solidFill>
                <a:latin typeface="#9Slide03 Arima Madurai Black" panose="00000A00000000000000" pitchFamily="2" charset="0"/>
                <a:cs typeface="#9Slide03 Arima Madurai Black" panose="00000A00000000000000" pitchFamily="2" charset="0"/>
              </a:rPr>
              <a:t>?</a:t>
            </a:r>
          </a:p>
        </p:txBody>
      </p:sp>
      <p:pic>
        <p:nvPicPr>
          <p:cNvPr id="35" name="Picture 34">
            <a:extLst>
              <a:ext uri="{FF2B5EF4-FFF2-40B4-BE49-F238E27FC236}">
                <a16:creationId xmlns:a16="http://schemas.microsoft.com/office/drawing/2014/main" id="{0BD4E261-72B2-4643-8969-5C6007BB9A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2641" y="-134817"/>
            <a:ext cx="5669607" cy="4804172"/>
          </a:xfrm>
          <a:prstGeom prst="rect">
            <a:avLst/>
          </a:prstGeom>
        </p:spPr>
      </p:pic>
      <p:pic>
        <p:nvPicPr>
          <p:cNvPr id="37" name="Picture 36">
            <a:extLst>
              <a:ext uri="{FF2B5EF4-FFF2-40B4-BE49-F238E27FC236}">
                <a16:creationId xmlns:a16="http://schemas.microsoft.com/office/drawing/2014/main" id="{5D3E3FBD-5B27-4BE5-9540-DCABACFCD6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523" y="0"/>
            <a:ext cx="5901971" cy="4823429"/>
          </a:xfrm>
          <a:prstGeom prst="rect">
            <a:avLst/>
          </a:prstGeom>
          <a:ln>
            <a:noFill/>
          </a:ln>
          <a:effectLst>
            <a:softEdge rad="112500"/>
          </a:effectLst>
        </p:spPr>
      </p:pic>
      <p:pic>
        <p:nvPicPr>
          <p:cNvPr id="39" name="Picture 38">
            <a:extLst>
              <a:ext uri="{FF2B5EF4-FFF2-40B4-BE49-F238E27FC236}">
                <a16:creationId xmlns:a16="http://schemas.microsoft.com/office/drawing/2014/main" id="{2A19EE32-4E04-4F6F-871C-2372F58A8A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9125" y="-313386"/>
            <a:ext cx="2857500" cy="2678906"/>
          </a:xfrm>
          <a:prstGeom prst="rect">
            <a:avLst/>
          </a:prstGeom>
        </p:spPr>
      </p:pic>
    </p:spTree>
    <p:extLst>
      <p:ext uri="{BB962C8B-B14F-4D97-AF65-F5344CB8AC3E}">
        <p14:creationId xmlns:p14="http://schemas.microsoft.com/office/powerpoint/2010/main" val="2746523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30"/>
                                        </p:tgtEl>
                                      </p:cBhvr>
                                    </p:animEffect>
                                    <p:set>
                                      <p:cBhvr>
                                        <p:cTn id="9" dur="1" fill="hold">
                                          <p:stCondLst>
                                            <p:cond delay="499"/>
                                          </p:stCondLst>
                                        </p:cTn>
                                        <p:tgtEl>
                                          <p:spTgt spid="30"/>
                                        </p:tgtEl>
                                        <p:attrNameLst>
                                          <p:attrName>style.visibility</p:attrName>
                                        </p:attrNameLst>
                                      </p:cBhvr>
                                      <p:to>
                                        <p:strVal val="hidden"/>
                                      </p:to>
                                    </p:set>
                                  </p:childTnLst>
                                </p:cTn>
                              </p:par>
                              <p:par>
                                <p:cTn id="10" presetID="16" presetClass="entr" presetSubtype="21"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circle(in)">
                                      <p:cBhvr>
                                        <p:cTn id="18" dur="2000"/>
                                        <p:tgtEl>
                                          <p:spTgt spid="33"/>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0084" y="1086455"/>
            <a:ext cx="5807282" cy="5771545"/>
          </a:xfrm>
          <a:prstGeom prst="rect">
            <a:avLst/>
          </a:prstGeom>
        </p:spPr>
      </p:pic>
      <p:sp>
        <p:nvSpPr>
          <p:cNvPr id="2" name="Rectangle 1">
            <a:extLst>
              <a:ext uri="{FF2B5EF4-FFF2-40B4-BE49-F238E27FC236}">
                <a16:creationId xmlns:a16="http://schemas.microsoft.com/office/drawing/2014/main" id="{7BD5A388-BE16-CADC-7033-89571EB6289D}"/>
              </a:ext>
            </a:extLst>
          </p:cNvPr>
          <p:cNvSpPr/>
          <p:nvPr/>
        </p:nvSpPr>
        <p:spPr>
          <a:xfrm>
            <a:off x="0" y="4777632"/>
            <a:ext cx="7821275"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1" u="none" strike="noStrike" kern="1200" cap="none" spc="0" normalizeH="0" baseline="0" noProof="0" dirty="0">
                <a:ln>
                  <a:noFill/>
                </a:ln>
                <a:solidFill>
                  <a:srgbClr val="FFC000"/>
                </a:solidFill>
                <a:effectLst>
                  <a:glow rad="228600">
                    <a:srgbClr val="FFC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HOÀN THÀNH</a:t>
            </a:r>
            <a:endParaRPr kumimoji="0" lang="en-GB" sz="7000" b="1" i="1" u="none" strike="noStrike" kern="1200" cap="none" spc="0" normalizeH="0" baseline="0" noProof="0" dirty="0">
              <a:ln>
                <a:noFill/>
              </a:ln>
              <a:solidFill>
                <a:srgbClr val="FFC000"/>
              </a:solidFill>
              <a:effectLst>
                <a:glow rad="228600">
                  <a:srgbClr val="FFC000">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228118" y="1230462"/>
            <a:ext cx="6958638" cy="523220"/>
          </a:xfrm>
          <a:prstGeom prst="rect">
            <a:avLst/>
          </a:prstGeom>
        </p:spPr>
        <p:txBody>
          <a:bodyPr wrap="square">
            <a:spAutoFit/>
          </a:bodyPr>
          <a:lstStyle/>
          <a:p>
            <a:pPr algn="just"/>
            <a:r>
              <a:rPr lang="de-DE" sz="2800" b="1"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4" name="WordArt 14">
            <a:extLst>
              <a:ext uri="{FF2B5EF4-FFF2-40B4-BE49-F238E27FC236}">
                <a16:creationId xmlns:a16="http://schemas.microsoft.com/office/drawing/2014/main" id="{947BFBB0-A133-E154-D0AD-D9CBAD3D4091}"/>
              </a:ext>
            </a:extLst>
          </p:cNvPr>
          <p:cNvSpPr>
            <a:spLocks noChangeArrowheads="1" noChangeShapeType="1" noTextEdit="1"/>
          </p:cNvSpPr>
          <p:nvPr/>
        </p:nvSpPr>
        <p:spPr bwMode="auto">
          <a:xfrm>
            <a:off x="1735074" y="781546"/>
            <a:ext cx="4953410" cy="854095"/>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Áp</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 </a:t>
            </a: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lực</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 </a:t>
            </a: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là</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 </a:t>
            </a:r>
            <a:r>
              <a:rPr lang="en-US" sz="3600" kern="10" dirty="0" err="1">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gì</a:t>
            </a:r>
            <a:r>
              <a:rPr lang="en-US" sz="3600" kern="10" dirty="0">
                <a:ln w="12700">
                  <a:solidFill>
                    <a:srgbClr val="FFFF66"/>
                  </a:solidFill>
                  <a:round/>
                  <a:headEnd/>
                  <a:tailEnd/>
                </a:ln>
                <a:solidFill>
                  <a:srgbClr val="000000">
                    <a:alpha val="50195"/>
                  </a:srgbClr>
                </a:solidFill>
                <a:effectLst>
                  <a:outerShdw dist="45791" dir="2021404" algn="ctr" rotWithShape="0">
                    <a:srgbClr val="9999FF"/>
                  </a:outerShdw>
                </a:effectLst>
                <a:latin typeface="Arial" panose="020B0604020202020204" pitchFamily="34" charset="0"/>
                <a:cs typeface="Arial" panose="020B0604020202020204" pitchFamily="34" charset="0"/>
              </a:rPr>
              <a:t>?</a:t>
            </a:r>
          </a:p>
        </p:txBody>
      </p:sp>
      <p:pic>
        <p:nvPicPr>
          <p:cNvPr id="5" name="Picture 21" descr="138">
            <a:extLst>
              <a:ext uri="{FF2B5EF4-FFF2-40B4-BE49-F238E27FC236}">
                <a16:creationId xmlns:a16="http://schemas.microsoft.com/office/drawing/2014/main" id="{CE2EC38F-513A-76C7-E235-7C6AF333732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50417" y="781546"/>
            <a:ext cx="658114" cy="84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3">
            <a:extLst>
              <a:ext uri="{FF2B5EF4-FFF2-40B4-BE49-F238E27FC236}">
                <a16:creationId xmlns:a16="http://schemas.microsoft.com/office/drawing/2014/main" id="{D5FA4A51-01AD-A679-8A60-C3DE01FC8205}"/>
              </a:ext>
            </a:extLst>
          </p:cNvPr>
          <p:cNvSpPr txBox="1">
            <a:spLocks noChangeArrowheads="1"/>
          </p:cNvSpPr>
          <p:nvPr/>
        </p:nvSpPr>
        <p:spPr bwMode="auto">
          <a:xfrm>
            <a:off x="992130" y="1663890"/>
            <a:ext cx="6234303" cy="1200329"/>
          </a:xfrm>
          <a:prstGeom prst="rect">
            <a:avLst/>
          </a:prstGeom>
          <a:solidFill>
            <a:srgbClr val="FFFF00"/>
          </a:solidFill>
          <a:ln w="9525">
            <a:solidFill>
              <a:srgbClr val="000000"/>
            </a:solidFill>
            <a:miter lim="800000"/>
            <a:headEnd/>
            <a:tailEnd/>
          </a:ln>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Áp</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lực</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là</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lực</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ép</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có</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phương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vuông</a:t>
            </a:r>
            <a:r>
              <a:rPr kumimoji="0" lang="en-US" altLang="en-US" sz="3600" b="1" i="1"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1"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góc</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với</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mặt</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bị</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cs typeface="Arial" panose="020B0604020202020204" pitchFamily="34" charset="0"/>
              </a:rPr>
              <a:t>ép</a:t>
            </a:r>
            <a:endPar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4054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style.rotation</p:attrName>
                                        </p:attrNameLst>
                                      </p:cBhvr>
                                      <p:tavLst>
                                        <p:tav tm="0">
                                          <p:val>
                                            <p:fltVal val="720"/>
                                          </p:val>
                                        </p:tav>
                                        <p:tav tm="100000">
                                          <p:val>
                                            <p:fltVal val="0"/>
                                          </p:val>
                                        </p:tav>
                                      </p:tavLst>
                                    </p:anim>
                                    <p:anim calcmode="lin" valueType="num">
                                      <p:cBhvr>
                                        <p:cTn id="9" dur="500" fill="hold"/>
                                        <p:tgtEl>
                                          <p:spTgt spid="5"/>
                                        </p:tgtEl>
                                        <p:attrNameLst>
                                          <p:attrName>ppt_h</p:attrName>
                                        </p:attrNameLst>
                                      </p:cBhvr>
                                      <p:tavLst>
                                        <p:tav tm="0">
                                          <p:val>
                                            <p:fltVal val="0"/>
                                          </p:val>
                                        </p:tav>
                                        <p:tav tm="100000">
                                          <p:val>
                                            <p:strVal val="#ppt_h"/>
                                          </p:val>
                                        </p:tav>
                                      </p:tavLst>
                                    </p:anim>
                                    <p:anim calcmode="lin" valueType="num">
                                      <p:cBhvr>
                                        <p:cTn id="10" dur="500" fill="hold"/>
                                        <p:tgtEl>
                                          <p:spTgt spid="5"/>
                                        </p:tgtEl>
                                        <p:attrNameLst>
                                          <p:attrName>ppt_w</p:attrName>
                                        </p:attrNameLst>
                                      </p:cBhvr>
                                      <p:tavLst>
                                        <p:tav tm="0">
                                          <p:val>
                                            <p:fltVal val="0"/>
                                          </p:val>
                                        </p:tav>
                                        <p:tav tm="100000">
                                          <p:val>
                                            <p:strVal val="#ppt_w"/>
                                          </p:val>
                                        </p:tav>
                                      </p:tavLst>
                                    </p:anim>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4"/>
                                        </p:tgtEl>
                                      </p:cBhvr>
                                    </p:animEffect>
                                    <p:set>
                                      <p:cBhvr>
                                        <p:cTn id="18" dur="1" fill="hold">
                                          <p:stCondLst>
                                            <p:cond delay="1999"/>
                                          </p:stCondLst>
                                        </p:cTn>
                                        <p:tgtEl>
                                          <p:spTgt spid="4"/>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AFC18FA-E962-D8A8-13D3-4983B58036EE}"/>
              </a:ext>
            </a:extLst>
          </p:cNvPr>
          <p:cNvSpPr txBox="1"/>
          <p:nvPr/>
        </p:nvSpPr>
        <p:spPr>
          <a:xfrm>
            <a:off x="824899" y="144087"/>
            <a:ext cx="7269707" cy="707886"/>
          </a:xfrm>
          <a:prstGeom prst="rect">
            <a:avLst/>
          </a:prstGeom>
          <a:noFill/>
        </p:spPr>
        <p:txBody>
          <a:bodyPr wrap="square" rtlCol="0">
            <a:spAutoFit/>
          </a:bodyPr>
          <a:lstStyle/>
          <a:p>
            <a:r>
              <a:rPr lang="en-US" sz="4000" b="1" dirty="0">
                <a:solidFill>
                  <a:schemeClr val="tx2"/>
                </a:solidFill>
                <a:latin typeface="Times New Roman" panose="02020603050405020304" pitchFamily="18" charset="0"/>
                <a:cs typeface="Times New Roman" panose="02020603050405020304" pitchFamily="18" charset="0"/>
              </a:rPr>
              <a:t>I. ÁP LỰC</a:t>
            </a:r>
          </a:p>
        </p:txBody>
      </p:sp>
      <p:sp>
        <p:nvSpPr>
          <p:cNvPr id="13" name="Rectangle 12">
            <a:extLst>
              <a:ext uri="{FF2B5EF4-FFF2-40B4-BE49-F238E27FC236}">
                <a16:creationId xmlns:a16="http://schemas.microsoft.com/office/drawing/2014/main" id="{7B1AF340-2205-CA9A-6F6E-59D09FC0A18E}"/>
              </a:ext>
            </a:extLst>
          </p:cNvPr>
          <p:cNvSpPr/>
          <p:nvPr/>
        </p:nvSpPr>
        <p:spPr>
          <a:xfrm>
            <a:off x="1355660" y="3662425"/>
            <a:ext cx="8489930" cy="523220"/>
          </a:xfrm>
          <a:prstGeom prst="rect">
            <a:avLst/>
          </a:prstGeom>
        </p:spPr>
        <p:txBody>
          <a:bodyPr wrap="square">
            <a:spAutoFit/>
          </a:bodyPr>
          <a:lstStyle/>
          <a:p>
            <a:pPr algn="just"/>
            <a:endParaRPr lang="en-US" sz="2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p:cNvGrpSpPr/>
          <p:nvPr/>
        </p:nvGrpSpPr>
        <p:grpSpPr>
          <a:xfrm>
            <a:off x="30481" y="4185644"/>
            <a:ext cx="10598285" cy="3053065"/>
            <a:chOff x="7655889" y="103648"/>
            <a:chExt cx="9416375" cy="4292875"/>
          </a:xfrm>
        </p:grpSpPr>
        <p:pic>
          <p:nvPicPr>
            <p:cNvPr id="18" name="图片 5">
              <a:extLst>
                <a:ext uri="{FF2B5EF4-FFF2-40B4-BE49-F238E27FC236}">
                  <a16:creationId xmlns:a16="http://schemas.microsoft.com/office/drawing/2014/main" id="{753751E8-E99B-F724-5198-67B2AAD37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889" y="103648"/>
              <a:ext cx="9416375" cy="4292875"/>
            </a:xfrm>
            <a:prstGeom prst="rect">
              <a:avLst/>
            </a:prstGeom>
          </p:spPr>
        </p:pic>
        <p:sp>
          <p:nvSpPr>
            <p:cNvPr id="22" name="TextBox 21">
              <a:extLst>
                <a:ext uri="{FF2B5EF4-FFF2-40B4-BE49-F238E27FC236}">
                  <a16:creationId xmlns:a16="http://schemas.microsoft.com/office/drawing/2014/main" id="{A47A56F4-6153-6088-0E51-187218E1E580}"/>
                </a:ext>
              </a:extLst>
            </p:cNvPr>
            <p:cNvSpPr txBox="1"/>
            <p:nvPr/>
          </p:nvSpPr>
          <p:spPr>
            <a:xfrm>
              <a:off x="7777875" y="2177294"/>
              <a:ext cx="7751928" cy="872725"/>
            </a:xfrm>
            <a:prstGeom prst="rect">
              <a:avLst/>
            </a:prstGeom>
            <a:noFill/>
          </p:spPr>
          <p:txBody>
            <a:bodyPr wrap="square">
              <a:spAutoFit/>
            </a:bodyPr>
            <a:lstStyle/>
            <a:p>
              <a:pPr algn="ctr">
                <a:lnSpc>
                  <a:spcPct val="107000"/>
                </a:lnSpc>
                <a:spcAft>
                  <a:spcPts val="800"/>
                </a:spcAft>
              </a:pPr>
              <a:r>
                <a:rPr lang="de-DE" sz="4800" b="1" i="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de-DE" sz="4800" b="1" i="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Lấy ví dụ về áp lực?</a:t>
              </a:r>
              <a:endParaRPr lang="en-US" sz="48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TextBox 2">
            <a:extLst>
              <a:ext uri="{FF2B5EF4-FFF2-40B4-BE49-F238E27FC236}">
                <a16:creationId xmlns:a16="http://schemas.microsoft.com/office/drawing/2014/main" id="{56FE6BE6-7012-175E-1537-88C3F85B0D33}"/>
              </a:ext>
            </a:extLst>
          </p:cNvPr>
          <p:cNvSpPr txBox="1"/>
          <p:nvPr/>
        </p:nvSpPr>
        <p:spPr>
          <a:xfrm>
            <a:off x="160268" y="988115"/>
            <a:ext cx="11429999" cy="584775"/>
          </a:xfrm>
          <a:prstGeom prst="rect">
            <a:avLst/>
          </a:prstGeom>
          <a:noFill/>
        </p:spPr>
        <p:txBody>
          <a:bodyPr wrap="square">
            <a:spAutoFit/>
          </a:bodyPr>
          <a:lstStyle/>
          <a:p>
            <a:pPr defTabSz="857250"/>
            <a:r>
              <a:rPr lang="en-US" sz="3200" dirty="0" err="1">
                <a:solidFill>
                  <a:prstClr val="black"/>
                </a:solidFill>
                <a:latin typeface="#9Slide05 Brannboll Ny" panose="02000000000000000000" pitchFamily="2" charset="0"/>
              </a:rPr>
              <a:t>Áp</a:t>
            </a:r>
            <a:r>
              <a:rPr lang="en-US" sz="3200" dirty="0">
                <a:solidFill>
                  <a:prstClr val="black"/>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lực</a:t>
            </a:r>
            <a:r>
              <a:rPr lang="en-US" sz="3200" dirty="0">
                <a:solidFill>
                  <a:prstClr val="black"/>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Là</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lực</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ép</a:t>
            </a:r>
            <a:r>
              <a:rPr lang="en-US" sz="3200" b="1" i="1" dirty="0">
                <a:solidFill>
                  <a:srgbClr val="FF0000"/>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có</a:t>
            </a:r>
            <a:r>
              <a:rPr lang="en-US" sz="3200" dirty="0">
                <a:solidFill>
                  <a:prstClr val="black"/>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phương</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vuông</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góc</a:t>
            </a:r>
            <a:r>
              <a:rPr lang="en-US" sz="3200" b="1" i="1" u="sng" dirty="0">
                <a:solidFill>
                  <a:srgbClr val="FF0000"/>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với</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mặt</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bị</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ép</a:t>
            </a:r>
            <a:endParaRPr lang="en-US" sz="3200" b="1" i="1" u="sng" dirty="0">
              <a:solidFill>
                <a:srgbClr val="FF0000"/>
              </a:solidFill>
              <a:latin typeface="#9Slide05 Brannboll Ny" panose="02000000000000000000" pitchFamily="2" charset="0"/>
            </a:endParaRPr>
          </a:p>
        </p:txBody>
      </p:sp>
      <p:sp>
        <p:nvSpPr>
          <p:cNvPr id="4" name="TextBox 3">
            <a:extLst>
              <a:ext uri="{FF2B5EF4-FFF2-40B4-BE49-F238E27FC236}">
                <a16:creationId xmlns:a16="http://schemas.microsoft.com/office/drawing/2014/main" id="{BB1BE32C-4FE0-EDB1-5232-8D7CC4668CE6}"/>
              </a:ext>
            </a:extLst>
          </p:cNvPr>
          <p:cNvSpPr txBox="1"/>
          <p:nvPr/>
        </p:nvSpPr>
        <p:spPr>
          <a:xfrm>
            <a:off x="261157" y="1833343"/>
            <a:ext cx="7833449" cy="2724464"/>
          </a:xfrm>
          <a:prstGeom prst="rect">
            <a:avLst/>
          </a:prstGeom>
          <a:noFill/>
        </p:spPr>
        <p:txBody>
          <a:bodyPr wrap="square">
            <a:spAutoFit/>
          </a:bodyPr>
          <a:lstStyle/>
          <a:p>
            <a:pPr defTabSz="857250"/>
            <a:r>
              <a:rPr lang="en-US" sz="3200" b="1" dirty="0" err="1">
                <a:solidFill>
                  <a:srgbClr val="7030A0"/>
                </a:solidFill>
                <a:latin typeface="#9Slide05 Brannboll Ny" panose="02000000000000000000" pitchFamily="2" charset="0"/>
              </a:rPr>
              <a:t>Đặc</a:t>
            </a:r>
            <a:r>
              <a:rPr lang="en-US" sz="3200" b="1" dirty="0">
                <a:solidFill>
                  <a:srgbClr val="7030A0"/>
                </a:solidFill>
                <a:latin typeface="#9Slide05 Brannboll Ny" panose="02000000000000000000" pitchFamily="2" charset="0"/>
              </a:rPr>
              <a:t> </a:t>
            </a:r>
            <a:r>
              <a:rPr lang="en-US" sz="3200" b="1" dirty="0" err="1">
                <a:solidFill>
                  <a:srgbClr val="7030A0"/>
                </a:solidFill>
                <a:latin typeface="#9Slide05 Brannboll Ny" panose="02000000000000000000" pitchFamily="2" charset="0"/>
              </a:rPr>
              <a:t>điểm</a:t>
            </a:r>
            <a:r>
              <a:rPr lang="en-US" sz="3200" b="1" dirty="0">
                <a:solidFill>
                  <a:srgbClr val="7030A0"/>
                </a:solidFill>
                <a:latin typeface="#9Slide05 Brannboll Ny" panose="02000000000000000000" pitchFamily="2" charset="0"/>
              </a:rPr>
              <a:t>: </a:t>
            </a:r>
          </a:p>
          <a:p>
            <a:pPr marL="642938" indent="-642938" defTabSz="857250">
              <a:lnSpc>
                <a:spcPct val="150000"/>
              </a:lnSpc>
              <a:buFontTx/>
              <a:buChar char="-"/>
            </a:pPr>
            <a:r>
              <a:rPr lang="en-US" sz="3200" dirty="0" err="1">
                <a:solidFill>
                  <a:prstClr val="black"/>
                </a:solidFill>
                <a:latin typeface="#9Slide05 Brannboll Ny" panose="02000000000000000000" pitchFamily="2" charset="0"/>
              </a:rPr>
              <a:t>Phương</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vuông</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góc</a:t>
            </a:r>
            <a:r>
              <a:rPr lang="en-US" sz="3200" b="1" i="1" u="sng" dirty="0">
                <a:solidFill>
                  <a:srgbClr val="FF0000"/>
                </a:solidFill>
                <a:latin typeface="#9Slide05 Brannboll Ny" panose="02000000000000000000" pitchFamily="2" charset="0"/>
              </a:rPr>
              <a:t> </a:t>
            </a:r>
            <a:r>
              <a:rPr lang="en-US" sz="3200" dirty="0" err="1">
                <a:solidFill>
                  <a:prstClr val="black"/>
                </a:solidFill>
                <a:latin typeface="#9Slide05 Brannboll Ny" panose="02000000000000000000" pitchFamily="2" charset="0"/>
              </a:rPr>
              <a:t>với</a:t>
            </a:r>
            <a:r>
              <a:rPr lang="en-US" sz="3200" dirty="0">
                <a:solidFill>
                  <a:prstClr val="black"/>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mặt</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bị</a:t>
            </a:r>
            <a:r>
              <a:rPr lang="en-US" sz="3200" b="1" i="1" u="sng" dirty="0">
                <a:solidFill>
                  <a:srgbClr val="FF0000"/>
                </a:solidFill>
                <a:latin typeface="#9Slide05 Brannboll Ny" panose="02000000000000000000" pitchFamily="2" charset="0"/>
              </a:rPr>
              <a:t> </a:t>
            </a:r>
            <a:r>
              <a:rPr lang="en-US" sz="3200" b="1" i="1" u="sng" dirty="0" err="1">
                <a:solidFill>
                  <a:srgbClr val="FF0000"/>
                </a:solidFill>
                <a:latin typeface="#9Slide05 Brannboll Ny" panose="02000000000000000000" pitchFamily="2" charset="0"/>
              </a:rPr>
              <a:t>ép</a:t>
            </a:r>
            <a:endParaRPr lang="en-US" sz="3200" b="1" i="1" u="sng" dirty="0">
              <a:solidFill>
                <a:srgbClr val="FF0000"/>
              </a:solidFill>
              <a:latin typeface="#9Slide05 Brannboll Ny" panose="02000000000000000000" pitchFamily="2" charset="0"/>
            </a:endParaRPr>
          </a:p>
          <a:p>
            <a:pPr marL="642938" indent="-642938" defTabSz="857250">
              <a:lnSpc>
                <a:spcPct val="150000"/>
              </a:lnSpc>
              <a:buFontTx/>
              <a:buChar char="-"/>
            </a:pPr>
            <a:r>
              <a:rPr lang="en-US" sz="3200" i="1" dirty="0" err="1">
                <a:solidFill>
                  <a:prstClr val="black"/>
                </a:solidFill>
                <a:latin typeface="#9Slide05 Brannboll Ny" panose="02000000000000000000" pitchFamily="2" charset="0"/>
              </a:rPr>
              <a:t>Chiều</a:t>
            </a:r>
            <a:r>
              <a:rPr lang="en-US" sz="3200" i="1" dirty="0">
                <a:solidFill>
                  <a:prstClr val="black"/>
                </a:solidFill>
                <a:latin typeface="#9Slide05 Brannboll Ny" panose="02000000000000000000" pitchFamily="2" charset="0"/>
              </a:rPr>
              <a:t>: </a:t>
            </a:r>
            <a:r>
              <a:rPr lang="en-US" sz="3200" i="1" dirty="0" err="1">
                <a:solidFill>
                  <a:srgbClr val="FF0000"/>
                </a:solidFill>
                <a:latin typeface="#9Slide05 Brannboll Ny" panose="02000000000000000000" pitchFamily="2" charset="0"/>
              </a:rPr>
              <a:t>hướng</a:t>
            </a:r>
            <a:r>
              <a:rPr lang="en-US" sz="3200" i="1" dirty="0">
                <a:solidFill>
                  <a:srgbClr val="FF0000"/>
                </a:solidFill>
                <a:latin typeface="#9Slide05 Brannboll Ny" panose="02000000000000000000" pitchFamily="2" charset="0"/>
              </a:rPr>
              <a:t> </a:t>
            </a:r>
            <a:r>
              <a:rPr lang="en-US" sz="3200" i="1" dirty="0" err="1">
                <a:solidFill>
                  <a:srgbClr val="FF0000"/>
                </a:solidFill>
                <a:latin typeface="#9Slide05 Brannboll Ny" panose="02000000000000000000" pitchFamily="2" charset="0"/>
              </a:rPr>
              <a:t>vào</a:t>
            </a:r>
            <a:r>
              <a:rPr lang="en-US" sz="3200" i="1" dirty="0">
                <a:solidFill>
                  <a:srgbClr val="FF0000"/>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bề</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mặt</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bị</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ép</a:t>
            </a:r>
            <a:endParaRPr lang="en-US" sz="3200" i="1" dirty="0">
              <a:solidFill>
                <a:prstClr val="black"/>
              </a:solidFill>
              <a:latin typeface="#9Slide05 Brannboll Ny" panose="02000000000000000000" pitchFamily="2" charset="0"/>
            </a:endParaRPr>
          </a:p>
          <a:p>
            <a:pPr marL="642938" indent="-642938" defTabSz="857250">
              <a:lnSpc>
                <a:spcPct val="150000"/>
              </a:lnSpc>
              <a:buFontTx/>
              <a:buChar char="-"/>
            </a:pPr>
            <a:r>
              <a:rPr lang="en-US" sz="3200" i="1" dirty="0" err="1">
                <a:solidFill>
                  <a:prstClr val="black"/>
                </a:solidFill>
                <a:latin typeface="#9Slide05 Brannboll Ny" panose="02000000000000000000" pitchFamily="2" charset="0"/>
              </a:rPr>
              <a:t>Điểm</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đặt</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tại</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bề</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mặt</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tiếp</a:t>
            </a:r>
            <a:r>
              <a:rPr lang="en-US" sz="3200" i="1" dirty="0">
                <a:solidFill>
                  <a:prstClr val="black"/>
                </a:solidFill>
                <a:latin typeface="#9Slide05 Brannboll Ny" panose="02000000000000000000" pitchFamily="2" charset="0"/>
              </a:rPr>
              <a:t> </a:t>
            </a:r>
            <a:r>
              <a:rPr lang="en-US" sz="3200" i="1" dirty="0" err="1">
                <a:solidFill>
                  <a:prstClr val="black"/>
                </a:solidFill>
                <a:latin typeface="#9Slide05 Brannboll Ny" panose="02000000000000000000" pitchFamily="2" charset="0"/>
              </a:rPr>
              <a:t>xúc</a:t>
            </a:r>
            <a:endParaRPr lang="en-US" sz="3200" i="1" dirty="0">
              <a:solidFill>
                <a:prstClr val="black"/>
              </a:solidFill>
              <a:latin typeface="#9Slide05 Brannboll Ny" panose="02000000000000000000" pitchFamily="2" charset="0"/>
            </a:endParaRPr>
          </a:p>
        </p:txBody>
      </p:sp>
      <p:grpSp>
        <p:nvGrpSpPr>
          <p:cNvPr id="5" name="Group 4">
            <a:extLst>
              <a:ext uri="{FF2B5EF4-FFF2-40B4-BE49-F238E27FC236}">
                <a16:creationId xmlns:a16="http://schemas.microsoft.com/office/drawing/2014/main" id="{EEFB3EF6-376E-9A69-14C5-5E5B7525CA5A}"/>
              </a:ext>
            </a:extLst>
          </p:cNvPr>
          <p:cNvGrpSpPr/>
          <p:nvPr/>
        </p:nvGrpSpPr>
        <p:grpSpPr>
          <a:xfrm>
            <a:off x="9489439" y="340686"/>
            <a:ext cx="2336801" cy="2554914"/>
            <a:chOff x="7858002" y="2122316"/>
            <a:chExt cx="3370878" cy="3263778"/>
          </a:xfrm>
        </p:grpSpPr>
        <p:pic>
          <p:nvPicPr>
            <p:cNvPr id="6" name="Picture 5">
              <a:extLst>
                <a:ext uri="{FF2B5EF4-FFF2-40B4-BE49-F238E27FC236}">
                  <a16:creationId xmlns:a16="http://schemas.microsoft.com/office/drawing/2014/main" id="{B4A26468-0953-6B99-EA80-0A3836178D82}"/>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180" b="99364" l="9585" r="89617">
                          <a14:foregroundMark x1="41054" y1="22734" x2="40096" y2="20032"/>
                          <a14:foregroundMark x1="37859" y1="22258" x2="40256" y2="19396"/>
                          <a14:foregroundMark x1="52236" y1="24642" x2="52077" y2="24483"/>
                          <a14:foregroundMark x1="51438" y1="24483" x2="54153" y2="21304"/>
                          <a14:foregroundMark x1="50479" y1="24483" x2="53514" y2="20191"/>
                          <a14:foregroundMark x1="52236" y1="20350" x2="48722" y2="23688"/>
                          <a14:foregroundMark x1="40895" y1="36884" x2="34026" y2="41017"/>
                          <a14:foregroundMark x1="34026" y1="41017" x2="31150" y2="48490"/>
                          <a14:foregroundMark x1="41270" y1="91033" x2="41324" y2="91260"/>
                          <a14:foregroundMark x1="31150" y1="48490" x2="38805" y2="80666"/>
                          <a14:foregroundMark x1="38622" y1="94828" x2="34984" y2="96343"/>
                          <a14:foregroundMark x1="50799" y1="36248" x2="57827" y2="40700"/>
                          <a14:foregroundMark x1="57827" y1="40700" x2="60703" y2="48967"/>
                          <a14:foregroundMark x1="60703" y1="48967" x2="60605" y2="54148"/>
                          <a14:foregroundMark x1="50160" y1="46264" x2="52716" y2="47536"/>
                          <a14:foregroundMark x1="41214" y1="38792" x2="34984" y2="44038"/>
                          <a14:foregroundMark x1="34984" y1="44038" x2="42971" y2="41812"/>
                          <a14:foregroundMark x1="41534" y1="37679" x2="51597" y2="43879"/>
                          <a14:foregroundMark x1="51597" y1="43879" x2="47604" y2="45151"/>
                          <a14:foregroundMark x1="45367" y1="38156" x2="54792" y2="42925"/>
                          <a14:foregroundMark x1="54792" y1="42925" x2="53994" y2="38951"/>
                          <a14:foregroundMark x1="53834" y1="44356" x2="56390" y2="43402"/>
                          <a14:foregroundMark x1="46166" y1="45628" x2="53035" y2="51351"/>
                          <a14:foregroundMark x1="53035" y1="51351" x2="57508" y2="50397"/>
                          <a14:foregroundMark x1="58466" y1="50874" x2="55272" y2="51192"/>
                          <a14:foregroundMark x1="54633" y1="50079" x2="56230" y2="50715"/>
                          <a14:foregroundMark x1="54313" y1="44674" x2="54952" y2="44515"/>
                          <a14:foregroundMark x1="54633" y1="44356" x2="53834" y2="44833"/>
                          <a14:foregroundMark x1="37380" y1="44515" x2="39617" y2="43879"/>
                          <a14:foregroundMark x1="35942" y1="56598" x2="41356" y2="82509"/>
                          <a14:foregroundMark x1="44133" y1="90186" x2="49099" y2="95129"/>
                          <a14:foregroundMark x1="48083" y1="97615" x2="43220" y2="98680"/>
                          <a14:foregroundMark x1="37792" y1="98600" x2="33866" y2="97297"/>
                          <a14:foregroundMark x1="68446" y1="99206" x2="69329" y2="99682"/>
                          <a14:foregroundMark x1="64597" y1="97131" x2="66251" y2="98023"/>
                          <a14:foregroundMark x1="62217" y1="95848" x2="62967" y2="96252"/>
                          <a14:foregroundMark x1="69329" y1="99682" x2="69496" y2="98808"/>
                          <a14:foregroundMark x1="59425" y1="87122" x2="61064" y2="86677"/>
                          <a14:foregroundMark x1="43930" y1="64070" x2="51438" y2="60731"/>
                          <a14:foregroundMark x1="51438" y1="60731" x2="43131" y2="63116"/>
                          <a14:foregroundMark x1="43131" y1="63116" x2="43291" y2="63275"/>
                          <a14:foregroundMark x1="33046" y1="11250" x2="33067" y2="10016"/>
                          <a14:foregroundMark x1="32907" y1="19237" x2="32910" y2="19078"/>
                          <a14:foregroundMark x1="33067" y1="10016" x2="39535" y2="2908"/>
                          <a14:foregroundMark x1="50209" y1="490" x2="58199" y2="3100"/>
                          <a14:foregroundMark x1="64985" y1="21573" x2="64217" y2="22893"/>
                          <a14:foregroundMark x1="34824" y1="20827" x2="40256" y2="11765"/>
                          <a14:foregroundMark x1="40256" y1="11765" x2="52077" y2="13355"/>
                          <a14:foregroundMark x1="52077" y1="13355" x2="61502" y2="18283"/>
                          <a14:foregroundMark x1="61502" y1="18283" x2="64856" y2="10811"/>
                          <a14:foregroundMark x1="64856" y1="10811" x2="64538" y2="10242"/>
                          <a14:foregroundMark x1="59502" y1="3251" x2="59265" y2="3180"/>
                          <a14:foregroundMark x1="50000" y1="5564" x2="42013" y2="6995"/>
                          <a14:foregroundMark x1="42013" y1="6995" x2="60543" y2="11765"/>
                          <a14:foregroundMark x1="59425" y1="4452" x2="64696" y2="10811"/>
                          <a14:foregroundMark x1="64696" y1="10811" x2="64696" y2="10811"/>
                          <a14:foregroundMark x1="63419" y1="83466" x2="65335" y2="91574"/>
                          <a14:foregroundMark x1="65335" y1="91574" x2="65495" y2="91574"/>
                          <a14:backgroundMark x1="39936" y1="2226" x2="47923" y2="1113"/>
                          <a14:backgroundMark x1="47923" y1="1113" x2="49521" y2="1431"/>
                          <a14:backgroundMark x1="59425" y1="3816" x2="59747" y2="4230"/>
                          <a14:backgroundMark x1="64619" y1="11453" x2="65974" y2="18601"/>
                          <a14:backgroundMark x1="65974" y1="18601" x2="65176" y2="21622"/>
                          <a14:backgroundMark x1="59105" y1="3816" x2="59700" y2="3985"/>
                          <a14:backgroundMark x1="32428" y1="11288" x2="32907" y2="19078"/>
                          <a14:backgroundMark x1="59105" y1="3498" x2="59672" y2="4281"/>
                          <a14:backgroundMark x1="59594" y1="4335" x2="58307" y2="3339"/>
                          <a14:backgroundMark x1="38658" y1="83307" x2="41054" y2="91097"/>
                          <a14:backgroundMark x1="41054" y1="91097" x2="38498" y2="94754"/>
                          <a14:backgroundMark x1="40256" y1="84420" x2="39137" y2="82035"/>
                          <a14:backgroundMark x1="36901" y1="74086" x2="33546" y2="57870"/>
                          <a14:backgroundMark x1="60383" y1="59141" x2="58786" y2="68045"/>
                          <a14:backgroundMark x1="66100" y1="91398" x2="66454" y2="92528"/>
                          <a14:backgroundMark x1="58786" y1="68045" x2="63603" y2="83424"/>
                          <a14:backgroundMark x1="66454" y1="92528" x2="66773" y2="93164"/>
                          <a14:backgroundMark x1="58466" y1="57711" x2="61022" y2="55962"/>
                          <a14:backgroundMark x1="60703" y1="59141" x2="60224" y2="58029"/>
                          <a14:backgroundMark x1="60064" y1="58665" x2="60863" y2="57075"/>
                          <a14:backgroundMark x1="48882" y1="95390" x2="56390" y2="98251"/>
                          <a14:backgroundMark x1="56390" y1="98251" x2="60383" y2="98569"/>
                          <a14:backgroundMark x1="43770" y1="99523" x2="38498" y2="99682"/>
                          <a14:backgroundMark x1="61022" y1="96661" x2="61502" y2="98887"/>
                          <a14:backgroundMark x1="67732" y1="92687" x2="68690" y2="95707"/>
                          <a14:backgroundMark x1="68850" y1="95390" x2="70128" y2="98569"/>
                        </a14:backgroundRemoval>
                      </a14:imgEffect>
                    </a14:imgLayer>
                  </a14:imgProps>
                </a:ext>
                <a:ext uri="{28A0092B-C50C-407E-A947-70E740481C1C}">
                  <a14:useLocalDpi xmlns:a14="http://schemas.microsoft.com/office/drawing/2010/main" val="0"/>
                </a:ext>
              </a:extLst>
            </a:blip>
            <a:stretch>
              <a:fillRect/>
            </a:stretch>
          </p:blipFill>
          <p:spPr>
            <a:xfrm>
              <a:off x="8219767" y="2122316"/>
              <a:ext cx="2808433" cy="3247798"/>
            </a:xfrm>
            <a:prstGeom prst="rect">
              <a:avLst/>
            </a:prstGeom>
          </p:spPr>
        </p:pic>
        <p:cxnSp>
          <p:nvCxnSpPr>
            <p:cNvPr id="7" name="Straight Connector 6">
              <a:extLst>
                <a:ext uri="{FF2B5EF4-FFF2-40B4-BE49-F238E27FC236}">
                  <a16:creationId xmlns:a16="http://schemas.microsoft.com/office/drawing/2014/main" id="{D9C80EEB-CB9C-8DD5-C887-A0B71A497132}"/>
                </a:ext>
              </a:extLst>
            </p:cNvPr>
            <p:cNvCxnSpPr>
              <a:cxnSpLocks/>
            </p:cNvCxnSpPr>
            <p:nvPr/>
          </p:nvCxnSpPr>
          <p:spPr>
            <a:xfrm>
              <a:off x="7858002" y="5386094"/>
              <a:ext cx="3370878" cy="0"/>
            </a:xfrm>
            <a:prstGeom prst="line">
              <a:avLst/>
            </a:prstGeom>
            <a:noFill/>
            <a:ln w="57150" cap="flat" cmpd="sng" algn="ctr">
              <a:solidFill>
                <a:srgbClr val="4472C4"/>
              </a:solidFill>
              <a:prstDash val="solid"/>
              <a:miter lim="800000"/>
            </a:ln>
            <a:effectLst/>
          </p:spPr>
        </p:cxnSp>
      </p:grpSp>
      <p:grpSp>
        <p:nvGrpSpPr>
          <p:cNvPr id="8" name="Group 7">
            <a:extLst>
              <a:ext uri="{FF2B5EF4-FFF2-40B4-BE49-F238E27FC236}">
                <a16:creationId xmlns:a16="http://schemas.microsoft.com/office/drawing/2014/main" id="{6B58B9E2-4F47-DE74-D02D-B16FA5DDC12C}"/>
              </a:ext>
            </a:extLst>
          </p:cNvPr>
          <p:cNvGrpSpPr/>
          <p:nvPr/>
        </p:nvGrpSpPr>
        <p:grpSpPr>
          <a:xfrm>
            <a:off x="10072551" y="2870442"/>
            <a:ext cx="1517716" cy="1287899"/>
            <a:chOff x="6645897" y="4418050"/>
            <a:chExt cx="1517716" cy="1287899"/>
          </a:xfrm>
        </p:grpSpPr>
        <p:cxnSp>
          <p:nvCxnSpPr>
            <p:cNvPr id="9" name="Straight Connector 8">
              <a:extLst>
                <a:ext uri="{FF2B5EF4-FFF2-40B4-BE49-F238E27FC236}">
                  <a16:creationId xmlns:a16="http://schemas.microsoft.com/office/drawing/2014/main" id="{147D7392-D810-5722-FE43-300593BA7EA6}"/>
                </a:ext>
              </a:extLst>
            </p:cNvPr>
            <p:cNvCxnSpPr/>
            <p:nvPr/>
          </p:nvCxnSpPr>
          <p:spPr>
            <a:xfrm>
              <a:off x="6645897" y="4440012"/>
              <a:ext cx="1517716" cy="0"/>
            </a:xfrm>
            <a:prstGeom prst="line">
              <a:avLst/>
            </a:prstGeom>
            <a:noFill/>
            <a:ln w="38100" cap="flat" cmpd="sng" algn="ctr">
              <a:solidFill>
                <a:srgbClr val="FF0000"/>
              </a:solidFill>
              <a:prstDash val="solid"/>
              <a:miter lim="800000"/>
            </a:ln>
            <a:effectLst/>
          </p:spPr>
        </p:cxnSp>
        <p:cxnSp>
          <p:nvCxnSpPr>
            <p:cNvPr id="10" name="Straight Connector 9">
              <a:extLst>
                <a:ext uri="{FF2B5EF4-FFF2-40B4-BE49-F238E27FC236}">
                  <a16:creationId xmlns:a16="http://schemas.microsoft.com/office/drawing/2014/main" id="{143477C0-8459-C275-27F9-69265979547D}"/>
                </a:ext>
              </a:extLst>
            </p:cNvPr>
            <p:cNvCxnSpPr>
              <a:cxnSpLocks/>
            </p:cNvCxnSpPr>
            <p:nvPr/>
          </p:nvCxnSpPr>
          <p:spPr>
            <a:xfrm>
              <a:off x="7321485" y="4418050"/>
              <a:ext cx="0" cy="870387"/>
            </a:xfrm>
            <a:prstGeom prst="line">
              <a:avLst/>
            </a:prstGeom>
            <a:noFill/>
            <a:ln w="38100" cap="flat" cmpd="sng" algn="ctr">
              <a:solidFill>
                <a:srgbClr val="FF0000"/>
              </a:solidFill>
              <a:prstDash val="solid"/>
              <a:miter lim="800000"/>
              <a:headEnd type="none" w="med" len="med"/>
              <a:tailEnd type="arrow" w="med" len="med"/>
            </a:ln>
            <a:effectLst/>
          </p:spPr>
        </p:cxnSp>
        <p:graphicFrame>
          <p:nvGraphicFramePr>
            <p:cNvPr id="14" name="Object 13">
              <a:extLst>
                <a:ext uri="{FF2B5EF4-FFF2-40B4-BE49-F238E27FC236}">
                  <a16:creationId xmlns:a16="http://schemas.microsoft.com/office/drawing/2014/main" id="{737290FE-6264-D6F4-2A02-546AD50CFFFB}"/>
                </a:ext>
              </a:extLst>
            </p:cNvPr>
            <p:cNvGraphicFramePr>
              <a:graphicFrameLocks noChangeAspect="1"/>
            </p:cNvGraphicFramePr>
            <p:nvPr/>
          </p:nvGraphicFramePr>
          <p:xfrm>
            <a:off x="6706211" y="4870924"/>
            <a:ext cx="557213" cy="835025"/>
          </p:xfrm>
          <a:graphic>
            <a:graphicData uri="http://schemas.openxmlformats.org/presentationml/2006/ole">
              <mc:AlternateContent xmlns:mc="http://schemas.openxmlformats.org/markup-compatibility/2006">
                <mc:Choice xmlns:v="urn:schemas-microsoft-com:vml" Requires="v">
                  <p:oleObj name="Equation" r:id="rId6" imgW="557742" imgH="835316" progId="Equation.DSMT4">
                    <p:embed/>
                  </p:oleObj>
                </mc:Choice>
                <mc:Fallback>
                  <p:oleObj name="Equation" r:id="rId6" imgW="557742" imgH="835316" progId="Equation.DSMT4">
                    <p:embed/>
                    <p:pic>
                      <p:nvPicPr>
                        <p:cNvPr id="25" name="Object 24">
                          <a:extLst>
                            <a:ext uri="{FF2B5EF4-FFF2-40B4-BE49-F238E27FC236}">
                              <a16:creationId xmlns:a16="http://schemas.microsoft.com/office/drawing/2014/main" id="{D745F5FC-9001-D0C4-A0EC-BC02064B16BA}"/>
                            </a:ext>
                          </a:extLst>
                        </p:cNvPr>
                        <p:cNvPicPr/>
                        <p:nvPr/>
                      </p:nvPicPr>
                      <p:blipFill>
                        <a:blip r:embed="rId7"/>
                        <a:stretch>
                          <a:fillRect/>
                        </a:stretch>
                      </p:blipFill>
                      <p:spPr>
                        <a:xfrm>
                          <a:off x="6706211" y="4870924"/>
                          <a:ext cx="557213" cy="835025"/>
                        </a:xfrm>
                        <a:prstGeom prst="rect">
                          <a:avLst/>
                        </a:prstGeom>
                      </p:spPr>
                    </p:pic>
                  </p:oleObj>
                </mc:Fallback>
              </mc:AlternateContent>
            </a:graphicData>
          </a:graphic>
        </p:graphicFrame>
        <p:cxnSp>
          <p:nvCxnSpPr>
            <p:cNvPr id="15" name="Straight Connector 14">
              <a:extLst>
                <a:ext uri="{FF2B5EF4-FFF2-40B4-BE49-F238E27FC236}">
                  <a16:creationId xmlns:a16="http://schemas.microsoft.com/office/drawing/2014/main" id="{DAED464D-13B7-29E4-6ACA-62EA7636FA69}"/>
                </a:ext>
              </a:extLst>
            </p:cNvPr>
            <p:cNvCxnSpPr/>
            <p:nvPr/>
          </p:nvCxnSpPr>
          <p:spPr>
            <a:xfrm>
              <a:off x="7505502" y="4446712"/>
              <a:ext cx="0" cy="191276"/>
            </a:xfrm>
            <a:prstGeom prst="line">
              <a:avLst/>
            </a:prstGeom>
            <a:noFill/>
            <a:ln w="38100" cap="flat" cmpd="sng" algn="ctr">
              <a:solidFill>
                <a:srgbClr val="2308C8"/>
              </a:solidFill>
              <a:prstDash val="solid"/>
              <a:miter lim="800000"/>
            </a:ln>
            <a:effectLst/>
          </p:spPr>
        </p:cxnSp>
        <p:cxnSp>
          <p:nvCxnSpPr>
            <p:cNvPr id="19" name="Straight Connector 18">
              <a:extLst>
                <a:ext uri="{FF2B5EF4-FFF2-40B4-BE49-F238E27FC236}">
                  <a16:creationId xmlns:a16="http://schemas.microsoft.com/office/drawing/2014/main" id="{82C58815-8D33-A9FB-D764-7EC104FC7BD7}"/>
                </a:ext>
              </a:extLst>
            </p:cNvPr>
            <p:cNvCxnSpPr>
              <a:cxnSpLocks/>
            </p:cNvCxnSpPr>
            <p:nvPr/>
          </p:nvCxnSpPr>
          <p:spPr>
            <a:xfrm rot="5400000">
              <a:off x="7417123" y="4542552"/>
              <a:ext cx="0" cy="191276"/>
            </a:xfrm>
            <a:prstGeom prst="line">
              <a:avLst/>
            </a:prstGeom>
            <a:noFill/>
            <a:ln w="38100" cap="flat" cmpd="sng" algn="ctr">
              <a:solidFill>
                <a:srgbClr val="2308C8"/>
              </a:solidFill>
              <a:prstDash val="solid"/>
              <a:miter lim="800000"/>
            </a:ln>
            <a:effectLst/>
          </p:spPr>
        </p:cxnSp>
      </p:grpSp>
    </p:spTree>
    <p:extLst>
      <p:ext uri="{BB962C8B-B14F-4D97-AF65-F5344CB8AC3E}">
        <p14:creationId xmlns:p14="http://schemas.microsoft.com/office/powerpoint/2010/main" val="2024694414"/>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5667CC1-0BD2-C114-806E-7CAC849AFC55}"/>
              </a:ext>
            </a:extLst>
          </p:cNvPr>
          <p:cNvSpPr/>
          <p:nvPr/>
        </p:nvSpPr>
        <p:spPr>
          <a:xfrm>
            <a:off x="1007658" y="29814"/>
            <a:ext cx="10650941" cy="861774"/>
          </a:xfrm>
          <a:prstGeom prst="rect">
            <a:avLst/>
          </a:prstGeom>
        </p:spPr>
        <p:txBody>
          <a:bodyPr wrap="square">
            <a:spAutoFit/>
          </a:bodyPr>
          <a:lstStyle/>
          <a:p>
            <a:r>
              <a:rPr lang="en-US" sz="5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CHÚ Ý</a:t>
            </a:r>
          </a:p>
        </p:txBody>
      </p:sp>
      <p:sp>
        <p:nvSpPr>
          <p:cNvPr id="9" name="Rectangle 8">
            <a:extLst>
              <a:ext uri="{FF2B5EF4-FFF2-40B4-BE49-F238E27FC236}">
                <a16:creationId xmlns:a16="http://schemas.microsoft.com/office/drawing/2014/main" id="{52E70742-D9CA-215E-4850-70F5B33CF684}"/>
              </a:ext>
            </a:extLst>
          </p:cNvPr>
          <p:cNvSpPr/>
          <p:nvPr/>
        </p:nvSpPr>
        <p:spPr>
          <a:xfrm>
            <a:off x="183113" y="1430596"/>
            <a:ext cx="4298911" cy="3170099"/>
          </a:xfrm>
          <a:prstGeom prst="rect">
            <a:avLst/>
          </a:prstGeom>
          <a:solidFill>
            <a:schemeClr val="bg1"/>
          </a:solidFill>
          <a:ln w="57150">
            <a:solidFill>
              <a:schemeClr val="tx1"/>
            </a:solidFill>
            <a:prstDash val="sysDash"/>
          </a:ln>
        </p:spPr>
        <p:txBody>
          <a:bodyPr wrap="square">
            <a:spAutoFit/>
          </a:bodyPr>
          <a:lstStyle/>
          <a:p>
            <a:r>
              <a:rPr lang="en-US" sz="4000" b="1" dirty="0">
                <a:solidFill>
                  <a:schemeClr val="bg2">
                    <a:lumMod val="50000"/>
                  </a:schemeClr>
                </a:solidFill>
                <a:latin typeface="Times New Roman" panose="02020603050405020304" pitchFamily="18" charset="0"/>
                <a:cs typeface="Times New Roman" panose="02020603050405020304" pitchFamily="18" charset="0"/>
              </a:rPr>
              <a:t>Khi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vật</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đặt</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trên</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mặt</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phẳng</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nằm</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ngang</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thì</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áp</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lực</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đúng</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bằng</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trọng</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lượng</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của</a:t>
            </a:r>
            <a:r>
              <a:rPr lang="en-US" sz="4000" b="1" dirty="0">
                <a:solidFill>
                  <a:schemeClr val="bg2">
                    <a:lumMod val="50000"/>
                  </a:schemeClr>
                </a:solidFill>
                <a:latin typeface="Times New Roman" panose="02020603050405020304" pitchFamily="18" charset="0"/>
                <a:cs typeface="Times New Roman" panose="02020603050405020304" pitchFamily="18" charset="0"/>
              </a:rPr>
              <a:t> </a:t>
            </a:r>
            <a:r>
              <a:rPr lang="en-US" sz="4000" b="1" dirty="0" err="1">
                <a:solidFill>
                  <a:schemeClr val="bg2">
                    <a:lumMod val="50000"/>
                  </a:schemeClr>
                </a:solidFill>
                <a:latin typeface="Times New Roman" panose="02020603050405020304" pitchFamily="18" charset="0"/>
                <a:cs typeface="Times New Roman" panose="02020603050405020304" pitchFamily="18" charset="0"/>
              </a:rPr>
              <a:t>vật</a:t>
            </a:r>
            <a:endParaRPr lang="en-US" sz="4000" b="1" dirty="0">
              <a:solidFill>
                <a:schemeClr val="bg2">
                  <a:lumMod val="50000"/>
                </a:schemeClr>
              </a:solidFill>
              <a:latin typeface="Times New Roman" panose="02020603050405020304" pitchFamily="18" charset="0"/>
              <a:cs typeface="Times New Roman" panose="02020603050405020304" pitchFamily="18" charset="0"/>
            </a:endParaRPr>
          </a:p>
        </p:txBody>
      </p:sp>
      <p:pic>
        <p:nvPicPr>
          <p:cNvPr id="22" name="图片 9">
            <a:extLst>
              <a:ext uri="{FF2B5EF4-FFF2-40B4-BE49-F238E27FC236}">
                <a16:creationId xmlns:a16="http://schemas.microsoft.com/office/drawing/2014/main" id="{0522D0E9-CACF-AB76-A1C8-DD0FDC706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9" y="-63020"/>
            <a:ext cx="2654873" cy="11141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47308">
            <a:off x="3820884" y="4359710"/>
            <a:ext cx="2997200" cy="2997200"/>
          </a:xfrm>
          <a:prstGeom prst="ellipse">
            <a:avLst/>
          </a:prstGeom>
          <a:ln>
            <a:noFill/>
          </a:ln>
          <a:effectLst>
            <a:softEdge rad="112500"/>
          </a:effectLst>
        </p:spPr>
      </p:pic>
      <p:grpSp>
        <p:nvGrpSpPr>
          <p:cNvPr id="2" name="Group 1">
            <a:extLst>
              <a:ext uri="{FF2B5EF4-FFF2-40B4-BE49-F238E27FC236}">
                <a16:creationId xmlns:a16="http://schemas.microsoft.com/office/drawing/2014/main" id="{97D7422D-8036-80A3-F1E3-379462CB2A6C}"/>
              </a:ext>
            </a:extLst>
          </p:cNvPr>
          <p:cNvGrpSpPr/>
          <p:nvPr/>
        </p:nvGrpSpPr>
        <p:grpSpPr>
          <a:xfrm>
            <a:off x="9002829" y="340686"/>
            <a:ext cx="3370878" cy="3263778"/>
            <a:chOff x="7858002" y="2122316"/>
            <a:chExt cx="3370878" cy="3263778"/>
          </a:xfrm>
        </p:grpSpPr>
        <p:pic>
          <p:nvPicPr>
            <p:cNvPr id="4" name="Picture 3">
              <a:extLst>
                <a:ext uri="{FF2B5EF4-FFF2-40B4-BE49-F238E27FC236}">
                  <a16:creationId xmlns:a16="http://schemas.microsoft.com/office/drawing/2014/main" id="{E42290AD-4494-E5B5-03EC-E7916B54623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180" b="99364" l="9585" r="89617">
                          <a14:foregroundMark x1="41054" y1="22734" x2="40096" y2="20032"/>
                          <a14:foregroundMark x1="37859" y1="22258" x2="40256" y2="19396"/>
                          <a14:foregroundMark x1="52236" y1="24642" x2="52077" y2="24483"/>
                          <a14:foregroundMark x1="51438" y1="24483" x2="54153" y2="21304"/>
                          <a14:foregroundMark x1="50479" y1="24483" x2="53514" y2="20191"/>
                          <a14:foregroundMark x1="52236" y1="20350" x2="48722" y2="23688"/>
                          <a14:foregroundMark x1="40895" y1="36884" x2="34026" y2="41017"/>
                          <a14:foregroundMark x1="34026" y1="41017" x2="31150" y2="48490"/>
                          <a14:foregroundMark x1="41270" y1="91033" x2="41324" y2="91260"/>
                          <a14:foregroundMark x1="31150" y1="48490" x2="38805" y2="80666"/>
                          <a14:foregroundMark x1="38622" y1="94828" x2="34984" y2="96343"/>
                          <a14:foregroundMark x1="50799" y1="36248" x2="57827" y2="40700"/>
                          <a14:foregroundMark x1="57827" y1="40700" x2="60703" y2="48967"/>
                          <a14:foregroundMark x1="60703" y1="48967" x2="60605" y2="54148"/>
                          <a14:foregroundMark x1="50160" y1="46264" x2="52716" y2="47536"/>
                          <a14:foregroundMark x1="41214" y1="38792" x2="34984" y2="44038"/>
                          <a14:foregroundMark x1="34984" y1="44038" x2="42971" y2="41812"/>
                          <a14:foregroundMark x1="41534" y1="37679" x2="51597" y2="43879"/>
                          <a14:foregroundMark x1="51597" y1="43879" x2="47604" y2="45151"/>
                          <a14:foregroundMark x1="45367" y1="38156" x2="54792" y2="42925"/>
                          <a14:foregroundMark x1="54792" y1="42925" x2="53994" y2="38951"/>
                          <a14:foregroundMark x1="53834" y1="44356" x2="56390" y2="43402"/>
                          <a14:foregroundMark x1="46166" y1="45628" x2="53035" y2="51351"/>
                          <a14:foregroundMark x1="53035" y1="51351" x2="57508" y2="50397"/>
                          <a14:foregroundMark x1="58466" y1="50874" x2="55272" y2="51192"/>
                          <a14:foregroundMark x1="54633" y1="50079" x2="56230" y2="50715"/>
                          <a14:foregroundMark x1="54313" y1="44674" x2="54952" y2="44515"/>
                          <a14:foregroundMark x1="54633" y1="44356" x2="53834" y2="44833"/>
                          <a14:foregroundMark x1="37380" y1="44515" x2="39617" y2="43879"/>
                          <a14:foregroundMark x1="35942" y1="56598" x2="41356" y2="82509"/>
                          <a14:foregroundMark x1="44133" y1="90186" x2="49099" y2="95129"/>
                          <a14:foregroundMark x1="48083" y1="97615" x2="43220" y2="98680"/>
                          <a14:foregroundMark x1="37792" y1="98600" x2="33866" y2="97297"/>
                          <a14:foregroundMark x1="68446" y1="99206" x2="69329" y2="99682"/>
                          <a14:foregroundMark x1="64597" y1="97131" x2="66251" y2="98023"/>
                          <a14:foregroundMark x1="62217" y1="95848" x2="62967" y2="96252"/>
                          <a14:foregroundMark x1="69329" y1="99682" x2="69496" y2="98808"/>
                          <a14:foregroundMark x1="59425" y1="87122" x2="61064" y2="86677"/>
                          <a14:foregroundMark x1="43930" y1="64070" x2="51438" y2="60731"/>
                          <a14:foregroundMark x1="51438" y1="60731" x2="43131" y2="63116"/>
                          <a14:foregroundMark x1="43131" y1="63116" x2="43291" y2="63275"/>
                          <a14:foregroundMark x1="33046" y1="11250" x2="33067" y2="10016"/>
                          <a14:foregroundMark x1="32907" y1="19237" x2="32910" y2="19078"/>
                          <a14:foregroundMark x1="33067" y1="10016" x2="39535" y2="2908"/>
                          <a14:foregroundMark x1="50209" y1="490" x2="58199" y2="3100"/>
                          <a14:foregroundMark x1="64985" y1="21573" x2="64217" y2="22893"/>
                          <a14:foregroundMark x1="34824" y1="20827" x2="40256" y2="11765"/>
                          <a14:foregroundMark x1="40256" y1="11765" x2="52077" y2="13355"/>
                          <a14:foregroundMark x1="52077" y1="13355" x2="61502" y2="18283"/>
                          <a14:foregroundMark x1="61502" y1="18283" x2="64856" y2="10811"/>
                          <a14:foregroundMark x1="64856" y1="10811" x2="64538" y2="10242"/>
                          <a14:foregroundMark x1="59502" y1="3251" x2="59265" y2="3180"/>
                          <a14:foregroundMark x1="50000" y1="5564" x2="42013" y2="6995"/>
                          <a14:foregroundMark x1="42013" y1="6995" x2="60543" y2="11765"/>
                          <a14:foregroundMark x1="59425" y1="4452" x2="64696" y2="10811"/>
                          <a14:foregroundMark x1="64696" y1="10811" x2="64696" y2="10811"/>
                          <a14:foregroundMark x1="63419" y1="83466" x2="65335" y2="91574"/>
                          <a14:foregroundMark x1="65335" y1="91574" x2="65495" y2="91574"/>
                          <a14:backgroundMark x1="39936" y1="2226" x2="47923" y2="1113"/>
                          <a14:backgroundMark x1="47923" y1="1113" x2="49521" y2="1431"/>
                          <a14:backgroundMark x1="59425" y1="3816" x2="59747" y2="4230"/>
                          <a14:backgroundMark x1="64619" y1="11453" x2="65974" y2="18601"/>
                          <a14:backgroundMark x1="65974" y1="18601" x2="65176" y2="21622"/>
                          <a14:backgroundMark x1="59105" y1="3816" x2="59700" y2="3985"/>
                          <a14:backgroundMark x1="32428" y1="11288" x2="32907" y2="19078"/>
                          <a14:backgroundMark x1="59105" y1="3498" x2="59672" y2="4281"/>
                          <a14:backgroundMark x1="59594" y1="4335" x2="58307" y2="3339"/>
                          <a14:backgroundMark x1="38658" y1="83307" x2="41054" y2="91097"/>
                          <a14:backgroundMark x1="41054" y1="91097" x2="38498" y2="94754"/>
                          <a14:backgroundMark x1="40256" y1="84420" x2="39137" y2="82035"/>
                          <a14:backgroundMark x1="36901" y1="74086" x2="33546" y2="57870"/>
                          <a14:backgroundMark x1="60383" y1="59141" x2="58786" y2="68045"/>
                          <a14:backgroundMark x1="66100" y1="91398" x2="66454" y2="92528"/>
                          <a14:backgroundMark x1="58786" y1="68045" x2="63603" y2="83424"/>
                          <a14:backgroundMark x1="66454" y1="92528" x2="66773" y2="93164"/>
                          <a14:backgroundMark x1="58466" y1="57711" x2="61022" y2="55962"/>
                          <a14:backgroundMark x1="60703" y1="59141" x2="60224" y2="58029"/>
                          <a14:backgroundMark x1="60064" y1="58665" x2="60863" y2="57075"/>
                          <a14:backgroundMark x1="48882" y1="95390" x2="56390" y2="98251"/>
                          <a14:backgroundMark x1="56390" y1="98251" x2="60383" y2="98569"/>
                          <a14:backgroundMark x1="43770" y1="99523" x2="38498" y2="99682"/>
                          <a14:backgroundMark x1="61022" y1="96661" x2="61502" y2="98887"/>
                          <a14:backgroundMark x1="67732" y1="92687" x2="68690" y2="95707"/>
                          <a14:backgroundMark x1="68850" y1="95390" x2="70128" y2="98569"/>
                        </a14:backgroundRemoval>
                      </a14:imgEffect>
                    </a14:imgLayer>
                  </a14:imgProps>
                </a:ext>
                <a:ext uri="{28A0092B-C50C-407E-A947-70E740481C1C}">
                  <a14:useLocalDpi xmlns:a14="http://schemas.microsoft.com/office/drawing/2010/main" val="0"/>
                </a:ext>
              </a:extLst>
            </a:blip>
            <a:stretch>
              <a:fillRect/>
            </a:stretch>
          </p:blipFill>
          <p:spPr>
            <a:xfrm>
              <a:off x="8219767" y="2122316"/>
              <a:ext cx="2808433" cy="3247798"/>
            </a:xfrm>
            <a:prstGeom prst="rect">
              <a:avLst/>
            </a:prstGeom>
          </p:spPr>
        </p:pic>
        <p:cxnSp>
          <p:nvCxnSpPr>
            <p:cNvPr id="6" name="Straight Connector 5">
              <a:extLst>
                <a:ext uri="{FF2B5EF4-FFF2-40B4-BE49-F238E27FC236}">
                  <a16:creationId xmlns:a16="http://schemas.microsoft.com/office/drawing/2014/main" id="{77E0D8F4-F139-5AE7-8E66-0B8CA557AA37}"/>
                </a:ext>
              </a:extLst>
            </p:cNvPr>
            <p:cNvCxnSpPr>
              <a:cxnSpLocks/>
            </p:cNvCxnSpPr>
            <p:nvPr/>
          </p:nvCxnSpPr>
          <p:spPr>
            <a:xfrm>
              <a:off x="7858002" y="5386094"/>
              <a:ext cx="3370878" cy="0"/>
            </a:xfrm>
            <a:prstGeom prst="line">
              <a:avLst/>
            </a:prstGeom>
            <a:noFill/>
            <a:ln w="57150" cap="flat" cmpd="sng" algn="ctr">
              <a:solidFill>
                <a:srgbClr val="4472C4"/>
              </a:solidFill>
              <a:prstDash val="solid"/>
              <a:miter lim="800000"/>
            </a:ln>
            <a:effectLst/>
          </p:spPr>
        </p:cxnSp>
      </p:grpSp>
      <p:cxnSp>
        <p:nvCxnSpPr>
          <p:cNvPr id="8" name="Straight Arrow Connector 7">
            <a:extLst>
              <a:ext uri="{FF2B5EF4-FFF2-40B4-BE49-F238E27FC236}">
                <a16:creationId xmlns:a16="http://schemas.microsoft.com/office/drawing/2014/main" id="{030A527B-2005-E0A6-FE65-25EA252F938A}"/>
              </a:ext>
            </a:extLst>
          </p:cNvPr>
          <p:cNvCxnSpPr/>
          <p:nvPr/>
        </p:nvCxnSpPr>
        <p:spPr>
          <a:xfrm>
            <a:off x="10572146" y="3586783"/>
            <a:ext cx="0" cy="796413"/>
          </a:xfrm>
          <a:prstGeom prst="straightConnector1">
            <a:avLst/>
          </a:prstGeom>
          <a:noFill/>
          <a:ln w="57150" cap="flat" cmpd="sng" algn="ctr">
            <a:solidFill>
              <a:srgbClr val="FF0000"/>
            </a:solidFill>
            <a:prstDash val="solid"/>
            <a:miter lim="800000"/>
            <a:tailEnd type="triangle"/>
          </a:ln>
          <a:effectLst/>
        </p:spPr>
      </p:cxnSp>
      <p:graphicFrame>
        <p:nvGraphicFramePr>
          <p:cNvPr id="11" name="Object 10">
            <a:extLst>
              <a:ext uri="{FF2B5EF4-FFF2-40B4-BE49-F238E27FC236}">
                <a16:creationId xmlns:a16="http://schemas.microsoft.com/office/drawing/2014/main" id="{A8F453A8-9D43-D39E-BFF5-1BB80FCC2EFA}"/>
              </a:ext>
            </a:extLst>
          </p:cNvPr>
          <p:cNvGraphicFramePr>
            <a:graphicFrameLocks noChangeAspect="1"/>
          </p:cNvGraphicFramePr>
          <p:nvPr>
            <p:extLst>
              <p:ext uri="{D42A27DB-BD31-4B8C-83A1-F6EECF244321}">
                <p14:modId xmlns:p14="http://schemas.microsoft.com/office/powerpoint/2010/main" val="3441070838"/>
              </p:ext>
            </p:extLst>
          </p:nvPr>
        </p:nvGraphicFramePr>
        <p:xfrm>
          <a:off x="10688268" y="3827896"/>
          <a:ext cx="556801" cy="835202"/>
        </p:xfrm>
        <a:graphic>
          <a:graphicData uri="http://schemas.openxmlformats.org/presentationml/2006/ole">
            <mc:AlternateContent xmlns:mc="http://schemas.openxmlformats.org/markup-compatibility/2006">
              <mc:Choice xmlns:v="urn:schemas-microsoft-com:vml" Requires="v">
                <p:oleObj name="Equation" r:id="rId7" imgW="304560" imgH="457200" progId="Equation.DSMT4">
                  <p:embed/>
                </p:oleObj>
              </mc:Choice>
              <mc:Fallback>
                <p:oleObj name="Equation" r:id="rId7" imgW="304560" imgH="457200" progId="Equation.DSMT4">
                  <p:embed/>
                  <p:pic>
                    <p:nvPicPr>
                      <p:cNvPr id="16" name="Object 15">
                        <a:extLst>
                          <a:ext uri="{FF2B5EF4-FFF2-40B4-BE49-F238E27FC236}">
                            <a16:creationId xmlns:a16="http://schemas.microsoft.com/office/drawing/2014/main" id="{024F5FF7-706D-40DB-AD1F-3F631DCA0141}"/>
                          </a:ext>
                        </a:extLst>
                      </p:cNvPr>
                      <p:cNvPicPr/>
                      <p:nvPr/>
                    </p:nvPicPr>
                    <p:blipFill>
                      <a:blip r:embed="rId8"/>
                      <a:stretch>
                        <a:fillRect/>
                      </a:stretch>
                    </p:blipFill>
                    <p:spPr>
                      <a:xfrm>
                        <a:off x="10688268" y="3827896"/>
                        <a:ext cx="556801" cy="83520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8026235A-3068-0E4E-5441-68934184C40C}"/>
              </a:ext>
            </a:extLst>
          </p:cNvPr>
          <p:cNvGraphicFramePr>
            <a:graphicFrameLocks noChangeAspect="1"/>
          </p:cNvGraphicFramePr>
          <p:nvPr>
            <p:extLst>
              <p:ext uri="{D42A27DB-BD31-4B8C-83A1-F6EECF244321}">
                <p14:modId xmlns:p14="http://schemas.microsoft.com/office/powerpoint/2010/main" val="3328273560"/>
              </p:ext>
            </p:extLst>
          </p:nvPr>
        </p:nvGraphicFramePr>
        <p:xfrm>
          <a:off x="4751060" y="2099651"/>
          <a:ext cx="660899" cy="991349"/>
        </p:xfrm>
        <a:graphic>
          <a:graphicData uri="http://schemas.openxmlformats.org/presentationml/2006/ole">
            <mc:AlternateContent xmlns:mc="http://schemas.openxmlformats.org/markup-compatibility/2006">
              <mc:Choice xmlns:v="urn:schemas-microsoft-com:vml" Requires="v">
                <p:oleObj name="Equation" r:id="rId9" imgW="304779" imgH="457495" progId="Equation.DSMT4">
                  <p:embed/>
                </p:oleObj>
              </mc:Choice>
              <mc:Fallback>
                <p:oleObj name="Equation" r:id="rId9" imgW="304779" imgH="457495" progId="Equation.DSMT4">
                  <p:embed/>
                  <p:pic>
                    <p:nvPicPr>
                      <p:cNvPr id="17" name="Object 16">
                        <a:extLst>
                          <a:ext uri="{FF2B5EF4-FFF2-40B4-BE49-F238E27FC236}">
                            <a16:creationId xmlns:a16="http://schemas.microsoft.com/office/drawing/2014/main" id="{062F593A-8CC1-44DF-B170-2D72CC5BD97F}"/>
                          </a:ext>
                        </a:extLst>
                      </p:cNvPr>
                      <p:cNvPicPr/>
                      <p:nvPr/>
                    </p:nvPicPr>
                    <p:blipFill>
                      <a:blip r:embed="rId10"/>
                      <a:stretch>
                        <a:fillRect/>
                      </a:stretch>
                    </p:blipFill>
                    <p:spPr>
                      <a:xfrm>
                        <a:off x="4751060" y="2099651"/>
                        <a:ext cx="660899" cy="991349"/>
                      </a:xfrm>
                      <a:prstGeom prst="rect">
                        <a:avLst/>
                      </a:prstGeom>
                    </p:spPr>
                  </p:pic>
                </p:oleObj>
              </mc:Fallback>
            </mc:AlternateContent>
          </a:graphicData>
        </a:graphic>
      </p:graphicFrame>
      <p:cxnSp>
        <p:nvCxnSpPr>
          <p:cNvPr id="16" name="Straight Arrow Connector 15">
            <a:extLst>
              <a:ext uri="{FF2B5EF4-FFF2-40B4-BE49-F238E27FC236}">
                <a16:creationId xmlns:a16="http://schemas.microsoft.com/office/drawing/2014/main" id="{2B028B3F-7786-A394-AE01-579C90C3CFDF}"/>
              </a:ext>
            </a:extLst>
          </p:cNvPr>
          <p:cNvCxnSpPr/>
          <p:nvPr/>
        </p:nvCxnSpPr>
        <p:spPr>
          <a:xfrm flipV="1">
            <a:off x="5576333" y="1738317"/>
            <a:ext cx="1238864" cy="935666"/>
          </a:xfrm>
          <a:prstGeom prst="straightConnector1">
            <a:avLst/>
          </a:prstGeom>
          <a:noFill/>
          <a:ln w="57150" cap="flat" cmpd="sng" algn="ctr">
            <a:solidFill>
              <a:srgbClr val="0000FF"/>
            </a:solidFill>
            <a:prstDash val="solid"/>
            <a:miter lim="800000"/>
            <a:tailEnd type="triangle"/>
          </a:ln>
          <a:effectLst/>
        </p:spPr>
      </p:cxnSp>
      <p:cxnSp>
        <p:nvCxnSpPr>
          <p:cNvPr id="17" name="Straight Arrow Connector 16">
            <a:extLst>
              <a:ext uri="{FF2B5EF4-FFF2-40B4-BE49-F238E27FC236}">
                <a16:creationId xmlns:a16="http://schemas.microsoft.com/office/drawing/2014/main" id="{DE7C52AD-7498-D233-A5C2-6625B8F44601}"/>
              </a:ext>
            </a:extLst>
          </p:cNvPr>
          <p:cNvCxnSpPr>
            <a:cxnSpLocks/>
          </p:cNvCxnSpPr>
          <p:nvPr/>
        </p:nvCxnSpPr>
        <p:spPr>
          <a:xfrm>
            <a:off x="5576333" y="2673983"/>
            <a:ext cx="1317523" cy="765315"/>
          </a:xfrm>
          <a:prstGeom prst="straightConnector1">
            <a:avLst/>
          </a:prstGeom>
          <a:noFill/>
          <a:ln w="57150" cap="flat" cmpd="sng" algn="ctr">
            <a:solidFill>
              <a:srgbClr val="0000FF"/>
            </a:solidFill>
            <a:prstDash val="solid"/>
            <a:miter lim="800000"/>
            <a:tailEnd type="triangle"/>
          </a:ln>
          <a:effectLst/>
        </p:spPr>
      </p:cxnSp>
      <p:graphicFrame>
        <p:nvGraphicFramePr>
          <p:cNvPr id="20" name="Object 19">
            <a:extLst>
              <a:ext uri="{FF2B5EF4-FFF2-40B4-BE49-F238E27FC236}">
                <a16:creationId xmlns:a16="http://schemas.microsoft.com/office/drawing/2014/main" id="{09E9894F-B003-AE84-67E9-1ED592F32CCA}"/>
              </a:ext>
            </a:extLst>
          </p:cNvPr>
          <p:cNvGraphicFramePr>
            <a:graphicFrameLocks noChangeAspect="1"/>
          </p:cNvGraphicFramePr>
          <p:nvPr>
            <p:extLst>
              <p:ext uri="{D42A27DB-BD31-4B8C-83A1-F6EECF244321}">
                <p14:modId xmlns:p14="http://schemas.microsoft.com/office/powerpoint/2010/main" val="1164163251"/>
              </p:ext>
            </p:extLst>
          </p:nvPr>
        </p:nvGraphicFramePr>
        <p:xfrm>
          <a:off x="6856254" y="968468"/>
          <a:ext cx="2058987" cy="974725"/>
        </p:xfrm>
        <a:graphic>
          <a:graphicData uri="http://schemas.openxmlformats.org/presentationml/2006/ole">
            <mc:AlternateContent xmlns:mc="http://schemas.openxmlformats.org/markup-compatibility/2006">
              <mc:Choice xmlns:v="urn:schemas-microsoft-com:vml" Requires="v">
                <p:oleObj name="Equation" r:id="rId11" imgW="965160" imgH="457200" progId="Equation.DSMT4">
                  <p:embed/>
                </p:oleObj>
              </mc:Choice>
              <mc:Fallback>
                <p:oleObj name="Equation" r:id="rId11" imgW="965160" imgH="457200" progId="Equation.DSMT4">
                  <p:embed/>
                  <p:pic>
                    <p:nvPicPr>
                      <p:cNvPr id="25" name="Object 24">
                        <a:extLst>
                          <a:ext uri="{FF2B5EF4-FFF2-40B4-BE49-F238E27FC236}">
                            <a16:creationId xmlns:a16="http://schemas.microsoft.com/office/drawing/2014/main" id="{B6AF2573-F2FB-4EA4-9671-292718CA03B0}"/>
                          </a:ext>
                        </a:extLst>
                      </p:cNvPr>
                      <p:cNvPicPr/>
                      <p:nvPr/>
                    </p:nvPicPr>
                    <p:blipFill>
                      <a:blip r:embed="rId12"/>
                      <a:stretch>
                        <a:fillRect/>
                      </a:stretch>
                    </p:blipFill>
                    <p:spPr>
                      <a:xfrm>
                        <a:off x="6856254" y="968468"/>
                        <a:ext cx="2058987" cy="974725"/>
                      </a:xfrm>
                      <a:prstGeom prst="rect">
                        <a:avLst/>
                      </a:prstGeom>
                      <a:ln w="57150">
                        <a:solidFill>
                          <a:srgbClr val="0000FF"/>
                        </a:solidFill>
                      </a:ln>
                    </p:spPr>
                  </p:pic>
                </p:oleObj>
              </mc:Fallback>
            </mc:AlternateContent>
          </a:graphicData>
        </a:graphic>
      </p:graphicFrame>
      <p:grpSp>
        <p:nvGrpSpPr>
          <p:cNvPr id="21" name="Group 20">
            <a:extLst>
              <a:ext uri="{FF2B5EF4-FFF2-40B4-BE49-F238E27FC236}">
                <a16:creationId xmlns:a16="http://schemas.microsoft.com/office/drawing/2014/main" id="{DDBA4741-4FB4-3D0B-8EE7-3072957A86B9}"/>
              </a:ext>
            </a:extLst>
          </p:cNvPr>
          <p:cNvGrpSpPr/>
          <p:nvPr/>
        </p:nvGrpSpPr>
        <p:grpSpPr>
          <a:xfrm>
            <a:off x="6969273" y="3319349"/>
            <a:ext cx="1517716" cy="1287899"/>
            <a:chOff x="6645897" y="4418050"/>
            <a:chExt cx="1517716" cy="1287899"/>
          </a:xfrm>
        </p:grpSpPr>
        <p:cxnSp>
          <p:nvCxnSpPr>
            <p:cNvPr id="23" name="Straight Connector 22">
              <a:extLst>
                <a:ext uri="{FF2B5EF4-FFF2-40B4-BE49-F238E27FC236}">
                  <a16:creationId xmlns:a16="http://schemas.microsoft.com/office/drawing/2014/main" id="{1C883094-9AD0-AE7D-C775-BECAF662D4A4}"/>
                </a:ext>
              </a:extLst>
            </p:cNvPr>
            <p:cNvCxnSpPr/>
            <p:nvPr/>
          </p:nvCxnSpPr>
          <p:spPr>
            <a:xfrm>
              <a:off x="6645897" y="4440012"/>
              <a:ext cx="1517716" cy="0"/>
            </a:xfrm>
            <a:prstGeom prst="line">
              <a:avLst/>
            </a:prstGeom>
            <a:noFill/>
            <a:ln w="38100" cap="flat" cmpd="sng" algn="ctr">
              <a:solidFill>
                <a:srgbClr val="FF0000"/>
              </a:solidFill>
              <a:prstDash val="solid"/>
              <a:miter lim="800000"/>
            </a:ln>
            <a:effectLst/>
          </p:spPr>
        </p:cxnSp>
        <p:cxnSp>
          <p:nvCxnSpPr>
            <p:cNvPr id="24" name="Straight Connector 23">
              <a:extLst>
                <a:ext uri="{FF2B5EF4-FFF2-40B4-BE49-F238E27FC236}">
                  <a16:creationId xmlns:a16="http://schemas.microsoft.com/office/drawing/2014/main" id="{8DC076D6-C0AC-3B43-F6E6-9ED3D8DEBB14}"/>
                </a:ext>
              </a:extLst>
            </p:cNvPr>
            <p:cNvCxnSpPr>
              <a:cxnSpLocks/>
            </p:cNvCxnSpPr>
            <p:nvPr/>
          </p:nvCxnSpPr>
          <p:spPr>
            <a:xfrm>
              <a:off x="7321485" y="4418050"/>
              <a:ext cx="0" cy="870387"/>
            </a:xfrm>
            <a:prstGeom prst="line">
              <a:avLst/>
            </a:prstGeom>
            <a:noFill/>
            <a:ln w="38100" cap="flat" cmpd="sng" algn="ctr">
              <a:solidFill>
                <a:srgbClr val="FF0000"/>
              </a:solidFill>
              <a:prstDash val="solid"/>
              <a:miter lim="800000"/>
              <a:headEnd type="none" w="med" len="med"/>
              <a:tailEnd type="arrow" w="med" len="med"/>
            </a:ln>
            <a:effectLst/>
          </p:spPr>
        </p:cxnSp>
        <p:graphicFrame>
          <p:nvGraphicFramePr>
            <p:cNvPr id="25" name="Object 24">
              <a:extLst>
                <a:ext uri="{FF2B5EF4-FFF2-40B4-BE49-F238E27FC236}">
                  <a16:creationId xmlns:a16="http://schemas.microsoft.com/office/drawing/2014/main" id="{D745F5FC-9001-D0C4-A0EC-BC02064B16BA}"/>
                </a:ext>
              </a:extLst>
            </p:cNvPr>
            <p:cNvGraphicFramePr>
              <a:graphicFrameLocks noChangeAspect="1"/>
            </p:cNvGraphicFramePr>
            <p:nvPr/>
          </p:nvGraphicFramePr>
          <p:xfrm>
            <a:off x="6706211" y="4870924"/>
            <a:ext cx="557213" cy="835025"/>
          </p:xfrm>
          <a:graphic>
            <a:graphicData uri="http://schemas.openxmlformats.org/presentationml/2006/ole">
              <mc:AlternateContent xmlns:mc="http://schemas.openxmlformats.org/markup-compatibility/2006">
                <mc:Choice xmlns:v="urn:schemas-microsoft-com:vml" Requires="v">
                  <p:oleObj name="Equation" r:id="rId13" imgW="557742" imgH="835316" progId="Equation.DSMT4">
                    <p:embed/>
                  </p:oleObj>
                </mc:Choice>
                <mc:Fallback>
                  <p:oleObj name="Equation" r:id="rId13" imgW="557742" imgH="835316" progId="Equation.DSMT4">
                    <p:embed/>
                    <p:pic>
                      <p:nvPicPr>
                        <p:cNvPr id="15" name="Object 14">
                          <a:extLst>
                            <a:ext uri="{FF2B5EF4-FFF2-40B4-BE49-F238E27FC236}">
                              <a16:creationId xmlns:a16="http://schemas.microsoft.com/office/drawing/2014/main" id="{365EF0EE-CD2C-493E-BF5A-E7C0FACFB430}"/>
                            </a:ext>
                          </a:extLst>
                        </p:cNvPr>
                        <p:cNvPicPr/>
                        <p:nvPr/>
                      </p:nvPicPr>
                      <p:blipFill>
                        <a:blip r:embed="rId14"/>
                        <a:stretch>
                          <a:fillRect/>
                        </a:stretch>
                      </p:blipFill>
                      <p:spPr>
                        <a:xfrm>
                          <a:off x="6706211" y="4870924"/>
                          <a:ext cx="557213" cy="835025"/>
                        </a:xfrm>
                        <a:prstGeom prst="rect">
                          <a:avLst/>
                        </a:prstGeom>
                      </p:spPr>
                    </p:pic>
                  </p:oleObj>
                </mc:Fallback>
              </mc:AlternateContent>
            </a:graphicData>
          </a:graphic>
        </p:graphicFrame>
        <p:cxnSp>
          <p:nvCxnSpPr>
            <p:cNvPr id="26" name="Straight Connector 25">
              <a:extLst>
                <a:ext uri="{FF2B5EF4-FFF2-40B4-BE49-F238E27FC236}">
                  <a16:creationId xmlns:a16="http://schemas.microsoft.com/office/drawing/2014/main" id="{CE3285D1-6EF6-A8B1-054A-3656E909E44E}"/>
                </a:ext>
              </a:extLst>
            </p:cNvPr>
            <p:cNvCxnSpPr/>
            <p:nvPr/>
          </p:nvCxnSpPr>
          <p:spPr>
            <a:xfrm>
              <a:off x="7505502" y="4446712"/>
              <a:ext cx="0" cy="191276"/>
            </a:xfrm>
            <a:prstGeom prst="line">
              <a:avLst/>
            </a:prstGeom>
            <a:noFill/>
            <a:ln w="38100" cap="flat" cmpd="sng" algn="ctr">
              <a:solidFill>
                <a:srgbClr val="2308C8"/>
              </a:solidFill>
              <a:prstDash val="solid"/>
              <a:miter lim="800000"/>
            </a:ln>
            <a:effectLst/>
          </p:spPr>
        </p:cxnSp>
        <p:cxnSp>
          <p:nvCxnSpPr>
            <p:cNvPr id="27" name="Straight Connector 26">
              <a:extLst>
                <a:ext uri="{FF2B5EF4-FFF2-40B4-BE49-F238E27FC236}">
                  <a16:creationId xmlns:a16="http://schemas.microsoft.com/office/drawing/2014/main" id="{B7AD8AEA-456B-8E4A-7296-5F7861FABE6B}"/>
                </a:ext>
              </a:extLst>
            </p:cNvPr>
            <p:cNvCxnSpPr>
              <a:cxnSpLocks/>
            </p:cNvCxnSpPr>
            <p:nvPr/>
          </p:nvCxnSpPr>
          <p:spPr>
            <a:xfrm rot="5400000">
              <a:off x="7417123" y="4542552"/>
              <a:ext cx="0" cy="191276"/>
            </a:xfrm>
            <a:prstGeom prst="line">
              <a:avLst/>
            </a:prstGeom>
            <a:noFill/>
            <a:ln w="38100" cap="flat" cmpd="sng" algn="ctr">
              <a:solidFill>
                <a:srgbClr val="2308C8"/>
              </a:solidFill>
              <a:prstDash val="solid"/>
              <a:miter lim="800000"/>
            </a:ln>
            <a:effectLst/>
          </p:spPr>
        </p:cxnSp>
      </p:grpSp>
    </p:spTree>
    <p:extLst>
      <p:ext uri="{BB962C8B-B14F-4D97-AF65-F5344CB8AC3E}">
        <p14:creationId xmlns:p14="http://schemas.microsoft.com/office/powerpoint/2010/main" val="3427522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5114" b="95013" l="48814" r="94313"/>
                    </a14:imgEffect>
                  </a14:imgLayer>
                </a14:imgProps>
              </a:ext>
              <a:ext uri="{28A0092B-C50C-407E-A947-70E740481C1C}">
                <a14:useLocalDpi xmlns:a14="http://schemas.microsoft.com/office/drawing/2010/main" val="0"/>
              </a:ext>
            </a:extLst>
          </a:blip>
          <a:srcRect l="43127" t="50126"/>
          <a:stretch/>
        </p:blipFill>
        <p:spPr>
          <a:xfrm rot="838635">
            <a:off x="178390" y="5265672"/>
            <a:ext cx="1958134" cy="1717164"/>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3">
                    <a14:imgEffect>
                      <a14:backgroundRemoval t="5156" b="49844" l="53281" r="87500"/>
                    </a14:imgEffect>
                  </a14:imgLayer>
                </a14:imgProps>
              </a:ext>
              <a:ext uri="{28A0092B-C50C-407E-A947-70E740481C1C}">
                <a14:useLocalDpi xmlns:a14="http://schemas.microsoft.com/office/drawing/2010/main" val="0"/>
              </a:ext>
            </a:extLst>
          </a:blip>
          <a:srcRect l="49152" r="8236" b="48110"/>
          <a:stretch/>
        </p:blipFill>
        <p:spPr>
          <a:xfrm>
            <a:off x="10758712" y="5367015"/>
            <a:ext cx="1224385" cy="1490985"/>
          </a:xfrm>
          <a:prstGeom prst="rect">
            <a:avLst/>
          </a:prstGeom>
        </p:spPr>
      </p:pic>
      <p:sp>
        <p:nvSpPr>
          <p:cNvPr id="8" name="TextBox 7">
            <a:extLst>
              <a:ext uri="{FF2B5EF4-FFF2-40B4-BE49-F238E27FC236}">
                <a16:creationId xmlns:a16="http://schemas.microsoft.com/office/drawing/2014/main" id="{4189BABA-2CA6-A643-1C58-EC950F20C79D}"/>
              </a:ext>
            </a:extLst>
          </p:cNvPr>
          <p:cNvSpPr txBox="1"/>
          <p:nvPr/>
        </p:nvSpPr>
        <p:spPr>
          <a:xfrm>
            <a:off x="3614026" y="0"/>
            <a:ext cx="50618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HOẠT ĐỘNG NHÓM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PHÚT)</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864" b="96897" l="125" r="99500">
                        <a14:foregroundMark x1="22500" y1="69212" x2="23000" y2="87112"/>
                        <a14:foregroundMark x1="34750" y1="63723" x2="44375" y2="69212"/>
                        <a14:foregroundMark x1="60750" y1="65155" x2="70500" y2="68974"/>
                        <a14:foregroundMark x1="64250" y1="48449" x2="64750" y2="51074"/>
                        <a14:foregroundMark x1="43750" y1="17422" x2="47500" y2="21957"/>
                        <a14:foregroundMark x1="76000" y1="70644" x2="80250" y2="88544"/>
                      </a14:backgroundRemoval>
                    </a14:imgEffect>
                  </a14:imgLayer>
                </a14:imgProps>
              </a:ext>
              <a:ext uri="{28A0092B-C50C-407E-A947-70E740481C1C}">
                <a14:useLocalDpi xmlns:a14="http://schemas.microsoft.com/office/drawing/2010/main" val="0"/>
              </a:ext>
            </a:extLst>
          </a:blip>
          <a:stretch>
            <a:fillRect/>
          </a:stretch>
        </p:blipFill>
        <p:spPr>
          <a:xfrm>
            <a:off x="1752600" y="1199275"/>
            <a:ext cx="7859486" cy="2229725"/>
          </a:xfrm>
          <a:prstGeom prst="rect">
            <a:avLst/>
          </a:prstGeom>
        </p:spPr>
      </p:pic>
      <p:pic>
        <p:nvPicPr>
          <p:cNvPr id="6" name="Picture 5">
            <a:extLst>
              <a:ext uri="{FF2B5EF4-FFF2-40B4-BE49-F238E27FC236}">
                <a16:creationId xmlns:a16="http://schemas.microsoft.com/office/drawing/2014/main" id="{56676AF1-9735-D473-40C7-130DF083548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 y="3712028"/>
            <a:ext cx="12192001" cy="2940963"/>
          </a:xfrm>
          <a:prstGeom prst="rect">
            <a:avLst/>
          </a:prstGeom>
          <a:noFill/>
          <a:ln>
            <a:noFill/>
          </a:ln>
        </p:spPr>
      </p:pic>
      <p:sp>
        <p:nvSpPr>
          <p:cNvPr id="7" name="TextBox 6">
            <a:extLst>
              <a:ext uri="{FF2B5EF4-FFF2-40B4-BE49-F238E27FC236}">
                <a16:creationId xmlns:a16="http://schemas.microsoft.com/office/drawing/2014/main" id="{4F864694-B871-FF41-DED7-209FB4FCA949}"/>
              </a:ext>
            </a:extLst>
          </p:cNvPr>
          <p:cNvSpPr txBox="1"/>
          <p:nvPr/>
        </p:nvSpPr>
        <p:spPr>
          <a:xfrm>
            <a:off x="3151398" y="3178868"/>
            <a:ext cx="50618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Times New Roman" panose="02020603050405020304" pitchFamily="18" charset="0"/>
                <a:cs typeface="Times New Roman" panose="02020603050405020304" pitchFamily="18" charset="0"/>
              </a:rPr>
              <a:t>PHIẾU HỌC TẬP SỐ 1</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16907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716192E-A92E-2126-F42F-E95B9170CF79}"/>
              </a:ext>
            </a:extLst>
          </p:cNvPr>
          <p:cNvSpPr>
            <a:spLocks noGrp="1" noChangeArrowheads="1"/>
          </p:cNvSpPr>
          <p:nvPr>
            <p:ph type="title"/>
          </p:nvPr>
        </p:nvSpPr>
        <p:spPr>
          <a:xfrm>
            <a:off x="2204720" y="-23553"/>
            <a:ext cx="8229600" cy="487363"/>
          </a:xfrm>
        </p:spPr>
        <p:txBody>
          <a:bodyPr/>
          <a:lstStyle/>
          <a:p>
            <a:r>
              <a:rPr lang="en-US" altLang="en-US" sz="2800" u="sng" dirty="0" err="1">
                <a:solidFill>
                  <a:srgbClr val="0000FF"/>
                </a:solidFill>
                <a:latin typeface="Times New Roman" panose="02020603050405020304" pitchFamily="18" charset="0"/>
              </a:rPr>
              <a:t>Tích</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hợp</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với</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môn</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Công</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Nghệ</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và</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công</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việc</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nội</a:t>
            </a:r>
            <a:r>
              <a:rPr lang="en-US" altLang="en-US" sz="2800" u="sng" dirty="0">
                <a:solidFill>
                  <a:srgbClr val="0000FF"/>
                </a:solidFill>
                <a:latin typeface="Times New Roman" panose="02020603050405020304" pitchFamily="18" charset="0"/>
              </a:rPr>
              <a:t> </a:t>
            </a:r>
            <a:r>
              <a:rPr lang="en-US" altLang="en-US" sz="2800" u="sng" dirty="0" err="1">
                <a:solidFill>
                  <a:srgbClr val="0000FF"/>
                </a:solidFill>
                <a:latin typeface="Times New Roman" panose="02020603050405020304" pitchFamily="18" charset="0"/>
              </a:rPr>
              <a:t>trợ</a:t>
            </a:r>
            <a:endParaRPr lang="en-US" altLang="en-US" sz="2800" u="sng" dirty="0">
              <a:solidFill>
                <a:srgbClr val="0000FF"/>
              </a:solidFill>
              <a:latin typeface="Times New Roman" panose="02020603050405020304" pitchFamily="18" charset="0"/>
            </a:endParaRPr>
          </a:p>
        </p:txBody>
      </p:sp>
      <p:pic>
        <p:nvPicPr>
          <p:cNvPr id="26627" name="Picture 4" descr="http://c1.f15.img.vnecdn.net/2015/06/12/7-1434098930_660x0.jpg">
            <a:extLst>
              <a:ext uri="{FF2B5EF4-FFF2-40B4-BE49-F238E27FC236}">
                <a16:creationId xmlns:a16="http://schemas.microsoft.com/office/drawing/2014/main" id="{A2E7FE85-F7C1-90A7-DBD0-46E70A098F0C}"/>
              </a:ext>
            </a:extLst>
          </p:cNvPr>
          <p:cNvPicPr>
            <a:picLocks noGrp="1" noChangeAspect="1" noChangeArrowheads="1"/>
          </p:cNvPicPr>
          <p:nvPr>
            <p:ph type="body" idx="1"/>
          </p:nvPr>
        </p:nvPicPr>
        <p:blipFill>
          <a:blip r:embed="rId2" r:link="rId3">
            <a:extLst>
              <a:ext uri="{28A0092B-C50C-407E-A947-70E740481C1C}">
                <a14:useLocalDpi xmlns:a14="http://schemas.microsoft.com/office/drawing/2010/main" val="0"/>
              </a:ext>
            </a:extLst>
          </a:blip>
          <a:srcRect/>
          <a:stretch>
            <a:fillRect/>
          </a:stretch>
        </p:blipFill>
        <p:spPr>
          <a:xfrm>
            <a:off x="38100" y="904322"/>
            <a:ext cx="7988300" cy="2941636"/>
          </a:xfrm>
          <a:noFill/>
          <a:ln>
            <a:solidFill>
              <a:srgbClr val="FF0000"/>
            </a:solidFill>
            <a:miter lim="800000"/>
            <a:headEnd/>
            <a:tailEnd/>
          </a:ln>
        </p:spPr>
      </p:pic>
      <p:sp>
        <p:nvSpPr>
          <p:cNvPr id="758789" name="Text Box 5">
            <a:extLst>
              <a:ext uri="{FF2B5EF4-FFF2-40B4-BE49-F238E27FC236}">
                <a16:creationId xmlns:a16="http://schemas.microsoft.com/office/drawing/2014/main" id="{B304FA75-9FB0-8B0E-9F14-DCDB8EBB5250}"/>
              </a:ext>
            </a:extLst>
          </p:cNvPr>
          <p:cNvSpPr txBox="1">
            <a:spLocks noChangeArrowheads="1"/>
          </p:cNvSpPr>
          <p:nvPr/>
        </p:nvSpPr>
        <p:spPr bwMode="auto">
          <a:xfrm>
            <a:off x="38100" y="3831443"/>
            <a:ext cx="66706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400" i="1" dirty="0" err="1">
                <a:solidFill>
                  <a:srgbClr val="0000FF"/>
                </a:solidFill>
                <a:latin typeface="Times New Roman" panose="02020603050405020304" pitchFamily="18" charset="0"/>
              </a:rPr>
              <a:t>Lưỡi</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dao</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đã</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gây</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ra</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tác</a:t>
            </a:r>
            <a:r>
              <a:rPr lang="en-US" altLang="en-US" sz="2400" i="1" dirty="0">
                <a:solidFill>
                  <a:srgbClr val="0000FF"/>
                </a:solidFill>
                <a:latin typeface="Times New Roman" panose="02020603050405020304" pitchFamily="18" charset="0"/>
              </a:rPr>
              <a:t> dung </a:t>
            </a:r>
            <a:r>
              <a:rPr lang="en-US" altLang="en-US" sz="2400" i="1" dirty="0" err="1">
                <a:solidFill>
                  <a:srgbClr val="0000FF"/>
                </a:solidFill>
                <a:latin typeface="Times New Roman" panose="02020603050405020304" pitchFamily="18" charset="0"/>
              </a:rPr>
              <a:t>áp</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lực</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lên</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miếng</a:t>
            </a:r>
            <a:r>
              <a:rPr lang="en-US" altLang="en-US" sz="2400" i="1" dirty="0">
                <a:solidFill>
                  <a:srgbClr val="0000FF"/>
                </a:solidFill>
                <a:latin typeface="Times New Roman" panose="02020603050405020304" pitchFamily="18" charset="0"/>
              </a:rPr>
              <a:t> </a:t>
            </a:r>
            <a:r>
              <a:rPr lang="en-US" altLang="en-US" sz="2400" i="1" dirty="0" err="1">
                <a:solidFill>
                  <a:srgbClr val="0000FF"/>
                </a:solidFill>
                <a:latin typeface="Times New Roman" panose="02020603050405020304" pitchFamily="18" charset="0"/>
              </a:rPr>
              <a:t>thịt</a:t>
            </a:r>
            <a:endParaRPr lang="en-US" altLang="en-US" sz="2400" i="1" dirty="0">
              <a:solidFill>
                <a:srgbClr val="0000FF"/>
              </a:solidFill>
              <a:latin typeface="Times New Roman" panose="02020603050405020304" pitchFamily="18" charset="0"/>
            </a:endParaRPr>
          </a:p>
        </p:txBody>
      </p:sp>
      <p:sp>
        <p:nvSpPr>
          <p:cNvPr id="758790" name="Text Box 6">
            <a:extLst>
              <a:ext uri="{FF2B5EF4-FFF2-40B4-BE49-F238E27FC236}">
                <a16:creationId xmlns:a16="http://schemas.microsoft.com/office/drawing/2014/main" id="{230EF414-5308-C4B7-E195-794DE358CD56}"/>
              </a:ext>
            </a:extLst>
          </p:cNvPr>
          <p:cNvSpPr txBox="1">
            <a:spLocks noChangeArrowheads="1"/>
          </p:cNvSpPr>
          <p:nvPr/>
        </p:nvSpPr>
        <p:spPr bwMode="auto">
          <a:xfrm>
            <a:off x="8121968" y="1007521"/>
            <a:ext cx="40319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dirty="0" err="1">
                <a:solidFill>
                  <a:srgbClr val="CC0000"/>
                </a:solidFill>
                <a:latin typeface="Times New Roman" panose="02020603050405020304" pitchFamily="18" charset="0"/>
              </a:rPr>
              <a:t>Tác</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dụng</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của</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áp</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lực</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là</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làm</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cho</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mặt</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bị</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ép</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sẽ</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như</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thế</a:t>
            </a:r>
            <a:r>
              <a:rPr lang="en-US" altLang="en-US" sz="2400" dirty="0">
                <a:solidFill>
                  <a:srgbClr val="CC0000"/>
                </a:solidFill>
                <a:latin typeface="Times New Roman" panose="02020603050405020304" pitchFamily="18" charset="0"/>
              </a:rPr>
              <a:t> </a:t>
            </a:r>
            <a:r>
              <a:rPr lang="en-US" altLang="en-US" sz="2400" dirty="0" err="1">
                <a:solidFill>
                  <a:srgbClr val="CC0000"/>
                </a:solidFill>
                <a:latin typeface="Times New Roman" panose="02020603050405020304" pitchFamily="18" charset="0"/>
              </a:rPr>
              <a:t>nào</a:t>
            </a:r>
            <a:r>
              <a:rPr lang="en-US" altLang="en-US" sz="2400" dirty="0">
                <a:solidFill>
                  <a:srgbClr val="CC0000"/>
                </a:solidFill>
                <a:latin typeface="Times New Roman" panose="02020603050405020304" pitchFamily="18" charset="0"/>
              </a:rPr>
              <a:t>?</a:t>
            </a:r>
          </a:p>
        </p:txBody>
      </p:sp>
      <p:sp>
        <p:nvSpPr>
          <p:cNvPr id="758791" name="Text Box 7">
            <a:extLst>
              <a:ext uri="{FF2B5EF4-FFF2-40B4-BE49-F238E27FC236}">
                <a16:creationId xmlns:a16="http://schemas.microsoft.com/office/drawing/2014/main" id="{C4B8472E-9531-A1D6-851B-A63F6218CCF8}"/>
              </a:ext>
            </a:extLst>
          </p:cNvPr>
          <p:cNvSpPr txBox="1">
            <a:spLocks noChangeArrowheads="1"/>
          </p:cNvSpPr>
          <p:nvPr/>
        </p:nvSpPr>
        <p:spPr bwMode="auto">
          <a:xfrm>
            <a:off x="8121968" y="2251937"/>
            <a:ext cx="424433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de-DE" altLang="en-US" sz="2400" dirty="0">
                <a:solidFill>
                  <a:srgbClr val="0000FF"/>
                </a:solidFill>
                <a:latin typeface="Times New Roman" panose="02020603050405020304" pitchFamily="18" charset="0"/>
              </a:rPr>
              <a:t>Tác dụng của áp lực là làm cho bề mặt bị ép bị lún, lõm, bị xuyên qua.</a:t>
            </a:r>
            <a:endParaRPr lang="en-US" altLang="en-US" sz="2400" dirty="0">
              <a:solidFill>
                <a:srgbClr val="0000FF"/>
              </a:solidFill>
              <a:latin typeface="Times New Roman" panose="02020603050405020304" pitchFamily="18" charset="0"/>
            </a:endParaRPr>
          </a:p>
        </p:txBody>
      </p:sp>
      <p:pic>
        <p:nvPicPr>
          <p:cNvPr id="2" name="Picture 1">
            <a:extLst>
              <a:ext uri="{FF2B5EF4-FFF2-40B4-BE49-F238E27FC236}">
                <a16:creationId xmlns:a16="http://schemas.microsoft.com/office/drawing/2014/main" id="{06A0537C-CF5B-A2A1-BA90-6BD25256CA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08001" y="3491994"/>
            <a:ext cx="13228319" cy="431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0D9DB9F-226A-8DD9-1F56-72E443AC27A7}"/>
              </a:ext>
            </a:extLst>
          </p:cNvPr>
          <p:cNvSpPr txBox="1"/>
          <p:nvPr/>
        </p:nvSpPr>
        <p:spPr>
          <a:xfrm>
            <a:off x="1209040" y="4817487"/>
            <a:ext cx="9560560" cy="1815882"/>
          </a:xfrm>
          <a:prstGeom prst="rect">
            <a:avLst/>
          </a:prstGeom>
          <a:noFill/>
        </p:spPr>
        <p:txBody>
          <a:bodyPr wrap="square">
            <a:spAutoFit/>
          </a:bodyPr>
          <a:lstStyle/>
          <a:p>
            <a:r>
              <a:rPr lang="en-US" sz="2800" b="1" dirty="0">
                <a:solidFill>
                  <a:srgbClr val="910D08"/>
                </a:solidFill>
              </a:rPr>
              <a:t>     </a:t>
            </a:r>
            <a:r>
              <a:rPr lang="en-US" sz="2800" b="1" dirty="0" err="1">
                <a:solidFill>
                  <a:srgbClr val="910D08"/>
                </a:solidFill>
              </a:rPr>
              <a:t>Mỗi</a:t>
            </a:r>
            <a:r>
              <a:rPr lang="en-US" sz="2800" b="1" dirty="0">
                <a:solidFill>
                  <a:srgbClr val="910D08"/>
                </a:solidFill>
              </a:rPr>
              <a:t> </a:t>
            </a:r>
            <a:r>
              <a:rPr lang="en-US" sz="2800" b="1" dirty="0" err="1">
                <a:solidFill>
                  <a:srgbClr val="910D08"/>
                </a:solidFill>
              </a:rPr>
              <a:t>áp</a:t>
            </a:r>
            <a:r>
              <a:rPr lang="en-US" sz="2800" b="1" dirty="0">
                <a:solidFill>
                  <a:srgbClr val="910D08"/>
                </a:solidFill>
              </a:rPr>
              <a:t> </a:t>
            </a:r>
            <a:r>
              <a:rPr lang="en-US" sz="2800" b="1" dirty="0" err="1">
                <a:solidFill>
                  <a:srgbClr val="910D08"/>
                </a:solidFill>
              </a:rPr>
              <a:t>lực</a:t>
            </a:r>
            <a:r>
              <a:rPr lang="en-US" sz="2800" b="1" dirty="0">
                <a:solidFill>
                  <a:srgbClr val="910D08"/>
                </a:solidFill>
              </a:rPr>
              <a:t> </a:t>
            </a:r>
            <a:r>
              <a:rPr lang="en-US" sz="2800" b="1" dirty="0" err="1">
                <a:solidFill>
                  <a:srgbClr val="910D08"/>
                </a:solidFill>
              </a:rPr>
              <a:t>sẽ</a:t>
            </a:r>
            <a:r>
              <a:rPr lang="en-US" sz="2800" b="1" dirty="0">
                <a:solidFill>
                  <a:srgbClr val="910D08"/>
                </a:solidFill>
              </a:rPr>
              <a:t> </a:t>
            </a:r>
            <a:r>
              <a:rPr lang="en-US" sz="2800" b="1" dirty="0" err="1">
                <a:solidFill>
                  <a:srgbClr val="910D08"/>
                </a:solidFill>
              </a:rPr>
              <a:t>gây</a:t>
            </a:r>
            <a:r>
              <a:rPr lang="en-US" sz="2800" b="1" dirty="0">
                <a:solidFill>
                  <a:srgbClr val="910D08"/>
                </a:solidFill>
              </a:rPr>
              <a:t> </a:t>
            </a:r>
            <a:r>
              <a:rPr lang="en-US" sz="2800" b="1" dirty="0" err="1">
                <a:solidFill>
                  <a:srgbClr val="910D08"/>
                </a:solidFill>
              </a:rPr>
              <a:t>ra</a:t>
            </a:r>
            <a:r>
              <a:rPr lang="en-US" sz="2800" b="1" dirty="0">
                <a:solidFill>
                  <a:srgbClr val="910D08"/>
                </a:solidFill>
              </a:rPr>
              <a:t> </a:t>
            </a:r>
            <a:r>
              <a:rPr lang="en-US" sz="2800" b="1" dirty="0" err="1">
                <a:solidFill>
                  <a:srgbClr val="910D08"/>
                </a:solidFill>
              </a:rPr>
              <a:t>một</a:t>
            </a:r>
            <a:r>
              <a:rPr lang="en-US" sz="2800" b="1" dirty="0">
                <a:solidFill>
                  <a:srgbClr val="910D08"/>
                </a:solidFill>
              </a:rPr>
              <a:t> </a:t>
            </a:r>
            <a:r>
              <a:rPr lang="en-US" sz="2800" b="1" dirty="0" err="1">
                <a:solidFill>
                  <a:srgbClr val="910D08"/>
                </a:solidFill>
              </a:rPr>
              <a:t>tác</a:t>
            </a:r>
            <a:r>
              <a:rPr lang="en-US" sz="2800" b="1" dirty="0">
                <a:solidFill>
                  <a:srgbClr val="910D08"/>
                </a:solidFill>
              </a:rPr>
              <a:t> </a:t>
            </a:r>
            <a:r>
              <a:rPr lang="en-US" sz="2800" b="1" dirty="0" err="1">
                <a:solidFill>
                  <a:srgbClr val="910D08"/>
                </a:solidFill>
              </a:rPr>
              <a:t>dụng</a:t>
            </a:r>
            <a:r>
              <a:rPr lang="en-US" sz="2800" b="1" dirty="0">
                <a:solidFill>
                  <a:srgbClr val="910D08"/>
                </a:solidFill>
              </a:rPr>
              <a:t> </a:t>
            </a:r>
            <a:r>
              <a:rPr lang="en-US" sz="2800" b="1" dirty="0" err="1">
                <a:solidFill>
                  <a:srgbClr val="910D08"/>
                </a:solidFill>
              </a:rPr>
              <a:t>nhất</a:t>
            </a:r>
            <a:r>
              <a:rPr lang="en-US" sz="2800" b="1" dirty="0">
                <a:solidFill>
                  <a:srgbClr val="910D08"/>
                </a:solidFill>
              </a:rPr>
              <a:t> </a:t>
            </a:r>
            <a:r>
              <a:rPr lang="en-US" sz="2800" b="1" dirty="0" err="1">
                <a:solidFill>
                  <a:srgbClr val="910D08"/>
                </a:solidFill>
              </a:rPr>
              <a:t>định</a:t>
            </a:r>
            <a:r>
              <a:rPr lang="en-US" sz="2800" b="1" dirty="0">
                <a:solidFill>
                  <a:srgbClr val="910D08"/>
                </a:solidFill>
              </a:rPr>
              <a:t> </a:t>
            </a:r>
            <a:r>
              <a:rPr lang="en-US" sz="2800" b="1" dirty="0" err="1">
                <a:solidFill>
                  <a:srgbClr val="910D08"/>
                </a:solidFill>
              </a:rPr>
              <a:t>lên</a:t>
            </a:r>
            <a:r>
              <a:rPr lang="en-US" sz="2800" b="1" dirty="0">
                <a:solidFill>
                  <a:srgbClr val="910D08"/>
                </a:solidFill>
              </a:rPr>
              <a:t> </a:t>
            </a:r>
            <a:r>
              <a:rPr lang="en-US" sz="2800" b="1" dirty="0" err="1">
                <a:solidFill>
                  <a:srgbClr val="910D08"/>
                </a:solidFill>
              </a:rPr>
              <a:t>mặt</a:t>
            </a:r>
            <a:r>
              <a:rPr lang="en-US" sz="2800" b="1" dirty="0">
                <a:solidFill>
                  <a:srgbClr val="910D08"/>
                </a:solidFill>
              </a:rPr>
              <a:t> </a:t>
            </a:r>
            <a:r>
              <a:rPr lang="en-US" sz="2800" b="1" dirty="0" err="1">
                <a:solidFill>
                  <a:srgbClr val="910D08"/>
                </a:solidFill>
              </a:rPr>
              <a:t>bị</a:t>
            </a:r>
            <a:r>
              <a:rPr lang="en-US" sz="2800" b="1" dirty="0">
                <a:solidFill>
                  <a:srgbClr val="910D08"/>
                </a:solidFill>
              </a:rPr>
              <a:t> </a:t>
            </a:r>
            <a:r>
              <a:rPr lang="en-US" sz="2800" b="1" dirty="0" err="1">
                <a:solidFill>
                  <a:srgbClr val="910D08"/>
                </a:solidFill>
              </a:rPr>
              <a:t>ép.Tác</a:t>
            </a:r>
            <a:r>
              <a:rPr lang="en-US" sz="2800" b="1" dirty="0">
                <a:solidFill>
                  <a:srgbClr val="910D08"/>
                </a:solidFill>
              </a:rPr>
              <a:t> </a:t>
            </a:r>
            <a:r>
              <a:rPr lang="en-US" sz="2800" b="1" dirty="0" err="1">
                <a:solidFill>
                  <a:srgbClr val="910D08"/>
                </a:solidFill>
              </a:rPr>
              <a:t>dụng</a:t>
            </a:r>
            <a:r>
              <a:rPr lang="en-US" sz="2800" b="1" dirty="0">
                <a:solidFill>
                  <a:srgbClr val="910D08"/>
                </a:solidFill>
              </a:rPr>
              <a:t> </a:t>
            </a:r>
            <a:r>
              <a:rPr lang="en-US" sz="2800" b="1" dirty="0" err="1">
                <a:solidFill>
                  <a:srgbClr val="910D08"/>
                </a:solidFill>
              </a:rPr>
              <a:t>của</a:t>
            </a:r>
            <a:r>
              <a:rPr lang="en-US" sz="2800" b="1" dirty="0">
                <a:solidFill>
                  <a:srgbClr val="910D08"/>
                </a:solidFill>
              </a:rPr>
              <a:t> </a:t>
            </a:r>
            <a:r>
              <a:rPr lang="en-US" sz="2800" b="1" dirty="0" err="1">
                <a:solidFill>
                  <a:srgbClr val="910D08"/>
                </a:solidFill>
              </a:rPr>
              <a:t>áp</a:t>
            </a:r>
            <a:r>
              <a:rPr lang="en-US" sz="2800" b="1" dirty="0">
                <a:solidFill>
                  <a:srgbClr val="910D08"/>
                </a:solidFill>
              </a:rPr>
              <a:t> </a:t>
            </a:r>
            <a:r>
              <a:rPr lang="en-US" sz="2800" b="1" dirty="0" err="1">
                <a:solidFill>
                  <a:srgbClr val="910D08"/>
                </a:solidFill>
              </a:rPr>
              <a:t>lực</a:t>
            </a:r>
            <a:r>
              <a:rPr lang="en-US" sz="2800" b="1" dirty="0">
                <a:solidFill>
                  <a:srgbClr val="910D08"/>
                </a:solidFill>
              </a:rPr>
              <a:t> </a:t>
            </a:r>
            <a:r>
              <a:rPr lang="en-US" sz="2800" b="1" dirty="0" err="1">
                <a:solidFill>
                  <a:srgbClr val="910D08"/>
                </a:solidFill>
              </a:rPr>
              <a:t>này</a:t>
            </a:r>
            <a:r>
              <a:rPr lang="en-US" sz="2800" b="1" dirty="0">
                <a:solidFill>
                  <a:srgbClr val="910D08"/>
                </a:solidFill>
              </a:rPr>
              <a:t> </a:t>
            </a:r>
            <a:r>
              <a:rPr lang="en-US" sz="2800" b="1" dirty="0" err="1">
                <a:solidFill>
                  <a:srgbClr val="910D08"/>
                </a:solidFill>
              </a:rPr>
              <a:t>được</a:t>
            </a:r>
            <a:r>
              <a:rPr lang="en-US" sz="2800" b="1" dirty="0">
                <a:solidFill>
                  <a:srgbClr val="910D08"/>
                </a:solidFill>
              </a:rPr>
              <a:t> </a:t>
            </a:r>
            <a:r>
              <a:rPr lang="en-US" sz="2800" b="1" dirty="0" err="1">
                <a:solidFill>
                  <a:srgbClr val="910D08"/>
                </a:solidFill>
              </a:rPr>
              <a:t>đặc</a:t>
            </a:r>
            <a:r>
              <a:rPr lang="en-US" sz="2800" b="1" dirty="0">
                <a:solidFill>
                  <a:srgbClr val="910D08"/>
                </a:solidFill>
              </a:rPr>
              <a:t> </a:t>
            </a:r>
            <a:r>
              <a:rPr lang="en-US" sz="2800" b="1" dirty="0" err="1">
                <a:solidFill>
                  <a:srgbClr val="910D08"/>
                </a:solidFill>
              </a:rPr>
              <a:t>trưng</a:t>
            </a:r>
            <a:r>
              <a:rPr lang="en-US" sz="2800" b="1" dirty="0">
                <a:solidFill>
                  <a:srgbClr val="910D08"/>
                </a:solidFill>
              </a:rPr>
              <a:t> </a:t>
            </a:r>
            <a:r>
              <a:rPr lang="en-US" sz="2800" b="1" dirty="0" err="1">
                <a:solidFill>
                  <a:srgbClr val="910D08"/>
                </a:solidFill>
              </a:rPr>
              <a:t>bởi</a:t>
            </a:r>
            <a:r>
              <a:rPr lang="en-US" sz="2800" b="1" dirty="0">
                <a:solidFill>
                  <a:srgbClr val="910D08"/>
                </a:solidFill>
              </a:rPr>
              <a:t> </a:t>
            </a:r>
            <a:r>
              <a:rPr lang="en-US" sz="2800" b="1" dirty="0" err="1">
                <a:solidFill>
                  <a:srgbClr val="910D08"/>
                </a:solidFill>
              </a:rPr>
              <a:t>một</a:t>
            </a:r>
            <a:r>
              <a:rPr lang="en-US" sz="2800" b="1" dirty="0">
                <a:solidFill>
                  <a:srgbClr val="910D08"/>
                </a:solidFill>
              </a:rPr>
              <a:t> </a:t>
            </a:r>
            <a:r>
              <a:rPr lang="en-US" sz="2800" b="1" dirty="0" err="1">
                <a:solidFill>
                  <a:srgbClr val="910D08"/>
                </a:solidFill>
              </a:rPr>
              <a:t>đại</a:t>
            </a:r>
            <a:r>
              <a:rPr lang="en-US" sz="2800" b="1" dirty="0">
                <a:solidFill>
                  <a:srgbClr val="910D08"/>
                </a:solidFill>
              </a:rPr>
              <a:t> </a:t>
            </a:r>
            <a:r>
              <a:rPr lang="en-US" sz="2800" b="1" dirty="0" err="1">
                <a:solidFill>
                  <a:srgbClr val="910D08"/>
                </a:solidFill>
              </a:rPr>
              <a:t>lượng</a:t>
            </a:r>
            <a:r>
              <a:rPr lang="en-US" sz="2800" b="1" dirty="0">
                <a:solidFill>
                  <a:srgbClr val="910D08"/>
                </a:solidFill>
              </a:rPr>
              <a:t> </a:t>
            </a:r>
            <a:r>
              <a:rPr lang="en-US" sz="2800" b="1" dirty="0" err="1">
                <a:solidFill>
                  <a:srgbClr val="910D08"/>
                </a:solidFill>
              </a:rPr>
              <a:t>vật</a:t>
            </a:r>
            <a:r>
              <a:rPr lang="en-US" sz="2800" b="1" dirty="0">
                <a:solidFill>
                  <a:srgbClr val="910D08"/>
                </a:solidFill>
              </a:rPr>
              <a:t> </a:t>
            </a:r>
            <a:r>
              <a:rPr lang="en-US" sz="2800" b="1" dirty="0" err="1">
                <a:solidFill>
                  <a:srgbClr val="910D08"/>
                </a:solidFill>
              </a:rPr>
              <a:t>lý</a:t>
            </a:r>
            <a:r>
              <a:rPr lang="en-US" sz="2800" b="1" dirty="0">
                <a:solidFill>
                  <a:srgbClr val="910D08"/>
                </a:solidFill>
              </a:rPr>
              <a:t> </a:t>
            </a:r>
            <a:r>
              <a:rPr lang="en-US" sz="2800" b="1" dirty="0" err="1">
                <a:solidFill>
                  <a:srgbClr val="910D08"/>
                </a:solidFill>
              </a:rPr>
              <a:t>gọi</a:t>
            </a:r>
            <a:r>
              <a:rPr lang="en-US" sz="2800" b="1" dirty="0">
                <a:solidFill>
                  <a:srgbClr val="910D08"/>
                </a:solidFill>
              </a:rPr>
              <a:t> </a:t>
            </a:r>
            <a:r>
              <a:rPr lang="en-US" sz="2800" b="1" dirty="0" err="1">
                <a:solidFill>
                  <a:srgbClr val="910D08"/>
                </a:solidFill>
              </a:rPr>
              <a:t>là</a:t>
            </a:r>
            <a:r>
              <a:rPr lang="en-US" sz="2800" b="1" dirty="0">
                <a:solidFill>
                  <a:srgbClr val="910D08"/>
                </a:solidFill>
              </a:rPr>
              <a:t> </a:t>
            </a:r>
            <a:r>
              <a:rPr lang="en-US" sz="2800" b="1" dirty="0" err="1">
                <a:solidFill>
                  <a:srgbClr val="910D08"/>
                </a:solidFill>
              </a:rPr>
              <a:t>áp</a:t>
            </a:r>
            <a:r>
              <a:rPr lang="en-US" sz="2800" b="1" dirty="0">
                <a:solidFill>
                  <a:srgbClr val="910D08"/>
                </a:solidFill>
              </a:rPr>
              <a:t> </a:t>
            </a:r>
            <a:r>
              <a:rPr lang="en-US" sz="2800" b="1" dirty="0" err="1">
                <a:solidFill>
                  <a:srgbClr val="910D08"/>
                </a:solidFill>
              </a:rPr>
              <a:t>suất</a:t>
            </a:r>
            <a:r>
              <a:rPr lang="en-US" sz="2800" b="1" dirty="0">
                <a:solidFill>
                  <a:srgbClr val="910D08"/>
                </a:solidFill>
              </a:rPr>
              <a:t>. </a:t>
            </a:r>
            <a:r>
              <a:rPr lang="en-US" sz="2800" b="1" dirty="0" err="1">
                <a:solidFill>
                  <a:srgbClr val="910D08"/>
                </a:solidFill>
              </a:rPr>
              <a:t>Vậy</a:t>
            </a:r>
            <a:r>
              <a:rPr lang="en-US" sz="2800" b="1" dirty="0">
                <a:solidFill>
                  <a:srgbClr val="910D08"/>
                </a:solidFill>
              </a:rPr>
              <a:t> </a:t>
            </a:r>
            <a:r>
              <a:rPr lang="en-US" sz="2800" b="1" dirty="0" err="1">
                <a:solidFill>
                  <a:srgbClr val="910D08"/>
                </a:solidFill>
              </a:rPr>
              <a:t>Áp</a:t>
            </a:r>
            <a:r>
              <a:rPr lang="en-US" sz="2800" b="1" dirty="0">
                <a:solidFill>
                  <a:srgbClr val="910D08"/>
                </a:solidFill>
              </a:rPr>
              <a:t> </a:t>
            </a:r>
            <a:r>
              <a:rPr lang="en-US" sz="2800" b="1" dirty="0" err="1">
                <a:solidFill>
                  <a:srgbClr val="910D08"/>
                </a:solidFill>
              </a:rPr>
              <a:t>suất</a:t>
            </a:r>
            <a:r>
              <a:rPr lang="en-US" sz="2800" b="1" dirty="0">
                <a:solidFill>
                  <a:srgbClr val="910D08"/>
                </a:solidFill>
              </a:rPr>
              <a:t> </a:t>
            </a:r>
            <a:r>
              <a:rPr lang="en-US" sz="2800" b="1" dirty="0" err="1">
                <a:solidFill>
                  <a:srgbClr val="910D08"/>
                </a:solidFill>
              </a:rPr>
              <a:t>phụ</a:t>
            </a:r>
            <a:r>
              <a:rPr lang="en-US" sz="2800" b="1" dirty="0">
                <a:solidFill>
                  <a:srgbClr val="910D08"/>
                </a:solidFill>
              </a:rPr>
              <a:t> </a:t>
            </a:r>
            <a:r>
              <a:rPr lang="en-US" sz="2800" b="1" dirty="0" err="1">
                <a:solidFill>
                  <a:srgbClr val="910D08"/>
                </a:solidFill>
              </a:rPr>
              <a:t>thuộc</a:t>
            </a:r>
            <a:r>
              <a:rPr lang="en-US" sz="2800" b="1" dirty="0">
                <a:solidFill>
                  <a:srgbClr val="910D08"/>
                </a:solidFill>
              </a:rPr>
              <a:t> </a:t>
            </a:r>
            <a:r>
              <a:rPr lang="en-US" sz="2800" b="1" dirty="0" err="1">
                <a:solidFill>
                  <a:srgbClr val="910D08"/>
                </a:solidFill>
              </a:rPr>
              <a:t>vào</a:t>
            </a:r>
            <a:r>
              <a:rPr lang="en-US" sz="2800" b="1" dirty="0">
                <a:solidFill>
                  <a:srgbClr val="910D08"/>
                </a:solidFill>
              </a:rPr>
              <a:t> </a:t>
            </a:r>
            <a:r>
              <a:rPr lang="en-US" sz="2800" b="1" dirty="0" err="1">
                <a:solidFill>
                  <a:srgbClr val="910D08"/>
                </a:solidFill>
              </a:rPr>
              <a:t>những</a:t>
            </a:r>
            <a:r>
              <a:rPr lang="en-US" sz="2800" b="1" dirty="0">
                <a:solidFill>
                  <a:srgbClr val="910D08"/>
                </a:solidFill>
              </a:rPr>
              <a:t> </a:t>
            </a:r>
            <a:r>
              <a:rPr lang="en-US" sz="2800" b="1" dirty="0" err="1">
                <a:solidFill>
                  <a:srgbClr val="910D08"/>
                </a:solidFill>
              </a:rPr>
              <a:t>yếu</a:t>
            </a:r>
            <a:r>
              <a:rPr lang="en-US" sz="2800" b="1" dirty="0">
                <a:solidFill>
                  <a:srgbClr val="910D08"/>
                </a:solidFill>
              </a:rPr>
              <a:t> </a:t>
            </a:r>
            <a:r>
              <a:rPr lang="en-US" sz="2800" b="1" dirty="0" err="1">
                <a:solidFill>
                  <a:srgbClr val="910D08"/>
                </a:solidFill>
              </a:rPr>
              <a:t>tố</a:t>
            </a:r>
            <a:r>
              <a:rPr lang="en-US" sz="2800" b="1" dirty="0">
                <a:solidFill>
                  <a:srgbClr val="910D08"/>
                </a:solidFill>
              </a:rPr>
              <a:t> </a:t>
            </a:r>
            <a:r>
              <a:rPr lang="en-US" sz="2800" b="1" dirty="0" err="1">
                <a:solidFill>
                  <a:srgbClr val="910D08"/>
                </a:solidFill>
              </a:rPr>
              <a:t>nào</a:t>
            </a:r>
            <a:r>
              <a:rPr lang="en-US" sz="2800" b="1" dirty="0">
                <a:solidFill>
                  <a:srgbClr val="910D08"/>
                </a:solidFill>
              </a:rPr>
              <a:t>, </a:t>
            </a:r>
            <a:r>
              <a:rPr lang="en-US" sz="2800" b="1" dirty="0" err="1">
                <a:solidFill>
                  <a:srgbClr val="910D08"/>
                </a:solidFill>
              </a:rPr>
              <a:t>công</a:t>
            </a:r>
            <a:r>
              <a:rPr lang="en-US" sz="2800" b="1" dirty="0">
                <a:solidFill>
                  <a:srgbClr val="910D08"/>
                </a:solidFill>
              </a:rPr>
              <a:t> </a:t>
            </a:r>
            <a:r>
              <a:rPr lang="en-US" sz="2800" b="1" dirty="0" err="1">
                <a:solidFill>
                  <a:srgbClr val="910D08"/>
                </a:solidFill>
              </a:rPr>
              <a:t>thức</a:t>
            </a:r>
            <a:r>
              <a:rPr lang="en-US" sz="2800" b="1" dirty="0">
                <a:solidFill>
                  <a:srgbClr val="910D08"/>
                </a:solidFill>
              </a:rPr>
              <a:t> </a:t>
            </a:r>
            <a:r>
              <a:rPr lang="en-US" sz="2800" b="1" dirty="0" err="1">
                <a:solidFill>
                  <a:srgbClr val="910D08"/>
                </a:solidFill>
              </a:rPr>
              <a:t>tính</a:t>
            </a:r>
            <a:r>
              <a:rPr lang="en-US" sz="2800" b="1" dirty="0">
                <a:solidFill>
                  <a:srgbClr val="910D08"/>
                </a:solidFill>
              </a:rPr>
              <a:t> </a:t>
            </a:r>
            <a:r>
              <a:rPr lang="en-US" sz="2800" b="1" dirty="0" err="1">
                <a:solidFill>
                  <a:srgbClr val="910D08"/>
                </a:solidFill>
              </a:rPr>
              <a:t>ra</a:t>
            </a:r>
            <a:r>
              <a:rPr lang="en-US" sz="2800" b="1" dirty="0">
                <a:solidFill>
                  <a:srgbClr val="910D08"/>
                </a:solidFill>
              </a:rPr>
              <a:t> </a:t>
            </a:r>
            <a:r>
              <a:rPr lang="en-US" sz="2800" b="1" dirty="0" err="1">
                <a:solidFill>
                  <a:srgbClr val="910D08"/>
                </a:solidFill>
              </a:rPr>
              <a:t>sao</a:t>
            </a:r>
            <a:r>
              <a:rPr lang="en-US" sz="2800" b="1" dirty="0">
                <a:solidFill>
                  <a:srgbClr val="910D08"/>
                </a:solidFill>
              </a:rPr>
              <a:t>?</a:t>
            </a:r>
            <a:endParaRPr lang="en-US" sz="2800" b="1" dirty="0">
              <a:solidFill>
                <a:srgbClr val="910D0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E3F4839-79B5-B795-0453-5409BE6371ED}"/>
              </a:ext>
            </a:extLst>
          </p:cNvPr>
          <p:cNvSpPr txBox="1"/>
          <p:nvPr/>
        </p:nvSpPr>
        <p:spPr>
          <a:xfrm>
            <a:off x="-10796" y="399733"/>
            <a:ext cx="9243060" cy="523220"/>
          </a:xfrm>
          <a:prstGeom prst="rect">
            <a:avLst/>
          </a:prstGeom>
          <a:noFill/>
        </p:spPr>
        <p:txBody>
          <a:bodyPr wrap="square">
            <a:spAutoFit/>
          </a:bodyPr>
          <a:lstStyle/>
          <a:p>
            <a:r>
              <a:rPr lang="en-US" sz="2800" kern="12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HS </a:t>
            </a:r>
            <a:r>
              <a:rPr lang="en-US" sz="2800" kern="1200" dirty="0" err="1">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quan</a:t>
            </a:r>
            <a:r>
              <a:rPr lang="en-US" sz="2800" kern="12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 sat </a:t>
            </a:r>
            <a:r>
              <a:rPr lang="en-US" sz="2800" kern="1200" dirty="0" err="1">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đoạn</a:t>
            </a:r>
            <a:r>
              <a:rPr lang="en-US" sz="2800" kern="1200" dirty="0">
                <a:effectLst>
                  <a:outerShdw blurRad="50800" dist="38100" algn="tr" rotWithShape="0">
                    <a:prstClr val="black">
                      <a:alpha val="40000"/>
                    </a:prstClr>
                  </a:outerShdw>
                </a:effectLst>
                <a:latin typeface="Times New Roman" panose="02020603050405020304" pitchFamily="18" charset="0"/>
                <a:ea typeface="Times New Roman" panose="02020603050405020304" pitchFamily="18" charset="0"/>
              </a:rPr>
              <a:t> video:</a:t>
            </a:r>
            <a:r>
              <a:rPr lang="en-US" sz="2800" b="1" kern="1200" dirty="0">
                <a:solidFill>
                  <a:srgbClr val="7030A0"/>
                </a:solidFill>
                <a:effectLst>
                  <a:outerShdw blurRad="50800" dist="38100" algn="tr" rotWithShape="0">
                    <a:prstClr val="black">
                      <a:alpha val="40000"/>
                    </a:prstClr>
                  </a:outerShdw>
                </a:effectLst>
                <a:latin typeface="Calibri" panose="020F0502020204030204" pitchFamily="34" charset="0"/>
                <a:ea typeface="Times New Roman" panose="02020603050405020304" pitchFamily="18" charset="0"/>
                <a:cs typeface="Times New Roman" panose="02020603050405020304" pitchFamily="18" charset="0"/>
              </a:rPr>
              <a:t> https://youtu.be/610CYBJCgFI</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8790">
                                            <p:txEl>
                                              <p:pRg st="0" end="0"/>
                                            </p:txEl>
                                          </p:spTgt>
                                        </p:tgtEl>
                                        <p:attrNameLst>
                                          <p:attrName>style.visibility</p:attrName>
                                        </p:attrNameLst>
                                      </p:cBhvr>
                                      <p:to>
                                        <p:strVal val="visible"/>
                                      </p:to>
                                    </p:set>
                                    <p:animEffect transition="in" filter="blinds(horizontal)">
                                      <p:cBhvr>
                                        <p:cTn id="7" dur="500"/>
                                        <p:tgtEl>
                                          <p:spTgt spid="75879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58789"/>
                                        </p:tgtEl>
                                        <p:attrNameLst>
                                          <p:attrName>style.visibility</p:attrName>
                                        </p:attrNameLst>
                                      </p:cBhvr>
                                      <p:to>
                                        <p:strVal val="visible"/>
                                      </p:to>
                                    </p:set>
                                    <p:animEffect transition="in" filter="blinds(horizontal)">
                                      <p:cBhvr>
                                        <p:cTn id="12" dur="500"/>
                                        <p:tgtEl>
                                          <p:spTgt spid="758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58791">
                                            <p:txEl>
                                              <p:pRg st="0" end="0"/>
                                            </p:txEl>
                                          </p:spTgt>
                                        </p:tgtEl>
                                        <p:attrNameLst>
                                          <p:attrName>style.visibility</p:attrName>
                                        </p:attrNameLst>
                                      </p:cBhvr>
                                      <p:to>
                                        <p:strVal val="visible"/>
                                      </p:to>
                                    </p:set>
                                    <p:animEffect transition="in" filter="blinds(horizontal)">
                                      <p:cBhvr>
                                        <p:cTn id="17" dur="500"/>
                                        <p:tgtEl>
                                          <p:spTgt spid="75879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8" fill="hold" grpId="1" nodeType="clickEffect">
                                  <p:stCondLst>
                                    <p:cond delay="0"/>
                                  </p:stCondLst>
                                  <p:childTnLst>
                                    <p:anim calcmode="lin" valueType="num">
                                      <p:cBhvr additive="base">
                                        <p:cTn id="29" dur="500"/>
                                        <p:tgtEl>
                                          <p:spTgt spid="3"/>
                                        </p:tgtEl>
                                        <p:attrNameLst>
                                          <p:attrName>ppt_x</p:attrName>
                                        </p:attrNameLst>
                                      </p:cBhvr>
                                      <p:tavLst>
                                        <p:tav tm="0">
                                          <p:val>
                                            <p:strVal val="ppt_x"/>
                                          </p:val>
                                        </p:tav>
                                        <p:tav tm="100000">
                                          <p:val>
                                            <p:strVal val="0-ppt_w/2"/>
                                          </p:val>
                                        </p:tav>
                                      </p:tavLst>
                                    </p:anim>
                                    <p:anim calcmode="lin" valueType="num">
                                      <p:cBhvr additive="base">
                                        <p:cTn id="30" dur="500"/>
                                        <p:tgtEl>
                                          <p:spTgt spid="3"/>
                                        </p:tgtEl>
                                        <p:attrNameLst>
                                          <p:attrName>ppt_y</p:attrName>
                                        </p:attrNameLst>
                                      </p:cBhvr>
                                      <p:tavLst>
                                        <p:tav tm="0">
                                          <p:val>
                                            <p:strVal val="ppt_y"/>
                                          </p:val>
                                        </p:tav>
                                        <p:tav tm="100000">
                                          <p:val>
                                            <p:strVal val="ppt_y"/>
                                          </p:val>
                                        </p:tav>
                                      </p:tavLst>
                                    </p:anim>
                                    <p:set>
                                      <p:cBhvr>
                                        <p:cTn id="31" dur="1" fill="hold">
                                          <p:stCondLst>
                                            <p:cond delay="499"/>
                                          </p:stCondLst>
                                        </p:cTn>
                                        <p:tgtEl>
                                          <p:spTgt spid="3"/>
                                        </p:tgtEl>
                                        <p:attrNameLst>
                                          <p:attrName>style.visibility</p:attrName>
                                        </p:attrNameLst>
                                      </p:cBhvr>
                                      <p:to>
                                        <p:strVal val="hidden"/>
                                      </p:to>
                                    </p:set>
                                  </p:childTnLst>
                                </p:cTn>
                              </p:par>
                              <p:par>
                                <p:cTn id="32" presetID="2" presetClass="exit" presetSubtype="8" fill="hold" nodeType="with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0-ppt_w/2"/>
                                          </p:val>
                                        </p:tav>
                                      </p:tavLst>
                                    </p:anim>
                                    <p:anim calcmode="lin" valueType="num">
                                      <p:cBhvr additive="base">
                                        <p:cTn id="34" dur="500"/>
                                        <p:tgtEl>
                                          <p:spTgt spid="2"/>
                                        </p:tgtEl>
                                        <p:attrNameLst>
                                          <p:attrName>ppt_y</p:attrName>
                                        </p:attrNameLst>
                                      </p:cBhvr>
                                      <p:tavLst>
                                        <p:tav tm="0">
                                          <p:val>
                                            <p:strVal val="ppt_y"/>
                                          </p:val>
                                        </p:tav>
                                        <p:tav tm="100000">
                                          <p:val>
                                            <p:strVal val="ppt_y"/>
                                          </p:val>
                                        </p:tav>
                                      </p:tavLst>
                                    </p:anim>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789" grpId="0"/>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0388" y="1524000"/>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7369" y="1531441"/>
            <a:ext cx="9386795" cy="4412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2EFA05E9-4694-33D6-009C-584C6070873D}"/>
              </a:ext>
            </a:extLst>
          </p:cNvPr>
          <p:cNvSpPr txBox="1">
            <a:spLocks noChangeArrowheads="1"/>
          </p:cNvSpPr>
          <p:nvPr/>
        </p:nvSpPr>
        <p:spPr bwMode="auto">
          <a:xfrm>
            <a:off x="152400" y="16201"/>
            <a:ext cx="66649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II. ÁP SUẤT</a:t>
            </a:r>
          </a:p>
        </p:txBody>
      </p:sp>
      <p:sp>
        <p:nvSpPr>
          <p:cNvPr id="3" name="Text Box 13">
            <a:extLst>
              <a:ext uri="{FF2B5EF4-FFF2-40B4-BE49-F238E27FC236}">
                <a16:creationId xmlns:a16="http://schemas.microsoft.com/office/drawing/2014/main" id="{B3C2C470-D312-4CB3-C240-DBE3F668EC1E}"/>
              </a:ext>
            </a:extLst>
          </p:cNvPr>
          <p:cNvSpPr txBox="1">
            <a:spLocks noChangeArrowheads="1"/>
          </p:cNvSpPr>
          <p:nvPr/>
        </p:nvSpPr>
        <p:spPr bwMode="auto">
          <a:xfrm>
            <a:off x="152400" y="762000"/>
            <a:ext cx="1188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1. </a:t>
            </a:r>
            <a:r>
              <a:rPr kumimoji="0" lang="en-US" altLang="en-US" sz="4400" b="1" i="0" u="sng" strike="noStrike" kern="1200" cap="none" spc="0" normalizeH="0" baseline="0" noProof="0" dirty="0" err="1">
                <a:ln>
                  <a:noFill/>
                </a:ln>
                <a:solidFill>
                  <a:schemeClr val="tx2"/>
                </a:solidFill>
                <a:effectLst/>
                <a:uLnTx/>
                <a:uFillTx/>
                <a:latin typeface="Times New Roman" panose="02020603050405020304" pitchFamily="18" charset="0"/>
                <a:ea typeface="+mn-ea"/>
                <a:cs typeface="+mn-cs"/>
              </a:rPr>
              <a:t>Tác</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dụng</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của</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áp</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lực</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phụ</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thuộc</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vào</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yếu</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tố</a:t>
            </a:r>
            <a:r>
              <a:rPr kumimoji="0" lang="en-US" altLang="en-US" sz="4400" b="1" i="0" u="sng" strike="noStrike" kern="1200" cap="none" spc="0" normalizeH="0" noProof="0" dirty="0">
                <a:ln>
                  <a:noFill/>
                </a:ln>
                <a:solidFill>
                  <a:schemeClr val="tx2"/>
                </a:solidFill>
                <a:effectLst/>
                <a:uLnTx/>
                <a:uFillTx/>
                <a:latin typeface="Times New Roman" panose="02020603050405020304" pitchFamily="18" charset="0"/>
                <a:ea typeface="+mn-ea"/>
                <a:cs typeface="+mn-cs"/>
              </a:rPr>
              <a:t> </a:t>
            </a:r>
            <a:r>
              <a:rPr kumimoji="0" lang="en-US" altLang="en-US" sz="4400" b="1" i="0" u="sng" strike="noStrike" kern="1200" cap="none" spc="0" normalizeH="0" noProof="0" dirty="0" err="1">
                <a:ln>
                  <a:noFill/>
                </a:ln>
                <a:solidFill>
                  <a:schemeClr val="tx2"/>
                </a:solidFill>
                <a:effectLst/>
                <a:uLnTx/>
                <a:uFillTx/>
                <a:latin typeface="Times New Roman" panose="02020603050405020304" pitchFamily="18" charset="0"/>
                <a:ea typeface="+mn-ea"/>
                <a:cs typeface="+mn-cs"/>
              </a:rPr>
              <a:t>nào</a:t>
            </a:r>
            <a:r>
              <a:rPr kumimoji="0" lang="en-US" altLang="en-US" sz="4400" b="1" i="0" u="sng" strike="noStrike" kern="1200" cap="none" spc="0" normalizeH="0" baseline="0" noProof="0" dirty="0">
                <a:ln>
                  <a:noFill/>
                </a:ln>
                <a:solidFill>
                  <a:schemeClr val="tx2"/>
                </a:solidFill>
                <a:effectLst/>
                <a:uLnTx/>
                <a:uFillTx/>
                <a:latin typeface="Times New Roman" panose="02020603050405020304" pitchFamily="18" charset="0"/>
                <a:ea typeface="+mn-ea"/>
                <a:cs typeface="+mn-cs"/>
              </a:rPr>
              <a:t>: </a:t>
            </a:r>
            <a:endParaRPr kumimoji="0" lang="en-US" altLang="en-US" sz="4400" b="0" i="0" u="none" strike="noStrike" kern="1200" cap="none" spc="0" normalizeH="0" baseline="0" noProof="0" dirty="0">
              <a:ln>
                <a:noFill/>
              </a:ln>
              <a:solidFill>
                <a:schemeClr val="tx2"/>
              </a:solidFill>
              <a:effectLst/>
              <a:uLnTx/>
              <a:uFillTx/>
              <a:latin typeface="Times New Roman" panose="02020603050405020304" pitchFamily="18" charset="0"/>
              <a:ea typeface="+mn-ea"/>
              <a:cs typeface="+mn-cs"/>
            </a:endParaRPr>
          </a:p>
        </p:txBody>
      </p:sp>
      <p:sp>
        <p:nvSpPr>
          <p:cNvPr id="6" name="Text Box 12">
            <a:extLst>
              <a:ext uri="{FF2B5EF4-FFF2-40B4-BE49-F238E27FC236}">
                <a16:creationId xmlns:a16="http://schemas.microsoft.com/office/drawing/2014/main" id="{1151A24E-02A7-76D8-E18C-F1EB8991EE77}"/>
              </a:ext>
            </a:extLst>
          </p:cNvPr>
          <p:cNvSpPr txBox="1">
            <a:spLocks noChangeArrowheads="1"/>
          </p:cNvSpPr>
          <p:nvPr/>
        </p:nvSpPr>
        <p:spPr bwMode="auto">
          <a:xfrm>
            <a:off x="580708" y="3036204"/>
            <a:ext cx="7018972" cy="1200329"/>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sz="3600" b="1" u="sng" dirty="0">
                <a:solidFill>
                  <a:srgbClr val="CC0000"/>
                </a:solidFill>
                <a:latin typeface="Times New Roman" panose="02020603050405020304" pitchFamily="18" charset="0"/>
              </a:rPr>
              <a:t>DỰ ĐOÁN: </a:t>
            </a:r>
            <a:r>
              <a:rPr lang="en-US" altLang="en-US" sz="3600" b="1" dirty="0" err="1">
                <a:solidFill>
                  <a:srgbClr val="CC0000"/>
                </a:solidFill>
                <a:latin typeface="Times New Roman" panose="02020603050405020304" pitchFamily="18" charset="0"/>
              </a:rPr>
              <a:t>Tác</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dụng</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của</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áp</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lực</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phụ</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thuộc</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vào</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những</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yếu</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tố</a:t>
            </a:r>
            <a:r>
              <a:rPr lang="en-US" altLang="en-US" sz="3600" b="1" dirty="0">
                <a:solidFill>
                  <a:srgbClr val="CC0000"/>
                </a:solidFill>
                <a:latin typeface="Times New Roman" panose="02020603050405020304" pitchFamily="18" charset="0"/>
              </a:rPr>
              <a:t> </a:t>
            </a:r>
            <a:r>
              <a:rPr lang="en-US" altLang="en-US" sz="3600" b="1" dirty="0" err="1">
                <a:solidFill>
                  <a:srgbClr val="CC0000"/>
                </a:solidFill>
                <a:latin typeface="Times New Roman" panose="02020603050405020304" pitchFamily="18" charset="0"/>
              </a:rPr>
              <a:t>nào</a:t>
            </a:r>
            <a:r>
              <a:rPr lang="en-US" altLang="en-US" sz="3600" b="1" dirty="0">
                <a:solidFill>
                  <a:srgbClr val="CC0000"/>
                </a:solidFill>
                <a:latin typeface="Times New Roman" panose="02020603050405020304" pitchFamily="18" charset="0"/>
              </a:rPr>
              <a:t>?</a:t>
            </a:r>
          </a:p>
        </p:txBody>
      </p:sp>
    </p:spTree>
    <p:extLst>
      <p:ext uri="{BB962C8B-B14F-4D97-AF65-F5344CB8AC3E}">
        <p14:creationId xmlns:p14="http://schemas.microsoft.com/office/powerpoint/2010/main" val="29415085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776B5722-EA65-41B1-A59A-433E3AD81F4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7EC29C-4132-4069-85F4-47E34AA00FE9}"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92194" name="Picture 2" descr="image002">
            <a:extLst>
              <a:ext uri="{FF2B5EF4-FFF2-40B4-BE49-F238E27FC236}">
                <a16:creationId xmlns:a16="http://schemas.microsoft.com/office/drawing/2014/main" id="{B7653278-3FA7-F13D-1D8A-028C19A442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016000"/>
            <a:ext cx="43434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5" name="Picture 3" descr="image003">
            <a:extLst>
              <a:ext uri="{FF2B5EF4-FFF2-40B4-BE49-F238E27FC236}">
                <a16:creationId xmlns:a16="http://schemas.microsoft.com/office/drawing/2014/main" id="{720D37FC-5CFA-B140-5338-325E3C05D7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67789">
            <a:off x="6438900" y="157164"/>
            <a:ext cx="27432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6" name="Picture 4" descr="image004">
            <a:extLst>
              <a:ext uri="{FF2B5EF4-FFF2-40B4-BE49-F238E27FC236}">
                <a16:creationId xmlns:a16="http://schemas.microsoft.com/office/drawing/2014/main" id="{89B3529B-5F0F-22F1-A0ED-1931E6050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2875">
            <a:off x="8845551" y="969964"/>
            <a:ext cx="733425" cy="59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7" name="Picture 5" descr="image005">
            <a:extLst>
              <a:ext uri="{FF2B5EF4-FFF2-40B4-BE49-F238E27FC236}">
                <a16:creationId xmlns:a16="http://schemas.microsoft.com/office/drawing/2014/main" id="{C32B5CC2-58BF-ADB7-2AFA-C19861FB25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5075" y="1128714"/>
            <a:ext cx="3094038" cy="154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6" descr="image006">
            <a:extLst>
              <a:ext uri="{FF2B5EF4-FFF2-40B4-BE49-F238E27FC236}">
                <a16:creationId xmlns:a16="http://schemas.microsoft.com/office/drawing/2014/main" id="{FC69A5CD-6307-BBA7-0133-F37D52AFC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339855">
            <a:off x="9066213" y="1433514"/>
            <a:ext cx="38576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9" name="Picture 7" descr="image007">
            <a:extLst>
              <a:ext uri="{FF2B5EF4-FFF2-40B4-BE49-F238E27FC236}">
                <a16:creationId xmlns:a16="http://schemas.microsoft.com/office/drawing/2014/main" id="{FBA07771-3033-5D2D-B929-1A2E9B0A0C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200" y="1143001"/>
            <a:ext cx="1220788"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0" name="Picture 8" descr="image008">
            <a:extLst>
              <a:ext uri="{FF2B5EF4-FFF2-40B4-BE49-F238E27FC236}">
                <a16:creationId xmlns:a16="http://schemas.microsoft.com/office/drawing/2014/main" id="{362ADA38-AB34-12D1-A716-2CBEF6CA914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1" y="2667001"/>
            <a:ext cx="4841875"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1" name="Picture 9" descr="image009">
            <a:extLst>
              <a:ext uri="{FF2B5EF4-FFF2-40B4-BE49-F238E27FC236}">
                <a16:creationId xmlns:a16="http://schemas.microsoft.com/office/drawing/2014/main" id="{5611CBC6-46A1-BB83-1C68-DF8764599C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43613" y="3598863"/>
            <a:ext cx="25908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2" name="Picture 10" descr="image010">
            <a:extLst>
              <a:ext uri="{FF2B5EF4-FFF2-40B4-BE49-F238E27FC236}">
                <a16:creationId xmlns:a16="http://schemas.microsoft.com/office/drawing/2014/main" id="{F2F80BD1-FAAB-874E-5ECC-B0E5C99AFB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667623">
            <a:off x="8293101" y="3703638"/>
            <a:ext cx="855663" cy="154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3" name="Picture 11" descr="image011">
            <a:extLst>
              <a:ext uri="{FF2B5EF4-FFF2-40B4-BE49-F238E27FC236}">
                <a16:creationId xmlns:a16="http://schemas.microsoft.com/office/drawing/2014/main" id="{34E9161A-5C78-53AD-76F4-88FC4D1907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4563" y="4910139"/>
            <a:ext cx="29718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4" name="Picture 12" descr="image012">
            <a:extLst>
              <a:ext uri="{FF2B5EF4-FFF2-40B4-BE49-F238E27FC236}">
                <a16:creationId xmlns:a16="http://schemas.microsoft.com/office/drawing/2014/main" id="{13512686-C916-EE55-AC37-9D82FAC81A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2013" y="4876800"/>
            <a:ext cx="482600"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5" name="Picture 13" descr="image013">
            <a:extLst>
              <a:ext uri="{FF2B5EF4-FFF2-40B4-BE49-F238E27FC236}">
                <a16:creationId xmlns:a16="http://schemas.microsoft.com/office/drawing/2014/main" id="{2E0A63EB-B45C-C20B-9755-FC9DAA1B69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10600" y="4495800"/>
            <a:ext cx="2057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6" name="Picture 14" descr="image001">
            <a:extLst>
              <a:ext uri="{FF2B5EF4-FFF2-40B4-BE49-F238E27FC236}">
                <a16:creationId xmlns:a16="http://schemas.microsoft.com/office/drawing/2014/main" id="{B9D321E4-2B6E-14DB-9CAE-5D90960CA54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0" y="2133600"/>
            <a:ext cx="1962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208" name="Rectangle 16">
            <a:extLst>
              <a:ext uri="{FF2B5EF4-FFF2-40B4-BE49-F238E27FC236}">
                <a16:creationId xmlns:a16="http://schemas.microsoft.com/office/drawing/2014/main" id="{519D1CD2-AF16-F844-60B3-97683DA337D2}"/>
              </a:ext>
            </a:extLst>
          </p:cNvPr>
          <p:cNvSpPr>
            <a:spLocks noChangeArrowheads="1"/>
          </p:cNvSpPr>
          <p:nvPr/>
        </p:nvSpPr>
        <p:spPr bwMode="auto">
          <a:xfrm>
            <a:off x="4343400" y="2451100"/>
            <a:ext cx="6096000" cy="1295400"/>
          </a:xfrm>
          <a:prstGeom prst="rect">
            <a:avLst/>
          </a:prstGeom>
          <a:gradFill rotWithShape="1">
            <a:gsLst>
              <a:gs pos="0">
                <a:srgbClr val="00FFFF"/>
              </a:gs>
              <a:gs pos="50000">
                <a:schemeClr val="bg1"/>
              </a:gs>
              <a:gs pos="100000">
                <a:srgbClr val="00FFFF"/>
              </a:gs>
            </a:gsLst>
            <a:lin ang="2700000" scaled="1"/>
          </a:gradFill>
          <a:ln w="28575" cap="rnd">
            <a:solidFill>
              <a:schemeClr val="hlink"/>
            </a:solidFill>
            <a:prstDash val="sysDot"/>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Arial"/>
            </a:endParaRPr>
          </a:p>
        </p:txBody>
      </p:sp>
      <p:sp>
        <p:nvSpPr>
          <p:cNvPr id="29713" name="Rectangle 17">
            <a:extLst>
              <a:ext uri="{FF2B5EF4-FFF2-40B4-BE49-F238E27FC236}">
                <a16:creationId xmlns:a16="http://schemas.microsoft.com/office/drawing/2014/main" id="{315030BF-CDD8-BFE4-6E38-723BB4791644}"/>
              </a:ext>
            </a:extLst>
          </p:cNvPr>
          <p:cNvSpPr>
            <a:spLocks noChangeArrowheads="1"/>
          </p:cNvSpPr>
          <p:nvPr/>
        </p:nvSpPr>
        <p:spPr bwMode="auto">
          <a:xfrm>
            <a:off x="4343400" y="3124200"/>
            <a:ext cx="6096000" cy="609600"/>
          </a:xfrm>
          <a:prstGeom prst="rect">
            <a:avLst/>
          </a:prstGeom>
          <a:solidFill>
            <a:schemeClr val="hlink"/>
          </a:solidFill>
          <a:ln w="28575" cap="rnd">
            <a:solidFill>
              <a:schemeClr val="hlink"/>
            </a:solidFill>
            <a:prstDash val="sysDot"/>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2210" name="Rectangle 18">
            <a:extLst>
              <a:ext uri="{FF2B5EF4-FFF2-40B4-BE49-F238E27FC236}">
                <a16:creationId xmlns:a16="http://schemas.microsoft.com/office/drawing/2014/main" id="{74CF27DA-490E-074D-DB52-3871F6C22C39}"/>
              </a:ext>
            </a:extLst>
          </p:cNvPr>
          <p:cNvSpPr>
            <a:spLocks noChangeArrowheads="1"/>
          </p:cNvSpPr>
          <p:nvPr/>
        </p:nvSpPr>
        <p:spPr bwMode="auto">
          <a:xfrm rot="5400000">
            <a:off x="4953000" y="2362200"/>
            <a:ext cx="457200" cy="1219200"/>
          </a:xfrm>
          <a:prstGeom prst="rect">
            <a:avLst/>
          </a:prstGeom>
          <a:solidFill>
            <a:schemeClr val="bg1"/>
          </a:solidFill>
          <a:ln w="28575">
            <a:solidFill>
              <a:schemeClr val="tx1"/>
            </a:solidFill>
            <a:miter lim="800000"/>
            <a:headEnd/>
            <a:tailEnd/>
          </a:ln>
          <a:effec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mn-ea"/>
                <a:cs typeface="Arial"/>
              </a:rPr>
              <a:t>(1)</a:t>
            </a:r>
          </a:p>
        </p:txBody>
      </p:sp>
      <p:grpSp>
        <p:nvGrpSpPr>
          <p:cNvPr id="29715" name="Group 19">
            <a:extLst>
              <a:ext uri="{FF2B5EF4-FFF2-40B4-BE49-F238E27FC236}">
                <a16:creationId xmlns:a16="http://schemas.microsoft.com/office/drawing/2014/main" id="{490B463B-734C-73F3-C3F0-ED84C0E2CC43}"/>
              </a:ext>
            </a:extLst>
          </p:cNvPr>
          <p:cNvGrpSpPr>
            <a:grpSpLocks/>
          </p:cNvGrpSpPr>
          <p:nvPr/>
        </p:nvGrpSpPr>
        <p:grpSpPr bwMode="auto">
          <a:xfrm>
            <a:off x="6172200" y="2387600"/>
            <a:ext cx="1219200" cy="914400"/>
            <a:chOff x="2784" y="2688"/>
            <a:chExt cx="768" cy="576"/>
          </a:xfrm>
        </p:grpSpPr>
        <p:sp>
          <p:nvSpPr>
            <p:cNvPr id="392212" name="Rectangle 20">
              <a:extLst>
                <a:ext uri="{FF2B5EF4-FFF2-40B4-BE49-F238E27FC236}">
                  <a16:creationId xmlns:a16="http://schemas.microsoft.com/office/drawing/2014/main" id="{CB3AA616-28F8-434C-1ADE-AB7C6B9A8D38}"/>
                </a:ext>
              </a:extLst>
            </p:cNvPr>
            <p:cNvSpPr>
              <a:spLocks noChangeArrowheads="1"/>
            </p:cNvSpPr>
            <p:nvPr/>
          </p:nvSpPr>
          <p:spPr bwMode="auto">
            <a:xfrm rot="5400000">
              <a:off x="3024" y="2736"/>
              <a:ext cx="288" cy="768"/>
            </a:xfrm>
            <a:prstGeom prst="rect">
              <a:avLst/>
            </a:prstGeom>
            <a:solidFill>
              <a:schemeClr val="bg1"/>
            </a:solidFill>
            <a:ln w="28575">
              <a:solidFill>
                <a:schemeClr val="tx1"/>
              </a:solidFill>
              <a:miter lim="800000"/>
              <a:headEnd/>
              <a:tailEnd/>
            </a:ln>
            <a:effec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vi-VN"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mn-ea"/>
                <a:cs typeface="Arial"/>
              </a:endParaRPr>
            </a:p>
          </p:txBody>
        </p:sp>
        <p:sp>
          <p:nvSpPr>
            <p:cNvPr id="392213" name="Rectangle 21">
              <a:extLst>
                <a:ext uri="{FF2B5EF4-FFF2-40B4-BE49-F238E27FC236}">
                  <a16:creationId xmlns:a16="http://schemas.microsoft.com/office/drawing/2014/main" id="{5413D2E2-6395-5D67-76F1-8F297E569499}"/>
                </a:ext>
              </a:extLst>
            </p:cNvPr>
            <p:cNvSpPr>
              <a:spLocks noChangeArrowheads="1"/>
            </p:cNvSpPr>
            <p:nvPr/>
          </p:nvSpPr>
          <p:spPr bwMode="auto">
            <a:xfrm rot="5400000">
              <a:off x="3024" y="2448"/>
              <a:ext cx="288" cy="768"/>
            </a:xfrm>
            <a:prstGeom prst="rect">
              <a:avLst/>
            </a:prstGeom>
            <a:solidFill>
              <a:schemeClr val="bg1"/>
            </a:solidFill>
            <a:ln w="28575">
              <a:solidFill>
                <a:schemeClr val="tx1"/>
              </a:solidFill>
              <a:miter lim="800000"/>
              <a:headEnd/>
              <a:tailEnd/>
            </a:ln>
            <a:effectLst/>
          </p:spPr>
          <p:txBody>
            <a:bodyPr rot="10800000"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mn-ea"/>
                  <a:cs typeface="Arial"/>
                </a:rPr>
                <a:t>(2)</a:t>
              </a:r>
            </a:p>
          </p:txBody>
        </p:sp>
      </p:grpSp>
      <p:sp>
        <p:nvSpPr>
          <p:cNvPr id="392214" name="Rectangle 22">
            <a:extLst>
              <a:ext uri="{FF2B5EF4-FFF2-40B4-BE49-F238E27FC236}">
                <a16:creationId xmlns:a16="http://schemas.microsoft.com/office/drawing/2014/main" id="{A83BEFC2-6006-DF7F-6BF1-8B619A7FAF27}"/>
              </a:ext>
            </a:extLst>
          </p:cNvPr>
          <p:cNvSpPr>
            <a:spLocks noChangeArrowheads="1"/>
          </p:cNvSpPr>
          <p:nvPr/>
        </p:nvSpPr>
        <p:spPr bwMode="auto">
          <a:xfrm>
            <a:off x="8915400" y="2171700"/>
            <a:ext cx="457200" cy="1219200"/>
          </a:xfrm>
          <a:prstGeom prst="rect">
            <a:avLst/>
          </a:prstGeom>
          <a:solidFill>
            <a:schemeClr val="bg1"/>
          </a:solidFill>
          <a:ln w="2857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C0C0C0"/>
                  </a:outerShdw>
                </a:effectLst>
                <a:uLnTx/>
                <a:uFillTx/>
                <a:latin typeface="Arial" charset="0"/>
                <a:ea typeface="+mn-ea"/>
                <a:cs typeface="Arial"/>
              </a:rPr>
              <a:t>(3)</a:t>
            </a:r>
          </a:p>
        </p:txBody>
      </p:sp>
      <p:sp>
        <p:nvSpPr>
          <p:cNvPr id="392215" name="Line 23">
            <a:extLst>
              <a:ext uri="{FF2B5EF4-FFF2-40B4-BE49-F238E27FC236}">
                <a16:creationId xmlns:a16="http://schemas.microsoft.com/office/drawing/2014/main" id="{09B83CE6-A092-5526-4AB4-07EDB0005431}"/>
              </a:ext>
            </a:extLst>
          </p:cNvPr>
          <p:cNvSpPr>
            <a:spLocks noChangeShapeType="1"/>
          </p:cNvSpPr>
          <p:nvPr/>
        </p:nvSpPr>
        <p:spPr bwMode="auto">
          <a:xfrm>
            <a:off x="4572000" y="3124200"/>
            <a:ext cx="4953000" cy="0"/>
          </a:xfrm>
          <a:prstGeom prst="line">
            <a:avLst/>
          </a:prstGeom>
          <a:noFill/>
          <a:ln w="38100" cap="rnd">
            <a:solidFill>
              <a:srgbClr val="FF00FF"/>
            </a:solidFill>
            <a:prstDash val="sysDot"/>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a:endParaRPr>
          </a:p>
        </p:txBody>
      </p:sp>
      <p:sp>
        <p:nvSpPr>
          <p:cNvPr id="29719" name="Rectangle 27">
            <a:extLst>
              <a:ext uri="{FF2B5EF4-FFF2-40B4-BE49-F238E27FC236}">
                <a16:creationId xmlns:a16="http://schemas.microsoft.com/office/drawing/2014/main" id="{73ED84B9-4401-D8DA-FC05-904371A216F0}"/>
              </a:ext>
            </a:extLst>
          </p:cNvPr>
          <p:cNvSpPr>
            <a:spLocks noChangeArrowheads="1"/>
          </p:cNvSpPr>
          <p:nvPr/>
        </p:nvSpPr>
        <p:spPr bwMode="auto">
          <a:xfrm>
            <a:off x="38101" y="825439"/>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vi-VN" altLang="en-US" sz="2800" b="1" i="0" u="sng"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Dự đoán : </a:t>
            </a:r>
            <a:r>
              <a:rPr kumimoji="0" lang="vi-VN" altLang="en-US" sz="2800" b="1"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rPr>
              <a:t>Tác dụng của áp lực phụ thuộc vào áp lực và diện tích bị ép.</a:t>
            </a:r>
          </a:p>
        </p:txBody>
      </p:sp>
      <p:sp>
        <p:nvSpPr>
          <p:cNvPr id="2" name="Text Box 10">
            <a:extLst>
              <a:ext uri="{FF2B5EF4-FFF2-40B4-BE49-F238E27FC236}">
                <a16:creationId xmlns:a16="http://schemas.microsoft.com/office/drawing/2014/main" id="{8E009D4E-8FBB-5CA6-71A1-EC5D3F35F3A2}"/>
              </a:ext>
            </a:extLst>
          </p:cNvPr>
          <p:cNvSpPr txBox="1">
            <a:spLocks noChangeArrowheads="1"/>
          </p:cNvSpPr>
          <p:nvPr/>
        </p:nvSpPr>
        <p:spPr bwMode="auto">
          <a:xfrm>
            <a:off x="58420" y="-58083"/>
            <a:ext cx="66649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Arial"/>
              </a:rPr>
              <a:t>II. ÁP SUẤT</a:t>
            </a:r>
          </a:p>
        </p:txBody>
      </p:sp>
      <p:sp>
        <p:nvSpPr>
          <p:cNvPr id="3" name="Text Box 13">
            <a:extLst>
              <a:ext uri="{FF2B5EF4-FFF2-40B4-BE49-F238E27FC236}">
                <a16:creationId xmlns:a16="http://schemas.microsoft.com/office/drawing/2014/main" id="{6F5DBD77-F8A4-05C8-4C67-AB70D549611F}"/>
              </a:ext>
            </a:extLst>
          </p:cNvPr>
          <p:cNvSpPr txBox="1">
            <a:spLocks noChangeArrowheads="1"/>
          </p:cNvSpPr>
          <p:nvPr/>
        </p:nvSpPr>
        <p:spPr bwMode="auto">
          <a:xfrm>
            <a:off x="38101" y="395770"/>
            <a:ext cx="89265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sng" strike="noStrike" kern="1200" cap="none" spc="0" normalizeH="0" baseline="0" noProof="0" dirty="0">
                <a:ln>
                  <a:noFill/>
                </a:ln>
                <a:solidFill>
                  <a:srgbClr val="910D08"/>
                </a:solidFill>
                <a:effectLst/>
                <a:uLnTx/>
                <a:uFillTx/>
                <a:latin typeface="Times New Roman" panose="02020603050405020304" pitchFamily="18" charset="0"/>
                <a:cs typeface="Arial"/>
              </a:rPr>
              <a:t>1. </a:t>
            </a:r>
            <a:r>
              <a:rPr lang="en-US" altLang="en-US" sz="2400" b="1" u="sng" noProof="0" dirty="0">
                <a:solidFill>
                  <a:srgbClr val="910D08"/>
                </a:solidFill>
                <a:latin typeface="Times New Roman" panose="02020603050405020304" pitchFamily="18" charset="0"/>
                <a:cs typeface="Arial"/>
              </a:rPr>
              <a:t>T</a:t>
            </a:r>
            <a:r>
              <a:rPr lang="en-US" altLang="en-US" sz="2400" b="1" u="sng" dirty="0" err="1">
                <a:solidFill>
                  <a:srgbClr val="910D08"/>
                </a:solidFill>
                <a:latin typeface="Times New Roman" panose="02020603050405020304" pitchFamily="18" charset="0"/>
                <a:cs typeface="Arial"/>
              </a:rPr>
              <a:t>ác</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dụng</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của</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áp</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lực</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phụ</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thuộc</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vào</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yếu</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tố</a:t>
            </a:r>
            <a:r>
              <a:rPr lang="en-US" altLang="en-US" sz="2400" b="1" u="sng" dirty="0">
                <a:solidFill>
                  <a:srgbClr val="910D08"/>
                </a:solidFill>
                <a:latin typeface="Times New Roman" panose="02020603050405020304" pitchFamily="18" charset="0"/>
                <a:cs typeface="Arial"/>
              </a:rPr>
              <a:t> </a:t>
            </a:r>
            <a:r>
              <a:rPr lang="en-US" altLang="en-US" sz="2400" b="1" u="sng" dirty="0" err="1">
                <a:solidFill>
                  <a:srgbClr val="910D08"/>
                </a:solidFill>
                <a:latin typeface="Times New Roman" panose="02020603050405020304" pitchFamily="18" charset="0"/>
                <a:cs typeface="Arial"/>
              </a:rPr>
              <a:t>nào</a:t>
            </a:r>
            <a:r>
              <a:rPr kumimoji="0" lang="en-US" altLang="en-US" sz="2400" b="1" i="0" u="sng" strike="noStrike" kern="1200" cap="none" spc="0" normalizeH="0" baseline="0" noProof="0" dirty="0">
                <a:ln>
                  <a:noFill/>
                </a:ln>
                <a:solidFill>
                  <a:srgbClr val="910D08"/>
                </a:solidFill>
                <a:effectLst/>
                <a:uLnTx/>
                <a:uFillTx/>
                <a:latin typeface="Times New Roman" panose="02020603050405020304" pitchFamily="18" charset="0"/>
                <a:cs typeface="Arial"/>
              </a:rPr>
              <a:t>: </a:t>
            </a:r>
            <a:endParaRPr kumimoji="0" lang="en-US" altLang="en-US" sz="2400" b="0" i="0" u="none" strike="noStrike" kern="1200" cap="none" spc="0" normalizeH="0" baseline="0" noProof="0" dirty="0">
              <a:ln>
                <a:noFill/>
              </a:ln>
              <a:solidFill>
                <a:srgbClr val="910D08"/>
              </a:solidFill>
              <a:effectLst/>
              <a:uLnTx/>
              <a:uFillTx/>
              <a:latin typeface="Times New Roman" panose="02020603050405020304" pitchFamily="18" charset="0"/>
              <a:cs typeface="Arial"/>
            </a:endParaRPr>
          </a:p>
        </p:txBody>
      </p:sp>
    </p:spTree>
    <p:extLst>
      <p:ext uri="{BB962C8B-B14F-4D97-AF65-F5344CB8AC3E}">
        <p14:creationId xmlns:p14="http://schemas.microsoft.com/office/powerpoint/2010/main" val="16920986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2206"/>
                                        </p:tgtEl>
                                        <p:attrNameLst>
                                          <p:attrName>style.visibility</p:attrName>
                                        </p:attrNameLst>
                                      </p:cBhvr>
                                      <p:to>
                                        <p:strVal val="visible"/>
                                      </p:to>
                                    </p:set>
                                    <p:animEffect transition="in" filter="blinds(horizontal)">
                                      <p:cBhvr>
                                        <p:cTn id="7" dur="500"/>
                                        <p:tgtEl>
                                          <p:spTgt spid="3922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92194"/>
                                        </p:tgtEl>
                                        <p:attrNameLst>
                                          <p:attrName>style.visibility</p:attrName>
                                        </p:attrNameLst>
                                      </p:cBhvr>
                                      <p:to>
                                        <p:strVal val="visible"/>
                                      </p:to>
                                    </p:set>
                                    <p:animEffect transition="in" filter="blinds(horizontal)">
                                      <p:cBhvr>
                                        <p:cTn id="12" dur="500"/>
                                        <p:tgtEl>
                                          <p:spTgt spid="3921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92195"/>
                                        </p:tgtEl>
                                        <p:attrNameLst>
                                          <p:attrName>style.visibility</p:attrName>
                                        </p:attrNameLst>
                                      </p:cBhvr>
                                      <p:to>
                                        <p:strVal val="visible"/>
                                      </p:to>
                                    </p:set>
                                    <p:animEffect transition="in" filter="blinds(horizontal)">
                                      <p:cBhvr>
                                        <p:cTn id="17" dur="500"/>
                                        <p:tgtEl>
                                          <p:spTgt spid="3921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92197"/>
                                        </p:tgtEl>
                                        <p:attrNameLst>
                                          <p:attrName>style.visibility</p:attrName>
                                        </p:attrNameLst>
                                      </p:cBhvr>
                                      <p:to>
                                        <p:strVal val="visible"/>
                                      </p:to>
                                    </p:set>
                                    <p:animEffect transition="in" filter="blinds(horizontal)">
                                      <p:cBhvr>
                                        <p:cTn id="22" dur="500"/>
                                        <p:tgtEl>
                                          <p:spTgt spid="392197"/>
                                        </p:tgtEl>
                                      </p:cBhvr>
                                    </p:animEffect>
                                  </p:childTnLst>
                                </p:cTn>
                              </p:par>
                            </p:childTnLst>
                          </p:cTn>
                        </p:par>
                        <p:par>
                          <p:cTn id="23" fill="hold" nodeType="afterGroup">
                            <p:stCondLst>
                              <p:cond delay="500"/>
                            </p:stCondLst>
                            <p:childTnLst>
                              <p:par>
                                <p:cTn id="24" presetID="3" presetClass="entr" presetSubtype="10" fill="hold" nodeType="afterEffect">
                                  <p:stCondLst>
                                    <p:cond delay="0"/>
                                  </p:stCondLst>
                                  <p:childTnLst>
                                    <p:set>
                                      <p:cBhvr>
                                        <p:cTn id="25" dur="1" fill="hold">
                                          <p:stCondLst>
                                            <p:cond delay="0"/>
                                          </p:stCondLst>
                                        </p:cTn>
                                        <p:tgtEl>
                                          <p:spTgt spid="392196"/>
                                        </p:tgtEl>
                                        <p:attrNameLst>
                                          <p:attrName>style.visibility</p:attrName>
                                        </p:attrNameLst>
                                      </p:cBhvr>
                                      <p:to>
                                        <p:strVal val="visible"/>
                                      </p:to>
                                    </p:set>
                                    <p:animEffect transition="in" filter="blinds(horizontal)">
                                      <p:cBhvr>
                                        <p:cTn id="26" dur="500"/>
                                        <p:tgtEl>
                                          <p:spTgt spid="392196"/>
                                        </p:tgtEl>
                                      </p:cBhvr>
                                    </p:animEffect>
                                  </p:childTnLst>
                                </p:cTn>
                              </p:par>
                            </p:childTnLst>
                          </p:cTn>
                        </p:par>
                        <p:par>
                          <p:cTn id="27" fill="hold" nodeType="afterGroup">
                            <p:stCondLst>
                              <p:cond delay="1000"/>
                            </p:stCondLst>
                            <p:childTnLst>
                              <p:par>
                                <p:cTn id="28" presetID="3" presetClass="entr" presetSubtype="10" fill="hold" nodeType="afterEffect">
                                  <p:stCondLst>
                                    <p:cond delay="0"/>
                                  </p:stCondLst>
                                  <p:childTnLst>
                                    <p:set>
                                      <p:cBhvr>
                                        <p:cTn id="29" dur="1" fill="hold">
                                          <p:stCondLst>
                                            <p:cond delay="0"/>
                                          </p:stCondLst>
                                        </p:cTn>
                                        <p:tgtEl>
                                          <p:spTgt spid="392198"/>
                                        </p:tgtEl>
                                        <p:attrNameLst>
                                          <p:attrName>style.visibility</p:attrName>
                                        </p:attrNameLst>
                                      </p:cBhvr>
                                      <p:to>
                                        <p:strVal val="visible"/>
                                      </p:to>
                                    </p:set>
                                    <p:animEffect transition="in" filter="blinds(horizontal)">
                                      <p:cBhvr>
                                        <p:cTn id="30" dur="500"/>
                                        <p:tgtEl>
                                          <p:spTgt spid="392198"/>
                                        </p:tgtEl>
                                      </p:cBhvr>
                                    </p:animEffect>
                                  </p:childTnLst>
                                </p:cTn>
                              </p:par>
                            </p:childTnLst>
                          </p:cTn>
                        </p:par>
                        <p:par>
                          <p:cTn id="31" fill="hold" nodeType="afterGroup">
                            <p:stCondLst>
                              <p:cond delay="1500"/>
                            </p:stCondLst>
                            <p:childTnLst>
                              <p:par>
                                <p:cTn id="32" presetID="3" presetClass="entr" presetSubtype="10" fill="hold" nodeType="afterEffect">
                                  <p:stCondLst>
                                    <p:cond delay="0"/>
                                  </p:stCondLst>
                                  <p:childTnLst>
                                    <p:set>
                                      <p:cBhvr>
                                        <p:cTn id="33" dur="1" fill="hold">
                                          <p:stCondLst>
                                            <p:cond delay="0"/>
                                          </p:stCondLst>
                                        </p:cTn>
                                        <p:tgtEl>
                                          <p:spTgt spid="392199"/>
                                        </p:tgtEl>
                                        <p:attrNameLst>
                                          <p:attrName>style.visibility</p:attrName>
                                        </p:attrNameLst>
                                      </p:cBhvr>
                                      <p:to>
                                        <p:strVal val="visible"/>
                                      </p:to>
                                    </p:set>
                                    <p:animEffect transition="in" filter="blinds(horizontal)">
                                      <p:cBhvr>
                                        <p:cTn id="34" dur="500"/>
                                        <p:tgtEl>
                                          <p:spTgt spid="392199"/>
                                        </p:tgtEl>
                                      </p:cBhvr>
                                    </p:animEffect>
                                  </p:childTnLst>
                                </p:cTn>
                              </p:par>
                            </p:childTnLst>
                          </p:cTn>
                        </p:par>
                        <p:par>
                          <p:cTn id="35" fill="hold" nodeType="afterGroup">
                            <p:stCondLst>
                              <p:cond delay="2000"/>
                            </p:stCondLst>
                            <p:childTnLst>
                              <p:par>
                                <p:cTn id="36" presetID="3" presetClass="entr" presetSubtype="10" fill="hold" nodeType="afterEffect">
                                  <p:stCondLst>
                                    <p:cond delay="0"/>
                                  </p:stCondLst>
                                  <p:childTnLst>
                                    <p:set>
                                      <p:cBhvr>
                                        <p:cTn id="37" dur="1" fill="hold">
                                          <p:stCondLst>
                                            <p:cond delay="0"/>
                                          </p:stCondLst>
                                        </p:cTn>
                                        <p:tgtEl>
                                          <p:spTgt spid="392200"/>
                                        </p:tgtEl>
                                        <p:attrNameLst>
                                          <p:attrName>style.visibility</p:attrName>
                                        </p:attrNameLst>
                                      </p:cBhvr>
                                      <p:to>
                                        <p:strVal val="visible"/>
                                      </p:to>
                                    </p:set>
                                    <p:animEffect transition="in" filter="blinds(horizontal)">
                                      <p:cBhvr>
                                        <p:cTn id="38" dur="500"/>
                                        <p:tgtEl>
                                          <p:spTgt spid="39220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392215"/>
                                        </p:tgtEl>
                                        <p:attrNameLst>
                                          <p:attrName>style.visibility</p:attrName>
                                        </p:attrNameLst>
                                      </p:cBhvr>
                                      <p:to>
                                        <p:strVal val="visible"/>
                                      </p:to>
                                    </p:set>
                                    <p:animEffect transition="in" filter="blinds(horizontal)">
                                      <p:cBhvr>
                                        <p:cTn id="43" dur="500"/>
                                        <p:tgtEl>
                                          <p:spTgt spid="392215"/>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nodeType="clickEffect">
                                  <p:stCondLst>
                                    <p:cond delay="0"/>
                                  </p:stCondLst>
                                  <p:childTnLst>
                                    <p:set>
                                      <p:cBhvr>
                                        <p:cTn id="47" dur="1" fill="hold">
                                          <p:stCondLst>
                                            <p:cond delay="0"/>
                                          </p:stCondLst>
                                        </p:cTn>
                                        <p:tgtEl>
                                          <p:spTgt spid="392201"/>
                                        </p:tgtEl>
                                        <p:attrNameLst>
                                          <p:attrName>style.visibility</p:attrName>
                                        </p:attrNameLst>
                                      </p:cBhvr>
                                      <p:to>
                                        <p:strVal val="visible"/>
                                      </p:to>
                                    </p:set>
                                    <p:animEffect transition="in" filter="blinds(horizontal)">
                                      <p:cBhvr>
                                        <p:cTn id="48" dur="500"/>
                                        <p:tgtEl>
                                          <p:spTgt spid="39220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392203"/>
                                        </p:tgtEl>
                                        <p:attrNameLst>
                                          <p:attrName>style.visibility</p:attrName>
                                        </p:attrNameLst>
                                      </p:cBhvr>
                                      <p:to>
                                        <p:strVal val="visible"/>
                                      </p:to>
                                    </p:set>
                                    <p:animEffect transition="in" filter="blinds(horizontal)">
                                      <p:cBhvr>
                                        <p:cTn id="53" dur="500"/>
                                        <p:tgtEl>
                                          <p:spTgt spid="392203"/>
                                        </p:tgtEl>
                                      </p:cBhvr>
                                    </p:animEffect>
                                  </p:childTnLst>
                                </p:cTn>
                              </p:par>
                            </p:childTnLst>
                          </p:cTn>
                        </p:par>
                        <p:par>
                          <p:cTn id="54" fill="hold" nodeType="afterGroup">
                            <p:stCondLst>
                              <p:cond delay="500"/>
                            </p:stCondLst>
                            <p:childTnLst>
                              <p:par>
                                <p:cTn id="55" presetID="3" presetClass="entr" presetSubtype="10" fill="hold" nodeType="afterEffect">
                                  <p:stCondLst>
                                    <p:cond delay="0"/>
                                  </p:stCondLst>
                                  <p:childTnLst>
                                    <p:set>
                                      <p:cBhvr>
                                        <p:cTn id="56" dur="1" fill="hold">
                                          <p:stCondLst>
                                            <p:cond delay="0"/>
                                          </p:stCondLst>
                                        </p:cTn>
                                        <p:tgtEl>
                                          <p:spTgt spid="392202"/>
                                        </p:tgtEl>
                                        <p:attrNameLst>
                                          <p:attrName>style.visibility</p:attrName>
                                        </p:attrNameLst>
                                      </p:cBhvr>
                                      <p:to>
                                        <p:strVal val="visible"/>
                                      </p:to>
                                    </p:set>
                                    <p:animEffect transition="in" filter="blinds(horizontal)">
                                      <p:cBhvr>
                                        <p:cTn id="57" dur="500"/>
                                        <p:tgtEl>
                                          <p:spTgt spid="392202"/>
                                        </p:tgtEl>
                                      </p:cBhvr>
                                    </p:animEffect>
                                  </p:childTnLst>
                                </p:cTn>
                              </p:par>
                            </p:childTnLst>
                          </p:cTn>
                        </p:par>
                        <p:par>
                          <p:cTn id="58" fill="hold" nodeType="afterGroup">
                            <p:stCondLst>
                              <p:cond delay="1000"/>
                            </p:stCondLst>
                            <p:childTnLst>
                              <p:par>
                                <p:cTn id="59" presetID="3" presetClass="entr" presetSubtype="10" fill="hold" nodeType="afterEffect">
                                  <p:stCondLst>
                                    <p:cond delay="0"/>
                                  </p:stCondLst>
                                  <p:childTnLst>
                                    <p:set>
                                      <p:cBhvr>
                                        <p:cTn id="60" dur="1" fill="hold">
                                          <p:stCondLst>
                                            <p:cond delay="0"/>
                                          </p:stCondLst>
                                        </p:cTn>
                                        <p:tgtEl>
                                          <p:spTgt spid="392204"/>
                                        </p:tgtEl>
                                        <p:attrNameLst>
                                          <p:attrName>style.visibility</p:attrName>
                                        </p:attrNameLst>
                                      </p:cBhvr>
                                      <p:to>
                                        <p:strVal val="visible"/>
                                      </p:to>
                                    </p:set>
                                    <p:animEffect transition="in" filter="blinds(horizontal)">
                                      <p:cBhvr>
                                        <p:cTn id="61" dur="500"/>
                                        <p:tgtEl>
                                          <p:spTgt spid="392204"/>
                                        </p:tgtEl>
                                      </p:cBhvr>
                                    </p:animEffect>
                                  </p:childTnLst>
                                </p:cTn>
                              </p:par>
                            </p:childTnLst>
                          </p:cTn>
                        </p:par>
                        <p:par>
                          <p:cTn id="62" fill="hold" nodeType="afterGroup">
                            <p:stCondLst>
                              <p:cond delay="1500"/>
                            </p:stCondLst>
                            <p:childTnLst>
                              <p:par>
                                <p:cTn id="63" presetID="3" presetClass="entr" presetSubtype="10" fill="hold" nodeType="afterEffect">
                                  <p:stCondLst>
                                    <p:cond delay="0"/>
                                  </p:stCondLst>
                                  <p:childTnLst>
                                    <p:set>
                                      <p:cBhvr>
                                        <p:cTn id="64" dur="1" fill="hold">
                                          <p:stCondLst>
                                            <p:cond delay="0"/>
                                          </p:stCondLst>
                                        </p:cTn>
                                        <p:tgtEl>
                                          <p:spTgt spid="392205"/>
                                        </p:tgtEl>
                                        <p:attrNameLst>
                                          <p:attrName>style.visibility</p:attrName>
                                        </p:attrNameLst>
                                      </p:cBhvr>
                                      <p:to>
                                        <p:strVal val="visible"/>
                                      </p:to>
                                    </p:set>
                                    <p:animEffect transition="in" filter="blinds(horizontal)">
                                      <p:cBhvr>
                                        <p:cTn id="65" dur="500"/>
                                        <p:tgtEl>
                                          <p:spTgt spid="392205"/>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2">
                                            <p:txEl>
                                              <p:pRg st="0" end="0"/>
                                            </p:txEl>
                                          </p:spTgt>
                                        </p:tgtEl>
                                        <p:attrNameLst>
                                          <p:attrName>style.visibility</p:attrName>
                                        </p:attrNameLst>
                                      </p:cBhvr>
                                      <p:to>
                                        <p:strVal val="visible"/>
                                      </p:to>
                                    </p:set>
                                    <p:animEffect transition="in" filter="blinds(horizontal)">
                                      <p:cBhvr>
                                        <p:cTn id="70" dur="500"/>
                                        <p:tgtEl>
                                          <p:spTgt spid="2">
                                            <p:txEl>
                                              <p:pRg st="0" end="0"/>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
                                            <p:txEl>
                                              <p:pRg st="0" end="0"/>
                                            </p:txEl>
                                          </p:spTgt>
                                        </p:tgtEl>
                                        <p:attrNameLst>
                                          <p:attrName>style.visibility</p:attrName>
                                        </p:attrNameLst>
                                      </p:cBhvr>
                                      <p:to>
                                        <p:strVal val="visible"/>
                                      </p:to>
                                    </p:set>
                                    <p:animEffect transition="in" filter="blinds(horizontal)">
                                      <p:cBhvr>
                                        <p:cTn id="7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8F9BD1-8B69-F6D0-B4FD-D172FED99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4640" y="2094760"/>
            <a:ext cx="9237617" cy="4763241"/>
          </a:xfrm>
          <a:prstGeom prst="rect">
            <a:avLst/>
          </a:prstGeom>
        </p:spPr>
      </p:pic>
      <p:sp>
        <p:nvSpPr>
          <p:cNvPr id="6" name="Text Box 14">
            <a:extLst>
              <a:ext uri="{FF2B5EF4-FFF2-40B4-BE49-F238E27FC236}">
                <a16:creationId xmlns:a16="http://schemas.microsoft.com/office/drawing/2014/main" id="{3005D445-3251-A7B8-D3FD-AFF2C5E50D91}"/>
              </a:ext>
            </a:extLst>
          </p:cNvPr>
          <p:cNvSpPr txBox="1">
            <a:spLocks noChangeArrowheads="1"/>
          </p:cNvSpPr>
          <p:nvPr/>
        </p:nvSpPr>
        <p:spPr bwMode="auto">
          <a:xfrm>
            <a:off x="-127000" y="85209"/>
            <a:ext cx="12446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Tx/>
              <a:buNone/>
            </a:pPr>
            <a:r>
              <a:rPr lang="en-US" altLang="en-US" b="1" u="sng" dirty="0">
                <a:solidFill>
                  <a:srgbClr val="0000FF"/>
                </a:solidFill>
                <a:latin typeface="Times New Roman" panose="02020603050405020304" pitchFamily="18" charset="0"/>
              </a:rPr>
              <a:t>*</a:t>
            </a:r>
            <a:r>
              <a:rPr lang="en-US" altLang="en-US" b="1" u="sng" dirty="0" err="1">
                <a:solidFill>
                  <a:srgbClr val="0000FF"/>
                </a:solidFill>
                <a:latin typeface="Times New Roman" panose="02020603050405020304" pitchFamily="18" charset="0"/>
              </a:rPr>
              <a:t>Thí</a:t>
            </a:r>
            <a:r>
              <a:rPr lang="en-US" altLang="en-US" b="1" u="sng" dirty="0">
                <a:solidFill>
                  <a:srgbClr val="0000FF"/>
                </a:solidFill>
                <a:latin typeface="Times New Roman" panose="02020603050405020304" pitchFamily="18" charset="0"/>
              </a:rPr>
              <a:t> </a:t>
            </a:r>
            <a:r>
              <a:rPr lang="en-US" altLang="en-US" b="1" u="sng" dirty="0" err="1">
                <a:solidFill>
                  <a:srgbClr val="0000FF"/>
                </a:solidFill>
                <a:latin typeface="Times New Roman" panose="02020603050405020304" pitchFamily="18" charset="0"/>
              </a:rPr>
              <a:t>nghiệm</a:t>
            </a:r>
            <a:r>
              <a:rPr lang="en-US" altLang="en-US" b="1" u="sng" dirty="0">
                <a:solidFill>
                  <a:srgbClr val="0000FF"/>
                </a:solidFill>
                <a:latin typeface="Times New Roman" panose="02020603050405020304" pitchFamily="18" charset="0"/>
              </a:rPr>
              <a:t>:  </a:t>
            </a:r>
            <a:r>
              <a:rPr lang="en-US" altLang="en-US" b="1" dirty="0">
                <a:solidFill>
                  <a:srgbClr val="0000FF"/>
                </a:solidFill>
                <a:latin typeface="Times New Roman" panose="02020603050405020304" pitchFamily="18" charset="0"/>
              </a:rPr>
              <a:t>Quan </a:t>
            </a:r>
            <a:r>
              <a:rPr lang="en-US" altLang="en-US" b="1" dirty="0" err="1">
                <a:solidFill>
                  <a:srgbClr val="0000FF"/>
                </a:solidFill>
                <a:latin typeface="Times New Roman" panose="02020603050405020304" pitchFamily="18" charset="0"/>
              </a:rPr>
              <a:t>sát</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nghiệm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hình</a:t>
            </a:r>
            <a:r>
              <a:rPr lang="en-US" altLang="en-US" b="1" dirty="0">
                <a:solidFill>
                  <a:srgbClr val="0000FF"/>
                </a:solidFill>
                <a:latin typeface="Times New Roman" panose="02020603050405020304" pitchFamily="18" charset="0"/>
              </a:rPr>
              <a:t> 15.2 SGK </a:t>
            </a:r>
            <a:r>
              <a:rPr lang="en-US" altLang="en-US" b="1" dirty="0" err="1">
                <a:solidFill>
                  <a:srgbClr val="0000FF"/>
                </a:solidFill>
                <a:latin typeface="Times New Roman" panose="02020603050405020304" pitchFamily="18" charset="0"/>
              </a:rPr>
              <a:t>các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em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hãy</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cho</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biết</a:t>
            </a:r>
            <a:r>
              <a:rPr lang="en-US" altLang="en-US" b="1" dirty="0">
                <a:solidFill>
                  <a:srgbClr val="0000FF"/>
                </a:solidFill>
                <a:latin typeface="Times New Roman" panose="02020603050405020304" pitchFamily="18" charset="0"/>
              </a:rPr>
              <a:t> </a:t>
            </a:r>
          </a:p>
          <a:p>
            <a:pPr marL="0" indent="0" algn="ctr" fontAlgn="base">
              <a:spcBef>
                <a:spcPct val="50000"/>
              </a:spcBef>
              <a:spcAft>
                <a:spcPct val="0"/>
              </a:spcAft>
              <a:buNone/>
            </a:pPr>
            <a:r>
              <a:rPr lang="en-US" altLang="en-US" b="1" dirty="0">
                <a:solidFill>
                  <a:srgbClr val="0000FF"/>
                </a:solidFill>
                <a:latin typeface="Times New Roman" panose="02020603050405020304" pitchFamily="18" charset="0"/>
              </a:rPr>
              <a:t>1. </a:t>
            </a:r>
            <a:r>
              <a:rPr lang="en-US" altLang="en-US" b="1" dirty="0" err="1">
                <a:solidFill>
                  <a:srgbClr val="0000FF"/>
                </a:solidFill>
                <a:latin typeface="Times New Roman" panose="02020603050405020304" pitchFamily="18" charset="0"/>
              </a:rPr>
              <a:t>Các</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dụng</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cụ</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cần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chuẩn</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bị</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là</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gì</a:t>
            </a:r>
            <a:r>
              <a:rPr lang="en-US" altLang="en-US" b="1" dirty="0">
                <a:solidFill>
                  <a:srgbClr val="0000FF"/>
                </a:solidFill>
                <a:latin typeface="Times New Roman" panose="02020603050405020304" pitchFamily="18" charset="0"/>
              </a:rPr>
              <a:t> ?                                                                                2. </a:t>
            </a:r>
            <a:r>
              <a:rPr lang="en-US" altLang="en-US" b="1" dirty="0" err="1">
                <a:solidFill>
                  <a:srgbClr val="0000FF"/>
                </a:solidFill>
                <a:latin typeface="Times New Roman" panose="02020603050405020304" pitchFamily="18" charset="0"/>
              </a:rPr>
              <a:t>Cách</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làm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thí</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nghiệm</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như</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thế</a:t>
            </a:r>
            <a:r>
              <a:rPr lang="en-US" altLang="en-US" b="1" dirty="0">
                <a:solidFill>
                  <a:srgbClr val="0000FF"/>
                </a:solidFill>
                <a:latin typeface="Times New Roman" panose="02020603050405020304" pitchFamily="18" charset="0"/>
              </a:rPr>
              <a:t> </a:t>
            </a:r>
            <a:r>
              <a:rPr lang="en-US" altLang="en-US" b="1" dirty="0" err="1">
                <a:solidFill>
                  <a:srgbClr val="0000FF"/>
                </a:solidFill>
                <a:latin typeface="Times New Roman" panose="02020603050405020304" pitchFamily="18" charset="0"/>
              </a:rPr>
              <a:t>nào</a:t>
            </a:r>
            <a:r>
              <a:rPr lang="en-US" altLang="en-US" b="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6317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linds(horizontal)">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12435946_552121344938180_2136465289_n">
            <a:extLst>
              <a:ext uri="{FF2B5EF4-FFF2-40B4-BE49-F238E27FC236}">
                <a16:creationId xmlns:a16="http://schemas.microsoft.com/office/drawing/2014/main" id="{E41655F9-43F3-17CE-C213-A454F453C07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03200" y="0"/>
            <a:ext cx="6035040" cy="4074160"/>
          </a:xfrm>
          <a:noFill/>
        </p:spPr>
      </p:pic>
      <p:sp>
        <p:nvSpPr>
          <p:cNvPr id="32771" name="Text Box 5">
            <a:extLst>
              <a:ext uri="{FF2B5EF4-FFF2-40B4-BE49-F238E27FC236}">
                <a16:creationId xmlns:a16="http://schemas.microsoft.com/office/drawing/2014/main" id="{1592D55C-BCC0-10D9-7C9C-5A6E270FC3D2}"/>
              </a:ext>
            </a:extLst>
          </p:cNvPr>
          <p:cNvSpPr txBox="1">
            <a:spLocks noChangeArrowheads="1"/>
          </p:cNvSpPr>
          <p:nvPr/>
        </p:nvSpPr>
        <p:spPr bwMode="auto">
          <a:xfrm>
            <a:off x="2133600" y="6491287"/>
            <a:ext cx="6705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a:solidFill>
                <a:srgbClr val="000000"/>
              </a:solidFill>
              <a:latin typeface="Times New Roman" panose="02020603050405020304" pitchFamily="18" charset="0"/>
            </a:endParaRPr>
          </a:p>
        </p:txBody>
      </p:sp>
      <p:sp>
        <p:nvSpPr>
          <p:cNvPr id="32772" name="Text Box 6">
            <a:extLst>
              <a:ext uri="{FF2B5EF4-FFF2-40B4-BE49-F238E27FC236}">
                <a16:creationId xmlns:a16="http://schemas.microsoft.com/office/drawing/2014/main" id="{1B61F4F1-84E9-0E98-051B-E6E7A294894C}"/>
              </a:ext>
            </a:extLst>
          </p:cNvPr>
          <p:cNvSpPr txBox="1">
            <a:spLocks noChangeArrowheads="1"/>
          </p:cNvSpPr>
          <p:nvPr/>
        </p:nvSpPr>
        <p:spPr bwMode="auto">
          <a:xfrm>
            <a:off x="558800" y="4074160"/>
            <a:ext cx="5537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dirty="0">
                <a:solidFill>
                  <a:srgbClr val="333399"/>
                </a:solidFill>
                <a:latin typeface="Times New Roman" panose="02020603050405020304" pitchFamily="18" charset="0"/>
              </a:rPr>
              <a:t>1. Ba </a:t>
            </a:r>
            <a:r>
              <a:rPr lang="en-US" altLang="en-US" sz="2800" b="1" dirty="0" err="1">
                <a:solidFill>
                  <a:srgbClr val="333399"/>
                </a:solidFill>
                <a:latin typeface="Times New Roman" panose="02020603050405020304" pitchFamily="18" charset="0"/>
              </a:rPr>
              <a:t>khối</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kim</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loại</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hình</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hôp</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chữ</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nhật</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có</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trọng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lượng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bằng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nhau</a:t>
            </a:r>
            <a:endParaRPr lang="en-US" altLang="en-US" sz="2800" dirty="0">
              <a:solidFill>
                <a:srgbClr val="333399"/>
              </a:solidFill>
              <a:latin typeface="Times New Roman" panose="02020603050405020304" pitchFamily="18" charset="0"/>
            </a:endParaRPr>
          </a:p>
        </p:txBody>
      </p:sp>
      <p:sp>
        <p:nvSpPr>
          <p:cNvPr id="32773" name="Rectangle 14">
            <a:extLst>
              <a:ext uri="{FF2B5EF4-FFF2-40B4-BE49-F238E27FC236}">
                <a16:creationId xmlns:a16="http://schemas.microsoft.com/office/drawing/2014/main" id="{C30F2F49-E793-2797-7988-31175E26ECF0}"/>
              </a:ext>
            </a:extLst>
          </p:cNvPr>
          <p:cNvSpPr>
            <a:spLocks noChangeArrowheads="1"/>
          </p:cNvSpPr>
          <p:nvPr/>
        </p:nvSpPr>
        <p:spPr bwMode="auto">
          <a:xfrm>
            <a:off x="558800" y="0"/>
            <a:ext cx="5186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3600" b="1" u="sng" dirty="0" err="1">
                <a:solidFill>
                  <a:srgbClr val="CC0000"/>
                </a:solidFill>
                <a:latin typeface="Times New Roman" panose="02020603050405020304" pitchFamily="18" charset="0"/>
              </a:rPr>
              <a:t>Dụng</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cụ</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thí</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nghiệm</a:t>
            </a:r>
            <a:r>
              <a:rPr lang="en-US" altLang="en-US" sz="3600" b="1" u="sng" dirty="0">
                <a:solidFill>
                  <a:srgbClr val="CC0000"/>
                </a:solidFill>
                <a:latin typeface="Times New Roman" panose="02020603050405020304" pitchFamily="18" charset="0"/>
              </a:rPr>
              <a:t> </a:t>
            </a:r>
            <a:r>
              <a:rPr lang="en-US" altLang="en-US" sz="3600" b="1" u="sng" dirty="0" err="1">
                <a:solidFill>
                  <a:srgbClr val="CC0000"/>
                </a:solidFill>
                <a:latin typeface="Times New Roman" panose="02020603050405020304" pitchFamily="18" charset="0"/>
              </a:rPr>
              <a:t>gồm</a:t>
            </a:r>
            <a:r>
              <a:rPr lang="en-US" altLang="en-US" sz="3600" b="1" dirty="0">
                <a:solidFill>
                  <a:srgbClr val="CC0000"/>
                </a:solidFill>
                <a:latin typeface="Times New Roman" panose="02020603050405020304" pitchFamily="18" charset="0"/>
              </a:rPr>
              <a:t>:</a:t>
            </a:r>
          </a:p>
        </p:txBody>
      </p:sp>
      <p:pic>
        <p:nvPicPr>
          <p:cNvPr id="2" name="Picture 10" descr="10660650_552121441604837_1502643324_n (1)">
            <a:extLst>
              <a:ext uri="{FF2B5EF4-FFF2-40B4-BE49-F238E27FC236}">
                <a16:creationId xmlns:a16="http://schemas.microsoft.com/office/drawing/2014/main" id="{68727ADC-D52F-DA09-D1C0-E747E0A1F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760" y="1"/>
            <a:ext cx="5405120" cy="407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extLst>
              <a:ext uri="{FF2B5EF4-FFF2-40B4-BE49-F238E27FC236}">
                <a16:creationId xmlns:a16="http://schemas.microsoft.com/office/drawing/2014/main" id="{7B4A0CE9-0427-60E0-4BB7-DE9947B92362}"/>
              </a:ext>
            </a:extLst>
          </p:cNvPr>
          <p:cNvSpPr txBox="1">
            <a:spLocks noChangeArrowheads="1"/>
          </p:cNvSpPr>
          <p:nvPr/>
        </p:nvSpPr>
        <p:spPr bwMode="auto">
          <a:xfrm>
            <a:off x="6895931" y="4122985"/>
            <a:ext cx="52249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n-US" sz="2800" b="1" dirty="0">
                <a:solidFill>
                  <a:srgbClr val="333399"/>
                </a:solidFill>
                <a:latin typeface="Times New Roman" panose="02020603050405020304" pitchFamily="18" charset="0"/>
              </a:rPr>
              <a:t>2. </a:t>
            </a:r>
            <a:r>
              <a:rPr lang="en-US" altLang="en-US" sz="2800" b="1" dirty="0" err="1">
                <a:solidFill>
                  <a:srgbClr val="333399"/>
                </a:solidFill>
                <a:latin typeface="Times New Roman" panose="02020603050405020304" pitchFamily="18" charset="0"/>
              </a:rPr>
              <a:t>Và</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khối</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bột</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đựng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trong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khay</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đã</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được</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làm</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phẳng</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bề</a:t>
            </a:r>
            <a:r>
              <a:rPr lang="en-US" altLang="en-US" sz="2800" b="1" dirty="0">
                <a:solidFill>
                  <a:srgbClr val="333399"/>
                </a:solidFill>
                <a:latin typeface="Times New Roman" panose="02020603050405020304" pitchFamily="18" charset="0"/>
              </a:rPr>
              <a:t> </a:t>
            </a:r>
            <a:r>
              <a:rPr lang="en-US" altLang="en-US" sz="2800" b="1" dirty="0" err="1">
                <a:solidFill>
                  <a:srgbClr val="333399"/>
                </a:solidFill>
                <a:latin typeface="Times New Roman" panose="02020603050405020304" pitchFamily="18" charset="0"/>
              </a:rPr>
              <a:t>mặt</a:t>
            </a:r>
            <a:endParaRPr lang="en-US" altLang="en-US" sz="2800" b="1" dirty="0">
              <a:solidFill>
                <a:srgbClr val="333399"/>
              </a:solidFill>
              <a:latin typeface="Times New Roman" panose="02020603050405020304" pitchFamily="18" charset="0"/>
            </a:endParaRPr>
          </a:p>
        </p:txBody>
      </p:sp>
      <p:sp>
        <p:nvSpPr>
          <p:cNvPr id="4" name="Rectangle 3">
            <a:extLst>
              <a:ext uri="{FF2B5EF4-FFF2-40B4-BE49-F238E27FC236}">
                <a16:creationId xmlns:a16="http://schemas.microsoft.com/office/drawing/2014/main" id="{C4C8241A-3929-5EAF-B79A-B1715F2ECA5B}"/>
              </a:ext>
            </a:extLst>
          </p:cNvPr>
          <p:cNvSpPr txBox="1">
            <a:spLocks noChangeArrowheads="1"/>
          </p:cNvSpPr>
          <p:nvPr/>
        </p:nvSpPr>
        <p:spPr bwMode="auto">
          <a:xfrm>
            <a:off x="-96520" y="4953000"/>
            <a:ext cx="1266952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Tx/>
              <a:buNone/>
            </a:pP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Tại</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sao</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phải</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dùng</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bề</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mặt</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bị</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ép</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là</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bột</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chứ</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không</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dùng</a:t>
            </a:r>
            <a:r>
              <a:rPr lang="en-US" altLang="en-US" sz="2800" b="1" kern="0" dirty="0">
                <a:solidFill>
                  <a:srgbClr val="CC0000"/>
                </a:solidFill>
                <a:latin typeface="Times New Roman" panose="02020603050405020304" pitchFamily="18" charset="0"/>
              </a:rPr>
              <a:t> 1 </a:t>
            </a:r>
            <a:r>
              <a:rPr lang="en-US" altLang="en-US" sz="2800" b="1" kern="0" dirty="0" err="1">
                <a:solidFill>
                  <a:srgbClr val="CC0000"/>
                </a:solidFill>
                <a:latin typeface="Times New Roman" panose="02020603050405020304" pitchFamily="18" charset="0"/>
              </a:rPr>
              <a:t>tấm</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ván</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để</a:t>
            </a:r>
            <a:r>
              <a:rPr lang="en-US" altLang="en-US" sz="2800" b="1" kern="0" dirty="0">
                <a:solidFill>
                  <a:srgbClr val="CC0000"/>
                </a:solidFill>
                <a:latin typeface="Times New Roman" panose="02020603050405020304" pitchFamily="18" charset="0"/>
              </a:rPr>
              <a:t> </a:t>
            </a:r>
            <a:r>
              <a:rPr lang="en-US" altLang="en-US" sz="2800" b="1" kern="0" dirty="0" err="1">
                <a:solidFill>
                  <a:srgbClr val="CC0000"/>
                </a:solidFill>
                <a:latin typeface="Times New Roman" panose="02020603050405020304" pitchFamily="18" charset="0"/>
              </a:rPr>
              <a:t>làm</a:t>
            </a:r>
            <a:r>
              <a:rPr lang="en-US" altLang="en-US" sz="2800" b="1" kern="0" dirty="0">
                <a:solidFill>
                  <a:srgbClr val="CC0000"/>
                </a:solidFill>
                <a:latin typeface="Times New Roman" panose="02020603050405020304" pitchFamily="18" charset="0"/>
              </a:rPr>
              <a:t> TN?</a:t>
            </a:r>
          </a:p>
          <a:p>
            <a:pPr>
              <a:buFontTx/>
              <a:buNone/>
            </a:pP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Trả</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lời</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Mặt</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gỗ</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có</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độ</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cứng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vẫn</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chịu</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tác</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dụng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của</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áp</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lực</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nhưng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không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bị</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lún</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Còn</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bột</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đã</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làm</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phẳng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bề</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mặt</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thì</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dễ</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dàng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thấy</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bị</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lún</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hơn</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và</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từ</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đó</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nhận</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biết</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được</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tác</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dụng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của</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áp</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lực</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dễ</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dàng</a:t>
            </a:r>
            <a:r>
              <a:rPr lang="en-US" altLang="en-US" sz="2800" b="1" kern="0" dirty="0">
                <a:solidFill>
                  <a:srgbClr val="0000FF"/>
                </a:solidFill>
                <a:latin typeface="Times New Roman" panose="02020603050405020304" pitchFamily="18" charset="0"/>
              </a:rPr>
              <a:t> </a:t>
            </a:r>
            <a:r>
              <a:rPr lang="en-US" altLang="en-US" sz="2800" b="1" kern="0" dirty="0" err="1">
                <a:solidFill>
                  <a:srgbClr val="0000FF"/>
                </a:solidFill>
                <a:latin typeface="Times New Roman" panose="02020603050405020304" pitchFamily="18" charset="0"/>
              </a:rPr>
              <a:t>hơn</a:t>
            </a:r>
            <a:r>
              <a:rPr lang="en-US" altLang="en-US" sz="2800" b="1" kern="0" dirty="0">
                <a:solidFill>
                  <a:srgbClr val="0000FF"/>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12404316_552121544938160_1073756186_n (1)">
            <a:extLst>
              <a:ext uri="{FF2B5EF4-FFF2-40B4-BE49-F238E27FC236}">
                <a16:creationId xmlns:a16="http://schemas.microsoft.com/office/drawing/2014/main" id="{F6DE119A-D145-83C8-D8BC-0D8FF7399F09}"/>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0211" y="780456"/>
            <a:ext cx="6683372" cy="4877215"/>
          </a:xfrm>
          <a:noFill/>
        </p:spPr>
      </p:pic>
      <p:sp>
        <p:nvSpPr>
          <p:cNvPr id="502790" name="Text Box 6">
            <a:extLst>
              <a:ext uri="{FF2B5EF4-FFF2-40B4-BE49-F238E27FC236}">
                <a16:creationId xmlns:a16="http://schemas.microsoft.com/office/drawing/2014/main" id="{A9BFD4DA-D32A-A67A-01AB-CB05A76112B9}"/>
              </a:ext>
            </a:extLst>
          </p:cNvPr>
          <p:cNvSpPr txBox="1">
            <a:spLocks noChangeArrowheads="1"/>
          </p:cNvSpPr>
          <p:nvPr/>
        </p:nvSpPr>
        <p:spPr bwMode="auto">
          <a:xfrm>
            <a:off x="55879" y="5657671"/>
            <a:ext cx="6486205" cy="120032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400" b="1" u="sng" dirty="0" err="1">
                <a:solidFill>
                  <a:srgbClr val="0000FF"/>
                </a:solidFill>
                <a:latin typeface="Times New Roman" panose="02020603050405020304" pitchFamily="18" charset="0"/>
              </a:rPr>
              <a:t>Lần</a:t>
            </a:r>
            <a:r>
              <a:rPr lang="en-US" altLang="en-US" sz="2400" b="1" u="sng" dirty="0">
                <a:solidFill>
                  <a:srgbClr val="0000FF"/>
                </a:solidFill>
                <a:latin typeface="Times New Roman" panose="02020603050405020304" pitchFamily="18" charset="0"/>
              </a:rPr>
              <a:t> 1: </a:t>
            </a:r>
            <a:r>
              <a:rPr lang="en-US" altLang="en-US" sz="2400" b="1" dirty="0">
                <a:solidFill>
                  <a:srgbClr val="0000FF"/>
                </a:solidFill>
                <a:latin typeface="Times New Roman" panose="02020603050405020304" pitchFamily="18" charset="0"/>
              </a:rPr>
              <a:t>So </a:t>
            </a:r>
            <a:r>
              <a:rPr lang="en-US" altLang="en-US" sz="2400" b="1" dirty="0" err="1">
                <a:solidFill>
                  <a:srgbClr val="0000FF"/>
                </a:solidFill>
                <a:latin typeface="Times New Roman" panose="02020603050405020304" pitchFamily="18" charset="0"/>
              </a:rPr>
              <a:t>sánh</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độ</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lún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hai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vật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tác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dụng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bề</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mặt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bột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khi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hai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vật</a:t>
            </a:r>
            <a:r>
              <a:rPr lang="en-US" altLang="en-US" sz="2400" b="1" dirty="0">
                <a:solidFill>
                  <a:srgbClr val="0000FF"/>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có</a:t>
            </a:r>
            <a:r>
              <a:rPr lang="en-US" altLang="en-US" sz="2400" b="1" dirty="0">
                <a:solidFill>
                  <a:srgbClr val="910E07"/>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diện</a:t>
            </a:r>
            <a:r>
              <a:rPr lang="en-US" altLang="en-US" sz="2400" b="1" dirty="0">
                <a:solidFill>
                  <a:srgbClr val="910E07"/>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tích</a:t>
            </a:r>
            <a:r>
              <a:rPr lang="en-US" altLang="en-US" sz="2400" b="1" dirty="0">
                <a:solidFill>
                  <a:srgbClr val="910E07"/>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bị</a:t>
            </a:r>
            <a:r>
              <a:rPr lang="en-US" altLang="en-US" sz="2400" b="1" dirty="0">
                <a:solidFill>
                  <a:srgbClr val="910E07"/>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ép</a:t>
            </a:r>
            <a:r>
              <a:rPr lang="en-US" altLang="en-US" sz="2400" b="1" dirty="0">
                <a:solidFill>
                  <a:srgbClr val="910E07"/>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bằng</a:t>
            </a:r>
            <a:r>
              <a:rPr lang="en-US" altLang="en-US" sz="2400" b="1" dirty="0">
                <a:solidFill>
                  <a:srgbClr val="910E07"/>
                </a:solidFill>
                <a:latin typeface="Times New Roman" panose="02020603050405020304" pitchFamily="18" charset="0"/>
              </a:rPr>
              <a:t> </a:t>
            </a:r>
            <a:r>
              <a:rPr lang="en-US" altLang="en-US" sz="2400" b="1" dirty="0" err="1">
                <a:solidFill>
                  <a:srgbClr val="910E07"/>
                </a:solidFill>
                <a:latin typeface="Times New Roman" panose="02020603050405020304" pitchFamily="18" charset="0"/>
              </a:rPr>
              <a:t>nhau</a:t>
            </a:r>
            <a:r>
              <a:rPr lang="en-US" altLang="en-US" sz="2400" b="1" dirty="0">
                <a:solidFill>
                  <a:srgbClr val="910E07"/>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nhưng</a:t>
            </a:r>
            <a:r>
              <a:rPr lang="en-US" altLang="en-US" sz="2400" b="1" dirty="0">
                <a:solidFill>
                  <a:srgbClr val="0000FF"/>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độ</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lớn</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áp</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lực</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khác</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nhau</a:t>
            </a:r>
            <a:endParaRPr lang="en-US" altLang="en-US" sz="2400" b="1" dirty="0">
              <a:solidFill>
                <a:srgbClr val="7030A0"/>
              </a:solidFill>
              <a:latin typeface="Times New Roman" panose="02020603050405020304" pitchFamily="18" charset="0"/>
            </a:endParaRPr>
          </a:p>
        </p:txBody>
      </p:sp>
      <p:sp>
        <p:nvSpPr>
          <p:cNvPr id="36869" name="Text Box 8">
            <a:extLst>
              <a:ext uri="{FF2B5EF4-FFF2-40B4-BE49-F238E27FC236}">
                <a16:creationId xmlns:a16="http://schemas.microsoft.com/office/drawing/2014/main" id="{3EA4C82F-5E1E-8D54-34DC-9E6D3C9B091F}"/>
              </a:ext>
            </a:extLst>
          </p:cNvPr>
          <p:cNvSpPr txBox="1">
            <a:spLocks noChangeArrowheads="1"/>
          </p:cNvSpPr>
          <p:nvPr/>
        </p:nvSpPr>
        <p:spPr bwMode="auto">
          <a:xfrm>
            <a:off x="4495800" y="1828801"/>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n-US" altLang="en-US" sz="1800">
              <a:solidFill>
                <a:srgbClr val="000000"/>
              </a:solidFill>
              <a:latin typeface="Times New Roman" panose="02020603050405020304" pitchFamily="18" charset="0"/>
            </a:endParaRPr>
          </a:p>
        </p:txBody>
      </p:sp>
      <p:sp>
        <p:nvSpPr>
          <p:cNvPr id="502793" name="AutoShape 9">
            <a:extLst>
              <a:ext uri="{FF2B5EF4-FFF2-40B4-BE49-F238E27FC236}">
                <a16:creationId xmlns:a16="http://schemas.microsoft.com/office/drawing/2014/main" id="{11764D91-070E-C1A0-8A0E-31FE602EACC4}"/>
              </a:ext>
            </a:extLst>
          </p:cNvPr>
          <p:cNvSpPr>
            <a:spLocks noChangeArrowheads="1"/>
          </p:cNvSpPr>
          <p:nvPr/>
        </p:nvSpPr>
        <p:spPr bwMode="auto">
          <a:xfrm>
            <a:off x="1790264" y="780456"/>
            <a:ext cx="912019" cy="1048345"/>
          </a:xfrm>
          <a:prstGeom prst="downArrow">
            <a:avLst>
              <a:gd name="adj1" fmla="val 50000"/>
              <a:gd name="adj2" fmla="val 25000"/>
            </a:avLst>
          </a:prstGeom>
          <a:solidFill>
            <a:schemeClr val="accent1"/>
          </a:solidFill>
          <a:ln w="9525" algn="ctr">
            <a:solidFill>
              <a:schemeClr val="tx1"/>
            </a:solidFill>
            <a:miter lim="800000"/>
            <a:headEnd/>
            <a:tailEnd/>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1800" b="1" dirty="0">
                <a:solidFill>
                  <a:srgbClr val="000000"/>
                </a:solidFill>
                <a:latin typeface="Times New Roman" panose="02020603050405020304" pitchFamily="18" charset="0"/>
              </a:rPr>
              <a:t>F</a:t>
            </a:r>
            <a:r>
              <a:rPr lang="en-US" altLang="en-US" sz="1800" b="1" baseline="-25000" dirty="0">
                <a:solidFill>
                  <a:srgbClr val="000000"/>
                </a:solidFill>
                <a:latin typeface="Times New Roman" panose="02020603050405020304" pitchFamily="18" charset="0"/>
              </a:rPr>
              <a:t>1</a:t>
            </a:r>
            <a:r>
              <a:rPr lang="en-US" altLang="en-US" sz="1800" b="1" dirty="0">
                <a:solidFill>
                  <a:srgbClr val="000000"/>
                </a:solidFill>
                <a:latin typeface="Times New Roman" panose="02020603050405020304" pitchFamily="18" charset="0"/>
              </a:rPr>
              <a:t> S</a:t>
            </a:r>
            <a:r>
              <a:rPr lang="en-US" altLang="en-US" sz="1800" b="1" baseline="-25000" dirty="0">
                <a:solidFill>
                  <a:srgbClr val="000000"/>
                </a:solidFill>
                <a:latin typeface="Times New Roman" panose="02020603050405020304" pitchFamily="18" charset="0"/>
              </a:rPr>
              <a:t>1</a:t>
            </a:r>
          </a:p>
          <a:p>
            <a:pPr algn="ctr" fontAlgn="base">
              <a:spcBef>
                <a:spcPct val="0"/>
              </a:spcBef>
              <a:spcAft>
                <a:spcPct val="0"/>
              </a:spcAft>
              <a:buNone/>
            </a:pPr>
            <a:endParaRPr lang="en-US" altLang="en-US" sz="1800" b="1" dirty="0">
              <a:solidFill>
                <a:srgbClr val="000000"/>
              </a:solidFill>
              <a:latin typeface="Times New Roman" panose="02020603050405020304" pitchFamily="18" charset="0"/>
            </a:endParaRPr>
          </a:p>
        </p:txBody>
      </p:sp>
      <p:sp>
        <p:nvSpPr>
          <p:cNvPr id="502794" name="AutoShape 10">
            <a:extLst>
              <a:ext uri="{FF2B5EF4-FFF2-40B4-BE49-F238E27FC236}">
                <a16:creationId xmlns:a16="http://schemas.microsoft.com/office/drawing/2014/main" id="{411748B5-017A-FF51-98BA-5BDCC6ECB55E}"/>
              </a:ext>
            </a:extLst>
          </p:cNvPr>
          <p:cNvSpPr>
            <a:spLocks noChangeArrowheads="1"/>
          </p:cNvSpPr>
          <p:nvPr/>
        </p:nvSpPr>
        <p:spPr bwMode="auto">
          <a:xfrm>
            <a:off x="3762335" y="780456"/>
            <a:ext cx="912020" cy="1048345"/>
          </a:xfrm>
          <a:prstGeom prst="downArrow">
            <a:avLst>
              <a:gd name="adj1" fmla="val 50000"/>
              <a:gd name="adj2" fmla="val 25000"/>
            </a:avLst>
          </a:prstGeom>
          <a:solidFill>
            <a:schemeClr val="accent1"/>
          </a:solidFill>
          <a:ln w="9525" algn="ctr">
            <a:solidFill>
              <a:schemeClr val="tx1"/>
            </a:solidFill>
            <a:miter lim="800000"/>
            <a:headEnd/>
            <a:tailEnd/>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1800" b="1" dirty="0">
                <a:solidFill>
                  <a:srgbClr val="000000"/>
                </a:solidFill>
                <a:latin typeface="Times New Roman" panose="02020603050405020304" pitchFamily="18" charset="0"/>
              </a:rPr>
              <a:t>F</a:t>
            </a:r>
            <a:r>
              <a:rPr lang="en-US" altLang="en-US" sz="1800" b="1" baseline="-25000" dirty="0">
                <a:solidFill>
                  <a:srgbClr val="000000"/>
                </a:solidFill>
                <a:latin typeface="Times New Roman" panose="02020603050405020304" pitchFamily="18" charset="0"/>
              </a:rPr>
              <a:t>2</a:t>
            </a:r>
            <a:r>
              <a:rPr lang="en-US" altLang="en-US" sz="1800" b="1" dirty="0">
                <a:solidFill>
                  <a:srgbClr val="000000"/>
                </a:solidFill>
                <a:latin typeface="Times New Roman" panose="02020603050405020304" pitchFamily="18" charset="0"/>
              </a:rPr>
              <a:t> S</a:t>
            </a:r>
            <a:r>
              <a:rPr lang="en-US" altLang="en-US" sz="1800" b="1" baseline="-25000" dirty="0">
                <a:solidFill>
                  <a:srgbClr val="000000"/>
                </a:solidFill>
                <a:latin typeface="Times New Roman" panose="02020603050405020304" pitchFamily="18" charset="0"/>
              </a:rPr>
              <a:t>2</a:t>
            </a:r>
          </a:p>
          <a:p>
            <a:pPr algn="ctr" fontAlgn="base">
              <a:spcBef>
                <a:spcPct val="0"/>
              </a:spcBef>
              <a:spcAft>
                <a:spcPct val="0"/>
              </a:spcAft>
              <a:buNone/>
            </a:pPr>
            <a:endParaRPr lang="en-US" altLang="en-US" sz="1800" b="1" dirty="0">
              <a:solidFill>
                <a:srgbClr val="000000"/>
              </a:solidFill>
              <a:latin typeface="Times New Roman" panose="02020603050405020304" pitchFamily="18" charset="0"/>
            </a:endParaRPr>
          </a:p>
        </p:txBody>
      </p:sp>
      <p:pic>
        <p:nvPicPr>
          <p:cNvPr id="2" name="Picture 4" descr="12436124_552121424938172_154959440_n">
            <a:extLst>
              <a:ext uri="{FF2B5EF4-FFF2-40B4-BE49-F238E27FC236}">
                <a16:creationId xmlns:a16="http://schemas.microsoft.com/office/drawing/2014/main" id="{ADA563F4-1A3A-6C2D-02EB-211E9B5E69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085" y="780456"/>
            <a:ext cx="5649915" cy="4877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a:extLst>
              <a:ext uri="{FF2B5EF4-FFF2-40B4-BE49-F238E27FC236}">
                <a16:creationId xmlns:a16="http://schemas.microsoft.com/office/drawing/2014/main" id="{6EE76446-EDE0-4D0C-C4F8-D82E9F219263}"/>
              </a:ext>
            </a:extLst>
          </p:cNvPr>
          <p:cNvSpPr txBox="1">
            <a:spLocks noChangeArrowheads="1"/>
          </p:cNvSpPr>
          <p:nvPr/>
        </p:nvSpPr>
        <p:spPr bwMode="auto">
          <a:xfrm>
            <a:off x="3221475" y="0"/>
            <a:ext cx="70448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4000" b="1" u="sng" dirty="0" err="1">
                <a:solidFill>
                  <a:srgbClr val="CC0000"/>
                </a:solidFill>
                <a:latin typeface="Times New Roman" panose="02020603050405020304" pitchFamily="18" charset="0"/>
              </a:rPr>
              <a:t>Cách</a:t>
            </a:r>
            <a:r>
              <a:rPr lang="en-US" altLang="en-US" sz="4000" b="1" u="sng" dirty="0">
                <a:solidFill>
                  <a:srgbClr val="CC0000"/>
                </a:solidFill>
                <a:latin typeface="Times New Roman" panose="02020603050405020304" pitchFamily="18" charset="0"/>
              </a:rPr>
              <a:t> </a:t>
            </a:r>
            <a:r>
              <a:rPr lang="en-US" altLang="en-US" sz="4000" b="1" u="sng" dirty="0" err="1">
                <a:solidFill>
                  <a:srgbClr val="CC0000"/>
                </a:solidFill>
                <a:latin typeface="Times New Roman" panose="02020603050405020304" pitchFamily="18" charset="0"/>
              </a:rPr>
              <a:t>tiến</a:t>
            </a:r>
            <a:r>
              <a:rPr lang="en-US" altLang="en-US" sz="4000" b="1" u="sng" dirty="0">
                <a:solidFill>
                  <a:srgbClr val="CC0000"/>
                </a:solidFill>
                <a:latin typeface="Times New Roman" panose="02020603050405020304" pitchFamily="18" charset="0"/>
              </a:rPr>
              <a:t> </a:t>
            </a:r>
            <a:r>
              <a:rPr lang="en-US" altLang="en-US" sz="4000" b="1" u="sng" dirty="0" err="1">
                <a:solidFill>
                  <a:srgbClr val="CC0000"/>
                </a:solidFill>
                <a:latin typeface="Times New Roman" panose="02020603050405020304" pitchFamily="18" charset="0"/>
              </a:rPr>
              <a:t>hành</a:t>
            </a:r>
            <a:r>
              <a:rPr lang="en-US" altLang="en-US" sz="4000" b="1" u="sng" dirty="0">
                <a:solidFill>
                  <a:srgbClr val="CC0000"/>
                </a:solidFill>
                <a:latin typeface="Times New Roman" panose="02020603050405020304" pitchFamily="18" charset="0"/>
              </a:rPr>
              <a:t> </a:t>
            </a:r>
            <a:r>
              <a:rPr lang="en-US" altLang="en-US" sz="4000" b="1" u="sng" dirty="0" err="1">
                <a:solidFill>
                  <a:srgbClr val="CC0000"/>
                </a:solidFill>
                <a:latin typeface="Times New Roman" panose="02020603050405020304" pitchFamily="18" charset="0"/>
              </a:rPr>
              <a:t>thí</a:t>
            </a:r>
            <a:r>
              <a:rPr lang="en-US" altLang="en-US" sz="4000" b="1" u="sng" dirty="0">
                <a:solidFill>
                  <a:srgbClr val="CC0000"/>
                </a:solidFill>
                <a:latin typeface="Times New Roman" panose="02020603050405020304" pitchFamily="18" charset="0"/>
              </a:rPr>
              <a:t> </a:t>
            </a:r>
            <a:r>
              <a:rPr lang="en-US" altLang="en-US" sz="4000" b="1" u="sng" dirty="0" err="1">
                <a:solidFill>
                  <a:srgbClr val="CC0000"/>
                </a:solidFill>
                <a:latin typeface="Times New Roman" panose="02020603050405020304" pitchFamily="18" charset="0"/>
              </a:rPr>
              <a:t>nghiệm</a:t>
            </a:r>
            <a:r>
              <a:rPr lang="en-US" altLang="en-US" sz="4000" b="1" u="sng" dirty="0">
                <a:solidFill>
                  <a:srgbClr val="CC0000"/>
                </a:solidFill>
                <a:latin typeface="Times New Roman" panose="02020603050405020304" pitchFamily="18" charset="0"/>
              </a:rPr>
              <a:t>:</a:t>
            </a:r>
          </a:p>
        </p:txBody>
      </p:sp>
      <p:sp>
        <p:nvSpPr>
          <p:cNvPr id="4" name="Text Box 17">
            <a:extLst>
              <a:ext uri="{FF2B5EF4-FFF2-40B4-BE49-F238E27FC236}">
                <a16:creationId xmlns:a16="http://schemas.microsoft.com/office/drawing/2014/main" id="{47AFEF44-701D-0A70-52E3-22196A448261}"/>
              </a:ext>
            </a:extLst>
          </p:cNvPr>
          <p:cNvSpPr txBox="1">
            <a:spLocks noChangeArrowheads="1"/>
          </p:cNvSpPr>
          <p:nvPr/>
        </p:nvSpPr>
        <p:spPr bwMode="auto">
          <a:xfrm>
            <a:off x="7492583" y="5657671"/>
            <a:ext cx="4364137" cy="1200329"/>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b="1" u="sng" dirty="0" err="1">
                <a:solidFill>
                  <a:srgbClr val="0000FF"/>
                </a:solidFill>
                <a:latin typeface="Times New Roman" panose="02020603050405020304" pitchFamily="18" charset="0"/>
              </a:rPr>
              <a:t>Lần</a:t>
            </a:r>
            <a:r>
              <a:rPr lang="en-US" altLang="en-US" sz="2400" b="1" u="sng" dirty="0">
                <a:solidFill>
                  <a:srgbClr val="0000FF"/>
                </a:solidFill>
                <a:latin typeface="Times New Roman" panose="02020603050405020304" pitchFamily="18" charset="0"/>
              </a:rPr>
              <a:t> 2</a:t>
            </a:r>
            <a:r>
              <a:rPr lang="en-US" altLang="en-US" sz="2400" b="1" dirty="0">
                <a:solidFill>
                  <a:srgbClr val="0000FF"/>
                </a:solidFill>
                <a:latin typeface="Times New Roman" panose="02020603050405020304" pitchFamily="18" charset="0"/>
              </a:rPr>
              <a:t>: So </a:t>
            </a:r>
            <a:r>
              <a:rPr lang="en-US" altLang="en-US" sz="2400" b="1" dirty="0" err="1">
                <a:solidFill>
                  <a:srgbClr val="0000FF"/>
                </a:solidFill>
                <a:latin typeface="Times New Roman" panose="02020603050405020304" pitchFamily="18" charset="0"/>
              </a:rPr>
              <a:t>sánh</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độ</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lún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hai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vật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910D08"/>
                </a:solidFill>
                <a:latin typeface="Times New Roman" panose="02020603050405020304" pitchFamily="18" charset="0"/>
              </a:rPr>
              <a:t>độ</a:t>
            </a:r>
            <a:r>
              <a:rPr lang="en-US" altLang="en-US" sz="2400" b="1" dirty="0">
                <a:solidFill>
                  <a:srgbClr val="910D08"/>
                </a:solidFill>
                <a:latin typeface="Times New Roman" panose="02020603050405020304" pitchFamily="18" charset="0"/>
              </a:rPr>
              <a:t> </a:t>
            </a:r>
            <a:r>
              <a:rPr lang="en-US" altLang="en-US" sz="2400" b="1" dirty="0" err="1">
                <a:solidFill>
                  <a:srgbClr val="910D08"/>
                </a:solidFill>
                <a:latin typeface="Times New Roman" panose="02020603050405020304" pitchFamily="18" charset="0"/>
              </a:rPr>
              <a:t>lớn</a:t>
            </a:r>
            <a:r>
              <a:rPr lang="en-US" altLang="en-US" sz="2400" b="1" dirty="0">
                <a:solidFill>
                  <a:srgbClr val="910D08"/>
                </a:solidFill>
                <a:latin typeface="Times New Roman" panose="02020603050405020304" pitchFamily="18" charset="0"/>
              </a:rPr>
              <a:t> </a:t>
            </a:r>
            <a:r>
              <a:rPr lang="en-US" altLang="en-US" sz="2400" b="1" dirty="0" err="1">
                <a:solidFill>
                  <a:srgbClr val="910D08"/>
                </a:solidFill>
                <a:latin typeface="Times New Roman" panose="02020603050405020304" pitchFamily="18" charset="0"/>
              </a:rPr>
              <a:t>áp</a:t>
            </a:r>
            <a:r>
              <a:rPr lang="en-US" altLang="en-US" sz="2400" b="1" dirty="0">
                <a:solidFill>
                  <a:srgbClr val="910D08"/>
                </a:solidFill>
                <a:latin typeface="Times New Roman" panose="02020603050405020304" pitchFamily="18" charset="0"/>
              </a:rPr>
              <a:t> </a:t>
            </a:r>
            <a:r>
              <a:rPr lang="en-US" altLang="en-US" sz="2400" b="1" dirty="0" err="1">
                <a:solidFill>
                  <a:srgbClr val="910D08"/>
                </a:solidFill>
                <a:latin typeface="Times New Roman" panose="02020603050405020304" pitchFamily="18" charset="0"/>
              </a:rPr>
              <a:t>lực</a:t>
            </a:r>
            <a:r>
              <a:rPr lang="en-US" altLang="en-US" sz="2400" b="1" dirty="0">
                <a:solidFill>
                  <a:srgbClr val="910D08"/>
                </a:solidFill>
                <a:latin typeface="Times New Roman" panose="02020603050405020304" pitchFamily="18" charset="0"/>
              </a:rPr>
              <a:t> </a:t>
            </a:r>
            <a:r>
              <a:rPr lang="en-US" altLang="en-US" sz="2400" b="1" dirty="0" err="1">
                <a:solidFill>
                  <a:srgbClr val="910D08"/>
                </a:solidFill>
                <a:latin typeface="Times New Roman" panose="02020603050405020304" pitchFamily="18" charset="0"/>
              </a:rPr>
              <a:t>bằng</a:t>
            </a:r>
            <a:r>
              <a:rPr lang="en-US" altLang="en-US" sz="2400" b="1" dirty="0">
                <a:solidFill>
                  <a:srgbClr val="910D08"/>
                </a:solidFill>
                <a:latin typeface="Times New Roman" panose="02020603050405020304" pitchFamily="18" charset="0"/>
              </a:rPr>
              <a:t> </a:t>
            </a:r>
            <a:r>
              <a:rPr lang="en-US" altLang="en-US" sz="2400" b="1" dirty="0" err="1">
                <a:solidFill>
                  <a:srgbClr val="910D08"/>
                </a:solidFill>
                <a:latin typeface="Times New Roman" panose="02020603050405020304" pitchFamily="18" charset="0"/>
              </a:rPr>
              <a:t>nhau</a:t>
            </a:r>
            <a:r>
              <a:rPr lang="en-US" altLang="en-US" sz="2400" b="1" dirty="0">
                <a:solidFill>
                  <a:srgbClr val="910D08"/>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nhưng</a:t>
            </a:r>
            <a:r>
              <a:rPr lang="en-US" altLang="en-US" sz="2400" b="1" dirty="0">
                <a:solidFill>
                  <a:srgbClr val="0000FF"/>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diện</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tích</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bị</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ép</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khác</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nhau</a:t>
            </a:r>
            <a:endParaRPr lang="en-US" altLang="en-US" sz="2400" b="1" dirty="0">
              <a:solidFill>
                <a:srgbClr val="7030A0"/>
              </a:solidFill>
              <a:latin typeface="Times New Roman" panose="02020603050405020304" pitchFamily="18" charset="0"/>
            </a:endParaRPr>
          </a:p>
        </p:txBody>
      </p:sp>
      <p:sp>
        <p:nvSpPr>
          <p:cNvPr id="5" name="AutoShape 18">
            <a:extLst>
              <a:ext uri="{FF2B5EF4-FFF2-40B4-BE49-F238E27FC236}">
                <a16:creationId xmlns:a16="http://schemas.microsoft.com/office/drawing/2014/main" id="{ABAF71ED-EC02-611E-0B0E-927DCDCCB726}"/>
              </a:ext>
            </a:extLst>
          </p:cNvPr>
          <p:cNvSpPr>
            <a:spLocks noChangeArrowheads="1"/>
          </p:cNvSpPr>
          <p:nvPr/>
        </p:nvSpPr>
        <p:spPr bwMode="auto">
          <a:xfrm>
            <a:off x="7352169" y="785813"/>
            <a:ext cx="838154" cy="1042988"/>
          </a:xfrm>
          <a:prstGeom prst="downArrow">
            <a:avLst>
              <a:gd name="adj1" fmla="val 50000"/>
              <a:gd name="adj2" fmla="val 25000"/>
            </a:avLst>
          </a:prstGeom>
          <a:solidFill>
            <a:schemeClr val="accent1"/>
          </a:solidFill>
          <a:ln w="9525" algn="ctr">
            <a:solidFill>
              <a:schemeClr val="tx1"/>
            </a:solidFill>
            <a:miter lim="800000"/>
            <a:headEnd/>
            <a:tailEnd/>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latin typeface="Times New Roman" panose="02020603050405020304" pitchFamily="18" charset="0"/>
              </a:rPr>
              <a:t>F</a:t>
            </a:r>
            <a:r>
              <a:rPr lang="en-US" altLang="en-US" sz="1800" b="1" baseline="-25000" dirty="0">
                <a:latin typeface="Times New Roman" panose="02020603050405020304" pitchFamily="18" charset="0"/>
              </a:rPr>
              <a:t>1</a:t>
            </a:r>
            <a:r>
              <a:rPr lang="en-US" altLang="en-US" sz="1800" b="1" dirty="0">
                <a:latin typeface="Times New Roman" panose="02020603050405020304" pitchFamily="18" charset="0"/>
              </a:rPr>
              <a:t> S</a:t>
            </a:r>
            <a:r>
              <a:rPr lang="en-US" altLang="en-US" sz="1800" b="1" baseline="-25000" dirty="0">
                <a:latin typeface="Times New Roman" panose="02020603050405020304" pitchFamily="18" charset="0"/>
              </a:rPr>
              <a:t>1</a:t>
            </a:r>
          </a:p>
          <a:p>
            <a:pPr algn="ctr" eaLnBrk="1" hangingPunct="1">
              <a:spcBef>
                <a:spcPct val="0"/>
              </a:spcBef>
              <a:buFontTx/>
              <a:buNone/>
            </a:pPr>
            <a:endParaRPr lang="en-US" altLang="en-US" sz="1800" b="1" dirty="0">
              <a:latin typeface="Times New Roman" panose="02020603050405020304" pitchFamily="18" charset="0"/>
            </a:endParaRPr>
          </a:p>
        </p:txBody>
      </p:sp>
      <p:sp>
        <p:nvSpPr>
          <p:cNvPr id="6" name="AutoShape 19">
            <a:extLst>
              <a:ext uri="{FF2B5EF4-FFF2-40B4-BE49-F238E27FC236}">
                <a16:creationId xmlns:a16="http://schemas.microsoft.com/office/drawing/2014/main" id="{352190A3-FF61-39E7-AFD4-23019FCCBA08}"/>
              </a:ext>
            </a:extLst>
          </p:cNvPr>
          <p:cNvSpPr>
            <a:spLocks noChangeArrowheads="1"/>
          </p:cNvSpPr>
          <p:nvPr/>
        </p:nvSpPr>
        <p:spPr bwMode="auto">
          <a:xfrm>
            <a:off x="9694886" y="785813"/>
            <a:ext cx="838154" cy="1042988"/>
          </a:xfrm>
          <a:prstGeom prst="downArrow">
            <a:avLst>
              <a:gd name="adj1" fmla="val 50000"/>
              <a:gd name="adj2" fmla="val 25000"/>
            </a:avLst>
          </a:prstGeom>
          <a:solidFill>
            <a:schemeClr val="accent1"/>
          </a:solidFill>
          <a:ln w="9525" algn="ctr">
            <a:solidFill>
              <a:schemeClr val="tx1"/>
            </a:solidFill>
            <a:miter lim="800000"/>
            <a:headEnd/>
            <a:tailEnd/>
          </a:ln>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dirty="0">
                <a:latin typeface="Times New Roman" panose="02020603050405020304" pitchFamily="18" charset="0"/>
              </a:rPr>
              <a:t>F</a:t>
            </a:r>
            <a:r>
              <a:rPr lang="en-US" altLang="en-US" sz="1800" b="1" baseline="-25000" dirty="0">
                <a:latin typeface="Times New Roman" panose="02020603050405020304" pitchFamily="18" charset="0"/>
              </a:rPr>
              <a:t>3</a:t>
            </a:r>
            <a:r>
              <a:rPr lang="en-US" altLang="en-US" sz="1800" b="1" dirty="0">
                <a:latin typeface="Times New Roman" panose="02020603050405020304" pitchFamily="18" charset="0"/>
              </a:rPr>
              <a:t> S</a:t>
            </a:r>
            <a:r>
              <a:rPr lang="en-US" altLang="en-US" sz="1800" b="1" baseline="-25000" dirty="0">
                <a:latin typeface="Times New Roman" panose="02020603050405020304" pitchFamily="18" charset="0"/>
              </a:rPr>
              <a:t>3</a:t>
            </a:r>
          </a:p>
          <a:p>
            <a:pPr algn="ctr" eaLnBrk="1" hangingPunct="1">
              <a:spcBef>
                <a:spcPct val="0"/>
              </a:spcBef>
              <a:buFontTx/>
              <a:buNone/>
            </a:pPr>
            <a:endParaRPr lang="en-US" altLang="en-US" sz="18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2790"/>
                                        </p:tgtEl>
                                        <p:attrNameLst>
                                          <p:attrName>style.visibility</p:attrName>
                                        </p:attrNameLst>
                                      </p:cBhvr>
                                      <p:to>
                                        <p:strVal val="visible"/>
                                      </p:to>
                                    </p:set>
                                    <p:animEffect transition="in" filter="blinds(horizontal)">
                                      <p:cBhvr>
                                        <p:cTn id="7" dur="500"/>
                                        <p:tgtEl>
                                          <p:spTgt spid="5027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nodeType="clickEffect">
                                  <p:stCondLst>
                                    <p:cond delay="0"/>
                                  </p:stCondLst>
                                  <p:childTnLst>
                                    <p:set>
                                      <p:cBhvr>
                                        <p:cTn id="11" dur="1" fill="hold">
                                          <p:stCondLst>
                                            <p:cond delay="0"/>
                                          </p:stCondLst>
                                        </p:cTn>
                                        <p:tgtEl>
                                          <p:spTgt spid="502793"/>
                                        </p:tgtEl>
                                        <p:attrNameLst>
                                          <p:attrName>style.visibility</p:attrName>
                                        </p:attrNameLst>
                                      </p:cBhvr>
                                      <p:to>
                                        <p:strVal val="visible"/>
                                      </p:to>
                                    </p:set>
                                    <p:anim calcmode="lin" valueType="num">
                                      <p:cBhvr additive="base">
                                        <p:cTn id="12" dur="500" fill="hold"/>
                                        <p:tgtEl>
                                          <p:spTgt spid="502793"/>
                                        </p:tgtEl>
                                        <p:attrNameLst>
                                          <p:attrName>ppt_x</p:attrName>
                                        </p:attrNameLst>
                                      </p:cBhvr>
                                      <p:tavLst>
                                        <p:tav tm="0">
                                          <p:val>
                                            <p:strVal val="#ppt_x"/>
                                          </p:val>
                                        </p:tav>
                                        <p:tav tm="100000">
                                          <p:val>
                                            <p:strVal val="#ppt_x"/>
                                          </p:val>
                                        </p:tav>
                                      </p:tavLst>
                                    </p:anim>
                                    <p:anim calcmode="lin" valueType="num">
                                      <p:cBhvr additive="base">
                                        <p:cTn id="13" dur="500" fill="hold"/>
                                        <p:tgtEl>
                                          <p:spTgt spid="502793"/>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502794"/>
                                        </p:tgtEl>
                                        <p:attrNameLst>
                                          <p:attrName>style.visibility</p:attrName>
                                        </p:attrNameLst>
                                      </p:cBhvr>
                                      <p:to>
                                        <p:strVal val="visible"/>
                                      </p:to>
                                    </p:set>
                                    <p:anim calcmode="lin" valueType="num">
                                      <p:cBhvr additive="base">
                                        <p:cTn id="18" dur="500" fill="hold"/>
                                        <p:tgtEl>
                                          <p:spTgt spid="502794"/>
                                        </p:tgtEl>
                                        <p:attrNameLst>
                                          <p:attrName>ppt_x</p:attrName>
                                        </p:attrNameLst>
                                      </p:cBhvr>
                                      <p:tavLst>
                                        <p:tav tm="0">
                                          <p:val>
                                            <p:strVal val="#ppt_x"/>
                                          </p:val>
                                        </p:tav>
                                        <p:tav tm="100000">
                                          <p:val>
                                            <p:strVal val="#ppt_x"/>
                                          </p:val>
                                        </p:tav>
                                      </p:tavLst>
                                    </p:anim>
                                    <p:anim calcmode="lin" valueType="num">
                                      <p:cBhvr additive="base">
                                        <p:cTn id="19" dur="500" fill="hold"/>
                                        <p:tgtEl>
                                          <p:spTgt spid="50279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1"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790" grpId="0" animBg="1"/>
      <p:bldP spid="502793" grpId="0" animBg="1"/>
      <p:bldP spid="502794" grpId="0" animBg="1"/>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EAEFDCA2-8C0E-02EA-B0C3-2CCB4B3B13B3}"/>
              </a:ext>
            </a:extLst>
          </p:cNvPr>
          <p:cNvGrpSpPr/>
          <p:nvPr/>
        </p:nvGrpSpPr>
        <p:grpSpPr>
          <a:xfrm>
            <a:off x="221250" y="58097"/>
            <a:ext cx="11460044" cy="5790980"/>
            <a:chOff x="221250" y="58097"/>
            <a:chExt cx="11460044" cy="5790980"/>
          </a:xfrm>
        </p:grpSpPr>
        <p:sp>
          <p:nvSpPr>
            <p:cNvPr id="17" name="Freeform: Shape 16">
              <a:extLst>
                <a:ext uri="{FF2B5EF4-FFF2-40B4-BE49-F238E27FC236}">
                  <a16:creationId xmlns:a16="http://schemas.microsoft.com/office/drawing/2014/main" id="{80291828-AF81-5188-D902-17CD5890C288}"/>
                </a:ext>
              </a:extLst>
            </p:cNvPr>
            <p:cNvSpPr/>
            <p:nvPr/>
          </p:nvSpPr>
          <p:spPr>
            <a:xfrm>
              <a:off x="221250" y="1699986"/>
              <a:ext cx="2999078" cy="2338891"/>
            </a:xfrm>
            <a:custGeom>
              <a:avLst/>
              <a:gdLst>
                <a:gd name="connsiteX0" fmla="*/ 0 w 2999078"/>
                <a:gd name="connsiteY0" fmla="*/ 233889 h 2338891"/>
                <a:gd name="connsiteX1" fmla="*/ 233889 w 2999078"/>
                <a:gd name="connsiteY1" fmla="*/ 0 h 2338891"/>
                <a:gd name="connsiteX2" fmla="*/ 2765189 w 2999078"/>
                <a:gd name="connsiteY2" fmla="*/ 0 h 2338891"/>
                <a:gd name="connsiteX3" fmla="*/ 2999078 w 2999078"/>
                <a:gd name="connsiteY3" fmla="*/ 233889 h 2338891"/>
                <a:gd name="connsiteX4" fmla="*/ 2999078 w 2999078"/>
                <a:gd name="connsiteY4" fmla="*/ 2105002 h 2338891"/>
                <a:gd name="connsiteX5" fmla="*/ 2765189 w 2999078"/>
                <a:gd name="connsiteY5" fmla="*/ 2338891 h 2338891"/>
                <a:gd name="connsiteX6" fmla="*/ 233889 w 2999078"/>
                <a:gd name="connsiteY6" fmla="*/ 2338891 h 2338891"/>
                <a:gd name="connsiteX7" fmla="*/ 0 w 2999078"/>
                <a:gd name="connsiteY7" fmla="*/ 2105002 h 2338891"/>
                <a:gd name="connsiteX8" fmla="*/ 0 w 2999078"/>
                <a:gd name="connsiteY8" fmla="*/ 233889 h 2338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2338891">
                  <a:moveTo>
                    <a:pt x="0" y="233889"/>
                  </a:moveTo>
                  <a:cubicBezTo>
                    <a:pt x="0" y="104716"/>
                    <a:pt x="104716" y="0"/>
                    <a:pt x="233889" y="0"/>
                  </a:cubicBezTo>
                  <a:lnTo>
                    <a:pt x="2765189" y="0"/>
                  </a:lnTo>
                  <a:cubicBezTo>
                    <a:pt x="2894362" y="0"/>
                    <a:pt x="2999078" y="104716"/>
                    <a:pt x="2999078" y="233889"/>
                  </a:cubicBezTo>
                  <a:lnTo>
                    <a:pt x="2999078" y="2105002"/>
                  </a:lnTo>
                  <a:cubicBezTo>
                    <a:pt x="2999078" y="2234175"/>
                    <a:pt x="2894362" y="2338891"/>
                    <a:pt x="2765189" y="2338891"/>
                  </a:cubicBezTo>
                  <a:lnTo>
                    <a:pt x="233889" y="2338891"/>
                  </a:lnTo>
                  <a:cubicBezTo>
                    <a:pt x="104716" y="2338891"/>
                    <a:pt x="0" y="2234175"/>
                    <a:pt x="0" y="2105002"/>
                  </a:cubicBezTo>
                  <a:lnTo>
                    <a:pt x="0" y="233889"/>
                  </a:lnTo>
                  <a:close/>
                </a:path>
              </a:pathLst>
            </a:custGeom>
            <a:solidFill>
              <a:srgbClr val="C00000"/>
            </a:solidFill>
          </p:spPr>
          <p:style>
            <a:lnRef idx="3">
              <a:schemeClr val="lt1">
                <a:hueOff val="0"/>
                <a:satOff val="0"/>
                <a:lumOff val="0"/>
                <a:alphaOff val="0"/>
              </a:schemeClr>
            </a:lnRef>
            <a:fillRef idx="1">
              <a:scrgbClr r="0" g="0" b="0"/>
            </a:fillRef>
            <a:effectRef idx="1">
              <a:schemeClr val="accent2">
                <a:hueOff val="0"/>
                <a:satOff val="0"/>
                <a:lumOff val="0"/>
                <a:alphaOff val="0"/>
              </a:schemeClr>
            </a:effectRef>
            <a:fontRef idx="minor">
              <a:schemeClr val="lt1"/>
            </a:fontRef>
          </p:style>
          <p:txBody>
            <a:bodyPr spcFirstLastPara="0" vert="horz" wrap="square" lIns="91364" tIns="91364" rIns="91364" bIns="91364" numCol="1" spcCol="1270" anchor="ctr" anchorCtr="0">
              <a:noAutofit/>
            </a:bodyPr>
            <a:lstStyle/>
            <a:p>
              <a:pPr marL="0" lvl="0" indent="0" algn="ctr" defTabSz="1600200">
                <a:lnSpc>
                  <a:spcPct val="90000"/>
                </a:lnSpc>
                <a:spcBef>
                  <a:spcPct val="0"/>
                </a:spcBef>
                <a:spcAft>
                  <a:spcPct val="35000"/>
                </a:spcAft>
                <a:buNone/>
              </a:pP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Bài</a:t>
              </a:r>
              <a:r>
                <a:rPr lang="en-US" altLang="vi-VN" sz="3600" b="1" kern="1200" dirty="0">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15: </a:t>
              </a: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Áp</a:t>
              </a:r>
              <a:r>
                <a:rPr lang="en-US" altLang="vi-VN" sz="3600" b="1" kern="1200" dirty="0">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a:t>
              </a: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suất</a:t>
              </a:r>
              <a:r>
                <a:rPr lang="en-US" altLang="vi-VN" sz="3600" b="1" kern="1200" dirty="0">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a:t>
              </a: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trên</a:t>
              </a:r>
              <a:r>
                <a:rPr lang="en-US" altLang="vi-VN" sz="3600" b="1" kern="1200" dirty="0">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a:t>
              </a: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một</a:t>
              </a:r>
              <a:r>
                <a:rPr lang="en-US" altLang="vi-VN" sz="3600" b="1" kern="1200" dirty="0">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a:t>
              </a: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bề</a:t>
              </a:r>
              <a:r>
                <a:rPr lang="en-US" altLang="vi-VN" sz="3600" b="1" kern="1200" dirty="0">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a:t>
              </a:r>
              <a:r>
                <a:rPr lang="en-US" altLang="vi-VN" sz="3600" b="1" kern="1200" dirty="0" err="1">
                  <a:ln>
                    <a:solidFill>
                      <a:schemeClr val="accent4"/>
                    </a:solidFill>
                  </a:ln>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mặt</a:t>
              </a:r>
              <a:endParaRPr lang="en-US" sz="3600" kern="1200" dirty="0">
                <a:ln>
                  <a:solidFill>
                    <a:schemeClr val="accent4"/>
                  </a:solidFill>
                </a:ln>
              </a:endParaRPr>
            </a:p>
          </p:txBody>
        </p:sp>
        <p:sp>
          <p:nvSpPr>
            <p:cNvPr id="18" name="Freeform: Shape 17">
              <a:extLst>
                <a:ext uri="{FF2B5EF4-FFF2-40B4-BE49-F238E27FC236}">
                  <a16:creationId xmlns:a16="http://schemas.microsoft.com/office/drawing/2014/main" id="{C57DD10F-6578-937A-F8DF-E11FA5AD07DC}"/>
                </a:ext>
              </a:extLst>
            </p:cNvPr>
            <p:cNvSpPr/>
            <p:nvPr/>
          </p:nvSpPr>
          <p:spPr>
            <a:xfrm rot="18229666" flipV="1">
              <a:off x="2698410" y="1767916"/>
              <a:ext cx="2271710" cy="287553"/>
            </a:xfrm>
            <a:custGeom>
              <a:avLst/>
              <a:gdLst>
                <a:gd name="connsiteX0" fmla="*/ 0 w 2064409"/>
                <a:gd name="connsiteY0" fmla="*/ 25927 h 51855"/>
                <a:gd name="connsiteX1" fmla="*/ 2064409 w 2064409"/>
                <a:gd name="connsiteY1" fmla="*/ 25927 h 51855"/>
              </a:gdLst>
              <a:ahLst/>
              <a:cxnLst>
                <a:cxn ang="0">
                  <a:pos x="connsiteX0" y="connsiteY0"/>
                </a:cxn>
                <a:cxn ang="0">
                  <a:pos x="connsiteX1" y="connsiteY1"/>
                </a:cxn>
              </a:cxnLst>
              <a:rect l="l" t="t" r="r" b="b"/>
              <a:pathLst>
                <a:path w="2064409" h="51855">
                  <a:moveTo>
                    <a:pt x="0" y="25927"/>
                  </a:moveTo>
                  <a:lnTo>
                    <a:pt x="2064409" y="25927"/>
                  </a:lnTo>
                </a:path>
              </a:pathLst>
            </a:custGeom>
            <a:noFill/>
            <a:ln w="57150">
              <a:solidFill>
                <a:srgbClr val="FF0000"/>
              </a:solidFill>
              <a:headEnd type="none" w="med" len="med"/>
              <a:tailEnd type="arrow" w="med" len="med"/>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993294" tIns="-25683" rIns="993294" bIns="-25683"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9" name="Freeform: Shape 18">
              <a:extLst>
                <a:ext uri="{FF2B5EF4-FFF2-40B4-BE49-F238E27FC236}">
                  <a16:creationId xmlns:a16="http://schemas.microsoft.com/office/drawing/2014/main" id="{B8F2AF46-8556-1582-4964-B32BB428BB79}"/>
                </a:ext>
              </a:extLst>
            </p:cNvPr>
            <p:cNvSpPr/>
            <p:nvPr/>
          </p:nvSpPr>
          <p:spPr>
            <a:xfrm>
              <a:off x="4481995" y="380476"/>
              <a:ext cx="2999078" cy="1499539"/>
            </a:xfrm>
            <a:custGeom>
              <a:avLst/>
              <a:gdLst>
                <a:gd name="connsiteX0" fmla="*/ 0 w 2999078"/>
                <a:gd name="connsiteY0" fmla="*/ 149954 h 1499539"/>
                <a:gd name="connsiteX1" fmla="*/ 149954 w 2999078"/>
                <a:gd name="connsiteY1" fmla="*/ 0 h 1499539"/>
                <a:gd name="connsiteX2" fmla="*/ 2849124 w 2999078"/>
                <a:gd name="connsiteY2" fmla="*/ 0 h 1499539"/>
                <a:gd name="connsiteX3" fmla="*/ 2999078 w 2999078"/>
                <a:gd name="connsiteY3" fmla="*/ 149954 h 1499539"/>
                <a:gd name="connsiteX4" fmla="*/ 2999078 w 2999078"/>
                <a:gd name="connsiteY4" fmla="*/ 1349585 h 1499539"/>
                <a:gd name="connsiteX5" fmla="*/ 2849124 w 2999078"/>
                <a:gd name="connsiteY5" fmla="*/ 1499539 h 1499539"/>
                <a:gd name="connsiteX6" fmla="*/ 149954 w 2999078"/>
                <a:gd name="connsiteY6" fmla="*/ 1499539 h 1499539"/>
                <a:gd name="connsiteX7" fmla="*/ 0 w 2999078"/>
                <a:gd name="connsiteY7" fmla="*/ 1349585 h 1499539"/>
                <a:gd name="connsiteX8" fmla="*/ 0 w 2999078"/>
                <a:gd name="connsiteY8" fmla="*/ 149954 h 149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1499539">
                  <a:moveTo>
                    <a:pt x="0" y="149954"/>
                  </a:moveTo>
                  <a:cubicBezTo>
                    <a:pt x="0" y="67137"/>
                    <a:pt x="67137" y="0"/>
                    <a:pt x="149954" y="0"/>
                  </a:cubicBezTo>
                  <a:lnTo>
                    <a:pt x="2849124" y="0"/>
                  </a:lnTo>
                  <a:cubicBezTo>
                    <a:pt x="2931941" y="0"/>
                    <a:pt x="2999078" y="67137"/>
                    <a:pt x="2999078" y="149954"/>
                  </a:cubicBezTo>
                  <a:lnTo>
                    <a:pt x="2999078" y="1349585"/>
                  </a:lnTo>
                  <a:cubicBezTo>
                    <a:pt x="2999078" y="1432402"/>
                    <a:pt x="2931941" y="1499539"/>
                    <a:pt x="2849124" y="1499539"/>
                  </a:cubicBezTo>
                  <a:lnTo>
                    <a:pt x="149954" y="1499539"/>
                  </a:lnTo>
                  <a:cubicBezTo>
                    <a:pt x="67137" y="1499539"/>
                    <a:pt x="0" y="1432402"/>
                    <a:pt x="0" y="1349585"/>
                  </a:cubicBezTo>
                  <a:lnTo>
                    <a:pt x="0" y="149954"/>
                  </a:lnTo>
                  <a:close/>
                </a:path>
              </a:pathLst>
            </a:custGeom>
            <a:solidFill>
              <a:srgbClr val="8D06CA"/>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spcFirstLastPara="0" vert="horz" wrap="square" lIns="66780" tIns="66780" rIns="66780" bIns="66780" numCol="1" spcCol="1270" anchor="ctr" anchorCtr="0">
              <a:noAutofit/>
            </a:bodyPr>
            <a:lstStyle/>
            <a:p>
              <a:pPr marL="0" lvl="0" indent="0" algn="ctr" defTabSz="1600200">
                <a:lnSpc>
                  <a:spcPct val="90000"/>
                </a:lnSpc>
                <a:spcBef>
                  <a:spcPct val="0"/>
                </a:spcBef>
                <a:spcAft>
                  <a:spcPct val="35000"/>
                </a:spcAft>
                <a:buNone/>
              </a:pPr>
              <a:r>
                <a:rPr lang="en-US" altLang="vi-VN" sz="3600" b="1" kern="1200" dirty="0">
                  <a:ln>
                    <a:solidFill>
                      <a:schemeClr val="accent1"/>
                    </a:solidFill>
                  </a:ln>
                  <a:solidFill>
                    <a:schemeClr val="bg1"/>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TIẾT 1</a:t>
              </a:r>
              <a:endParaRPr lang="en-US" sz="3600" kern="1200" dirty="0">
                <a:ln>
                  <a:solidFill>
                    <a:schemeClr val="accent1"/>
                  </a:solidFill>
                </a:ln>
                <a:solidFill>
                  <a:schemeClr val="bg1"/>
                </a:solidFill>
              </a:endParaRPr>
            </a:p>
          </p:txBody>
        </p:sp>
        <p:sp>
          <p:nvSpPr>
            <p:cNvPr id="20" name="Freeform: Shape 19">
              <a:extLst>
                <a:ext uri="{FF2B5EF4-FFF2-40B4-BE49-F238E27FC236}">
                  <a16:creationId xmlns:a16="http://schemas.microsoft.com/office/drawing/2014/main" id="{3C10B57D-6EFC-DAEA-5106-6C174BF821E1}"/>
                </a:ext>
              </a:extLst>
            </p:cNvPr>
            <p:cNvSpPr/>
            <p:nvPr/>
          </p:nvSpPr>
          <p:spPr>
            <a:xfrm rot="20129452">
              <a:off x="7421675" y="830850"/>
              <a:ext cx="1318428" cy="51855"/>
            </a:xfrm>
            <a:custGeom>
              <a:avLst/>
              <a:gdLst>
                <a:gd name="connsiteX0" fmla="*/ 0 w 1318428"/>
                <a:gd name="connsiteY0" fmla="*/ 25927 h 51855"/>
                <a:gd name="connsiteX1" fmla="*/ 1318428 w 1318428"/>
                <a:gd name="connsiteY1" fmla="*/ 25927 h 51855"/>
              </a:gdLst>
              <a:ahLst/>
              <a:cxnLst>
                <a:cxn ang="0">
                  <a:pos x="connsiteX0" y="connsiteY0"/>
                </a:cxn>
                <a:cxn ang="0">
                  <a:pos x="connsiteX1" y="connsiteY1"/>
                </a:cxn>
              </a:cxnLst>
              <a:rect l="l" t="t" r="r" b="b"/>
              <a:pathLst>
                <a:path w="1318428" h="51855">
                  <a:moveTo>
                    <a:pt x="0" y="25927"/>
                  </a:moveTo>
                  <a:lnTo>
                    <a:pt x="1318428" y="25927"/>
                  </a:lnTo>
                </a:path>
              </a:pathLst>
            </a:custGeom>
            <a:noFill/>
            <a:ln w="57150">
              <a:solidFill>
                <a:srgbClr val="FF0000"/>
              </a:solidFill>
              <a:headEnd type="none" w="med" len="med"/>
              <a:tailEnd type="arrow" w="med" len="med"/>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38953" tIns="-7033" rIns="638953" bIns="-7034"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1" name="Freeform: Shape 20">
              <a:extLst>
                <a:ext uri="{FF2B5EF4-FFF2-40B4-BE49-F238E27FC236}">
                  <a16:creationId xmlns:a16="http://schemas.microsoft.com/office/drawing/2014/main" id="{952E3D0A-94F6-CFB7-B8BB-10E98E4F6D82}"/>
                </a:ext>
              </a:extLst>
            </p:cNvPr>
            <p:cNvSpPr/>
            <p:nvPr/>
          </p:nvSpPr>
          <p:spPr>
            <a:xfrm>
              <a:off x="8680705" y="58097"/>
              <a:ext cx="2999078" cy="1050427"/>
            </a:xfrm>
            <a:custGeom>
              <a:avLst/>
              <a:gdLst>
                <a:gd name="connsiteX0" fmla="*/ 0 w 2999078"/>
                <a:gd name="connsiteY0" fmla="*/ 105043 h 1050427"/>
                <a:gd name="connsiteX1" fmla="*/ 105043 w 2999078"/>
                <a:gd name="connsiteY1" fmla="*/ 0 h 1050427"/>
                <a:gd name="connsiteX2" fmla="*/ 2894035 w 2999078"/>
                <a:gd name="connsiteY2" fmla="*/ 0 h 1050427"/>
                <a:gd name="connsiteX3" fmla="*/ 2999078 w 2999078"/>
                <a:gd name="connsiteY3" fmla="*/ 105043 h 1050427"/>
                <a:gd name="connsiteX4" fmla="*/ 2999078 w 2999078"/>
                <a:gd name="connsiteY4" fmla="*/ 945384 h 1050427"/>
                <a:gd name="connsiteX5" fmla="*/ 2894035 w 2999078"/>
                <a:gd name="connsiteY5" fmla="*/ 1050427 h 1050427"/>
                <a:gd name="connsiteX6" fmla="*/ 105043 w 2999078"/>
                <a:gd name="connsiteY6" fmla="*/ 1050427 h 1050427"/>
                <a:gd name="connsiteX7" fmla="*/ 0 w 2999078"/>
                <a:gd name="connsiteY7" fmla="*/ 945384 h 1050427"/>
                <a:gd name="connsiteX8" fmla="*/ 0 w 2999078"/>
                <a:gd name="connsiteY8" fmla="*/ 105043 h 10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1050427">
                  <a:moveTo>
                    <a:pt x="0" y="105043"/>
                  </a:moveTo>
                  <a:cubicBezTo>
                    <a:pt x="0" y="47029"/>
                    <a:pt x="47029" y="0"/>
                    <a:pt x="105043" y="0"/>
                  </a:cubicBezTo>
                  <a:lnTo>
                    <a:pt x="2894035" y="0"/>
                  </a:lnTo>
                  <a:cubicBezTo>
                    <a:pt x="2952049" y="0"/>
                    <a:pt x="2999078" y="47029"/>
                    <a:pt x="2999078" y="105043"/>
                  </a:cubicBezTo>
                  <a:lnTo>
                    <a:pt x="2999078" y="945384"/>
                  </a:lnTo>
                  <a:cubicBezTo>
                    <a:pt x="2999078" y="1003398"/>
                    <a:pt x="2952049" y="1050427"/>
                    <a:pt x="2894035" y="1050427"/>
                  </a:cubicBezTo>
                  <a:lnTo>
                    <a:pt x="105043" y="1050427"/>
                  </a:lnTo>
                  <a:cubicBezTo>
                    <a:pt x="47029" y="1050427"/>
                    <a:pt x="0" y="1003398"/>
                    <a:pt x="0" y="945384"/>
                  </a:cubicBezTo>
                  <a:lnTo>
                    <a:pt x="0" y="105043"/>
                  </a:lnTo>
                  <a:close/>
                </a:path>
              </a:pathLst>
            </a:custGeom>
            <a:solidFill>
              <a:srgbClr val="00B05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spcFirstLastPara="0" vert="horz" wrap="square" lIns="53626" tIns="53626" rIns="53626" bIns="53626" numCol="1" spcCol="1270" anchor="ctr" anchorCtr="0">
              <a:noAutofit/>
            </a:bodyPr>
            <a:lstStyle/>
            <a:p>
              <a:pPr marL="0" lvl="0" indent="0" algn="ctr" defTabSz="1600200">
                <a:lnSpc>
                  <a:spcPct val="90000"/>
                </a:lnSpc>
                <a:spcBef>
                  <a:spcPct val="0"/>
                </a:spcBef>
                <a:spcAft>
                  <a:spcPct val="35000"/>
                </a:spcAft>
                <a:buNone/>
              </a:pPr>
              <a:r>
                <a:rPr lang="en-US" sz="3600" kern="1200" dirty="0"/>
                <a:t>I/ ÁP LỰC</a:t>
              </a:r>
            </a:p>
          </p:txBody>
        </p:sp>
        <p:sp>
          <p:nvSpPr>
            <p:cNvPr id="22" name="Freeform: Shape 21">
              <a:extLst>
                <a:ext uri="{FF2B5EF4-FFF2-40B4-BE49-F238E27FC236}">
                  <a16:creationId xmlns:a16="http://schemas.microsoft.com/office/drawing/2014/main" id="{9F821A33-5331-8224-71CA-13D52004F44D}"/>
                </a:ext>
              </a:extLst>
            </p:cNvPr>
            <p:cNvSpPr/>
            <p:nvPr/>
          </p:nvSpPr>
          <p:spPr>
            <a:xfrm rot="1746019">
              <a:off x="7394420" y="1438175"/>
              <a:ext cx="1372937" cy="51855"/>
            </a:xfrm>
            <a:custGeom>
              <a:avLst/>
              <a:gdLst>
                <a:gd name="connsiteX0" fmla="*/ 0 w 1372937"/>
                <a:gd name="connsiteY0" fmla="*/ 25927 h 51855"/>
                <a:gd name="connsiteX1" fmla="*/ 1372937 w 1372937"/>
                <a:gd name="connsiteY1" fmla="*/ 25927 h 51855"/>
              </a:gdLst>
              <a:ahLst/>
              <a:cxnLst>
                <a:cxn ang="0">
                  <a:pos x="connsiteX0" y="connsiteY0"/>
                </a:cxn>
                <a:cxn ang="0">
                  <a:pos x="connsiteX1" y="connsiteY1"/>
                </a:cxn>
              </a:cxnLst>
              <a:rect l="l" t="t" r="r" b="b"/>
              <a:pathLst>
                <a:path w="1372937" h="51855">
                  <a:moveTo>
                    <a:pt x="0" y="25927"/>
                  </a:moveTo>
                  <a:lnTo>
                    <a:pt x="1372937" y="25927"/>
                  </a:lnTo>
                </a:path>
              </a:pathLst>
            </a:custGeom>
            <a:noFill/>
            <a:ln w="57150">
              <a:solidFill>
                <a:srgbClr val="FF0000"/>
              </a:solidFill>
              <a:headEnd type="none" w="med" len="med"/>
              <a:tailEnd type="arrow" w="med" len="med"/>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664845" tIns="-8397" rIns="664845" bIns="-8395"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3" name="Freeform: Shape 22">
              <a:extLst>
                <a:ext uri="{FF2B5EF4-FFF2-40B4-BE49-F238E27FC236}">
                  <a16:creationId xmlns:a16="http://schemas.microsoft.com/office/drawing/2014/main" id="{0F61BECA-2796-2346-ADDF-19D82E1386C6}"/>
                </a:ext>
              </a:extLst>
            </p:cNvPr>
            <p:cNvSpPr/>
            <p:nvPr/>
          </p:nvSpPr>
          <p:spPr>
            <a:xfrm>
              <a:off x="8680705" y="1333455"/>
              <a:ext cx="2999078" cy="929009"/>
            </a:xfrm>
            <a:custGeom>
              <a:avLst/>
              <a:gdLst>
                <a:gd name="connsiteX0" fmla="*/ 0 w 2999078"/>
                <a:gd name="connsiteY0" fmla="*/ 92901 h 929009"/>
                <a:gd name="connsiteX1" fmla="*/ 92901 w 2999078"/>
                <a:gd name="connsiteY1" fmla="*/ 0 h 929009"/>
                <a:gd name="connsiteX2" fmla="*/ 2906177 w 2999078"/>
                <a:gd name="connsiteY2" fmla="*/ 0 h 929009"/>
                <a:gd name="connsiteX3" fmla="*/ 2999078 w 2999078"/>
                <a:gd name="connsiteY3" fmla="*/ 92901 h 929009"/>
                <a:gd name="connsiteX4" fmla="*/ 2999078 w 2999078"/>
                <a:gd name="connsiteY4" fmla="*/ 836108 h 929009"/>
                <a:gd name="connsiteX5" fmla="*/ 2906177 w 2999078"/>
                <a:gd name="connsiteY5" fmla="*/ 929009 h 929009"/>
                <a:gd name="connsiteX6" fmla="*/ 92901 w 2999078"/>
                <a:gd name="connsiteY6" fmla="*/ 929009 h 929009"/>
                <a:gd name="connsiteX7" fmla="*/ 0 w 2999078"/>
                <a:gd name="connsiteY7" fmla="*/ 836108 h 929009"/>
                <a:gd name="connsiteX8" fmla="*/ 0 w 2999078"/>
                <a:gd name="connsiteY8" fmla="*/ 92901 h 92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929009">
                  <a:moveTo>
                    <a:pt x="0" y="92901"/>
                  </a:moveTo>
                  <a:cubicBezTo>
                    <a:pt x="0" y="41593"/>
                    <a:pt x="41593" y="0"/>
                    <a:pt x="92901" y="0"/>
                  </a:cubicBezTo>
                  <a:lnTo>
                    <a:pt x="2906177" y="0"/>
                  </a:lnTo>
                  <a:cubicBezTo>
                    <a:pt x="2957485" y="0"/>
                    <a:pt x="2999078" y="41593"/>
                    <a:pt x="2999078" y="92901"/>
                  </a:cubicBezTo>
                  <a:lnTo>
                    <a:pt x="2999078" y="836108"/>
                  </a:lnTo>
                  <a:cubicBezTo>
                    <a:pt x="2999078" y="887416"/>
                    <a:pt x="2957485" y="929009"/>
                    <a:pt x="2906177" y="929009"/>
                  </a:cubicBezTo>
                  <a:lnTo>
                    <a:pt x="92901" y="929009"/>
                  </a:lnTo>
                  <a:cubicBezTo>
                    <a:pt x="41593" y="929009"/>
                    <a:pt x="0" y="887416"/>
                    <a:pt x="0" y="836108"/>
                  </a:cubicBezTo>
                  <a:lnTo>
                    <a:pt x="0" y="92901"/>
                  </a:lnTo>
                  <a:close/>
                </a:path>
              </a:pathLst>
            </a:custGeom>
            <a:solidFill>
              <a:srgbClr val="00B05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spcFirstLastPara="0" vert="horz" wrap="square" lIns="50070" tIns="50070" rIns="50070" bIns="50070" numCol="1" spcCol="1270" anchor="ctr" anchorCtr="0">
              <a:noAutofit/>
            </a:bodyPr>
            <a:lstStyle/>
            <a:p>
              <a:pPr marL="0" lvl="0" indent="0" algn="ctr" defTabSz="1600200">
                <a:lnSpc>
                  <a:spcPct val="90000"/>
                </a:lnSpc>
                <a:spcBef>
                  <a:spcPct val="0"/>
                </a:spcBef>
                <a:spcAft>
                  <a:spcPct val="35000"/>
                </a:spcAft>
                <a:buNone/>
              </a:pPr>
              <a:r>
                <a:rPr lang="en-US" sz="3600" kern="1200" dirty="0"/>
                <a:t>II/ ÁP SUẤT</a:t>
              </a:r>
            </a:p>
          </p:txBody>
        </p:sp>
        <p:sp>
          <p:nvSpPr>
            <p:cNvPr id="24" name="Freeform: Shape 23">
              <a:extLst>
                <a:ext uri="{FF2B5EF4-FFF2-40B4-BE49-F238E27FC236}">
                  <a16:creationId xmlns:a16="http://schemas.microsoft.com/office/drawing/2014/main" id="{4E44B01D-489B-D319-8D00-8839EEEF7D39}"/>
                </a:ext>
              </a:extLst>
            </p:cNvPr>
            <p:cNvSpPr/>
            <p:nvPr/>
          </p:nvSpPr>
          <p:spPr>
            <a:xfrm rot="3415657">
              <a:off x="2678181" y="3493510"/>
              <a:ext cx="2483538" cy="787164"/>
            </a:xfrm>
            <a:custGeom>
              <a:avLst/>
              <a:gdLst>
                <a:gd name="connsiteX0" fmla="*/ 0 w 1990946"/>
                <a:gd name="connsiteY0" fmla="*/ 25927 h 51855"/>
                <a:gd name="connsiteX1" fmla="*/ 1990946 w 1990946"/>
                <a:gd name="connsiteY1" fmla="*/ 25927 h 51855"/>
              </a:gdLst>
              <a:ahLst/>
              <a:cxnLst>
                <a:cxn ang="0">
                  <a:pos x="connsiteX0" y="connsiteY0"/>
                </a:cxn>
                <a:cxn ang="0">
                  <a:pos x="connsiteX1" y="connsiteY1"/>
                </a:cxn>
              </a:cxnLst>
              <a:rect l="l" t="t" r="r" b="b"/>
              <a:pathLst>
                <a:path w="1990946" h="51855">
                  <a:moveTo>
                    <a:pt x="0" y="25927"/>
                  </a:moveTo>
                  <a:lnTo>
                    <a:pt x="1990946" y="25927"/>
                  </a:lnTo>
                </a:path>
              </a:pathLst>
            </a:custGeom>
            <a:noFill/>
            <a:ln w="57150">
              <a:solidFill>
                <a:srgbClr val="FF0000"/>
              </a:solidFill>
              <a:headEnd type="none" w="med" len="med"/>
              <a:tailEnd type="arrow" w="med" len="med"/>
            </a:ln>
          </p:spPr>
          <p:style>
            <a:lnRef idx="2">
              <a:scrgbClr r="0" g="0" b="0"/>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spcFirstLastPara="0" vert="horz" wrap="square" lIns="958400" tIns="-23847" rIns="958398" bIns="-23846"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25" name="Freeform: Shape 24">
              <a:extLst>
                <a:ext uri="{FF2B5EF4-FFF2-40B4-BE49-F238E27FC236}">
                  <a16:creationId xmlns:a16="http://schemas.microsoft.com/office/drawing/2014/main" id="{C7ED8550-8541-3DF8-BF5C-6CC571DDBE47}"/>
                </a:ext>
              </a:extLst>
            </p:cNvPr>
            <p:cNvSpPr/>
            <p:nvPr/>
          </p:nvSpPr>
          <p:spPr>
            <a:xfrm>
              <a:off x="4576501" y="4349538"/>
              <a:ext cx="2999078" cy="1499539"/>
            </a:xfrm>
            <a:custGeom>
              <a:avLst/>
              <a:gdLst>
                <a:gd name="connsiteX0" fmla="*/ 0 w 2999078"/>
                <a:gd name="connsiteY0" fmla="*/ 149954 h 1499539"/>
                <a:gd name="connsiteX1" fmla="*/ 149954 w 2999078"/>
                <a:gd name="connsiteY1" fmla="*/ 0 h 1499539"/>
                <a:gd name="connsiteX2" fmla="*/ 2849124 w 2999078"/>
                <a:gd name="connsiteY2" fmla="*/ 0 h 1499539"/>
                <a:gd name="connsiteX3" fmla="*/ 2999078 w 2999078"/>
                <a:gd name="connsiteY3" fmla="*/ 149954 h 1499539"/>
                <a:gd name="connsiteX4" fmla="*/ 2999078 w 2999078"/>
                <a:gd name="connsiteY4" fmla="*/ 1349585 h 1499539"/>
                <a:gd name="connsiteX5" fmla="*/ 2849124 w 2999078"/>
                <a:gd name="connsiteY5" fmla="*/ 1499539 h 1499539"/>
                <a:gd name="connsiteX6" fmla="*/ 149954 w 2999078"/>
                <a:gd name="connsiteY6" fmla="*/ 1499539 h 1499539"/>
                <a:gd name="connsiteX7" fmla="*/ 0 w 2999078"/>
                <a:gd name="connsiteY7" fmla="*/ 1349585 h 1499539"/>
                <a:gd name="connsiteX8" fmla="*/ 0 w 2999078"/>
                <a:gd name="connsiteY8" fmla="*/ 149954 h 149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1499539">
                  <a:moveTo>
                    <a:pt x="0" y="149954"/>
                  </a:moveTo>
                  <a:cubicBezTo>
                    <a:pt x="0" y="67137"/>
                    <a:pt x="67137" y="0"/>
                    <a:pt x="149954" y="0"/>
                  </a:cubicBezTo>
                  <a:lnTo>
                    <a:pt x="2849124" y="0"/>
                  </a:lnTo>
                  <a:cubicBezTo>
                    <a:pt x="2931941" y="0"/>
                    <a:pt x="2999078" y="67137"/>
                    <a:pt x="2999078" y="149954"/>
                  </a:cubicBezTo>
                  <a:lnTo>
                    <a:pt x="2999078" y="1349585"/>
                  </a:lnTo>
                  <a:cubicBezTo>
                    <a:pt x="2999078" y="1432402"/>
                    <a:pt x="2931941" y="1499539"/>
                    <a:pt x="2849124" y="1499539"/>
                  </a:cubicBezTo>
                  <a:lnTo>
                    <a:pt x="149954" y="1499539"/>
                  </a:lnTo>
                  <a:cubicBezTo>
                    <a:pt x="67137" y="1499539"/>
                    <a:pt x="0" y="1432402"/>
                    <a:pt x="0" y="1349585"/>
                  </a:cubicBezTo>
                  <a:lnTo>
                    <a:pt x="0" y="149954"/>
                  </a:lnTo>
                  <a:close/>
                </a:path>
              </a:pathLst>
            </a:custGeom>
            <a:solidFill>
              <a:srgbClr val="8D06CA"/>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txBody>
            <a:bodyPr spcFirstLastPara="0" vert="horz" wrap="square" lIns="66780" tIns="66780" rIns="66780" bIns="66780" numCol="1" spcCol="1270" anchor="ctr" anchorCtr="0">
              <a:noAutofit/>
            </a:bodyPr>
            <a:lstStyle/>
            <a:p>
              <a:pPr marL="0" lvl="0" indent="0" algn="ctr" defTabSz="1600200">
                <a:lnSpc>
                  <a:spcPct val="90000"/>
                </a:lnSpc>
                <a:spcBef>
                  <a:spcPct val="0"/>
                </a:spcBef>
                <a:spcAft>
                  <a:spcPct val="35000"/>
                </a:spcAft>
                <a:buNone/>
              </a:pPr>
              <a:r>
                <a:rPr lang="en-US" sz="3600" b="1" dirty="0">
                  <a:ln>
                    <a:solidFill>
                      <a:schemeClr val="accent1"/>
                    </a:solidFill>
                  </a:ln>
                  <a:solidFill>
                    <a:schemeClr val="bg1"/>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TIẾT 2</a:t>
              </a:r>
              <a:endParaRPr lang="en-US" sz="3600" kern="1200" dirty="0">
                <a:ln>
                  <a:solidFill>
                    <a:schemeClr val="accent1"/>
                  </a:solidFill>
                </a:ln>
                <a:solidFill>
                  <a:schemeClr val="bg1"/>
                </a:solidFill>
              </a:endParaRPr>
            </a:p>
          </p:txBody>
        </p:sp>
        <p:sp>
          <p:nvSpPr>
            <p:cNvPr id="26" name="Freeform: Shape 25">
              <a:extLst>
                <a:ext uri="{FF2B5EF4-FFF2-40B4-BE49-F238E27FC236}">
                  <a16:creationId xmlns:a16="http://schemas.microsoft.com/office/drawing/2014/main" id="{01F0CA7D-AD50-A13E-A417-2A0F978C8A63}"/>
                </a:ext>
              </a:extLst>
            </p:cNvPr>
            <p:cNvSpPr/>
            <p:nvPr/>
          </p:nvSpPr>
          <p:spPr>
            <a:xfrm rot="2428327" flipV="1">
              <a:off x="7437895" y="5545852"/>
              <a:ext cx="1452276" cy="285068"/>
            </a:xfrm>
            <a:custGeom>
              <a:avLst/>
              <a:gdLst>
                <a:gd name="connsiteX0" fmla="*/ 0 w 1681083"/>
                <a:gd name="connsiteY0" fmla="*/ 25927 h 51855"/>
                <a:gd name="connsiteX1" fmla="*/ 1681083 w 1681083"/>
                <a:gd name="connsiteY1" fmla="*/ 25927 h 51855"/>
              </a:gdLst>
              <a:ahLst/>
              <a:cxnLst>
                <a:cxn ang="0">
                  <a:pos x="connsiteX0" y="connsiteY0"/>
                </a:cxn>
                <a:cxn ang="0">
                  <a:pos x="connsiteX1" y="connsiteY1"/>
                </a:cxn>
              </a:cxnLst>
              <a:rect l="l" t="t" r="r" b="b"/>
              <a:pathLst>
                <a:path w="1681083" h="51855">
                  <a:moveTo>
                    <a:pt x="0" y="25927"/>
                  </a:moveTo>
                  <a:lnTo>
                    <a:pt x="1681083" y="25927"/>
                  </a:lnTo>
                </a:path>
              </a:pathLst>
            </a:custGeom>
            <a:noFill/>
            <a:ln w="57150">
              <a:solidFill>
                <a:srgbClr val="FF0000"/>
              </a:solidFill>
              <a:headEnd type="none" w="med" len="med"/>
              <a:tailEnd type="arrow" w="med" len="med"/>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811213" tIns="-16099" rIns="811215" bIns="-16101"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27" name="Freeform: Shape 26">
              <a:extLst>
                <a:ext uri="{FF2B5EF4-FFF2-40B4-BE49-F238E27FC236}">
                  <a16:creationId xmlns:a16="http://schemas.microsoft.com/office/drawing/2014/main" id="{0AE733D4-9065-2447-25F0-E3D02A04325E}"/>
                </a:ext>
              </a:extLst>
            </p:cNvPr>
            <p:cNvSpPr/>
            <p:nvPr/>
          </p:nvSpPr>
          <p:spPr>
            <a:xfrm>
              <a:off x="8667779" y="2436591"/>
              <a:ext cx="2999078" cy="1144478"/>
            </a:xfrm>
            <a:custGeom>
              <a:avLst/>
              <a:gdLst>
                <a:gd name="connsiteX0" fmla="*/ 0 w 2999078"/>
                <a:gd name="connsiteY0" fmla="*/ 114448 h 1144478"/>
                <a:gd name="connsiteX1" fmla="*/ 114448 w 2999078"/>
                <a:gd name="connsiteY1" fmla="*/ 0 h 1144478"/>
                <a:gd name="connsiteX2" fmla="*/ 2884630 w 2999078"/>
                <a:gd name="connsiteY2" fmla="*/ 0 h 1144478"/>
                <a:gd name="connsiteX3" fmla="*/ 2999078 w 2999078"/>
                <a:gd name="connsiteY3" fmla="*/ 114448 h 1144478"/>
                <a:gd name="connsiteX4" fmla="*/ 2999078 w 2999078"/>
                <a:gd name="connsiteY4" fmla="*/ 1030030 h 1144478"/>
                <a:gd name="connsiteX5" fmla="*/ 2884630 w 2999078"/>
                <a:gd name="connsiteY5" fmla="*/ 1144478 h 1144478"/>
                <a:gd name="connsiteX6" fmla="*/ 114448 w 2999078"/>
                <a:gd name="connsiteY6" fmla="*/ 1144478 h 1144478"/>
                <a:gd name="connsiteX7" fmla="*/ 0 w 2999078"/>
                <a:gd name="connsiteY7" fmla="*/ 1030030 h 1144478"/>
                <a:gd name="connsiteX8" fmla="*/ 0 w 2999078"/>
                <a:gd name="connsiteY8" fmla="*/ 114448 h 114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1144478">
                  <a:moveTo>
                    <a:pt x="0" y="114448"/>
                  </a:moveTo>
                  <a:cubicBezTo>
                    <a:pt x="0" y="51240"/>
                    <a:pt x="51240" y="0"/>
                    <a:pt x="114448" y="0"/>
                  </a:cubicBezTo>
                  <a:lnTo>
                    <a:pt x="2884630" y="0"/>
                  </a:lnTo>
                  <a:cubicBezTo>
                    <a:pt x="2947838" y="0"/>
                    <a:pt x="2999078" y="51240"/>
                    <a:pt x="2999078" y="114448"/>
                  </a:cubicBezTo>
                  <a:lnTo>
                    <a:pt x="2999078" y="1030030"/>
                  </a:lnTo>
                  <a:cubicBezTo>
                    <a:pt x="2999078" y="1093238"/>
                    <a:pt x="2947838" y="1144478"/>
                    <a:pt x="2884630" y="1144478"/>
                  </a:cubicBezTo>
                  <a:lnTo>
                    <a:pt x="114448" y="1144478"/>
                  </a:lnTo>
                  <a:cubicBezTo>
                    <a:pt x="51240" y="1144478"/>
                    <a:pt x="0" y="1093238"/>
                    <a:pt x="0" y="1030030"/>
                  </a:cubicBezTo>
                  <a:lnTo>
                    <a:pt x="0" y="114448"/>
                  </a:lnTo>
                  <a:close/>
                </a:path>
              </a:pathLst>
            </a:custGeom>
            <a:solidFill>
              <a:srgbClr val="00B05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spcFirstLastPara="0" vert="horz" wrap="square" lIns="56381" tIns="56381" rIns="56381" bIns="56381" numCol="1" spcCol="1270" anchor="ctr" anchorCtr="0">
              <a:noAutofit/>
            </a:bodyPr>
            <a:lstStyle/>
            <a:p>
              <a:pPr marL="0" lvl="0" indent="0" algn="ctr" defTabSz="1600200">
                <a:lnSpc>
                  <a:spcPct val="90000"/>
                </a:lnSpc>
                <a:spcBef>
                  <a:spcPct val="0"/>
                </a:spcBef>
                <a:spcAft>
                  <a:spcPct val="35000"/>
                </a:spcAft>
                <a:buNone/>
              </a:pPr>
              <a:r>
                <a:rPr lang="en-US" sz="3600" kern="1200" dirty="0"/>
                <a:t>1/ </a:t>
              </a:r>
              <a:r>
                <a:rPr lang="en-US" sz="3600" kern="1200" dirty="0" err="1"/>
                <a:t>Yếu</a:t>
              </a:r>
              <a:r>
                <a:rPr lang="en-US" sz="3600" kern="1200" dirty="0"/>
                <a:t> </a:t>
              </a:r>
              <a:r>
                <a:rPr lang="en-US" sz="3600" kern="1200" dirty="0" err="1"/>
                <a:t>tố</a:t>
              </a:r>
              <a:r>
                <a:rPr lang="en-US" sz="3600" kern="1200" dirty="0"/>
                <a:t> </a:t>
              </a:r>
              <a:r>
                <a:rPr lang="en-US" sz="3600" kern="1200" dirty="0" err="1"/>
                <a:t>ảnh</a:t>
              </a:r>
              <a:r>
                <a:rPr lang="en-US" sz="3600" kern="1200" dirty="0"/>
                <a:t> </a:t>
              </a:r>
              <a:r>
                <a:rPr lang="en-US" sz="3600" kern="1200" dirty="0" err="1"/>
                <a:t>hưởng</a:t>
              </a:r>
              <a:r>
                <a:rPr lang="en-US" sz="3600" kern="1200" dirty="0"/>
                <a:t> (TN)</a:t>
              </a:r>
            </a:p>
          </p:txBody>
        </p:sp>
        <p:sp>
          <p:nvSpPr>
            <p:cNvPr id="28" name="Freeform: Shape 27">
              <a:extLst>
                <a:ext uri="{FF2B5EF4-FFF2-40B4-BE49-F238E27FC236}">
                  <a16:creationId xmlns:a16="http://schemas.microsoft.com/office/drawing/2014/main" id="{E3E2C39D-0923-9D8D-4251-551973BE44AE}"/>
                </a:ext>
              </a:extLst>
            </p:cNvPr>
            <p:cNvSpPr/>
            <p:nvPr/>
          </p:nvSpPr>
          <p:spPr>
            <a:xfrm rot="21361914">
              <a:off x="7621348" y="5143408"/>
              <a:ext cx="1089278" cy="51855"/>
            </a:xfrm>
            <a:custGeom>
              <a:avLst/>
              <a:gdLst>
                <a:gd name="connsiteX0" fmla="*/ 0 w 1089278"/>
                <a:gd name="connsiteY0" fmla="*/ 25927 h 51855"/>
                <a:gd name="connsiteX1" fmla="*/ 1089278 w 1089278"/>
                <a:gd name="connsiteY1" fmla="*/ 25927 h 51855"/>
              </a:gdLst>
              <a:ahLst/>
              <a:cxnLst>
                <a:cxn ang="0">
                  <a:pos x="connsiteX0" y="connsiteY0"/>
                </a:cxn>
                <a:cxn ang="0">
                  <a:pos x="connsiteX1" y="connsiteY1"/>
                </a:cxn>
              </a:cxnLst>
              <a:rect l="l" t="t" r="r" b="b"/>
              <a:pathLst>
                <a:path w="1089278" h="51855">
                  <a:moveTo>
                    <a:pt x="0" y="25927"/>
                  </a:moveTo>
                  <a:lnTo>
                    <a:pt x="1089278" y="25927"/>
                  </a:lnTo>
                </a:path>
              </a:pathLst>
            </a:custGeom>
            <a:noFill/>
            <a:ln w="57150">
              <a:solidFill>
                <a:srgbClr val="FF0000"/>
              </a:solidFill>
              <a:headEnd type="none" w="med" len="med"/>
              <a:tailEnd type="arrow" w="med" len="med"/>
            </a:ln>
          </p:spPr>
          <p:style>
            <a:lnRef idx="2">
              <a:scrgbClr r="0" g="0" b="0"/>
            </a:lnRef>
            <a:fillRef idx="0">
              <a:scrgbClr r="0" g="0" b="0"/>
            </a:fillRef>
            <a:effectRef idx="0">
              <a:schemeClr val="accent2">
                <a:tint val="70000"/>
                <a:hueOff val="0"/>
                <a:satOff val="0"/>
                <a:lumOff val="0"/>
                <a:alphaOff val="0"/>
              </a:schemeClr>
            </a:effectRef>
            <a:fontRef idx="minor">
              <a:schemeClr val="tx1">
                <a:hueOff val="0"/>
                <a:satOff val="0"/>
                <a:lumOff val="0"/>
                <a:alphaOff val="0"/>
              </a:schemeClr>
            </a:fontRef>
          </p:style>
          <p:txBody>
            <a:bodyPr spcFirstLastPara="0" vert="horz" wrap="square" lIns="530107" tIns="-1306" rIns="530107" bIns="-1303"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29" name="Freeform: Shape 28">
              <a:extLst>
                <a:ext uri="{FF2B5EF4-FFF2-40B4-BE49-F238E27FC236}">
                  <a16:creationId xmlns:a16="http://schemas.microsoft.com/office/drawing/2014/main" id="{15F6876D-427A-AF7C-6DB1-FE51FF29A9D4}"/>
                </a:ext>
              </a:extLst>
            </p:cNvPr>
            <p:cNvSpPr/>
            <p:nvPr/>
          </p:nvSpPr>
          <p:spPr>
            <a:xfrm>
              <a:off x="8682216" y="3734892"/>
              <a:ext cx="2999078" cy="986606"/>
            </a:xfrm>
            <a:custGeom>
              <a:avLst/>
              <a:gdLst>
                <a:gd name="connsiteX0" fmla="*/ 0 w 2999078"/>
                <a:gd name="connsiteY0" fmla="*/ 98661 h 986606"/>
                <a:gd name="connsiteX1" fmla="*/ 98661 w 2999078"/>
                <a:gd name="connsiteY1" fmla="*/ 0 h 986606"/>
                <a:gd name="connsiteX2" fmla="*/ 2900417 w 2999078"/>
                <a:gd name="connsiteY2" fmla="*/ 0 h 986606"/>
                <a:gd name="connsiteX3" fmla="*/ 2999078 w 2999078"/>
                <a:gd name="connsiteY3" fmla="*/ 98661 h 986606"/>
                <a:gd name="connsiteX4" fmla="*/ 2999078 w 2999078"/>
                <a:gd name="connsiteY4" fmla="*/ 887945 h 986606"/>
                <a:gd name="connsiteX5" fmla="*/ 2900417 w 2999078"/>
                <a:gd name="connsiteY5" fmla="*/ 986606 h 986606"/>
                <a:gd name="connsiteX6" fmla="*/ 98661 w 2999078"/>
                <a:gd name="connsiteY6" fmla="*/ 986606 h 986606"/>
                <a:gd name="connsiteX7" fmla="*/ 0 w 2999078"/>
                <a:gd name="connsiteY7" fmla="*/ 887945 h 986606"/>
                <a:gd name="connsiteX8" fmla="*/ 0 w 2999078"/>
                <a:gd name="connsiteY8" fmla="*/ 98661 h 98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9078" h="986606">
                  <a:moveTo>
                    <a:pt x="0" y="98661"/>
                  </a:moveTo>
                  <a:cubicBezTo>
                    <a:pt x="0" y="44172"/>
                    <a:pt x="44172" y="0"/>
                    <a:pt x="98661" y="0"/>
                  </a:cubicBezTo>
                  <a:lnTo>
                    <a:pt x="2900417" y="0"/>
                  </a:lnTo>
                  <a:cubicBezTo>
                    <a:pt x="2954906" y="0"/>
                    <a:pt x="2999078" y="44172"/>
                    <a:pt x="2999078" y="98661"/>
                  </a:cubicBezTo>
                  <a:lnTo>
                    <a:pt x="2999078" y="887945"/>
                  </a:lnTo>
                  <a:cubicBezTo>
                    <a:pt x="2999078" y="942434"/>
                    <a:pt x="2954906" y="986606"/>
                    <a:pt x="2900417" y="986606"/>
                  </a:cubicBezTo>
                  <a:lnTo>
                    <a:pt x="98661" y="986606"/>
                  </a:lnTo>
                  <a:cubicBezTo>
                    <a:pt x="44172" y="986606"/>
                    <a:pt x="0" y="942434"/>
                    <a:pt x="0" y="887945"/>
                  </a:cubicBezTo>
                  <a:lnTo>
                    <a:pt x="0" y="98661"/>
                  </a:lnTo>
                  <a:close/>
                </a:path>
              </a:pathLst>
            </a:custGeom>
            <a:solidFill>
              <a:srgbClr val="00B05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spcFirstLastPara="0" vert="horz" wrap="square" lIns="51757" tIns="51757" rIns="51757" bIns="51757" numCol="1" spcCol="1270" anchor="ctr" anchorCtr="0">
              <a:noAutofit/>
            </a:bodyPr>
            <a:lstStyle/>
            <a:p>
              <a:pPr marL="0" lvl="0" indent="0" algn="ctr" defTabSz="1600200">
                <a:lnSpc>
                  <a:spcPct val="90000"/>
                </a:lnSpc>
                <a:spcBef>
                  <a:spcPct val="0"/>
                </a:spcBef>
                <a:spcAft>
                  <a:spcPct val="35000"/>
                </a:spcAft>
                <a:buNone/>
              </a:pPr>
              <a:r>
                <a:rPr lang="en-US" sz="3600" kern="1200" dirty="0"/>
                <a:t>2/</a:t>
              </a:r>
              <a:r>
                <a:rPr lang="en-US" sz="3600" kern="1200" dirty="0" err="1"/>
                <a:t>Công</a:t>
              </a:r>
              <a:r>
                <a:rPr lang="en-US" sz="3600" kern="1200" dirty="0"/>
                <a:t> </a:t>
              </a:r>
              <a:r>
                <a:rPr lang="en-US" sz="3600" kern="1200" dirty="0" err="1"/>
                <a:t>thức</a:t>
              </a:r>
              <a:r>
                <a:rPr lang="en-US" sz="3600" kern="1200" dirty="0"/>
                <a:t> </a:t>
              </a:r>
              <a:r>
                <a:rPr lang="en-US" sz="3600" kern="1200" dirty="0" err="1"/>
                <a:t>tính</a:t>
              </a:r>
              <a:r>
                <a:rPr lang="en-US" sz="3600" kern="1200" dirty="0"/>
                <a:t> </a:t>
              </a:r>
              <a:r>
                <a:rPr lang="en-US" sz="3600" kern="1200" dirty="0" err="1"/>
                <a:t>áp</a:t>
              </a:r>
              <a:r>
                <a:rPr lang="en-US" sz="3600" kern="1200" dirty="0"/>
                <a:t> </a:t>
              </a:r>
              <a:r>
                <a:rPr lang="en-US" sz="3600" kern="1200" dirty="0" err="1"/>
                <a:t>suất</a:t>
              </a:r>
              <a:endParaRPr lang="en-US" sz="3600" kern="1200" dirty="0"/>
            </a:p>
          </p:txBody>
        </p:sp>
      </p:grpSp>
      <p:sp>
        <p:nvSpPr>
          <p:cNvPr id="8" name="TextBox 7">
            <a:extLst>
              <a:ext uri="{FF2B5EF4-FFF2-40B4-BE49-F238E27FC236}">
                <a16:creationId xmlns:a16="http://schemas.microsoft.com/office/drawing/2014/main" id="{23B259F1-D9E6-4BDA-AB8A-7EAFC4C1A96D}"/>
              </a:ext>
            </a:extLst>
          </p:cNvPr>
          <p:cNvSpPr txBox="1"/>
          <p:nvPr/>
        </p:nvSpPr>
        <p:spPr>
          <a:xfrm>
            <a:off x="-615213" y="-5770"/>
            <a:ext cx="5715000" cy="784830"/>
          </a:xfrm>
          <a:prstGeom prst="rect">
            <a:avLst/>
          </a:prstGeom>
          <a:noFill/>
        </p:spPr>
        <p:txBody>
          <a:bodyPr wrap="square">
            <a:spAutoFit/>
          </a:bodyPr>
          <a:lstStyle/>
          <a:p>
            <a:pPr algn="ctr" defTabSz="857250"/>
            <a:r>
              <a:rPr lang="en-US" altLang="vi-VN" sz="4500" b="1" dirty="0" err="1">
                <a:ln>
                  <a:solidFill>
                    <a:srgbClr val="0000FF"/>
                  </a:solidFill>
                </a:ln>
                <a:solidFill>
                  <a:srgbClr val="0000FF"/>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Nội</a:t>
            </a:r>
            <a:r>
              <a:rPr lang="en-US" altLang="vi-VN" sz="4500" b="1" dirty="0">
                <a:ln>
                  <a:solidFill>
                    <a:srgbClr val="0000FF"/>
                  </a:solidFill>
                </a:ln>
                <a:solidFill>
                  <a:srgbClr val="0000FF"/>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dung </a:t>
            </a:r>
            <a:r>
              <a:rPr lang="en-US" altLang="vi-VN" sz="4500" b="1" dirty="0" err="1">
                <a:ln>
                  <a:solidFill>
                    <a:srgbClr val="0000FF"/>
                  </a:solidFill>
                </a:ln>
                <a:solidFill>
                  <a:srgbClr val="0000FF"/>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bài</a:t>
            </a:r>
            <a:r>
              <a:rPr lang="en-US" altLang="vi-VN" sz="4500" b="1" dirty="0">
                <a:ln>
                  <a:solidFill>
                    <a:srgbClr val="0000FF"/>
                  </a:solidFill>
                </a:ln>
                <a:solidFill>
                  <a:srgbClr val="0000FF"/>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 </a:t>
            </a:r>
            <a:r>
              <a:rPr lang="en-US" altLang="vi-VN" sz="4500" b="1" dirty="0" err="1">
                <a:ln>
                  <a:solidFill>
                    <a:srgbClr val="0000FF"/>
                  </a:solidFill>
                </a:ln>
                <a:solidFill>
                  <a:srgbClr val="0000FF"/>
                </a:solidFill>
                <a:effectLst>
                  <a:outerShdw blurRad="60007" dist="310007" dir="7680000" sy="30000" kx="1300200" algn="ctr" rotWithShape="0">
                    <a:prstClr val="black">
                      <a:alpha val="32000"/>
                    </a:prstClr>
                  </a:outerShdw>
                </a:effectLst>
                <a:latin typeface="#9Slide05 SVNFlamingo Script" panose="00000500000000000000" pitchFamily="2" charset="0"/>
                <a:cs typeface="Times New Roman" panose="02020603050405020304" pitchFamily="18" charset="0"/>
              </a:rPr>
              <a:t>học</a:t>
            </a:r>
            <a:endParaRPr lang="en-US" sz="4500" dirty="0">
              <a:solidFill>
                <a:prstClr val="black"/>
              </a:solidFill>
              <a:latin typeface="Calibri" panose="020F0502020204030204"/>
            </a:endParaRPr>
          </a:p>
        </p:txBody>
      </p:sp>
      <p:cxnSp>
        <p:nvCxnSpPr>
          <p:cNvPr id="3" name="Straight Arrow Connector 2">
            <a:extLst>
              <a:ext uri="{FF2B5EF4-FFF2-40B4-BE49-F238E27FC236}">
                <a16:creationId xmlns:a16="http://schemas.microsoft.com/office/drawing/2014/main" id="{3C3059BF-0C41-606A-2E89-AB12417F1792}"/>
              </a:ext>
            </a:extLst>
          </p:cNvPr>
          <p:cNvCxnSpPr>
            <a:cxnSpLocks/>
          </p:cNvCxnSpPr>
          <p:nvPr/>
        </p:nvCxnSpPr>
        <p:spPr>
          <a:xfrm>
            <a:off x="7447280" y="1132840"/>
            <a:ext cx="1158240" cy="191516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CF92242-6901-A325-EFD8-285997FC990A}"/>
              </a:ext>
            </a:extLst>
          </p:cNvPr>
          <p:cNvGrpSpPr/>
          <p:nvPr/>
        </p:nvGrpSpPr>
        <p:grpSpPr>
          <a:xfrm>
            <a:off x="8682217" y="4855891"/>
            <a:ext cx="2999078" cy="986606"/>
            <a:chOff x="8398930" y="4009712"/>
            <a:chExt cx="2999078" cy="986606"/>
          </a:xfrm>
        </p:grpSpPr>
        <p:sp>
          <p:nvSpPr>
            <p:cNvPr id="10" name="Rectangle: Rounded Corners 9">
              <a:extLst>
                <a:ext uri="{FF2B5EF4-FFF2-40B4-BE49-F238E27FC236}">
                  <a16:creationId xmlns:a16="http://schemas.microsoft.com/office/drawing/2014/main" id="{1353D2D7-BA54-66CB-2D85-9A2F611F722F}"/>
                </a:ext>
              </a:extLst>
            </p:cNvPr>
            <p:cNvSpPr/>
            <p:nvPr/>
          </p:nvSpPr>
          <p:spPr>
            <a:xfrm>
              <a:off x="8398930" y="4009712"/>
              <a:ext cx="2999078" cy="986606"/>
            </a:xfrm>
            <a:prstGeom prst="roundRect">
              <a:avLst>
                <a:gd name="adj" fmla="val 10000"/>
              </a:avLst>
            </a:prstGeom>
            <a:solidFill>
              <a:srgbClr val="00B05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a:lstStyle/>
            <a:p>
              <a:endParaRPr lang="en-US"/>
            </a:p>
          </p:txBody>
        </p:sp>
        <p:sp>
          <p:nvSpPr>
            <p:cNvPr id="11" name="Rectangle: Rounded Corners 4">
              <a:extLst>
                <a:ext uri="{FF2B5EF4-FFF2-40B4-BE49-F238E27FC236}">
                  <a16:creationId xmlns:a16="http://schemas.microsoft.com/office/drawing/2014/main" id="{E7CC7136-DB46-950A-12A3-4515E82FEB65}"/>
                </a:ext>
              </a:extLst>
            </p:cNvPr>
            <p:cNvSpPr txBox="1"/>
            <p:nvPr/>
          </p:nvSpPr>
          <p:spPr>
            <a:xfrm>
              <a:off x="8427827" y="4038609"/>
              <a:ext cx="2941284" cy="928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dirty="0"/>
                <a:t>3/ </a:t>
              </a:r>
              <a:r>
                <a:rPr lang="en-US" sz="3600" dirty="0" err="1"/>
                <a:t>Công</a:t>
              </a:r>
              <a:r>
                <a:rPr lang="en-US" sz="3600" dirty="0"/>
                <a:t> </a:t>
              </a:r>
              <a:r>
                <a:rPr lang="en-US" sz="3600" dirty="0" err="1"/>
                <a:t>dụng</a:t>
              </a:r>
              <a:r>
                <a:rPr lang="en-US" sz="3600" dirty="0"/>
                <a:t> </a:t>
              </a:r>
              <a:r>
                <a:rPr lang="en-US" sz="3600" dirty="0" err="1"/>
                <a:t>của</a:t>
              </a:r>
              <a:r>
                <a:rPr lang="en-US" sz="3600" dirty="0"/>
                <a:t> </a:t>
              </a:r>
              <a:r>
                <a:rPr lang="en-US" sz="3600" dirty="0" err="1"/>
                <a:t>áp</a:t>
              </a:r>
              <a:r>
                <a:rPr lang="en-US" sz="3600" dirty="0"/>
                <a:t> </a:t>
              </a:r>
              <a:r>
                <a:rPr lang="en-US" sz="3600" dirty="0" err="1"/>
                <a:t>suất</a:t>
              </a:r>
              <a:r>
                <a:rPr lang="en-US" sz="3600" dirty="0"/>
                <a:t> </a:t>
              </a:r>
              <a:endParaRPr lang="en-US" sz="3600" kern="1200" dirty="0"/>
            </a:p>
          </p:txBody>
        </p:sp>
      </p:grpSp>
      <p:grpSp>
        <p:nvGrpSpPr>
          <p:cNvPr id="12" name="Group 11">
            <a:extLst>
              <a:ext uri="{FF2B5EF4-FFF2-40B4-BE49-F238E27FC236}">
                <a16:creationId xmlns:a16="http://schemas.microsoft.com/office/drawing/2014/main" id="{B4AFDB3A-5CA5-61C8-97FD-1023721EAC4D}"/>
              </a:ext>
            </a:extLst>
          </p:cNvPr>
          <p:cNvGrpSpPr/>
          <p:nvPr/>
        </p:nvGrpSpPr>
        <p:grpSpPr>
          <a:xfrm>
            <a:off x="8682217" y="5871394"/>
            <a:ext cx="2999078" cy="986606"/>
            <a:chOff x="8398930" y="4009712"/>
            <a:chExt cx="2999078" cy="986606"/>
          </a:xfrm>
        </p:grpSpPr>
        <p:sp>
          <p:nvSpPr>
            <p:cNvPr id="13" name="Rectangle: Rounded Corners 12">
              <a:extLst>
                <a:ext uri="{FF2B5EF4-FFF2-40B4-BE49-F238E27FC236}">
                  <a16:creationId xmlns:a16="http://schemas.microsoft.com/office/drawing/2014/main" id="{5EBE2593-1E56-8FB3-668F-177CE155AC3B}"/>
                </a:ext>
              </a:extLst>
            </p:cNvPr>
            <p:cNvSpPr/>
            <p:nvPr/>
          </p:nvSpPr>
          <p:spPr>
            <a:xfrm>
              <a:off x="8398930" y="4009712"/>
              <a:ext cx="2999078" cy="986606"/>
            </a:xfrm>
            <a:prstGeom prst="roundRect">
              <a:avLst>
                <a:gd name="adj" fmla="val 10000"/>
              </a:avLst>
            </a:prstGeom>
            <a:solidFill>
              <a:srgbClr val="00B050"/>
            </a:solidFill>
          </p:spPr>
          <p:style>
            <a:lnRef idx="3">
              <a:schemeClr val="lt1">
                <a:hueOff val="0"/>
                <a:satOff val="0"/>
                <a:lumOff val="0"/>
                <a:alphaOff val="0"/>
              </a:schemeClr>
            </a:lnRef>
            <a:fillRef idx="1">
              <a:scrgbClr r="0" g="0" b="0"/>
            </a:fillRef>
            <a:effectRef idx="1">
              <a:schemeClr val="accent5">
                <a:hueOff val="0"/>
                <a:satOff val="0"/>
                <a:lumOff val="0"/>
                <a:alphaOff val="0"/>
              </a:schemeClr>
            </a:effectRef>
            <a:fontRef idx="minor">
              <a:schemeClr val="lt1"/>
            </a:fontRef>
          </p:style>
          <p:txBody>
            <a:bodyPr/>
            <a:lstStyle/>
            <a:p>
              <a:endParaRPr lang="en-US"/>
            </a:p>
          </p:txBody>
        </p:sp>
        <p:sp>
          <p:nvSpPr>
            <p:cNvPr id="14" name="Rectangle: Rounded Corners 4">
              <a:extLst>
                <a:ext uri="{FF2B5EF4-FFF2-40B4-BE49-F238E27FC236}">
                  <a16:creationId xmlns:a16="http://schemas.microsoft.com/office/drawing/2014/main" id="{84A807FF-C19E-425C-9BCB-AF47C9B42B23}"/>
                </a:ext>
              </a:extLst>
            </p:cNvPr>
            <p:cNvSpPr txBox="1"/>
            <p:nvPr/>
          </p:nvSpPr>
          <p:spPr>
            <a:xfrm>
              <a:off x="8427827" y="4038609"/>
              <a:ext cx="2941284" cy="928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dirty="0"/>
                <a:t>III/  VẬN DỤNG</a:t>
              </a:r>
              <a:endParaRPr lang="en-US" sz="3600" kern="1200" dirty="0"/>
            </a:p>
          </p:txBody>
        </p:sp>
      </p:grpSp>
      <p:cxnSp>
        <p:nvCxnSpPr>
          <p:cNvPr id="33" name="Straight Arrow Connector 32">
            <a:extLst>
              <a:ext uri="{FF2B5EF4-FFF2-40B4-BE49-F238E27FC236}">
                <a16:creationId xmlns:a16="http://schemas.microsoft.com/office/drawing/2014/main" id="{A3940D29-5D0D-0D3C-ECB9-D37C2FCE0E58}"/>
              </a:ext>
            </a:extLst>
          </p:cNvPr>
          <p:cNvCxnSpPr>
            <a:cxnSpLocks/>
          </p:cNvCxnSpPr>
          <p:nvPr/>
        </p:nvCxnSpPr>
        <p:spPr>
          <a:xfrm>
            <a:off x="7447280" y="1170906"/>
            <a:ext cx="1218646" cy="32627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917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5114" b="95013" l="48814" r="94313"/>
                    </a14:imgEffect>
                  </a14:imgLayer>
                </a14:imgProps>
              </a:ext>
              <a:ext uri="{28A0092B-C50C-407E-A947-70E740481C1C}">
                <a14:useLocalDpi xmlns:a14="http://schemas.microsoft.com/office/drawing/2010/main" val="0"/>
              </a:ext>
            </a:extLst>
          </a:blip>
          <a:srcRect l="43127" t="50126"/>
          <a:stretch/>
        </p:blipFill>
        <p:spPr>
          <a:xfrm rot="838635">
            <a:off x="178390" y="5265672"/>
            <a:ext cx="1958134" cy="1717164"/>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3">
                    <a14:imgEffect>
                      <a14:backgroundRemoval t="5156" b="49844" l="53281" r="87500"/>
                    </a14:imgEffect>
                  </a14:imgLayer>
                </a14:imgProps>
              </a:ext>
              <a:ext uri="{28A0092B-C50C-407E-A947-70E740481C1C}">
                <a14:useLocalDpi xmlns:a14="http://schemas.microsoft.com/office/drawing/2010/main" val="0"/>
              </a:ext>
            </a:extLst>
          </a:blip>
          <a:srcRect l="49152" r="8236" b="48110"/>
          <a:stretch/>
        </p:blipFill>
        <p:spPr>
          <a:xfrm>
            <a:off x="10758712" y="5367015"/>
            <a:ext cx="1224385" cy="1490985"/>
          </a:xfrm>
          <a:prstGeom prst="rect">
            <a:avLst/>
          </a:prstGeom>
        </p:spPr>
      </p:pic>
      <p:sp>
        <p:nvSpPr>
          <p:cNvPr id="8" name="TextBox 7">
            <a:extLst>
              <a:ext uri="{FF2B5EF4-FFF2-40B4-BE49-F238E27FC236}">
                <a16:creationId xmlns:a16="http://schemas.microsoft.com/office/drawing/2014/main" id="{4189BABA-2CA6-A643-1C58-EC950F20C79D}"/>
              </a:ext>
            </a:extLst>
          </p:cNvPr>
          <p:cNvSpPr txBox="1"/>
          <p:nvPr/>
        </p:nvSpPr>
        <p:spPr>
          <a:xfrm>
            <a:off x="2033435" y="-29260"/>
            <a:ext cx="72978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HOẠT ĐỘNG NHÓM (7 PHÚT)</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864" b="96897" l="125" r="99500">
                        <a14:foregroundMark x1="22500" y1="69212" x2="23000" y2="87112"/>
                        <a14:foregroundMark x1="34750" y1="63723" x2="44375" y2="69212"/>
                        <a14:foregroundMark x1="60750" y1="65155" x2="70500" y2="68974"/>
                        <a14:foregroundMark x1="64250" y1="48449" x2="64750" y2="51074"/>
                        <a14:foregroundMark x1="43750" y1="17422" x2="47500" y2="21957"/>
                        <a14:foregroundMark x1="76000" y1="70644" x2="80250" y2="88544"/>
                      </a14:backgroundRemoval>
                    </a14:imgEffect>
                  </a14:imgLayer>
                </a14:imgProps>
              </a:ext>
              <a:ext uri="{28A0092B-C50C-407E-A947-70E740481C1C}">
                <a14:useLocalDpi xmlns:a14="http://schemas.microsoft.com/office/drawing/2010/main" val="0"/>
              </a:ext>
            </a:extLst>
          </a:blip>
          <a:stretch>
            <a:fillRect/>
          </a:stretch>
        </p:blipFill>
        <p:spPr>
          <a:xfrm>
            <a:off x="1752599" y="516642"/>
            <a:ext cx="7859486" cy="2229725"/>
          </a:xfrm>
          <a:prstGeom prst="rect">
            <a:avLst/>
          </a:prstGeom>
        </p:spPr>
      </p:pic>
      <p:sp>
        <p:nvSpPr>
          <p:cNvPr id="7" name="TextBox 6">
            <a:extLst>
              <a:ext uri="{FF2B5EF4-FFF2-40B4-BE49-F238E27FC236}">
                <a16:creationId xmlns:a16="http://schemas.microsoft.com/office/drawing/2014/main" id="{4F864694-B871-FF41-DED7-209FB4FCA949}"/>
              </a:ext>
            </a:extLst>
          </p:cNvPr>
          <p:cNvSpPr txBox="1"/>
          <p:nvPr/>
        </p:nvSpPr>
        <p:spPr>
          <a:xfrm>
            <a:off x="3049798" y="2367631"/>
            <a:ext cx="50618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872E4D82-E7D3-A4C4-2F9D-51BA19129C5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8902" y="3007360"/>
            <a:ext cx="11983097" cy="3333998"/>
          </a:xfrm>
          <a:prstGeom prst="rect">
            <a:avLst/>
          </a:prstGeom>
          <a:noFill/>
          <a:ln>
            <a:noFill/>
          </a:ln>
        </p:spPr>
      </p:pic>
      <p:sp>
        <p:nvSpPr>
          <p:cNvPr id="3" name="Text Box 51">
            <a:extLst>
              <a:ext uri="{FF2B5EF4-FFF2-40B4-BE49-F238E27FC236}">
                <a16:creationId xmlns:a16="http://schemas.microsoft.com/office/drawing/2014/main" id="{9B1D64D4-0F2C-9372-2B85-ED8F84FAF914}"/>
              </a:ext>
            </a:extLst>
          </p:cNvPr>
          <p:cNvSpPr txBox="1">
            <a:spLocks noChangeArrowheads="1"/>
          </p:cNvSpPr>
          <p:nvPr/>
        </p:nvSpPr>
        <p:spPr bwMode="auto">
          <a:xfrm>
            <a:off x="81280" y="6380797"/>
            <a:ext cx="12110720" cy="461665"/>
          </a:xfrm>
          <a:prstGeom prst="rect">
            <a:avLst/>
          </a:prstGeom>
          <a:solidFill>
            <a:schemeClr val="accent6">
              <a:lumMod val="40000"/>
              <a:lumOff val="6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NX: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Tác</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dụng</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của</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áp</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lực</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càng</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lớn</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khi</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áp</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lực</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và</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diện</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tích</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bị</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ép</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2049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10388" y="1524000"/>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2674" y="-495717"/>
            <a:ext cx="9098094" cy="533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C1C28EE-22AE-4ED5-D82F-DE4E0DCD2329}"/>
              </a:ext>
            </a:extLst>
          </p:cNvPr>
          <p:cNvSpPr txBox="1"/>
          <p:nvPr/>
        </p:nvSpPr>
        <p:spPr>
          <a:xfrm>
            <a:off x="1221285" y="1300479"/>
            <a:ext cx="6150176"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NHÓM BÁO CÁO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KẾT QUẢ THÍ NGHIỆM THÔNG QUA PHIẾU HỌC TẬP SỐ 2</a:t>
            </a:r>
            <a:endParaRPr kumimoji="0" 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61353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0CDB99A-FF56-18FA-F224-7C6FD6347DC4}"/>
              </a:ext>
            </a:extLst>
          </p:cNvPr>
          <p:cNvSpPr>
            <a:spLocks noChangeArrowheads="1"/>
          </p:cNvSpPr>
          <p:nvPr/>
        </p:nvSpPr>
        <p:spPr bwMode="auto">
          <a:xfrm>
            <a:off x="3241675" y="76200"/>
            <a:ext cx="5867400" cy="34845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15" name="Rectangle 3" descr="Sand">
            <a:extLst>
              <a:ext uri="{FF2B5EF4-FFF2-40B4-BE49-F238E27FC236}">
                <a16:creationId xmlns:a16="http://schemas.microsoft.com/office/drawing/2014/main" id="{525E31C4-8D80-7BF6-6AC3-9A1767A27A48}"/>
              </a:ext>
            </a:extLst>
          </p:cNvPr>
          <p:cNvSpPr>
            <a:spLocks noChangeArrowheads="1"/>
          </p:cNvSpPr>
          <p:nvPr/>
        </p:nvSpPr>
        <p:spPr bwMode="auto">
          <a:xfrm>
            <a:off x="3241675" y="2895600"/>
            <a:ext cx="5867400" cy="681049"/>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nvGrpSpPr>
          <p:cNvPr id="2" name="Group 4">
            <a:extLst>
              <a:ext uri="{FF2B5EF4-FFF2-40B4-BE49-F238E27FC236}">
                <a16:creationId xmlns:a16="http://schemas.microsoft.com/office/drawing/2014/main" id="{D81905D9-ED21-677B-A6D1-1B9B4FEE3FF5}"/>
              </a:ext>
            </a:extLst>
          </p:cNvPr>
          <p:cNvGrpSpPr>
            <a:grpSpLocks/>
          </p:cNvGrpSpPr>
          <p:nvPr/>
        </p:nvGrpSpPr>
        <p:grpSpPr bwMode="auto">
          <a:xfrm>
            <a:off x="5938838" y="2124075"/>
            <a:ext cx="1295400" cy="762000"/>
            <a:chOff x="3168" y="1752"/>
            <a:chExt cx="816" cy="480"/>
          </a:xfrm>
        </p:grpSpPr>
        <p:sp>
          <p:nvSpPr>
            <p:cNvPr id="13361" name="Rectangle 5">
              <a:extLst>
                <a:ext uri="{FF2B5EF4-FFF2-40B4-BE49-F238E27FC236}">
                  <a16:creationId xmlns:a16="http://schemas.microsoft.com/office/drawing/2014/main" id="{15BFCD00-0ABA-2A3A-1F20-473A4BC5FC5B}"/>
                </a:ext>
              </a:extLst>
            </p:cNvPr>
            <p:cNvSpPr>
              <a:spLocks noChangeArrowheads="1"/>
            </p:cNvSpPr>
            <p:nvPr/>
          </p:nvSpPr>
          <p:spPr bwMode="auto">
            <a:xfrm>
              <a:off x="3168" y="1992"/>
              <a:ext cx="816" cy="24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62" name="Rectangle 6">
              <a:extLst>
                <a:ext uri="{FF2B5EF4-FFF2-40B4-BE49-F238E27FC236}">
                  <a16:creationId xmlns:a16="http://schemas.microsoft.com/office/drawing/2014/main" id="{EEB61C75-3836-567C-80D8-202FB813BF42}"/>
                </a:ext>
              </a:extLst>
            </p:cNvPr>
            <p:cNvSpPr>
              <a:spLocks noChangeArrowheads="1"/>
            </p:cNvSpPr>
            <p:nvPr/>
          </p:nvSpPr>
          <p:spPr bwMode="auto">
            <a:xfrm>
              <a:off x="3168" y="1752"/>
              <a:ext cx="816" cy="24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sp>
        <p:nvSpPr>
          <p:cNvPr id="19464" name="Rectangle 8">
            <a:extLst>
              <a:ext uri="{FF2B5EF4-FFF2-40B4-BE49-F238E27FC236}">
                <a16:creationId xmlns:a16="http://schemas.microsoft.com/office/drawing/2014/main" id="{26910931-E7EA-F645-F847-E4742C83F2B3}"/>
              </a:ext>
            </a:extLst>
          </p:cNvPr>
          <p:cNvSpPr>
            <a:spLocks noChangeArrowheads="1"/>
          </p:cNvSpPr>
          <p:nvPr/>
        </p:nvSpPr>
        <p:spPr bwMode="auto">
          <a:xfrm>
            <a:off x="3962400" y="2514600"/>
            <a:ext cx="12954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19465" name="Picture 9" descr="tay2Cutout">
            <a:extLst>
              <a:ext uri="{FF2B5EF4-FFF2-40B4-BE49-F238E27FC236}">
                <a16:creationId xmlns:a16="http://schemas.microsoft.com/office/drawing/2014/main" id="{9F16C1BF-78B1-4F7F-6411-7620D9DCDA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5926" y="762001"/>
            <a:ext cx="14128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0">
            <a:extLst>
              <a:ext uri="{FF2B5EF4-FFF2-40B4-BE49-F238E27FC236}">
                <a16:creationId xmlns:a16="http://schemas.microsoft.com/office/drawing/2014/main" id="{F8690C91-FE31-385F-6726-981E7BE73979}"/>
              </a:ext>
            </a:extLst>
          </p:cNvPr>
          <p:cNvSpPr>
            <a:spLocks noChangeArrowheads="1"/>
          </p:cNvSpPr>
          <p:nvPr/>
        </p:nvSpPr>
        <p:spPr bwMode="auto">
          <a:xfrm>
            <a:off x="4051300" y="2514600"/>
            <a:ext cx="6858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467" name="Rectangle 11">
            <a:extLst>
              <a:ext uri="{FF2B5EF4-FFF2-40B4-BE49-F238E27FC236}">
                <a16:creationId xmlns:a16="http://schemas.microsoft.com/office/drawing/2014/main" id="{5C7FDCC5-C3B6-E274-A04E-682E85CFAE4E}"/>
              </a:ext>
            </a:extLst>
          </p:cNvPr>
          <p:cNvSpPr>
            <a:spLocks noChangeArrowheads="1"/>
          </p:cNvSpPr>
          <p:nvPr/>
        </p:nvSpPr>
        <p:spPr bwMode="auto">
          <a:xfrm>
            <a:off x="4953000" y="2514600"/>
            <a:ext cx="2413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19468" name="Picture 12" descr="tay2Cutout">
            <a:extLst>
              <a:ext uri="{FF2B5EF4-FFF2-40B4-BE49-F238E27FC236}">
                <a16:creationId xmlns:a16="http://schemas.microsoft.com/office/drawing/2014/main" id="{54264260-D97D-72C6-E050-E054E9BB8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4" y="609601"/>
            <a:ext cx="14128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9" name="Rectangle 13">
            <a:extLst>
              <a:ext uri="{FF2B5EF4-FFF2-40B4-BE49-F238E27FC236}">
                <a16:creationId xmlns:a16="http://schemas.microsoft.com/office/drawing/2014/main" id="{2E2A3B7D-39B6-FA05-C871-5E871896B2BE}"/>
              </a:ext>
            </a:extLst>
          </p:cNvPr>
          <p:cNvSpPr>
            <a:spLocks noChangeArrowheads="1"/>
          </p:cNvSpPr>
          <p:nvPr/>
        </p:nvSpPr>
        <p:spPr bwMode="auto">
          <a:xfrm>
            <a:off x="6027738" y="2124075"/>
            <a:ext cx="6096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470" name="Rectangle 14">
            <a:extLst>
              <a:ext uri="{FF2B5EF4-FFF2-40B4-BE49-F238E27FC236}">
                <a16:creationId xmlns:a16="http://schemas.microsoft.com/office/drawing/2014/main" id="{06DD5458-96F4-4259-148D-71F2364396E7}"/>
              </a:ext>
            </a:extLst>
          </p:cNvPr>
          <p:cNvSpPr>
            <a:spLocks noChangeArrowheads="1"/>
          </p:cNvSpPr>
          <p:nvPr/>
        </p:nvSpPr>
        <p:spPr bwMode="auto">
          <a:xfrm>
            <a:off x="6853238" y="2124075"/>
            <a:ext cx="2413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471" name="Rectangle 15">
            <a:extLst>
              <a:ext uri="{FF2B5EF4-FFF2-40B4-BE49-F238E27FC236}">
                <a16:creationId xmlns:a16="http://schemas.microsoft.com/office/drawing/2014/main" id="{ABE179BD-F1D9-662B-A743-CBB4DDB054C7}"/>
              </a:ext>
            </a:extLst>
          </p:cNvPr>
          <p:cNvSpPr>
            <a:spLocks noChangeArrowheads="1"/>
          </p:cNvSpPr>
          <p:nvPr/>
        </p:nvSpPr>
        <p:spPr bwMode="auto">
          <a:xfrm>
            <a:off x="5989638" y="2505075"/>
            <a:ext cx="609600" cy="381000"/>
          </a:xfrm>
          <a:prstGeom prst="rect">
            <a:avLst/>
          </a:prstGeom>
          <a:gradFill rotWithShape="1">
            <a:gsLst>
              <a:gs pos="0">
                <a:schemeClr val="bg2"/>
              </a:gs>
              <a:gs pos="100000">
                <a:schemeClr val="bg1"/>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25" name="Text Box 18">
            <a:extLst>
              <a:ext uri="{FF2B5EF4-FFF2-40B4-BE49-F238E27FC236}">
                <a16:creationId xmlns:a16="http://schemas.microsoft.com/office/drawing/2014/main" id="{10460C93-4E55-3376-BD01-B645269D8D42}"/>
              </a:ext>
            </a:extLst>
          </p:cNvPr>
          <p:cNvSpPr txBox="1">
            <a:spLocks noChangeArrowheads="1"/>
          </p:cNvSpPr>
          <p:nvPr/>
        </p:nvSpPr>
        <p:spPr bwMode="auto">
          <a:xfrm>
            <a:off x="4073525" y="304801"/>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500">
                <a:solidFill>
                  <a:srgbClr val="0000CC"/>
                </a:solidFill>
              </a:rPr>
              <a:t>(1)</a:t>
            </a:r>
          </a:p>
        </p:txBody>
      </p:sp>
      <p:sp>
        <p:nvSpPr>
          <p:cNvPr id="19475" name="Text Box 19">
            <a:extLst>
              <a:ext uri="{FF2B5EF4-FFF2-40B4-BE49-F238E27FC236}">
                <a16:creationId xmlns:a16="http://schemas.microsoft.com/office/drawing/2014/main" id="{9D0FC1E2-1643-03E8-57F7-796C7C36B71E}"/>
              </a:ext>
            </a:extLst>
          </p:cNvPr>
          <p:cNvSpPr txBox="1">
            <a:spLocks noChangeArrowheads="1"/>
          </p:cNvSpPr>
          <p:nvPr/>
        </p:nvSpPr>
        <p:spPr bwMode="auto">
          <a:xfrm>
            <a:off x="6164263" y="347664"/>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500">
                <a:solidFill>
                  <a:srgbClr val="0000CC"/>
                </a:solidFill>
              </a:rPr>
              <a:t>(2)</a:t>
            </a:r>
          </a:p>
        </p:txBody>
      </p:sp>
      <p:sp>
        <p:nvSpPr>
          <p:cNvPr id="13328" name="Rectangle 54">
            <a:extLst>
              <a:ext uri="{FF2B5EF4-FFF2-40B4-BE49-F238E27FC236}">
                <a16:creationId xmlns:a16="http://schemas.microsoft.com/office/drawing/2014/main" id="{4BABF5E3-DE9E-CCEA-E7F4-75171464C654}"/>
              </a:ext>
            </a:extLst>
          </p:cNvPr>
          <p:cNvSpPr>
            <a:spLocks noChangeArrowheads="1"/>
          </p:cNvSpPr>
          <p:nvPr/>
        </p:nvSpPr>
        <p:spPr bwMode="auto">
          <a:xfrm>
            <a:off x="7740650" y="5702300"/>
            <a:ext cx="2470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 h</a:t>
            </a:r>
            <a:r>
              <a:rPr lang="en-US" altLang="en-US" sz="2800" b="1" baseline="-25000">
                <a:solidFill>
                  <a:srgbClr val="000000"/>
                </a:solidFill>
              </a:rPr>
              <a:t>3  </a:t>
            </a:r>
            <a:r>
              <a:rPr lang="en-US" altLang="en-US" sz="2800" b="1">
                <a:solidFill>
                  <a:srgbClr val="000000"/>
                </a:solidFill>
              </a:rPr>
              <a:t>          h</a:t>
            </a:r>
            <a:r>
              <a:rPr lang="en-US" altLang="en-US" sz="2800" b="1" baseline="-25000">
                <a:solidFill>
                  <a:srgbClr val="000000"/>
                </a:solidFill>
              </a:rPr>
              <a:t>1</a:t>
            </a:r>
            <a:endParaRPr lang="vi-VN" altLang="en-US" sz="2800" b="1" baseline="-25000">
              <a:solidFill>
                <a:srgbClr val="000000"/>
              </a:solidFill>
            </a:endParaRPr>
          </a:p>
        </p:txBody>
      </p:sp>
      <p:sp>
        <p:nvSpPr>
          <p:cNvPr id="13329" name="Rectangle 55">
            <a:extLst>
              <a:ext uri="{FF2B5EF4-FFF2-40B4-BE49-F238E27FC236}">
                <a16:creationId xmlns:a16="http://schemas.microsoft.com/office/drawing/2014/main" id="{B68C447C-4463-861B-BB5A-47333A3B5B7C}"/>
              </a:ext>
            </a:extLst>
          </p:cNvPr>
          <p:cNvSpPr>
            <a:spLocks noChangeArrowheads="1"/>
          </p:cNvSpPr>
          <p:nvPr/>
        </p:nvSpPr>
        <p:spPr bwMode="auto">
          <a:xfrm>
            <a:off x="4356100" y="5702300"/>
            <a:ext cx="3384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en-US" altLang="en-US" sz="2800" b="1" dirty="0">
                <a:solidFill>
                  <a:srgbClr val="000000"/>
                </a:solidFill>
              </a:rPr>
              <a:t>      S</a:t>
            </a:r>
            <a:r>
              <a:rPr lang="en-US" altLang="en-US" sz="2800" b="1" baseline="-25000" dirty="0">
                <a:solidFill>
                  <a:srgbClr val="000000"/>
                </a:solidFill>
              </a:rPr>
              <a:t>3</a:t>
            </a:r>
            <a:r>
              <a:rPr lang="en-US" altLang="en-US" sz="2800" b="1" dirty="0">
                <a:solidFill>
                  <a:srgbClr val="000000"/>
                </a:solidFill>
              </a:rPr>
              <a:t>             S</a:t>
            </a:r>
            <a:r>
              <a:rPr lang="en-US" altLang="en-US" sz="2800" b="1" baseline="-25000" dirty="0">
                <a:solidFill>
                  <a:srgbClr val="000000"/>
                </a:solidFill>
              </a:rPr>
              <a:t>1</a:t>
            </a:r>
            <a:endParaRPr lang="vi-VN" altLang="en-US" sz="2800" b="1" baseline="-25000" dirty="0">
              <a:solidFill>
                <a:srgbClr val="000000"/>
              </a:solidFill>
            </a:endParaRPr>
          </a:p>
        </p:txBody>
      </p:sp>
      <p:sp>
        <p:nvSpPr>
          <p:cNvPr id="13330" name="Rectangle 56">
            <a:extLst>
              <a:ext uri="{FF2B5EF4-FFF2-40B4-BE49-F238E27FC236}">
                <a16:creationId xmlns:a16="http://schemas.microsoft.com/office/drawing/2014/main" id="{8B388F47-7C07-557E-3B88-2C2AD2DED6F7}"/>
              </a:ext>
            </a:extLst>
          </p:cNvPr>
          <p:cNvSpPr>
            <a:spLocks noChangeArrowheads="1"/>
          </p:cNvSpPr>
          <p:nvPr/>
        </p:nvSpPr>
        <p:spPr bwMode="auto">
          <a:xfrm>
            <a:off x="1981200" y="5702300"/>
            <a:ext cx="23749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F</a:t>
            </a:r>
            <a:r>
              <a:rPr lang="en-US" altLang="en-US" sz="2800" b="1" baseline="-25000">
                <a:solidFill>
                  <a:srgbClr val="000000"/>
                </a:solidFill>
              </a:rPr>
              <a:t>3</a:t>
            </a:r>
            <a:r>
              <a:rPr lang="en-US" altLang="en-US" sz="2800" b="1">
                <a:solidFill>
                  <a:srgbClr val="000000"/>
                </a:solidFill>
              </a:rPr>
              <a:t>         F</a:t>
            </a:r>
            <a:r>
              <a:rPr lang="en-US" altLang="en-US" sz="2800" b="1" baseline="-25000">
                <a:solidFill>
                  <a:srgbClr val="000000"/>
                </a:solidFill>
              </a:rPr>
              <a:t>1</a:t>
            </a:r>
            <a:endParaRPr lang="vi-VN" altLang="en-US" sz="2800" b="1" baseline="-25000">
              <a:solidFill>
                <a:srgbClr val="000000"/>
              </a:solidFill>
            </a:endParaRPr>
          </a:p>
        </p:txBody>
      </p:sp>
      <p:sp>
        <p:nvSpPr>
          <p:cNvPr id="13331" name="Rectangle 57">
            <a:extLst>
              <a:ext uri="{FF2B5EF4-FFF2-40B4-BE49-F238E27FC236}">
                <a16:creationId xmlns:a16="http://schemas.microsoft.com/office/drawing/2014/main" id="{178F6A6C-5F0D-4BA2-50DF-1FEA26897D9B}"/>
              </a:ext>
            </a:extLst>
          </p:cNvPr>
          <p:cNvSpPr>
            <a:spLocks noChangeArrowheads="1"/>
          </p:cNvSpPr>
          <p:nvPr/>
        </p:nvSpPr>
        <p:spPr bwMode="auto">
          <a:xfrm>
            <a:off x="7740650" y="4984750"/>
            <a:ext cx="2470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 h</a:t>
            </a:r>
            <a:r>
              <a:rPr lang="en-US" altLang="en-US" sz="2800" b="1" baseline="-25000">
                <a:solidFill>
                  <a:srgbClr val="000000"/>
                </a:solidFill>
              </a:rPr>
              <a:t>2</a:t>
            </a:r>
            <a:r>
              <a:rPr lang="en-US" altLang="en-US" sz="2800" b="1">
                <a:solidFill>
                  <a:srgbClr val="000000"/>
                </a:solidFill>
              </a:rPr>
              <a:t>           h</a:t>
            </a:r>
            <a:r>
              <a:rPr lang="en-US" altLang="en-US" sz="2800" b="1" baseline="-25000">
                <a:solidFill>
                  <a:srgbClr val="000000"/>
                </a:solidFill>
              </a:rPr>
              <a:t>1</a:t>
            </a:r>
            <a:endParaRPr lang="vi-VN" altLang="en-US" sz="2800" b="1" baseline="-25000">
              <a:solidFill>
                <a:srgbClr val="000000"/>
              </a:solidFill>
            </a:endParaRPr>
          </a:p>
        </p:txBody>
      </p:sp>
      <p:sp>
        <p:nvSpPr>
          <p:cNvPr id="13332" name="Rectangle 58">
            <a:extLst>
              <a:ext uri="{FF2B5EF4-FFF2-40B4-BE49-F238E27FC236}">
                <a16:creationId xmlns:a16="http://schemas.microsoft.com/office/drawing/2014/main" id="{2896A639-84A9-3612-BE8D-AE69E20D8D61}"/>
              </a:ext>
            </a:extLst>
          </p:cNvPr>
          <p:cNvSpPr>
            <a:spLocks noChangeArrowheads="1"/>
          </p:cNvSpPr>
          <p:nvPr/>
        </p:nvSpPr>
        <p:spPr bwMode="auto">
          <a:xfrm>
            <a:off x="4356100" y="4984750"/>
            <a:ext cx="3384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en-US" altLang="en-US" sz="2800" b="1">
                <a:solidFill>
                  <a:srgbClr val="000000"/>
                </a:solidFill>
              </a:rPr>
              <a:t>      S</a:t>
            </a:r>
            <a:r>
              <a:rPr lang="en-US" altLang="en-US" sz="2800" b="1" baseline="-25000">
                <a:solidFill>
                  <a:srgbClr val="000000"/>
                </a:solidFill>
              </a:rPr>
              <a:t>2</a:t>
            </a:r>
            <a:r>
              <a:rPr lang="en-US" altLang="en-US" sz="2800" b="1">
                <a:solidFill>
                  <a:srgbClr val="000000"/>
                </a:solidFill>
              </a:rPr>
              <a:t>             S</a:t>
            </a:r>
            <a:r>
              <a:rPr lang="en-US" altLang="en-US" sz="2800" b="1" baseline="-25000">
                <a:solidFill>
                  <a:srgbClr val="000000"/>
                </a:solidFill>
              </a:rPr>
              <a:t>1</a:t>
            </a:r>
            <a:endParaRPr lang="vi-VN" altLang="en-US" sz="2800" b="1" baseline="-25000">
              <a:solidFill>
                <a:srgbClr val="000000"/>
              </a:solidFill>
            </a:endParaRPr>
          </a:p>
        </p:txBody>
      </p:sp>
      <p:sp>
        <p:nvSpPr>
          <p:cNvPr id="13333" name="Rectangle 59">
            <a:extLst>
              <a:ext uri="{FF2B5EF4-FFF2-40B4-BE49-F238E27FC236}">
                <a16:creationId xmlns:a16="http://schemas.microsoft.com/office/drawing/2014/main" id="{A3A33A05-05B4-A7A8-A217-7DC8CDE9BF4F}"/>
              </a:ext>
            </a:extLst>
          </p:cNvPr>
          <p:cNvSpPr>
            <a:spLocks noChangeArrowheads="1"/>
          </p:cNvSpPr>
          <p:nvPr/>
        </p:nvSpPr>
        <p:spPr bwMode="auto">
          <a:xfrm>
            <a:off x="1981200" y="4984750"/>
            <a:ext cx="23749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F</a:t>
            </a:r>
            <a:r>
              <a:rPr lang="en-US" altLang="en-US" sz="2800" b="1" baseline="-25000">
                <a:solidFill>
                  <a:srgbClr val="000000"/>
                </a:solidFill>
              </a:rPr>
              <a:t>2</a:t>
            </a:r>
            <a:r>
              <a:rPr lang="en-US" altLang="en-US" sz="2800" b="1">
                <a:solidFill>
                  <a:srgbClr val="000000"/>
                </a:solidFill>
              </a:rPr>
              <a:t>         F</a:t>
            </a:r>
            <a:r>
              <a:rPr lang="en-US" altLang="en-US" sz="2800" b="1" baseline="-25000">
                <a:solidFill>
                  <a:srgbClr val="000000"/>
                </a:solidFill>
              </a:rPr>
              <a:t>1</a:t>
            </a:r>
            <a:endParaRPr lang="vi-VN" altLang="en-US" sz="2800" b="1" baseline="-25000">
              <a:solidFill>
                <a:srgbClr val="000000"/>
              </a:solidFill>
            </a:endParaRPr>
          </a:p>
        </p:txBody>
      </p:sp>
      <p:sp>
        <p:nvSpPr>
          <p:cNvPr id="13334" name="Rectangle 60">
            <a:extLst>
              <a:ext uri="{FF2B5EF4-FFF2-40B4-BE49-F238E27FC236}">
                <a16:creationId xmlns:a16="http://schemas.microsoft.com/office/drawing/2014/main" id="{D099112C-421F-4DFE-5C1C-C0EC5D0BB425}"/>
              </a:ext>
            </a:extLst>
          </p:cNvPr>
          <p:cNvSpPr>
            <a:spLocks noChangeArrowheads="1"/>
          </p:cNvSpPr>
          <p:nvPr/>
        </p:nvSpPr>
        <p:spPr bwMode="auto">
          <a:xfrm>
            <a:off x="7740650" y="4267200"/>
            <a:ext cx="2470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Độ lún(h)</a:t>
            </a:r>
            <a:endParaRPr lang="vi-VN" altLang="en-US" sz="2800" b="1">
              <a:solidFill>
                <a:srgbClr val="000000"/>
              </a:solidFill>
            </a:endParaRPr>
          </a:p>
        </p:txBody>
      </p:sp>
      <p:sp>
        <p:nvSpPr>
          <p:cNvPr id="13335" name="Rectangle 61">
            <a:extLst>
              <a:ext uri="{FF2B5EF4-FFF2-40B4-BE49-F238E27FC236}">
                <a16:creationId xmlns:a16="http://schemas.microsoft.com/office/drawing/2014/main" id="{298584F6-F778-5235-2A13-D87119FF7264}"/>
              </a:ext>
            </a:extLst>
          </p:cNvPr>
          <p:cNvSpPr>
            <a:spLocks noChangeArrowheads="1"/>
          </p:cNvSpPr>
          <p:nvPr/>
        </p:nvSpPr>
        <p:spPr bwMode="auto">
          <a:xfrm>
            <a:off x="4356100" y="4267200"/>
            <a:ext cx="33845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Diện tích bị ép(S)</a:t>
            </a:r>
            <a:endParaRPr lang="vi-VN" altLang="en-US" sz="2800" b="1">
              <a:solidFill>
                <a:srgbClr val="000000"/>
              </a:solidFill>
            </a:endParaRPr>
          </a:p>
        </p:txBody>
      </p:sp>
      <p:sp>
        <p:nvSpPr>
          <p:cNvPr id="13336" name="Rectangle 62">
            <a:extLst>
              <a:ext uri="{FF2B5EF4-FFF2-40B4-BE49-F238E27FC236}">
                <a16:creationId xmlns:a16="http://schemas.microsoft.com/office/drawing/2014/main" id="{23A48517-711C-53B6-92E7-9FEF4F526274}"/>
              </a:ext>
            </a:extLst>
          </p:cNvPr>
          <p:cNvSpPr>
            <a:spLocks noChangeArrowheads="1"/>
          </p:cNvSpPr>
          <p:nvPr/>
        </p:nvSpPr>
        <p:spPr bwMode="auto">
          <a:xfrm>
            <a:off x="1981200" y="4267200"/>
            <a:ext cx="23749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20000"/>
              </a:spcBef>
              <a:spcAft>
                <a:spcPct val="0"/>
              </a:spcAft>
            </a:pPr>
            <a:r>
              <a:rPr lang="en-US" altLang="en-US" sz="2800" b="1">
                <a:solidFill>
                  <a:srgbClr val="000000"/>
                </a:solidFill>
              </a:rPr>
              <a:t>Áp lực(F)</a:t>
            </a:r>
            <a:endParaRPr lang="vi-VN" altLang="en-US" sz="2800" b="1">
              <a:solidFill>
                <a:srgbClr val="000000"/>
              </a:solidFill>
            </a:endParaRPr>
          </a:p>
        </p:txBody>
      </p:sp>
      <p:sp>
        <p:nvSpPr>
          <p:cNvPr id="13337" name="Line 63">
            <a:extLst>
              <a:ext uri="{FF2B5EF4-FFF2-40B4-BE49-F238E27FC236}">
                <a16:creationId xmlns:a16="http://schemas.microsoft.com/office/drawing/2014/main" id="{3888E1B2-AE0D-B883-1283-64CD052AD68C}"/>
              </a:ext>
            </a:extLst>
          </p:cNvPr>
          <p:cNvSpPr>
            <a:spLocks noChangeShapeType="1"/>
          </p:cNvSpPr>
          <p:nvPr/>
        </p:nvSpPr>
        <p:spPr bwMode="auto">
          <a:xfrm>
            <a:off x="2011364" y="4267200"/>
            <a:ext cx="82296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38" name="Line 64">
            <a:extLst>
              <a:ext uri="{FF2B5EF4-FFF2-40B4-BE49-F238E27FC236}">
                <a16:creationId xmlns:a16="http://schemas.microsoft.com/office/drawing/2014/main" id="{BAD2A700-E5FA-B34E-7575-83831107171E}"/>
              </a:ext>
            </a:extLst>
          </p:cNvPr>
          <p:cNvSpPr>
            <a:spLocks noChangeShapeType="1"/>
          </p:cNvSpPr>
          <p:nvPr/>
        </p:nvSpPr>
        <p:spPr bwMode="auto">
          <a:xfrm>
            <a:off x="1981200" y="4984750"/>
            <a:ext cx="8229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39" name="Line 65">
            <a:extLst>
              <a:ext uri="{FF2B5EF4-FFF2-40B4-BE49-F238E27FC236}">
                <a16:creationId xmlns:a16="http://schemas.microsoft.com/office/drawing/2014/main" id="{8FF5F820-9404-6A4B-A365-C163BFCD4571}"/>
              </a:ext>
            </a:extLst>
          </p:cNvPr>
          <p:cNvSpPr>
            <a:spLocks noChangeShapeType="1"/>
          </p:cNvSpPr>
          <p:nvPr/>
        </p:nvSpPr>
        <p:spPr bwMode="auto">
          <a:xfrm>
            <a:off x="1981200" y="5702300"/>
            <a:ext cx="82296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0" name="Line 66">
            <a:extLst>
              <a:ext uri="{FF2B5EF4-FFF2-40B4-BE49-F238E27FC236}">
                <a16:creationId xmlns:a16="http://schemas.microsoft.com/office/drawing/2014/main" id="{0AFF0923-C802-1777-78EF-E696D7789F37}"/>
              </a:ext>
            </a:extLst>
          </p:cNvPr>
          <p:cNvSpPr>
            <a:spLocks noChangeShapeType="1"/>
          </p:cNvSpPr>
          <p:nvPr/>
        </p:nvSpPr>
        <p:spPr bwMode="auto">
          <a:xfrm>
            <a:off x="1981200" y="6419850"/>
            <a:ext cx="822960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1" name="Line 67">
            <a:extLst>
              <a:ext uri="{FF2B5EF4-FFF2-40B4-BE49-F238E27FC236}">
                <a16:creationId xmlns:a16="http://schemas.microsoft.com/office/drawing/2014/main" id="{D78F1822-2D26-BD16-EDE5-BC68F10CB23E}"/>
              </a:ext>
            </a:extLst>
          </p:cNvPr>
          <p:cNvSpPr>
            <a:spLocks noChangeShapeType="1"/>
          </p:cNvSpPr>
          <p:nvPr/>
        </p:nvSpPr>
        <p:spPr bwMode="auto">
          <a:xfrm>
            <a:off x="1981200" y="4267200"/>
            <a:ext cx="0" cy="215265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2" name="Line 68">
            <a:extLst>
              <a:ext uri="{FF2B5EF4-FFF2-40B4-BE49-F238E27FC236}">
                <a16:creationId xmlns:a16="http://schemas.microsoft.com/office/drawing/2014/main" id="{0003CA6E-83BB-5395-6D76-EB8D5AB64FFD}"/>
              </a:ext>
            </a:extLst>
          </p:cNvPr>
          <p:cNvSpPr>
            <a:spLocks noChangeShapeType="1"/>
          </p:cNvSpPr>
          <p:nvPr/>
        </p:nvSpPr>
        <p:spPr bwMode="auto">
          <a:xfrm>
            <a:off x="4356100" y="4267200"/>
            <a:ext cx="0" cy="21526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3" name="Line 69">
            <a:extLst>
              <a:ext uri="{FF2B5EF4-FFF2-40B4-BE49-F238E27FC236}">
                <a16:creationId xmlns:a16="http://schemas.microsoft.com/office/drawing/2014/main" id="{0EB9D3C0-1914-65C0-0876-CE82503FBB51}"/>
              </a:ext>
            </a:extLst>
          </p:cNvPr>
          <p:cNvSpPr>
            <a:spLocks noChangeShapeType="1"/>
          </p:cNvSpPr>
          <p:nvPr/>
        </p:nvSpPr>
        <p:spPr bwMode="auto">
          <a:xfrm>
            <a:off x="7740650" y="4267200"/>
            <a:ext cx="0" cy="215265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4" name="Line 70">
            <a:extLst>
              <a:ext uri="{FF2B5EF4-FFF2-40B4-BE49-F238E27FC236}">
                <a16:creationId xmlns:a16="http://schemas.microsoft.com/office/drawing/2014/main" id="{AFEC84CA-A64E-58BE-994F-FD8B2C283047}"/>
              </a:ext>
            </a:extLst>
          </p:cNvPr>
          <p:cNvSpPr>
            <a:spLocks noChangeShapeType="1"/>
          </p:cNvSpPr>
          <p:nvPr/>
        </p:nvSpPr>
        <p:spPr bwMode="auto">
          <a:xfrm>
            <a:off x="10210800" y="4267200"/>
            <a:ext cx="0" cy="215265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3345" name="Rectangle 71">
            <a:extLst>
              <a:ext uri="{FF2B5EF4-FFF2-40B4-BE49-F238E27FC236}">
                <a16:creationId xmlns:a16="http://schemas.microsoft.com/office/drawing/2014/main" id="{E9FA05D5-3460-95C1-C6D8-5C7DA45FF2A4}"/>
              </a:ext>
            </a:extLst>
          </p:cNvPr>
          <p:cNvSpPr>
            <a:spLocks noChangeArrowheads="1"/>
          </p:cNvSpPr>
          <p:nvPr/>
        </p:nvSpPr>
        <p:spPr bwMode="auto">
          <a:xfrm>
            <a:off x="2895601" y="5119688"/>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rPr>
              <a:t> </a:t>
            </a:r>
          </a:p>
        </p:txBody>
      </p:sp>
      <p:sp>
        <p:nvSpPr>
          <p:cNvPr id="13346" name="Rectangle 72">
            <a:extLst>
              <a:ext uri="{FF2B5EF4-FFF2-40B4-BE49-F238E27FC236}">
                <a16:creationId xmlns:a16="http://schemas.microsoft.com/office/drawing/2014/main" id="{4A272954-989B-C4D7-427B-AEB3919F65F0}"/>
              </a:ext>
            </a:extLst>
          </p:cNvPr>
          <p:cNvSpPr>
            <a:spLocks noChangeArrowheads="1"/>
          </p:cNvSpPr>
          <p:nvPr/>
        </p:nvSpPr>
        <p:spPr bwMode="auto">
          <a:xfrm>
            <a:off x="2909889" y="5800725"/>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7" name="Rectangle 73">
            <a:extLst>
              <a:ext uri="{FF2B5EF4-FFF2-40B4-BE49-F238E27FC236}">
                <a16:creationId xmlns:a16="http://schemas.microsoft.com/office/drawing/2014/main" id="{154158CA-BA88-9593-23E0-B1DDC874A6CD}"/>
              </a:ext>
            </a:extLst>
          </p:cNvPr>
          <p:cNvSpPr>
            <a:spLocks noChangeArrowheads="1"/>
          </p:cNvSpPr>
          <p:nvPr/>
        </p:nvSpPr>
        <p:spPr bwMode="auto">
          <a:xfrm>
            <a:off x="5791201" y="5788025"/>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8" name="Rectangle 74">
            <a:extLst>
              <a:ext uri="{FF2B5EF4-FFF2-40B4-BE49-F238E27FC236}">
                <a16:creationId xmlns:a16="http://schemas.microsoft.com/office/drawing/2014/main" id="{B8761A89-5D3D-4424-5D3C-B18B644900E3}"/>
              </a:ext>
            </a:extLst>
          </p:cNvPr>
          <p:cNvSpPr>
            <a:spLocks noChangeArrowheads="1"/>
          </p:cNvSpPr>
          <p:nvPr/>
        </p:nvSpPr>
        <p:spPr bwMode="auto">
          <a:xfrm>
            <a:off x="5805489" y="5118100"/>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49" name="Rectangle 75">
            <a:extLst>
              <a:ext uri="{FF2B5EF4-FFF2-40B4-BE49-F238E27FC236}">
                <a16:creationId xmlns:a16="http://schemas.microsoft.com/office/drawing/2014/main" id="{1B1CAFB6-D605-F83F-9DD9-5F62F5AA8D9A}"/>
              </a:ext>
            </a:extLst>
          </p:cNvPr>
          <p:cNvSpPr>
            <a:spLocks noChangeArrowheads="1"/>
          </p:cNvSpPr>
          <p:nvPr/>
        </p:nvSpPr>
        <p:spPr bwMode="auto">
          <a:xfrm>
            <a:off x="8780464" y="5105400"/>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50" name="Rectangle 76">
            <a:extLst>
              <a:ext uri="{FF2B5EF4-FFF2-40B4-BE49-F238E27FC236}">
                <a16:creationId xmlns:a16="http://schemas.microsoft.com/office/drawing/2014/main" id="{0360F93B-8635-B095-9D21-7BA27516FAAA}"/>
              </a:ext>
            </a:extLst>
          </p:cNvPr>
          <p:cNvSpPr>
            <a:spLocks noChangeArrowheads="1"/>
          </p:cNvSpPr>
          <p:nvPr/>
        </p:nvSpPr>
        <p:spPr bwMode="auto">
          <a:xfrm>
            <a:off x="8763001" y="5816600"/>
            <a:ext cx="504825" cy="431800"/>
          </a:xfrm>
          <a:prstGeom prst="rect">
            <a:avLst/>
          </a:prstGeom>
          <a:noFill/>
          <a:ln w="2857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533" name="Text Box 77">
            <a:extLst>
              <a:ext uri="{FF2B5EF4-FFF2-40B4-BE49-F238E27FC236}">
                <a16:creationId xmlns:a16="http://schemas.microsoft.com/office/drawing/2014/main" id="{B35B73D4-7AE4-8A09-DA9F-4F8574D7D809}"/>
              </a:ext>
            </a:extLst>
          </p:cNvPr>
          <p:cNvSpPr txBox="1">
            <a:spLocks noChangeArrowheads="1"/>
          </p:cNvSpPr>
          <p:nvPr/>
        </p:nvSpPr>
        <p:spPr bwMode="auto">
          <a:xfrm>
            <a:off x="2886076" y="5062538"/>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&gt;</a:t>
            </a:r>
            <a:endParaRPr lang="vi-VN" altLang="en-US" sz="2800" b="1">
              <a:solidFill>
                <a:srgbClr val="000000"/>
              </a:solidFill>
              <a:latin typeface="Verdana" panose="020B0604030504040204" pitchFamily="34" charset="0"/>
            </a:endParaRPr>
          </a:p>
        </p:txBody>
      </p:sp>
      <p:sp>
        <p:nvSpPr>
          <p:cNvPr id="19534" name="Text Box 78">
            <a:extLst>
              <a:ext uri="{FF2B5EF4-FFF2-40B4-BE49-F238E27FC236}">
                <a16:creationId xmlns:a16="http://schemas.microsoft.com/office/drawing/2014/main" id="{BD43AB35-7A8A-71F6-88AA-49CA8F72156D}"/>
              </a:ext>
            </a:extLst>
          </p:cNvPr>
          <p:cNvSpPr txBox="1">
            <a:spLocks noChangeArrowheads="1"/>
          </p:cNvSpPr>
          <p:nvPr/>
        </p:nvSpPr>
        <p:spPr bwMode="auto">
          <a:xfrm>
            <a:off x="2909889" y="5757863"/>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a:t>
            </a:r>
            <a:endParaRPr lang="vi-VN" altLang="en-US" sz="2800" b="1">
              <a:solidFill>
                <a:srgbClr val="000000"/>
              </a:solidFill>
              <a:latin typeface="Verdana" panose="020B0604030504040204" pitchFamily="34" charset="0"/>
            </a:endParaRPr>
          </a:p>
        </p:txBody>
      </p:sp>
      <p:sp>
        <p:nvSpPr>
          <p:cNvPr id="19535" name="Text Box 79">
            <a:extLst>
              <a:ext uri="{FF2B5EF4-FFF2-40B4-BE49-F238E27FC236}">
                <a16:creationId xmlns:a16="http://schemas.microsoft.com/office/drawing/2014/main" id="{0A269EC9-4C57-11F6-8DDC-FF5301E21A1D}"/>
              </a:ext>
            </a:extLst>
          </p:cNvPr>
          <p:cNvSpPr txBox="1">
            <a:spLocks noChangeArrowheads="1"/>
          </p:cNvSpPr>
          <p:nvPr/>
        </p:nvSpPr>
        <p:spPr bwMode="auto">
          <a:xfrm>
            <a:off x="5810251" y="5062538"/>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a:t>
            </a:r>
            <a:endParaRPr lang="vi-VN" altLang="en-US" sz="2800" b="1">
              <a:solidFill>
                <a:srgbClr val="000000"/>
              </a:solidFill>
              <a:latin typeface="Verdana" panose="020B0604030504040204" pitchFamily="34" charset="0"/>
            </a:endParaRPr>
          </a:p>
        </p:txBody>
      </p:sp>
      <p:sp>
        <p:nvSpPr>
          <p:cNvPr id="19536" name="Text Box 80">
            <a:extLst>
              <a:ext uri="{FF2B5EF4-FFF2-40B4-BE49-F238E27FC236}">
                <a16:creationId xmlns:a16="http://schemas.microsoft.com/office/drawing/2014/main" id="{4C73CA61-F2DD-0DBD-1384-75044B91DCA3}"/>
              </a:ext>
            </a:extLst>
          </p:cNvPr>
          <p:cNvSpPr txBox="1">
            <a:spLocks noChangeArrowheads="1"/>
          </p:cNvSpPr>
          <p:nvPr/>
        </p:nvSpPr>
        <p:spPr bwMode="auto">
          <a:xfrm>
            <a:off x="8791575" y="5072063"/>
            <a:ext cx="5032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&gt;</a:t>
            </a:r>
            <a:endParaRPr lang="vi-VN" altLang="en-US" sz="2800" b="1">
              <a:solidFill>
                <a:srgbClr val="000000"/>
              </a:solidFill>
              <a:latin typeface="Verdana" panose="020B0604030504040204" pitchFamily="34" charset="0"/>
            </a:endParaRPr>
          </a:p>
        </p:txBody>
      </p:sp>
      <p:sp>
        <p:nvSpPr>
          <p:cNvPr id="19537" name="Text Box 81">
            <a:extLst>
              <a:ext uri="{FF2B5EF4-FFF2-40B4-BE49-F238E27FC236}">
                <a16:creationId xmlns:a16="http://schemas.microsoft.com/office/drawing/2014/main" id="{DCC0ADC0-6243-DA4E-AA83-88FC5D808572}"/>
              </a:ext>
            </a:extLst>
          </p:cNvPr>
          <p:cNvSpPr txBox="1">
            <a:spLocks noChangeArrowheads="1"/>
          </p:cNvSpPr>
          <p:nvPr/>
        </p:nvSpPr>
        <p:spPr bwMode="auto">
          <a:xfrm>
            <a:off x="5776914" y="5729288"/>
            <a:ext cx="5048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&lt;</a:t>
            </a:r>
            <a:endParaRPr lang="vi-VN" altLang="en-US" sz="2800" b="1">
              <a:solidFill>
                <a:srgbClr val="000000"/>
              </a:solidFill>
              <a:latin typeface="Verdana" panose="020B0604030504040204" pitchFamily="34" charset="0"/>
            </a:endParaRPr>
          </a:p>
        </p:txBody>
      </p:sp>
      <p:sp>
        <p:nvSpPr>
          <p:cNvPr id="19538" name="Text Box 82">
            <a:extLst>
              <a:ext uri="{FF2B5EF4-FFF2-40B4-BE49-F238E27FC236}">
                <a16:creationId xmlns:a16="http://schemas.microsoft.com/office/drawing/2014/main" id="{72125AEA-4222-BA23-CD8B-35FD0259E686}"/>
              </a:ext>
            </a:extLst>
          </p:cNvPr>
          <p:cNvSpPr txBox="1">
            <a:spLocks noChangeArrowheads="1"/>
          </p:cNvSpPr>
          <p:nvPr/>
        </p:nvSpPr>
        <p:spPr bwMode="auto">
          <a:xfrm>
            <a:off x="8793164" y="5753101"/>
            <a:ext cx="5032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2800" b="1">
                <a:solidFill>
                  <a:srgbClr val="000000"/>
                </a:solidFill>
                <a:latin typeface="Verdana" panose="020B0604030504040204" pitchFamily="34" charset="0"/>
              </a:rPr>
              <a:t>&gt;</a:t>
            </a:r>
            <a:endParaRPr lang="vi-VN" altLang="en-US" sz="2800" b="1">
              <a:solidFill>
                <a:srgbClr val="000000"/>
              </a:solidFill>
              <a:latin typeface="Verdana" panose="020B0604030504040204" pitchFamily="34" charset="0"/>
            </a:endParaRPr>
          </a:p>
        </p:txBody>
      </p:sp>
      <p:sp>
        <p:nvSpPr>
          <p:cNvPr id="19539" name="Rectangle 83">
            <a:extLst>
              <a:ext uri="{FF2B5EF4-FFF2-40B4-BE49-F238E27FC236}">
                <a16:creationId xmlns:a16="http://schemas.microsoft.com/office/drawing/2014/main" id="{379F846E-00B9-8E21-0351-56D98A4D0A04}"/>
              </a:ext>
            </a:extLst>
          </p:cNvPr>
          <p:cNvSpPr>
            <a:spLocks noChangeArrowheads="1"/>
          </p:cNvSpPr>
          <p:nvPr/>
        </p:nvSpPr>
        <p:spPr bwMode="auto">
          <a:xfrm rot="5400000">
            <a:off x="7437438" y="2057400"/>
            <a:ext cx="1295400" cy="381000"/>
          </a:xfrm>
          <a:prstGeom prst="rect">
            <a:avLst/>
          </a:pr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19540" name="Picture 84" descr="tay2Cutout">
            <a:extLst>
              <a:ext uri="{FF2B5EF4-FFF2-40B4-BE49-F238E27FC236}">
                <a16:creationId xmlns:a16="http://schemas.microsoft.com/office/drawing/2014/main" id="{77F95A94-77B6-43DF-161F-4EB1D3569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964" y="1"/>
            <a:ext cx="141287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41" name="Rectangle 85">
            <a:extLst>
              <a:ext uri="{FF2B5EF4-FFF2-40B4-BE49-F238E27FC236}">
                <a16:creationId xmlns:a16="http://schemas.microsoft.com/office/drawing/2014/main" id="{3296169A-56E7-98B4-030D-F99DA34F6A45}"/>
              </a:ext>
            </a:extLst>
          </p:cNvPr>
          <p:cNvSpPr>
            <a:spLocks noChangeArrowheads="1"/>
          </p:cNvSpPr>
          <p:nvPr/>
        </p:nvSpPr>
        <p:spPr bwMode="auto">
          <a:xfrm>
            <a:off x="7983538" y="1600200"/>
            <a:ext cx="228600" cy="381000"/>
          </a:xfrm>
          <a:prstGeom prst="rect">
            <a:avLst/>
          </a:prstGeom>
          <a:solidFill>
            <a:srgbClr val="96969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9542" name="Text Box 86">
            <a:extLst>
              <a:ext uri="{FF2B5EF4-FFF2-40B4-BE49-F238E27FC236}">
                <a16:creationId xmlns:a16="http://schemas.microsoft.com/office/drawing/2014/main" id="{D7D7605F-BCA4-0356-14AB-52A9E90209A2}"/>
              </a:ext>
            </a:extLst>
          </p:cNvPr>
          <p:cNvSpPr txBox="1">
            <a:spLocks noChangeArrowheads="1"/>
          </p:cNvSpPr>
          <p:nvPr/>
        </p:nvSpPr>
        <p:spPr bwMode="auto">
          <a:xfrm>
            <a:off x="7696200" y="328614"/>
            <a:ext cx="6096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500">
                <a:solidFill>
                  <a:srgbClr val="0000CC"/>
                </a:solidFill>
              </a:rPr>
              <a:t>(3)</a:t>
            </a:r>
          </a:p>
        </p:txBody>
      </p:sp>
      <p:sp>
        <p:nvSpPr>
          <p:cNvPr id="3" name="Text Box 51">
            <a:extLst>
              <a:ext uri="{FF2B5EF4-FFF2-40B4-BE49-F238E27FC236}">
                <a16:creationId xmlns:a16="http://schemas.microsoft.com/office/drawing/2014/main" id="{895681BA-CBCE-8F85-D46A-D829E662CF2F}"/>
              </a:ext>
            </a:extLst>
          </p:cNvPr>
          <p:cNvSpPr txBox="1">
            <a:spLocks noChangeArrowheads="1"/>
          </p:cNvSpPr>
          <p:nvPr/>
        </p:nvSpPr>
        <p:spPr bwMode="auto">
          <a:xfrm>
            <a:off x="-11747" y="6398388"/>
            <a:ext cx="121107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400" b="1" dirty="0">
                <a:solidFill>
                  <a:srgbClr val="000000"/>
                </a:solidFill>
              </a:rPr>
              <a:t>NX: </a:t>
            </a:r>
            <a:r>
              <a:rPr lang="en-US" altLang="en-US" sz="2400" b="1" dirty="0" err="1">
                <a:solidFill>
                  <a:srgbClr val="000000"/>
                </a:solidFill>
              </a:rPr>
              <a:t>Tác</a:t>
            </a:r>
            <a:r>
              <a:rPr lang="en-US" altLang="en-US" sz="2400" b="1" dirty="0">
                <a:solidFill>
                  <a:srgbClr val="000000"/>
                </a:solidFill>
              </a:rPr>
              <a:t> </a:t>
            </a:r>
            <a:r>
              <a:rPr lang="en-US" altLang="en-US" sz="2400" b="1" dirty="0" err="1">
                <a:solidFill>
                  <a:srgbClr val="000000"/>
                </a:solidFill>
              </a:rPr>
              <a:t>dụng</a:t>
            </a:r>
            <a:r>
              <a:rPr lang="en-US" altLang="en-US" sz="2400" b="1" dirty="0">
                <a:solidFill>
                  <a:srgbClr val="000000"/>
                </a:solidFill>
              </a:rPr>
              <a:t> </a:t>
            </a:r>
            <a:r>
              <a:rPr lang="en-US" altLang="en-US" sz="2400" b="1" dirty="0" err="1">
                <a:solidFill>
                  <a:srgbClr val="000000"/>
                </a:solidFill>
              </a:rPr>
              <a:t>của</a:t>
            </a:r>
            <a:r>
              <a:rPr lang="en-US" altLang="en-US" sz="2400" b="1" dirty="0">
                <a:solidFill>
                  <a:srgbClr val="000000"/>
                </a:solidFill>
              </a:rPr>
              <a:t> </a:t>
            </a:r>
            <a:r>
              <a:rPr lang="en-US" altLang="en-US" sz="2400" b="1" dirty="0" err="1">
                <a:solidFill>
                  <a:srgbClr val="000000"/>
                </a:solidFill>
              </a:rPr>
              <a:t>áp</a:t>
            </a:r>
            <a:r>
              <a:rPr lang="en-US" altLang="en-US" sz="2400" b="1" dirty="0">
                <a:solidFill>
                  <a:srgbClr val="000000"/>
                </a:solidFill>
              </a:rPr>
              <a:t> </a:t>
            </a:r>
            <a:r>
              <a:rPr lang="en-US" altLang="en-US" sz="2400" b="1" dirty="0" err="1">
                <a:solidFill>
                  <a:srgbClr val="000000"/>
                </a:solidFill>
              </a:rPr>
              <a:t>lực</a:t>
            </a:r>
            <a:r>
              <a:rPr lang="en-US" altLang="en-US" sz="2400" b="1" dirty="0">
                <a:solidFill>
                  <a:srgbClr val="000000"/>
                </a:solidFill>
              </a:rPr>
              <a:t> </a:t>
            </a:r>
            <a:r>
              <a:rPr lang="en-US" altLang="en-US" sz="2400" b="1" dirty="0" err="1">
                <a:solidFill>
                  <a:srgbClr val="000000"/>
                </a:solidFill>
              </a:rPr>
              <a:t>càng</a:t>
            </a:r>
            <a:r>
              <a:rPr lang="en-US" altLang="en-US" sz="2400" b="1" dirty="0">
                <a:solidFill>
                  <a:srgbClr val="000000"/>
                </a:solidFill>
              </a:rPr>
              <a:t> </a:t>
            </a:r>
            <a:r>
              <a:rPr lang="en-US" altLang="en-US" sz="2400" b="1" dirty="0" err="1">
                <a:solidFill>
                  <a:srgbClr val="000000"/>
                </a:solidFill>
              </a:rPr>
              <a:t>lớn</a:t>
            </a:r>
            <a:r>
              <a:rPr lang="en-US" altLang="en-US" sz="2400" b="1" dirty="0">
                <a:solidFill>
                  <a:srgbClr val="000000"/>
                </a:solidFill>
              </a:rPr>
              <a:t> </a:t>
            </a:r>
            <a:r>
              <a:rPr lang="en-US" altLang="en-US" sz="2400" b="1" dirty="0" err="1">
                <a:solidFill>
                  <a:srgbClr val="000000"/>
                </a:solidFill>
              </a:rPr>
              <a:t>khi</a:t>
            </a:r>
            <a:r>
              <a:rPr lang="en-US" altLang="en-US" sz="2400" b="1" dirty="0">
                <a:solidFill>
                  <a:srgbClr val="000000"/>
                </a:solidFill>
              </a:rPr>
              <a:t> </a:t>
            </a:r>
            <a:r>
              <a:rPr lang="en-US" altLang="en-US" sz="2400" b="1" dirty="0" err="1">
                <a:solidFill>
                  <a:srgbClr val="000000"/>
                </a:solidFill>
              </a:rPr>
              <a:t>áp</a:t>
            </a:r>
            <a:r>
              <a:rPr lang="en-US" altLang="en-US" sz="2400" b="1" dirty="0">
                <a:solidFill>
                  <a:srgbClr val="000000"/>
                </a:solidFill>
              </a:rPr>
              <a:t> </a:t>
            </a:r>
            <a:r>
              <a:rPr lang="en-US" altLang="en-US" sz="2400" b="1" dirty="0" err="1">
                <a:solidFill>
                  <a:srgbClr val="000000"/>
                </a:solidFill>
              </a:rPr>
              <a:t>lực</a:t>
            </a:r>
            <a:r>
              <a:rPr lang="en-US" altLang="en-US" sz="2400" b="1" dirty="0">
                <a:solidFill>
                  <a:srgbClr val="000000"/>
                </a:solidFill>
              </a:rPr>
              <a:t> ……………, </a:t>
            </a:r>
            <a:r>
              <a:rPr lang="en-US" altLang="en-US" sz="2400" b="1" dirty="0" err="1">
                <a:solidFill>
                  <a:srgbClr val="000000"/>
                </a:solidFill>
              </a:rPr>
              <a:t>và</a:t>
            </a:r>
            <a:r>
              <a:rPr lang="en-US" altLang="en-US" sz="2400" b="1" dirty="0">
                <a:solidFill>
                  <a:srgbClr val="000000"/>
                </a:solidFill>
              </a:rPr>
              <a:t> </a:t>
            </a:r>
            <a:r>
              <a:rPr lang="en-US" altLang="en-US" sz="2400" b="1" dirty="0" err="1">
                <a:solidFill>
                  <a:srgbClr val="000000"/>
                </a:solidFill>
              </a:rPr>
              <a:t>diện</a:t>
            </a:r>
            <a:r>
              <a:rPr lang="en-US" altLang="en-US" sz="2400" b="1" dirty="0">
                <a:solidFill>
                  <a:srgbClr val="000000"/>
                </a:solidFill>
              </a:rPr>
              <a:t> </a:t>
            </a:r>
            <a:r>
              <a:rPr lang="en-US" altLang="en-US" sz="2400" b="1" dirty="0" err="1">
                <a:solidFill>
                  <a:srgbClr val="000000"/>
                </a:solidFill>
              </a:rPr>
              <a:t>tích</a:t>
            </a:r>
            <a:r>
              <a:rPr lang="en-US" altLang="en-US" sz="2400" b="1" dirty="0">
                <a:solidFill>
                  <a:srgbClr val="000000"/>
                </a:solidFill>
              </a:rPr>
              <a:t> </a:t>
            </a:r>
            <a:r>
              <a:rPr lang="en-US" altLang="en-US" sz="2400" b="1" dirty="0" err="1">
                <a:solidFill>
                  <a:srgbClr val="000000"/>
                </a:solidFill>
              </a:rPr>
              <a:t>bị</a:t>
            </a:r>
            <a:r>
              <a:rPr lang="en-US" altLang="en-US" sz="2400" b="1" dirty="0">
                <a:solidFill>
                  <a:srgbClr val="000000"/>
                </a:solidFill>
              </a:rPr>
              <a:t> </a:t>
            </a:r>
            <a:r>
              <a:rPr lang="en-US" altLang="en-US" sz="2400" b="1" dirty="0" err="1">
                <a:solidFill>
                  <a:srgbClr val="000000"/>
                </a:solidFill>
              </a:rPr>
              <a:t>ép</a:t>
            </a:r>
            <a:r>
              <a:rPr lang="en-US" altLang="en-US" sz="2400" b="1" dirty="0">
                <a:solidFill>
                  <a:srgbClr val="000000"/>
                </a:solidFill>
              </a:rPr>
              <a:t>……….. …………... .</a:t>
            </a:r>
          </a:p>
        </p:txBody>
      </p:sp>
      <p:sp>
        <p:nvSpPr>
          <p:cNvPr id="4" name="Text Box 52">
            <a:extLst>
              <a:ext uri="{FF2B5EF4-FFF2-40B4-BE49-F238E27FC236}">
                <a16:creationId xmlns:a16="http://schemas.microsoft.com/office/drawing/2014/main" id="{41E7F2F3-75D5-E91B-6B51-BB3DABC16FC4}"/>
              </a:ext>
            </a:extLst>
          </p:cNvPr>
          <p:cNvSpPr txBox="1">
            <a:spLocks noChangeArrowheads="1"/>
          </p:cNvSpPr>
          <p:nvPr/>
        </p:nvSpPr>
        <p:spPr bwMode="auto">
          <a:xfrm>
            <a:off x="5994719" y="638568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i="1" dirty="0" err="1">
                <a:solidFill>
                  <a:srgbClr val="FF0000"/>
                </a:solidFill>
              </a:rPr>
              <a:t>càng</a:t>
            </a:r>
            <a:r>
              <a:rPr lang="en-US" altLang="en-US" sz="2400" b="1" i="1" dirty="0">
                <a:solidFill>
                  <a:srgbClr val="FF0000"/>
                </a:solidFill>
              </a:rPr>
              <a:t> </a:t>
            </a:r>
            <a:r>
              <a:rPr lang="en-US" altLang="en-US" sz="2400" b="1" i="1" dirty="0" err="1">
                <a:solidFill>
                  <a:srgbClr val="FF0000"/>
                </a:solidFill>
              </a:rPr>
              <a:t>mạnh</a:t>
            </a:r>
            <a:endParaRPr lang="en-US" altLang="en-US" sz="2400" b="1" i="1" dirty="0">
              <a:solidFill>
                <a:srgbClr val="FF0000"/>
              </a:solidFill>
            </a:endParaRPr>
          </a:p>
        </p:txBody>
      </p:sp>
      <p:sp>
        <p:nvSpPr>
          <p:cNvPr id="5" name="Text Box 53">
            <a:extLst>
              <a:ext uri="{FF2B5EF4-FFF2-40B4-BE49-F238E27FC236}">
                <a16:creationId xmlns:a16="http://schemas.microsoft.com/office/drawing/2014/main" id="{9D538AF6-BE1A-3320-69D7-DDE3F59AE92E}"/>
              </a:ext>
            </a:extLst>
          </p:cNvPr>
          <p:cNvSpPr txBox="1">
            <a:spLocks noChangeArrowheads="1"/>
          </p:cNvSpPr>
          <p:nvPr/>
        </p:nvSpPr>
        <p:spPr bwMode="auto">
          <a:xfrm>
            <a:off x="10156349" y="6378067"/>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i="1" dirty="0" err="1">
                <a:solidFill>
                  <a:srgbClr val="FF0000"/>
                </a:solidFill>
              </a:rPr>
              <a:t>càng</a:t>
            </a:r>
            <a:r>
              <a:rPr lang="en-US" altLang="en-US" sz="2400" b="1" i="1" dirty="0">
                <a:solidFill>
                  <a:srgbClr val="FF0000"/>
                </a:solidFill>
              </a:rPr>
              <a:t> </a:t>
            </a:r>
            <a:r>
              <a:rPr lang="en-US" altLang="en-US" sz="2400" b="1" i="1" dirty="0" err="1">
                <a:solidFill>
                  <a:srgbClr val="FF0000"/>
                </a:solidFill>
              </a:rPr>
              <a:t>nhỏ</a:t>
            </a:r>
            <a:r>
              <a:rPr lang="en-US" altLang="en-US" sz="2400" b="1" i="1" dirty="0">
                <a:solidFill>
                  <a:srgbClr val="FF0000"/>
                </a:solidFill>
              </a:rPr>
              <a:t>  </a:t>
            </a:r>
          </a:p>
        </p:txBody>
      </p:sp>
      <p:sp>
        <p:nvSpPr>
          <p:cNvPr id="6" name="TextBox 5">
            <a:extLst>
              <a:ext uri="{FF2B5EF4-FFF2-40B4-BE49-F238E27FC236}">
                <a16:creationId xmlns:a16="http://schemas.microsoft.com/office/drawing/2014/main" id="{4B123588-C458-E86A-C27E-14D6EC969080}"/>
              </a:ext>
            </a:extLst>
          </p:cNvPr>
          <p:cNvSpPr txBox="1"/>
          <p:nvPr/>
        </p:nvSpPr>
        <p:spPr>
          <a:xfrm>
            <a:off x="2011364" y="3698062"/>
            <a:ext cx="8229600" cy="1077218"/>
          </a:xfrm>
          <a:prstGeom prst="rect">
            <a:avLst/>
          </a:prstGeom>
          <a:noFill/>
        </p:spPr>
        <p:txBody>
          <a:bodyPr wrap="square" rtlCol="0">
            <a:spAutoFit/>
          </a:bodyPr>
          <a:lstStyle/>
          <a:p>
            <a:pPr algn="ctr">
              <a:defRPr/>
            </a:pPr>
            <a:r>
              <a:rPr lang="en-US" sz="3200" b="1" dirty="0">
                <a:solidFill>
                  <a:srgbClr val="0000FF"/>
                </a:solidFill>
                <a:latin typeface="Times New Roman" panose="02020603050405020304" pitchFamily="18" charset="0"/>
                <a:cs typeface="Times New Roman" panose="02020603050405020304" pitchFamily="18" charset="0"/>
              </a:rPr>
              <a:t>KẾT QUẢ PHIẾU HỌC TẬP SỐ2</a:t>
            </a:r>
          </a:p>
          <a:p>
            <a:pPr algn="ctr">
              <a:defRPr/>
            </a:pPr>
            <a:endParaRPr lang="en-US" sz="32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1" fill="hold" nodeType="clickEffect">
                                  <p:stCondLst>
                                    <p:cond delay="0"/>
                                  </p:stCondLst>
                                  <p:childTnLst>
                                    <p:anim calcmode="lin" valueType="num">
                                      <p:cBhvr additive="base">
                                        <p:cTn id="6" dur="2000"/>
                                        <p:tgtEl>
                                          <p:spTgt spid="19465"/>
                                        </p:tgtEl>
                                        <p:attrNameLst>
                                          <p:attrName>ppt_x</p:attrName>
                                        </p:attrNameLst>
                                      </p:cBhvr>
                                      <p:tavLst>
                                        <p:tav tm="0">
                                          <p:val>
                                            <p:strVal val="ppt_x"/>
                                          </p:val>
                                        </p:tav>
                                        <p:tav tm="100000">
                                          <p:val>
                                            <p:strVal val="ppt_x"/>
                                          </p:val>
                                        </p:tav>
                                      </p:tavLst>
                                    </p:anim>
                                    <p:anim calcmode="lin" valueType="num">
                                      <p:cBhvr additive="base">
                                        <p:cTn id="7" dur="2000"/>
                                        <p:tgtEl>
                                          <p:spTgt spid="19465"/>
                                        </p:tgtEl>
                                        <p:attrNameLst>
                                          <p:attrName>ppt_y</p:attrName>
                                        </p:attrNameLst>
                                      </p:cBhvr>
                                      <p:tavLst>
                                        <p:tav tm="0">
                                          <p:val>
                                            <p:strVal val="ppt_y"/>
                                          </p:val>
                                        </p:tav>
                                        <p:tav tm="100000">
                                          <p:val>
                                            <p:strVal val="0-ppt_h/2"/>
                                          </p:val>
                                        </p:tav>
                                      </p:tavLst>
                                    </p:anim>
                                    <p:set>
                                      <p:cBhvr>
                                        <p:cTn id="8" dur="1" fill="hold">
                                          <p:stCondLst>
                                            <p:cond delay="1999"/>
                                          </p:stCondLst>
                                        </p:cTn>
                                        <p:tgtEl>
                                          <p:spTgt spid="19465"/>
                                        </p:tgtEl>
                                        <p:attrNameLst>
                                          <p:attrName>style.visibility</p:attrName>
                                        </p:attrNameLst>
                                      </p:cBhvr>
                                      <p:to>
                                        <p:strVal val="hidden"/>
                                      </p:to>
                                    </p:set>
                                  </p:childTnLst>
                                </p:cTn>
                              </p:par>
                              <p:par>
                                <p:cTn id="9" presetID="10" presetClass="exit" presetSubtype="0" fill="hold" nodeType="withEffect">
                                  <p:stCondLst>
                                    <p:cond delay="0"/>
                                  </p:stCondLst>
                                  <p:childTnLst>
                                    <p:animEffect transition="out" filter="fade">
                                      <p:cBhvr>
                                        <p:cTn id="10" dur="10"/>
                                        <p:tgtEl>
                                          <p:spTgt spid="19466"/>
                                        </p:tgtEl>
                                      </p:cBhvr>
                                    </p:animEffect>
                                    <p:set>
                                      <p:cBhvr>
                                        <p:cTn id="11" dur="1" fill="hold">
                                          <p:stCondLst>
                                            <p:cond delay="9"/>
                                          </p:stCondLst>
                                        </p:cTn>
                                        <p:tgtEl>
                                          <p:spTgt spid="1946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10"/>
                                        <p:tgtEl>
                                          <p:spTgt spid="19467"/>
                                        </p:tgtEl>
                                      </p:cBhvr>
                                    </p:animEffect>
                                    <p:set>
                                      <p:cBhvr>
                                        <p:cTn id="14" dur="1" fill="hold">
                                          <p:stCondLst>
                                            <p:cond delay="9"/>
                                          </p:stCondLst>
                                        </p:cTn>
                                        <p:tgtEl>
                                          <p:spTgt spid="19467"/>
                                        </p:tgtEl>
                                        <p:attrNameLst>
                                          <p:attrName>style.visibility</p:attrName>
                                        </p:attrNameLst>
                                      </p:cBhvr>
                                      <p:to>
                                        <p:strVal val="hidden"/>
                                      </p:to>
                                    </p:set>
                                  </p:childTnLst>
                                </p:cTn>
                              </p:par>
                              <p:par>
                                <p:cTn id="15" presetID="42" presetClass="path" presetSubtype="0" accel="50000" decel="50000" fill="hold" nodeType="withEffect">
                                  <p:stCondLst>
                                    <p:cond delay="100"/>
                                  </p:stCondLst>
                                  <p:childTnLst>
                                    <p:animMotion origin="layout" path="M 5.55112E-17 -0.00624 L 5.55112E-17 0.02705 " pathEditMode="relative" rAng="0" ptsTypes="AA">
                                      <p:cBhvr>
                                        <p:cTn id="16" dur="2000" fill="hold"/>
                                        <p:tgtEl>
                                          <p:spTgt spid="19464"/>
                                        </p:tgtEl>
                                        <p:attrNameLst>
                                          <p:attrName>ppt_x</p:attrName>
                                          <p:attrName>ppt_y</p:attrName>
                                        </p:attrNameLst>
                                      </p:cBhvr>
                                      <p:rCtr x="0" y="1665"/>
                                    </p:animMotion>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1" fill="hold" nodeType="clickEffect">
                                  <p:stCondLst>
                                    <p:cond delay="0"/>
                                  </p:stCondLst>
                                  <p:childTnLst>
                                    <p:anim calcmode="lin" valueType="num">
                                      <p:cBhvr additive="base">
                                        <p:cTn id="20" dur="2000"/>
                                        <p:tgtEl>
                                          <p:spTgt spid="19468"/>
                                        </p:tgtEl>
                                        <p:attrNameLst>
                                          <p:attrName>ppt_x</p:attrName>
                                        </p:attrNameLst>
                                      </p:cBhvr>
                                      <p:tavLst>
                                        <p:tav tm="0">
                                          <p:val>
                                            <p:strVal val="ppt_x"/>
                                          </p:val>
                                        </p:tav>
                                        <p:tav tm="100000">
                                          <p:val>
                                            <p:strVal val="ppt_x"/>
                                          </p:val>
                                        </p:tav>
                                      </p:tavLst>
                                    </p:anim>
                                    <p:anim calcmode="lin" valueType="num">
                                      <p:cBhvr additive="base">
                                        <p:cTn id="21" dur="2000"/>
                                        <p:tgtEl>
                                          <p:spTgt spid="19468"/>
                                        </p:tgtEl>
                                        <p:attrNameLst>
                                          <p:attrName>ppt_y</p:attrName>
                                        </p:attrNameLst>
                                      </p:cBhvr>
                                      <p:tavLst>
                                        <p:tav tm="0">
                                          <p:val>
                                            <p:strVal val="ppt_y"/>
                                          </p:val>
                                        </p:tav>
                                        <p:tav tm="100000">
                                          <p:val>
                                            <p:strVal val="0-ppt_h/2"/>
                                          </p:val>
                                        </p:tav>
                                      </p:tavLst>
                                    </p:anim>
                                    <p:set>
                                      <p:cBhvr>
                                        <p:cTn id="22" dur="1" fill="hold">
                                          <p:stCondLst>
                                            <p:cond delay="1999"/>
                                          </p:stCondLst>
                                        </p:cTn>
                                        <p:tgtEl>
                                          <p:spTgt spid="1946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9469"/>
                                        </p:tgtEl>
                                      </p:cBhvr>
                                    </p:animEffect>
                                    <p:set>
                                      <p:cBhvr>
                                        <p:cTn id="25" dur="1" fill="hold">
                                          <p:stCondLst>
                                            <p:cond delay="499"/>
                                          </p:stCondLst>
                                        </p:cTn>
                                        <p:tgtEl>
                                          <p:spTgt spid="1946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9471"/>
                                        </p:tgtEl>
                                      </p:cBhvr>
                                    </p:animEffect>
                                    <p:set>
                                      <p:cBhvr>
                                        <p:cTn id="28" dur="1" fill="hold">
                                          <p:stCondLst>
                                            <p:cond delay="499"/>
                                          </p:stCondLst>
                                        </p:cTn>
                                        <p:tgtEl>
                                          <p:spTgt spid="1947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9470"/>
                                        </p:tgtEl>
                                      </p:cBhvr>
                                    </p:animEffect>
                                    <p:set>
                                      <p:cBhvr>
                                        <p:cTn id="31" dur="1" fill="hold">
                                          <p:stCondLst>
                                            <p:cond delay="499"/>
                                          </p:stCondLst>
                                        </p:cTn>
                                        <p:tgtEl>
                                          <p:spTgt spid="19470"/>
                                        </p:tgtEl>
                                        <p:attrNameLst>
                                          <p:attrName>style.visibility</p:attrName>
                                        </p:attrNameLst>
                                      </p:cBhvr>
                                      <p:to>
                                        <p:strVal val="hidden"/>
                                      </p:to>
                                    </p:set>
                                  </p:childTnLst>
                                </p:cTn>
                              </p:par>
                              <p:par>
                                <p:cTn id="32" presetID="42" presetClass="path" presetSubtype="0" accel="50000" decel="50000" fill="hold" nodeType="withEffect">
                                  <p:stCondLst>
                                    <p:cond delay="0"/>
                                  </p:stCondLst>
                                  <p:childTnLst>
                                    <p:animMotion origin="layout" path="M 3.33333E-6 4.44444E-6 L 3.33333E-6 0.04444 " pathEditMode="relative" rAng="0" ptsTypes="AA">
                                      <p:cBhvr>
                                        <p:cTn id="33" dur="2000" fill="hold"/>
                                        <p:tgtEl>
                                          <p:spTgt spid="2"/>
                                        </p:tgtEl>
                                        <p:attrNameLst>
                                          <p:attrName>ppt_x</p:attrName>
                                          <p:attrName>ppt_y</p:attrName>
                                        </p:attrNameLst>
                                      </p:cBhvr>
                                      <p:rCtr x="0" y="2222"/>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23" presetClass="entr" presetSubtype="16" fill="hold" nodeType="clickEffect">
                                  <p:stCondLst>
                                    <p:cond delay="0"/>
                                  </p:stCondLst>
                                  <p:childTnLst>
                                    <p:set>
                                      <p:cBhvr>
                                        <p:cTn id="37" dur="1" fill="hold">
                                          <p:stCondLst>
                                            <p:cond delay="0"/>
                                          </p:stCondLst>
                                        </p:cTn>
                                        <p:tgtEl>
                                          <p:spTgt spid="19533"/>
                                        </p:tgtEl>
                                        <p:attrNameLst>
                                          <p:attrName>style.visibility</p:attrName>
                                        </p:attrNameLst>
                                      </p:cBhvr>
                                      <p:to>
                                        <p:strVal val="visible"/>
                                      </p:to>
                                    </p:set>
                                    <p:anim calcmode="lin" valueType="num">
                                      <p:cBhvr>
                                        <p:cTn id="38" dur="500" fill="hold"/>
                                        <p:tgtEl>
                                          <p:spTgt spid="19533"/>
                                        </p:tgtEl>
                                        <p:attrNameLst>
                                          <p:attrName>ppt_w</p:attrName>
                                        </p:attrNameLst>
                                      </p:cBhvr>
                                      <p:tavLst>
                                        <p:tav tm="0">
                                          <p:val>
                                            <p:fltVal val="0"/>
                                          </p:val>
                                        </p:tav>
                                        <p:tav tm="100000">
                                          <p:val>
                                            <p:strVal val="#ppt_w"/>
                                          </p:val>
                                        </p:tav>
                                      </p:tavLst>
                                    </p:anim>
                                    <p:anim calcmode="lin" valueType="num">
                                      <p:cBhvr>
                                        <p:cTn id="39" dur="500" fill="hold"/>
                                        <p:tgtEl>
                                          <p:spTgt spid="19533"/>
                                        </p:tgtEl>
                                        <p:attrNameLst>
                                          <p:attrName>ppt_h</p:attrName>
                                        </p:attrNameLst>
                                      </p:cBhvr>
                                      <p:tavLst>
                                        <p:tav tm="0">
                                          <p:val>
                                            <p:fltVal val="0"/>
                                          </p:val>
                                        </p:tav>
                                        <p:tav tm="100000">
                                          <p:val>
                                            <p:strVal val="#ppt_h"/>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nodeType="clickEffect">
                                  <p:stCondLst>
                                    <p:cond delay="0"/>
                                  </p:stCondLst>
                                  <p:childTnLst>
                                    <p:set>
                                      <p:cBhvr>
                                        <p:cTn id="43" dur="1" fill="hold">
                                          <p:stCondLst>
                                            <p:cond delay="0"/>
                                          </p:stCondLst>
                                        </p:cTn>
                                        <p:tgtEl>
                                          <p:spTgt spid="19535"/>
                                        </p:tgtEl>
                                        <p:attrNameLst>
                                          <p:attrName>style.visibility</p:attrName>
                                        </p:attrNameLst>
                                      </p:cBhvr>
                                      <p:to>
                                        <p:strVal val="visible"/>
                                      </p:to>
                                    </p:set>
                                    <p:anim calcmode="lin" valueType="num">
                                      <p:cBhvr>
                                        <p:cTn id="44" dur="500" fill="hold"/>
                                        <p:tgtEl>
                                          <p:spTgt spid="19535"/>
                                        </p:tgtEl>
                                        <p:attrNameLst>
                                          <p:attrName>ppt_w</p:attrName>
                                        </p:attrNameLst>
                                      </p:cBhvr>
                                      <p:tavLst>
                                        <p:tav tm="0">
                                          <p:val>
                                            <p:fltVal val="0"/>
                                          </p:val>
                                        </p:tav>
                                        <p:tav tm="100000">
                                          <p:val>
                                            <p:strVal val="#ppt_w"/>
                                          </p:val>
                                        </p:tav>
                                      </p:tavLst>
                                    </p:anim>
                                    <p:anim calcmode="lin" valueType="num">
                                      <p:cBhvr>
                                        <p:cTn id="45" dur="500" fill="hold"/>
                                        <p:tgtEl>
                                          <p:spTgt spid="19535"/>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19536"/>
                                        </p:tgtEl>
                                        <p:attrNameLst>
                                          <p:attrName>style.visibility</p:attrName>
                                        </p:attrNameLst>
                                      </p:cBhvr>
                                      <p:to>
                                        <p:strVal val="visible"/>
                                      </p:to>
                                    </p:set>
                                    <p:anim calcmode="lin" valueType="num">
                                      <p:cBhvr>
                                        <p:cTn id="50" dur="500" fill="hold"/>
                                        <p:tgtEl>
                                          <p:spTgt spid="19536"/>
                                        </p:tgtEl>
                                        <p:attrNameLst>
                                          <p:attrName>ppt_w</p:attrName>
                                        </p:attrNameLst>
                                      </p:cBhvr>
                                      <p:tavLst>
                                        <p:tav tm="0">
                                          <p:val>
                                            <p:fltVal val="0"/>
                                          </p:val>
                                        </p:tav>
                                        <p:tav tm="100000">
                                          <p:val>
                                            <p:strVal val="#ppt_w"/>
                                          </p:val>
                                        </p:tav>
                                      </p:tavLst>
                                    </p:anim>
                                    <p:anim calcmode="lin" valueType="num">
                                      <p:cBhvr>
                                        <p:cTn id="51" dur="500" fill="hold"/>
                                        <p:tgtEl>
                                          <p:spTgt spid="19536"/>
                                        </p:tgtEl>
                                        <p:attrNameLst>
                                          <p:attrName>ppt_h</p:attrName>
                                        </p:attrNameLst>
                                      </p:cBhvr>
                                      <p:tavLst>
                                        <p:tav tm="0">
                                          <p:val>
                                            <p:fltVal val="0"/>
                                          </p:val>
                                        </p:tav>
                                        <p:tav tm="100000">
                                          <p:val>
                                            <p:strVal val="#ppt_h"/>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3" presetClass="exit" presetSubtype="32" fill="hold" nodeType="clickEffect">
                                  <p:stCondLst>
                                    <p:cond delay="0"/>
                                  </p:stCondLst>
                                  <p:childTnLst>
                                    <p:anim calcmode="lin" valueType="num">
                                      <p:cBhvr>
                                        <p:cTn id="55" dur="500"/>
                                        <p:tgtEl>
                                          <p:spTgt spid="2"/>
                                        </p:tgtEl>
                                        <p:attrNameLst>
                                          <p:attrName>ppt_w</p:attrName>
                                        </p:attrNameLst>
                                      </p:cBhvr>
                                      <p:tavLst>
                                        <p:tav tm="0">
                                          <p:val>
                                            <p:strVal val="ppt_w"/>
                                          </p:val>
                                        </p:tav>
                                        <p:tav tm="100000">
                                          <p:val>
                                            <p:fltVal val="0"/>
                                          </p:val>
                                        </p:tav>
                                      </p:tavLst>
                                    </p:anim>
                                    <p:anim calcmode="lin" valueType="num">
                                      <p:cBhvr>
                                        <p:cTn id="56" dur="500"/>
                                        <p:tgtEl>
                                          <p:spTgt spid="2"/>
                                        </p:tgtEl>
                                        <p:attrNameLst>
                                          <p:attrName>ppt_h</p:attrName>
                                        </p:attrNameLst>
                                      </p:cBhvr>
                                      <p:tavLst>
                                        <p:tav tm="0">
                                          <p:val>
                                            <p:strVal val="ppt_h"/>
                                          </p:val>
                                        </p:tav>
                                        <p:tav tm="100000">
                                          <p:val>
                                            <p:fltVal val="0"/>
                                          </p:val>
                                        </p:tav>
                                      </p:tavLst>
                                    </p:anim>
                                    <p:set>
                                      <p:cBhvr>
                                        <p:cTn id="57" dur="1" fill="hold">
                                          <p:stCondLst>
                                            <p:cond delay="499"/>
                                          </p:stCondLst>
                                        </p:cTn>
                                        <p:tgtEl>
                                          <p:spTgt spid="2"/>
                                        </p:tgtEl>
                                        <p:attrNameLst>
                                          <p:attrName>style.visibility</p:attrName>
                                        </p:attrNameLst>
                                      </p:cBhvr>
                                      <p:to>
                                        <p:strVal val="hidden"/>
                                      </p:to>
                                    </p:set>
                                  </p:childTnLst>
                                </p:cTn>
                              </p:par>
                              <p:par>
                                <p:cTn id="58" presetID="23" presetClass="exit" presetSubtype="32" fill="hold" nodeType="withEffect">
                                  <p:stCondLst>
                                    <p:cond delay="0"/>
                                  </p:stCondLst>
                                  <p:childTnLst>
                                    <p:anim calcmode="lin" valueType="num">
                                      <p:cBhvr>
                                        <p:cTn id="59" dur="500"/>
                                        <p:tgtEl>
                                          <p:spTgt spid="19468"/>
                                        </p:tgtEl>
                                        <p:attrNameLst>
                                          <p:attrName>ppt_w</p:attrName>
                                        </p:attrNameLst>
                                      </p:cBhvr>
                                      <p:tavLst>
                                        <p:tav tm="0">
                                          <p:val>
                                            <p:strVal val="ppt_w"/>
                                          </p:val>
                                        </p:tav>
                                        <p:tav tm="100000">
                                          <p:val>
                                            <p:fltVal val="0"/>
                                          </p:val>
                                        </p:tav>
                                      </p:tavLst>
                                    </p:anim>
                                    <p:anim calcmode="lin" valueType="num">
                                      <p:cBhvr>
                                        <p:cTn id="60" dur="500"/>
                                        <p:tgtEl>
                                          <p:spTgt spid="19468"/>
                                        </p:tgtEl>
                                        <p:attrNameLst>
                                          <p:attrName>ppt_h</p:attrName>
                                        </p:attrNameLst>
                                      </p:cBhvr>
                                      <p:tavLst>
                                        <p:tav tm="0">
                                          <p:val>
                                            <p:strVal val="ppt_h"/>
                                          </p:val>
                                        </p:tav>
                                        <p:tav tm="100000">
                                          <p:val>
                                            <p:fltVal val="0"/>
                                          </p:val>
                                        </p:tav>
                                      </p:tavLst>
                                    </p:anim>
                                    <p:set>
                                      <p:cBhvr>
                                        <p:cTn id="61" dur="1" fill="hold">
                                          <p:stCondLst>
                                            <p:cond delay="499"/>
                                          </p:stCondLst>
                                        </p:cTn>
                                        <p:tgtEl>
                                          <p:spTgt spid="19468"/>
                                        </p:tgtEl>
                                        <p:attrNameLst>
                                          <p:attrName>style.visibility</p:attrName>
                                        </p:attrNameLst>
                                      </p:cBhvr>
                                      <p:to>
                                        <p:strVal val="hidden"/>
                                      </p:to>
                                    </p:set>
                                  </p:childTnLst>
                                </p:cTn>
                              </p:par>
                              <p:par>
                                <p:cTn id="62" presetID="23" presetClass="exit" presetSubtype="32" fill="hold" nodeType="withEffect">
                                  <p:stCondLst>
                                    <p:cond delay="0"/>
                                  </p:stCondLst>
                                  <p:childTnLst>
                                    <p:anim calcmode="lin" valueType="num">
                                      <p:cBhvr>
                                        <p:cTn id="63" dur="500"/>
                                        <p:tgtEl>
                                          <p:spTgt spid="19469"/>
                                        </p:tgtEl>
                                        <p:attrNameLst>
                                          <p:attrName>ppt_w</p:attrName>
                                        </p:attrNameLst>
                                      </p:cBhvr>
                                      <p:tavLst>
                                        <p:tav tm="0">
                                          <p:val>
                                            <p:strVal val="ppt_w"/>
                                          </p:val>
                                        </p:tav>
                                        <p:tav tm="100000">
                                          <p:val>
                                            <p:fltVal val="0"/>
                                          </p:val>
                                        </p:tav>
                                      </p:tavLst>
                                    </p:anim>
                                    <p:anim calcmode="lin" valueType="num">
                                      <p:cBhvr>
                                        <p:cTn id="64" dur="500"/>
                                        <p:tgtEl>
                                          <p:spTgt spid="19469"/>
                                        </p:tgtEl>
                                        <p:attrNameLst>
                                          <p:attrName>ppt_h</p:attrName>
                                        </p:attrNameLst>
                                      </p:cBhvr>
                                      <p:tavLst>
                                        <p:tav tm="0">
                                          <p:val>
                                            <p:strVal val="ppt_h"/>
                                          </p:val>
                                        </p:tav>
                                        <p:tav tm="100000">
                                          <p:val>
                                            <p:fltVal val="0"/>
                                          </p:val>
                                        </p:tav>
                                      </p:tavLst>
                                    </p:anim>
                                    <p:set>
                                      <p:cBhvr>
                                        <p:cTn id="65" dur="1" fill="hold">
                                          <p:stCondLst>
                                            <p:cond delay="499"/>
                                          </p:stCondLst>
                                        </p:cTn>
                                        <p:tgtEl>
                                          <p:spTgt spid="19469"/>
                                        </p:tgtEl>
                                        <p:attrNameLst>
                                          <p:attrName>style.visibility</p:attrName>
                                        </p:attrNameLst>
                                      </p:cBhvr>
                                      <p:to>
                                        <p:strVal val="hidden"/>
                                      </p:to>
                                    </p:set>
                                  </p:childTnLst>
                                </p:cTn>
                              </p:par>
                              <p:par>
                                <p:cTn id="66" presetID="23" presetClass="exit" presetSubtype="32" fill="hold" nodeType="withEffect">
                                  <p:stCondLst>
                                    <p:cond delay="0"/>
                                  </p:stCondLst>
                                  <p:childTnLst>
                                    <p:anim calcmode="lin" valueType="num">
                                      <p:cBhvr>
                                        <p:cTn id="67" dur="500"/>
                                        <p:tgtEl>
                                          <p:spTgt spid="19470"/>
                                        </p:tgtEl>
                                        <p:attrNameLst>
                                          <p:attrName>ppt_w</p:attrName>
                                        </p:attrNameLst>
                                      </p:cBhvr>
                                      <p:tavLst>
                                        <p:tav tm="0">
                                          <p:val>
                                            <p:strVal val="ppt_w"/>
                                          </p:val>
                                        </p:tav>
                                        <p:tav tm="100000">
                                          <p:val>
                                            <p:fltVal val="0"/>
                                          </p:val>
                                        </p:tav>
                                      </p:tavLst>
                                    </p:anim>
                                    <p:anim calcmode="lin" valueType="num">
                                      <p:cBhvr>
                                        <p:cTn id="68" dur="500"/>
                                        <p:tgtEl>
                                          <p:spTgt spid="19470"/>
                                        </p:tgtEl>
                                        <p:attrNameLst>
                                          <p:attrName>ppt_h</p:attrName>
                                        </p:attrNameLst>
                                      </p:cBhvr>
                                      <p:tavLst>
                                        <p:tav tm="0">
                                          <p:val>
                                            <p:strVal val="ppt_h"/>
                                          </p:val>
                                        </p:tav>
                                        <p:tav tm="100000">
                                          <p:val>
                                            <p:fltVal val="0"/>
                                          </p:val>
                                        </p:tav>
                                      </p:tavLst>
                                    </p:anim>
                                    <p:set>
                                      <p:cBhvr>
                                        <p:cTn id="69" dur="1" fill="hold">
                                          <p:stCondLst>
                                            <p:cond delay="499"/>
                                          </p:stCondLst>
                                        </p:cTn>
                                        <p:tgtEl>
                                          <p:spTgt spid="19470"/>
                                        </p:tgtEl>
                                        <p:attrNameLst>
                                          <p:attrName>style.visibility</p:attrName>
                                        </p:attrNameLst>
                                      </p:cBhvr>
                                      <p:to>
                                        <p:strVal val="hidden"/>
                                      </p:to>
                                    </p:set>
                                  </p:childTnLst>
                                </p:cTn>
                              </p:par>
                              <p:par>
                                <p:cTn id="70" presetID="23" presetClass="exit" presetSubtype="32" fill="hold" nodeType="withEffect">
                                  <p:stCondLst>
                                    <p:cond delay="0"/>
                                  </p:stCondLst>
                                  <p:childTnLst>
                                    <p:anim calcmode="lin" valueType="num">
                                      <p:cBhvr>
                                        <p:cTn id="71" dur="500"/>
                                        <p:tgtEl>
                                          <p:spTgt spid="19471"/>
                                        </p:tgtEl>
                                        <p:attrNameLst>
                                          <p:attrName>ppt_w</p:attrName>
                                        </p:attrNameLst>
                                      </p:cBhvr>
                                      <p:tavLst>
                                        <p:tav tm="0">
                                          <p:val>
                                            <p:strVal val="ppt_w"/>
                                          </p:val>
                                        </p:tav>
                                        <p:tav tm="100000">
                                          <p:val>
                                            <p:fltVal val="0"/>
                                          </p:val>
                                        </p:tav>
                                      </p:tavLst>
                                    </p:anim>
                                    <p:anim calcmode="lin" valueType="num">
                                      <p:cBhvr>
                                        <p:cTn id="72" dur="500"/>
                                        <p:tgtEl>
                                          <p:spTgt spid="19471"/>
                                        </p:tgtEl>
                                        <p:attrNameLst>
                                          <p:attrName>ppt_h</p:attrName>
                                        </p:attrNameLst>
                                      </p:cBhvr>
                                      <p:tavLst>
                                        <p:tav tm="0">
                                          <p:val>
                                            <p:strVal val="ppt_h"/>
                                          </p:val>
                                        </p:tav>
                                        <p:tav tm="100000">
                                          <p:val>
                                            <p:fltVal val="0"/>
                                          </p:val>
                                        </p:tav>
                                      </p:tavLst>
                                    </p:anim>
                                    <p:set>
                                      <p:cBhvr>
                                        <p:cTn id="73" dur="1" fill="hold">
                                          <p:stCondLst>
                                            <p:cond delay="499"/>
                                          </p:stCondLst>
                                        </p:cTn>
                                        <p:tgtEl>
                                          <p:spTgt spid="19471"/>
                                        </p:tgtEl>
                                        <p:attrNameLst>
                                          <p:attrName>style.visibility</p:attrName>
                                        </p:attrNameLst>
                                      </p:cBhvr>
                                      <p:to>
                                        <p:strVal val="hidden"/>
                                      </p:to>
                                    </p:set>
                                  </p:childTnLst>
                                </p:cTn>
                              </p:par>
                              <p:par>
                                <p:cTn id="74" presetID="23" presetClass="exit" presetSubtype="32" fill="hold" nodeType="withEffect">
                                  <p:stCondLst>
                                    <p:cond delay="0"/>
                                  </p:stCondLst>
                                  <p:childTnLst>
                                    <p:anim calcmode="lin" valueType="num">
                                      <p:cBhvr>
                                        <p:cTn id="75" dur="500"/>
                                        <p:tgtEl>
                                          <p:spTgt spid="19475"/>
                                        </p:tgtEl>
                                        <p:attrNameLst>
                                          <p:attrName>ppt_w</p:attrName>
                                        </p:attrNameLst>
                                      </p:cBhvr>
                                      <p:tavLst>
                                        <p:tav tm="0">
                                          <p:val>
                                            <p:strVal val="ppt_w"/>
                                          </p:val>
                                        </p:tav>
                                        <p:tav tm="100000">
                                          <p:val>
                                            <p:fltVal val="0"/>
                                          </p:val>
                                        </p:tav>
                                      </p:tavLst>
                                    </p:anim>
                                    <p:anim calcmode="lin" valueType="num">
                                      <p:cBhvr>
                                        <p:cTn id="76" dur="500"/>
                                        <p:tgtEl>
                                          <p:spTgt spid="19475"/>
                                        </p:tgtEl>
                                        <p:attrNameLst>
                                          <p:attrName>ppt_h</p:attrName>
                                        </p:attrNameLst>
                                      </p:cBhvr>
                                      <p:tavLst>
                                        <p:tav tm="0">
                                          <p:val>
                                            <p:strVal val="ppt_h"/>
                                          </p:val>
                                        </p:tav>
                                        <p:tav tm="100000">
                                          <p:val>
                                            <p:fltVal val="0"/>
                                          </p:val>
                                        </p:tav>
                                      </p:tavLst>
                                    </p:anim>
                                    <p:set>
                                      <p:cBhvr>
                                        <p:cTn id="77" dur="1" fill="hold">
                                          <p:stCondLst>
                                            <p:cond delay="499"/>
                                          </p:stCondLst>
                                        </p:cTn>
                                        <p:tgtEl>
                                          <p:spTgt spid="19475"/>
                                        </p:tgtEl>
                                        <p:attrNameLst>
                                          <p:attrName>style.visibility</p:attrName>
                                        </p:attrNameLst>
                                      </p:cBhvr>
                                      <p:to>
                                        <p:strVal val="hidden"/>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16" fill="hold" nodeType="clickEffect">
                                  <p:stCondLst>
                                    <p:cond delay="0"/>
                                  </p:stCondLst>
                                  <p:childTnLst>
                                    <p:set>
                                      <p:cBhvr>
                                        <p:cTn id="81" dur="1" fill="hold">
                                          <p:stCondLst>
                                            <p:cond delay="0"/>
                                          </p:stCondLst>
                                        </p:cTn>
                                        <p:tgtEl>
                                          <p:spTgt spid="19539"/>
                                        </p:tgtEl>
                                        <p:attrNameLst>
                                          <p:attrName>style.visibility</p:attrName>
                                        </p:attrNameLst>
                                      </p:cBhvr>
                                      <p:to>
                                        <p:strVal val="visible"/>
                                      </p:to>
                                    </p:set>
                                    <p:anim calcmode="lin" valueType="num">
                                      <p:cBhvr>
                                        <p:cTn id="82" dur="500" fill="hold"/>
                                        <p:tgtEl>
                                          <p:spTgt spid="19539"/>
                                        </p:tgtEl>
                                        <p:attrNameLst>
                                          <p:attrName>ppt_w</p:attrName>
                                        </p:attrNameLst>
                                      </p:cBhvr>
                                      <p:tavLst>
                                        <p:tav tm="0">
                                          <p:val>
                                            <p:fltVal val="0"/>
                                          </p:val>
                                        </p:tav>
                                        <p:tav tm="100000">
                                          <p:val>
                                            <p:strVal val="#ppt_w"/>
                                          </p:val>
                                        </p:tav>
                                      </p:tavLst>
                                    </p:anim>
                                    <p:anim calcmode="lin" valueType="num">
                                      <p:cBhvr>
                                        <p:cTn id="83" dur="500" fill="hold"/>
                                        <p:tgtEl>
                                          <p:spTgt spid="19539"/>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19540"/>
                                        </p:tgtEl>
                                        <p:attrNameLst>
                                          <p:attrName>style.visibility</p:attrName>
                                        </p:attrNameLst>
                                      </p:cBhvr>
                                      <p:to>
                                        <p:strVal val="visible"/>
                                      </p:to>
                                    </p:set>
                                    <p:anim calcmode="lin" valueType="num">
                                      <p:cBhvr>
                                        <p:cTn id="86" dur="500" fill="hold"/>
                                        <p:tgtEl>
                                          <p:spTgt spid="19540"/>
                                        </p:tgtEl>
                                        <p:attrNameLst>
                                          <p:attrName>ppt_w</p:attrName>
                                        </p:attrNameLst>
                                      </p:cBhvr>
                                      <p:tavLst>
                                        <p:tav tm="0">
                                          <p:val>
                                            <p:fltVal val="0"/>
                                          </p:val>
                                        </p:tav>
                                        <p:tav tm="100000">
                                          <p:val>
                                            <p:strVal val="#ppt_w"/>
                                          </p:val>
                                        </p:tav>
                                      </p:tavLst>
                                    </p:anim>
                                    <p:anim calcmode="lin" valueType="num">
                                      <p:cBhvr>
                                        <p:cTn id="87" dur="500" fill="hold"/>
                                        <p:tgtEl>
                                          <p:spTgt spid="19540"/>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9541"/>
                                        </p:tgtEl>
                                        <p:attrNameLst>
                                          <p:attrName>style.visibility</p:attrName>
                                        </p:attrNameLst>
                                      </p:cBhvr>
                                      <p:to>
                                        <p:strVal val="visible"/>
                                      </p:to>
                                    </p:set>
                                    <p:anim calcmode="lin" valueType="num">
                                      <p:cBhvr>
                                        <p:cTn id="90" dur="500" fill="hold"/>
                                        <p:tgtEl>
                                          <p:spTgt spid="19541"/>
                                        </p:tgtEl>
                                        <p:attrNameLst>
                                          <p:attrName>ppt_w</p:attrName>
                                        </p:attrNameLst>
                                      </p:cBhvr>
                                      <p:tavLst>
                                        <p:tav tm="0">
                                          <p:val>
                                            <p:fltVal val="0"/>
                                          </p:val>
                                        </p:tav>
                                        <p:tav tm="100000">
                                          <p:val>
                                            <p:strVal val="#ppt_w"/>
                                          </p:val>
                                        </p:tav>
                                      </p:tavLst>
                                    </p:anim>
                                    <p:anim calcmode="lin" valueType="num">
                                      <p:cBhvr>
                                        <p:cTn id="91" dur="500" fill="hold"/>
                                        <p:tgtEl>
                                          <p:spTgt spid="19541"/>
                                        </p:tgtEl>
                                        <p:attrNameLst>
                                          <p:attrName>ppt_h</p:attrName>
                                        </p:attrNameLst>
                                      </p:cBhvr>
                                      <p:tavLst>
                                        <p:tav tm="0">
                                          <p:val>
                                            <p:fltVal val="0"/>
                                          </p:val>
                                        </p:tav>
                                        <p:tav tm="100000">
                                          <p:val>
                                            <p:strVal val="#ppt_h"/>
                                          </p:val>
                                        </p:tav>
                                      </p:tavLst>
                                    </p:anim>
                                  </p:childTnLst>
                                </p:cTn>
                              </p:par>
                              <p:par>
                                <p:cTn id="92" presetID="23" presetClass="entr" presetSubtype="16" fill="hold" nodeType="withEffect">
                                  <p:stCondLst>
                                    <p:cond delay="0"/>
                                  </p:stCondLst>
                                  <p:childTnLst>
                                    <p:set>
                                      <p:cBhvr>
                                        <p:cTn id="93" dur="1" fill="hold">
                                          <p:stCondLst>
                                            <p:cond delay="0"/>
                                          </p:stCondLst>
                                        </p:cTn>
                                        <p:tgtEl>
                                          <p:spTgt spid="19542"/>
                                        </p:tgtEl>
                                        <p:attrNameLst>
                                          <p:attrName>style.visibility</p:attrName>
                                        </p:attrNameLst>
                                      </p:cBhvr>
                                      <p:to>
                                        <p:strVal val="visible"/>
                                      </p:to>
                                    </p:set>
                                    <p:anim calcmode="lin" valueType="num">
                                      <p:cBhvr>
                                        <p:cTn id="94" dur="500" fill="hold"/>
                                        <p:tgtEl>
                                          <p:spTgt spid="19542"/>
                                        </p:tgtEl>
                                        <p:attrNameLst>
                                          <p:attrName>ppt_w</p:attrName>
                                        </p:attrNameLst>
                                      </p:cBhvr>
                                      <p:tavLst>
                                        <p:tav tm="0">
                                          <p:val>
                                            <p:fltVal val="0"/>
                                          </p:val>
                                        </p:tav>
                                        <p:tav tm="100000">
                                          <p:val>
                                            <p:strVal val="#ppt_w"/>
                                          </p:val>
                                        </p:tav>
                                      </p:tavLst>
                                    </p:anim>
                                    <p:anim calcmode="lin" valueType="num">
                                      <p:cBhvr>
                                        <p:cTn id="95" dur="500" fill="hold"/>
                                        <p:tgtEl>
                                          <p:spTgt spid="19542"/>
                                        </p:tgtEl>
                                        <p:attrNameLst>
                                          <p:attrName>ppt_h</p:attrName>
                                        </p:attrNameLst>
                                      </p:cBhvr>
                                      <p:tavLst>
                                        <p:tav tm="0">
                                          <p:val>
                                            <p:fltVal val="0"/>
                                          </p:val>
                                        </p:tav>
                                        <p:tav tm="100000">
                                          <p:val>
                                            <p:strVal val="#ppt_h"/>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2" presetClass="exit" presetSubtype="1" fill="hold" nodeType="clickEffect">
                                  <p:stCondLst>
                                    <p:cond delay="0"/>
                                  </p:stCondLst>
                                  <p:childTnLst>
                                    <p:anim calcmode="lin" valueType="num">
                                      <p:cBhvr additive="base">
                                        <p:cTn id="99" dur="2000"/>
                                        <p:tgtEl>
                                          <p:spTgt spid="19540"/>
                                        </p:tgtEl>
                                        <p:attrNameLst>
                                          <p:attrName>ppt_x</p:attrName>
                                        </p:attrNameLst>
                                      </p:cBhvr>
                                      <p:tavLst>
                                        <p:tav tm="0">
                                          <p:val>
                                            <p:strVal val="ppt_x"/>
                                          </p:val>
                                        </p:tav>
                                        <p:tav tm="100000">
                                          <p:val>
                                            <p:strVal val="ppt_x"/>
                                          </p:val>
                                        </p:tav>
                                      </p:tavLst>
                                    </p:anim>
                                    <p:anim calcmode="lin" valueType="num">
                                      <p:cBhvr additive="base">
                                        <p:cTn id="100" dur="2000"/>
                                        <p:tgtEl>
                                          <p:spTgt spid="19540"/>
                                        </p:tgtEl>
                                        <p:attrNameLst>
                                          <p:attrName>ppt_y</p:attrName>
                                        </p:attrNameLst>
                                      </p:cBhvr>
                                      <p:tavLst>
                                        <p:tav tm="0">
                                          <p:val>
                                            <p:strVal val="ppt_y"/>
                                          </p:val>
                                        </p:tav>
                                        <p:tav tm="100000">
                                          <p:val>
                                            <p:strVal val="0-ppt_h/2"/>
                                          </p:val>
                                        </p:tav>
                                      </p:tavLst>
                                    </p:anim>
                                    <p:set>
                                      <p:cBhvr>
                                        <p:cTn id="101" dur="1" fill="hold">
                                          <p:stCondLst>
                                            <p:cond delay="1999"/>
                                          </p:stCondLst>
                                        </p:cTn>
                                        <p:tgtEl>
                                          <p:spTgt spid="19540"/>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9541"/>
                                        </p:tgtEl>
                                      </p:cBhvr>
                                    </p:animEffect>
                                    <p:set>
                                      <p:cBhvr>
                                        <p:cTn id="104" dur="1" fill="hold">
                                          <p:stCondLst>
                                            <p:cond delay="499"/>
                                          </p:stCondLst>
                                        </p:cTn>
                                        <p:tgtEl>
                                          <p:spTgt spid="19541"/>
                                        </p:tgtEl>
                                        <p:attrNameLst>
                                          <p:attrName>style.visibility</p:attrName>
                                        </p:attrNameLst>
                                      </p:cBhvr>
                                      <p:to>
                                        <p:strVal val="hidden"/>
                                      </p:to>
                                    </p:set>
                                  </p:childTnLst>
                                </p:cTn>
                              </p:par>
                              <p:par>
                                <p:cTn id="105" presetID="42" presetClass="path" presetSubtype="0" accel="50000" decel="50000" fill="hold" nodeType="withEffect">
                                  <p:stCondLst>
                                    <p:cond delay="0"/>
                                  </p:stCondLst>
                                  <p:childTnLst>
                                    <p:animMotion origin="layout" path="M -3.33333E-6 -2.22222E-6 L -3.33333E-6 0.06667 " pathEditMode="relative" rAng="0" ptsTypes="AA">
                                      <p:cBhvr>
                                        <p:cTn id="106" dur="2000" fill="hold"/>
                                        <p:tgtEl>
                                          <p:spTgt spid="19539"/>
                                        </p:tgtEl>
                                        <p:attrNameLst>
                                          <p:attrName>ppt_x</p:attrName>
                                          <p:attrName>ppt_y</p:attrName>
                                        </p:attrNameLst>
                                      </p:cBhvr>
                                      <p:rCtr x="0" y="3333"/>
                                    </p:animMotion>
                                  </p:childTnLst>
                                </p:cTn>
                              </p:par>
                            </p:childTnLst>
                          </p:cTn>
                        </p:par>
                      </p:childTnLst>
                    </p:cTn>
                  </p:par>
                  <p:par>
                    <p:cTn id="107" fill="hold" nodeType="clickPar">
                      <p:stCondLst>
                        <p:cond delay="indefinite"/>
                      </p:stCondLst>
                      <p:childTnLst>
                        <p:par>
                          <p:cTn id="108" fill="hold" nodeType="withGroup">
                            <p:stCondLst>
                              <p:cond delay="0"/>
                            </p:stCondLst>
                            <p:childTnLst>
                              <p:par>
                                <p:cTn id="109" presetID="23" presetClass="entr" presetSubtype="16" fill="hold" nodeType="clickEffect">
                                  <p:stCondLst>
                                    <p:cond delay="0"/>
                                  </p:stCondLst>
                                  <p:childTnLst>
                                    <p:set>
                                      <p:cBhvr>
                                        <p:cTn id="110" dur="1" fill="hold">
                                          <p:stCondLst>
                                            <p:cond delay="0"/>
                                          </p:stCondLst>
                                        </p:cTn>
                                        <p:tgtEl>
                                          <p:spTgt spid="19534"/>
                                        </p:tgtEl>
                                        <p:attrNameLst>
                                          <p:attrName>style.visibility</p:attrName>
                                        </p:attrNameLst>
                                      </p:cBhvr>
                                      <p:to>
                                        <p:strVal val="visible"/>
                                      </p:to>
                                    </p:set>
                                    <p:anim calcmode="lin" valueType="num">
                                      <p:cBhvr>
                                        <p:cTn id="111" dur="500" fill="hold"/>
                                        <p:tgtEl>
                                          <p:spTgt spid="19534"/>
                                        </p:tgtEl>
                                        <p:attrNameLst>
                                          <p:attrName>ppt_w</p:attrName>
                                        </p:attrNameLst>
                                      </p:cBhvr>
                                      <p:tavLst>
                                        <p:tav tm="0">
                                          <p:val>
                                            <p:fltVal val="0"/>
                                          </p:val>
                                        </p:tav>
                                        <p:tav tm="100000">
                                          <p:val>
                                            <p:strVal val="#ppt_w"/>
                                          </p:val>
                                        </p:tav>
                                      </p:tavLst>
                                    </p:anim>
                                    <p:anim calcmode="lin" valueType="num">
                                      <p:cBhvr>
                                        <p:cTn id="112" dur="500" fill="hold"/>
                                        <p:tgtEl>
                                          <p:spTgt spid="19534"/>
                                        </p:tgtEl>
                                        <p:attrNameLst>
                                          <p:attrName>ppt_h</p:attrName>
                                        </p:attrNameLst>
                                      </p:cBhvr>
                                      <p:tavLst>
                                        <p:tav tm="0">
                                          <p:val>
                                            <p:fltVal val="0"/>
                                          </p:val>
                                        </p:tav>
                                        <p:tav tm="100000">
                                          <p:val>
                                            <p:strVal val="#ppt_h"/>
                                          </p:val>
                                        </p:tav>
                                      </p:tavLst>
                                    </p:anim>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3" presetClass="entr" presetSubtype="16" fill="hold" nodeType="clickEffect">
                                  <p:stCondLst>
                                    <p:cond delay="0"/>
                                  </p:stCondLst>
                                  <p:childTnLst>
                                    <p:set>
                                      <p:cBhvr>
                                        <p:cTn id="116" dur="1" fill="hold">
                                          <p:stCondLst>
                                            <p:cond delay="0"/>
                                          </p:stCondLst>
                                        </p:cTn>
                                        <p:tgtEl>
                                          <p:spTgt spid="19537"/>
                                        </p:tgtEl>
                                        <p:attrNameLst>
                                          <p:attrName>style.visibility</p:attrName>
                                        </p:attrNameLst>
                                      </p:cBhvr>
                                      <p:to>
                                        <p:strVal val="visible"/>
                                      </p:to>
                                    </p:set>
                                    <p:anim calcmode="lin" valueType="num">
                                      <p:cBhvr>
                                        <p:cTn id="117" dur="500" fill="hold"/>
                                        <p:tgtEl>
                                          <p:spTgt spid="19537"/>
                                        </p:tgtEl>
                                        <p:attrNameLst>
                                          <p:attrName>ppt_w</p:attrName>
                                        </p:attrNameLst>
                                      </p:cBhvr>
                                      <p:tavLst>
                                        <p:tav tm="0">
                                          <p:val>
                                            <p:fltVal val="0"/>
                                          </p:val>
                                        </p:tav>
                                        <p:tav tm="100000">
                                          <p:val>
                                            <p:strVal val="#ppt_w"/>
                                          </p:val>
                                        </p:tav>
                                      </p:tavLst>
                                    </p:anim>
                                    <p:anim calcmode="lin" valueType="num">
                                      <p:cBhvr>
                                        <p:cTn id="118" dur="500" fill="hold"/>
                                        <p:tgtEl>
                                          <p:spTgt spid="19537"/>
                                        </p:tgtEl>
                                        <p:attrNameLst>
                                          <p:attrName>ppt_h</p:attrName>
                                        </p:attrNameLst>
                                      </p:cBhvr>
                                      <p:tavLst>
                                        <p:tav tm="0">
                                          <p:val>
                                            <p:fltVal val="0"/>
                                          </p:val>
                                        </p:tav>
                                        <p:tav tm="100000">
                                          <p:val>
                                            <p:strVal val="#ppt_h"/>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3" presetClass="entr" presetSubtype="16" fill="hold" nodeType="clickEffect">
                                  <p:stCondLst>
                                    <p:cond delay="0"/>
                                  </p:stCondLst>
                                  <p:childTnLst>
                                    <p:set>
                                      <p:cBhvr>
                                        <p:cTn id="122" dur="1" fill="hold">
                                          <p:stCondLst>
                                            <p:cond delay="0"/>
                                          </p:stCondLst>
                                        </p:cTn>
                                        <p:tgtEl>
                                          <p:spTgt spid="19538"/>
                                        </p:tgtEl>
                                        <p:attrNameLst>
                                          <p:attrName>style.visibility</p:attrName>
                                        </p:attrNameLst>
                                      </p:cBhvr>
                                      <p:to>
                                        <p:strVal val="visible"/>
                                      </p:to>
                                    </p:set>
                                    <p:anim calcmode="lin" valueType="num">
                                      <p:cBhvr>
                                        <p:cTn id="123" dur="500" fill="hold"/>
                                        <p:tgtEl>
                                          <p:spTgt spid="19538"/>
                                        </p:tgtEl>
                                        <p:attrNameLst>
                                          <p:attrName>ppt_w</p:attrName>
                                        </p:attrNameLst>
                                      </p:cBhvr>
                                      <p:tavLst>
                                        <p:tav tm="0">
                                          <p:val>
                                            <p:fltVal val="0"/>
                                          </p:val>
                                        </p:tav>
                                        <p:tav tm="100000">
                                          <p:val>
                                            <p:strVal val="#ppt_w"/>
                                          </p:val>
                                        </p:tav>
                                      </p:tavLst>
                                    </p:anim>
                                    <p:anim calcmode="lin" valueType="num">
                                      <p:cBhvr>
                                        <p:cTn id="124" dur="500" fill="hold"/>
                                        <p:tgtEl>
                                          <p:spTgt spid="19538"/>
                                        </p:tgtEl>
                                        <p:attrNameLst>
                                          <p:attrName>ppt_h</p:attrName>
                                        </p:attrNameLst>
                                      </p:cBhvr>
                                      <p:tavLst>
                                        <p:tav tm="0">
                                          <p:val>
                                            <p:fltVal val="0"/>
                                          </p:val>
                                        </p:tav>
                                        <p:tav tm="100000">
                                          <p:val>
                                            <p:strVal val="#ppt_h"/>
                                          </p:val>
                                        </p:tav>
                                      </p:tavLst>
                                    </p:anim>
                                  </p:childTnLst>
                                </p:cTn>
                              </p:par>
                            </p:childTnLst>
                          </p:cTn>
                        </p:par>
                      </p:childTnLst>
                    </p:cTn>
                  </p:par>
                  <p:par>
                    <p:cTn id="125" fill="hold">
                      <p:stCondLst>
                        <p:cond delay="indefinite"/>
                      </p:stCondLst>
                      <p:childTnLst>
                        <p:par>
                          <p:cTn id="126" fill="hold">
                            <p:stCondLst>
                              <p:cond delay="0"/>
                            </p:stCondLst>
                            <p:childTnLst>
                              <p:par>
                                <p:cTn id="127" presetID="23" presetClass="entr" presetSubtype="16" fill="hold" nodeType="clickEffect">
                                  <p:stCondLst>
                                    <p:cond delay="0"/>
                                  </p:stCondLst>
                                  <p:childTnLst>
                                    <p:set>
                                      <p:cBhvr>
                                        <p:cTn id="128" dur="1" fill="hold">
                                          <p:stCondLst>
                                            <p:cond delay="0"/>
                                          </p:stCondLst>
                                        </p:cTn>
                                        <p:tgtEl>
                                          <p:spTgt spid="4"/>
                                        </p:tgtEl>
                                        <p:attrNameLst>
                                          <p:attrName>style.visibility</p:attrName>
                                        </p:attrNameLst>
                                      </p:cBhvr>
                                      <p:to>
                                        <p:strVal val="visible"/>
                                      </p:to>
                                    </p:set>
                                    <p:anim calcmode="lin" valueType="num">
                                      <p:cBhvr>
                                        <p:cTn id="129" dur="500" fill="hold"/>
                                        <p:tgtEl>
                                          <p:spTgt spid="4"/>
                                        </p:tgtEl>
                                        <p:attrNameLst>
                                          <p:attrName>ppt_w</p:attrName>
                                        </p:attrNameLst>
                                      </p:cBhvr>
                                      <p:tavLst>
                                        <p:tav tm="0">
                                          <p:val>
                                            <p:fltVal val="0"/>
                                          </p:val>
                                        </p:tav>
                                        <p:tav tm="100000">
                                          <p:val>
                                            <p:strVal val="#ppt_w"/>
                                          </p:val>
                                        </p:tav>
                                      </p:tavLst>
                                    </p:anim>
                                    <p:anim calcmode="lin" valueType="num">
                                      <p:cBhvr>
                                        <p:cTn id="1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23" presetClass="entr" presetSubtype="16" fill="hold" nodeType="clickEffect">
                                  <p:stCondLst>
                                    <p:cond delay="0"/>
                                  </p:stCondLst>
                                  <p:childTnLst>
                                    <p:set>
                                      <p:cBhvr>
                                        <p:cTn id="134" dur="1" fill="hold">
                                          <p:stCondLst>
                                            <p:cond delay="0"/>
                                          </p:stCondLst>
                                        </p:cTn>
                                        <p:tgtEl>
                                          <p:spTgt spid="5"/>
                                        </p:tgtEl>
                                        <p:attrNameLst>
                                          <p:attrName>style.visibility</p:attrName>
                                        </p:attrNameLst>
                                      </p:cBhvr>
                                      <p:to>
                                        <p:strVal val="visible"/>
                                      </p:to>
                                    </p:set>
                                    <p:anim calcmode="lin" valueType="num">
                                      <p:cBhvr>
                                        <p:cTn id="135" dur="500" fill="hold"/>
                                        <p:tgtEl>
                                          <p:spTgt spid="5"/>
                                        </p:tgtEl>
                                        <p:attrNameLst>
                                          <p:attrName>ppt_w</p:attrName>
                                        </p:attrNameLst>
                                      </p:cBhvr>
                                      <p:tavLst>
                                        <p:tav tm="0">
                                          <p:val>
                                            <p:fltVal val="0"/>
                                          </p:val>
                                        </p:tav>
                                        <p:tav tm="100000">
                                          <p:val>
                                            <p:strVal val="#ppt_w"/>
                                          </p:val>
                                        </p:tav>
                                      </p:tavLst>
                                    </p:anim>
                                    <p:anim calcmode="lin" valueType="num">
                                      <p:cBhvr>
                                        <p:cTn id="136"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p:bldP spid="19466" grpId="0" animBg="1"/>
      <p:bldP spid="19467" grpId="0" animBg="1"/>
      <p:bldP spid="19469" grpId="0" animBg="1"/>
      <p:bldP spid="19469" grpId="1" animBg="1"/>
      <p:bldP spid="19470" grpId="0" animBg="1"/>
      <p:bldP spid="19470" grpId="1" animBg="1"/>
      <p:bldP spid="19471" grpId="0" animBg="1"/>
      <p:bldP spid="19471" grpId="1" animBg="1"/>
      <p:bldP spid="19475" grpId="0"/>
      <p:bldP spid="19533" grpId="0"/>
      <p:bldP spid="19534" grpId="0"/>
      <p:bldP spid="19535" grpId="0"/>
      <p:bldP spid="19536" grpId="0"/>
      <p:bldP spid="19537" grpId="0"/>
      <p:bldP spid="19538" grpId="0"/>
      <p:bldP spid="19539" grpId="0" animBg="1"/>
      <p:bldP spid="19539" grpId="1" animBg="1"/>
      <p:bldP spid="19541" grpId="0" animBg="1"/>
      <p:bldP spid="19541" grpId="1" animBg="1"/>
      <p:bldP spid="19542" grpId="0"/>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6">
            <a:extLst>
              <a:ext uri="{FF2B5EF4-FFF2-40B4-BE49-F238E27FC236}">
                <a16:creationId xmlns:a16="http://schemas.microsoft.com/office/drawing/2014/main" id="{728F6605-50EA-2986-2954-08A9DDD68F28}"/>
              </a:ext>
            </a:extLst>
          </p:cNvPr>
          <p:cNvGrpSpPr>
            <a:grpSpLocks/>
          </p:cNvGrpSpPr>
          <p:nvPr/>
        </p:nvGrpSpPr>
        <p:grpSpPr bwMode="auto">
          <a:xfrm>
            <a:off x="1676400" y="228601"/>
            <a:ext cx="8382000" cy="1414463"/>
            <a:chOff x="288" y="3168"/>
            <a:chExt cx="5280" cy="891"/>
          </a:xfrm>
        </p:grpSpPr>
        <p:sp>
          <p:nvSpPr>
            <p:cNvPr id="13336" name="Rectangle 7">
              <a:extLst>
                <a:ext uri="{FF2B5EF4-FFF2-40B4-BE49-F238E27FC236}">
                  <a16:creationId xmlns:a16="http://schemas.microsoft.com/office/drawing/2014/main" id="{477452C6-B329-80A0-716D-915483E85F3A}"/>
                </a:ext>
              </a:extLst>
            </p:cNvPr>
            <p:cNvSpPr>
              <a:spLocks noChangeArrowheads="1"/>
            </p:cNvSpPr>
            <p:nvPr/>
          </p:nvSpPr>
          <p:spPr bwMode="auto">
            <a:xfrm>
              <a:off x="3808" y="3465"/>
              <a:ext cx="1760" cy="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20000"/>
                </a:spcBef>
                <a:spcAft>
                  <a:spcPct val="0"/>
                </a:spcAft>
              </a:pPr>
              <a:r>
                <a:rPr lang="en-US" altLang="en-US" sz="2500">
                  <a:solidFill>
                    <a:srgbClr val="000000"/>
                  </a:solidFill>
                  <a:latin typeface="VNI-Times" pitchFamily="2" charset="0"/>
                </a:rPr>
                <a:t>       h</a:t>
              </a:r>
              <a:r>
                <a:rPr lang="en-US" altLang="en-US" sz="2500" baseline="-25000">
                  <a:solidFill>
                    <a:srgbClr val="000000"/>
                  </a:solidFill>
                  <a:latin typeface="VNI-Times" pitchFamily="2" charset="0"/>
                </a:rPr>
                <a:t>1</a:t>
              </a:r>
              <a:r>
                <a:rPr lang="en-US" altLang="en-US" sz="2500">
                  <a:solidFill>
                    <a:srgbClr val="000000"/>
                  </a:solidFill>
                  <a:latin typeface="VNI-Times" pitchFamily="2" charset="0"/>
                </a:rPr>
                <a:t>         h</a:t>
              </a:r>
              <a:r>
                <a:rPr lang="en-US" altLang="en-US" sz="2500" baseline="-25000">
                  <a:solidFill>
                    <a:srgbClr val="000000"/>
                  </a:solidFill>
                  <a:latin typeface="VNI-Times" pitchFamily="2" charset="0"/>
                </a:rPr>
                <a:t>2</a:t>
              </a:r>
              <a:endParaRPr lang="en-US" altLang="en-US" sz="2500">
                <a:solidFill>
                  <a:srgbClr val="000000"/>
                </a:solidFill>
                <a:latin typeface="VNI-Times" pitchFamily="2" charset="0"/>
              </a:endParaRPr>
            </a:p>
          </p:txBody>
        </p:sp>
        <p:grpSp>
          <p:nvGrpSpPr>
            <p:cNvPr id="13337" name="Group 8">
              <a:extLst>
                <a:ext uri="{FF2B5EF4-FFF2-40B4-BE49-F238E27FC236}">
                  <a16:creationId xmlns:a16="http://schemas.microsoft.com/office/drawing/2014/main" id="{1263EB22-2BA7-F381-8A03-BE13589F6CB2}"/>
                </a:ext>
              </a:extLst>
            </p:cNvPr>
            <p:cNvGrpSpPr>
              <a:grpSpLocks/>
            </p:cNvGrpSpPr>
            <p:nvPr/>
          </p:nvGrpSpPr>
          <p:grpSpPr bwMode="auto">
            <a:xfrm>
              <a:off x="288" y="3168"/>
              <a:ext cx="5280" cy="891"/>
              <a:chOff x="288" y="3168"/>
              <a:chExt cx="5280" cy="891"/>
            </a:xfrm>
          </p:grpSpPr>
          <p:sp>
            <p:nvSpPr>
              <p:cNvPr id="13338" name="Rectangle 9">
                <a:extLst>
                  <a:ext uri="{FF2B5EF4-FFF2-40B4-BE49-F238E27FC236}">
                    <a16:creationId xmlns:a16="http://schemas.microsoft.com/office/drawing/2014/main" id="{8C6B42FC-47E6-D79E-EEB4-A8EA2FAE356E}"/>
                  </a:ext>
                </a:extLst>
              </p:cNvPr>
              <p:cNvSpPr>
                <a:spLocks noChangeArrowheads="1"/>
              </p:cNvSpPr>
              <p:nvPr/>
            </p:nvSpPr>
            <p:spPr bwMode="auto">
              <a:xfrm>
                <a:off x="3808" y="3762"/>
                <a:ext cx="1760" cy="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20000"/>
                  </a:spcBef>
                  <a:spcAft>
                    <a:spcPct val="0"/>
                  </a:spcAft>
                </a:pPr>
                <a:r>
                  <a:rPr lang="en-US" altLang="en-US" sz="2500">
                    <a:solidFill>
                      <a:srgbClr val="000000"/>
                    </a:solidFill>
                    <a:latin typeface="VNI-Times" pitchFamily="2" charset="0"/>
                  </a:rPr>
                  <a:t>       h</a:t>
                </a:r>
                <a:r>
                  <a:rPr lang="en-US" altLang="en-US" sz="2500" baseline="-25000">
                    <a:solidFill>
                      <a:srgbClr val="000000"/>
                    </a:solidFill>
                    <a:latin typeface="VNI-Times" pitchFamily="2" charset="0"/>
                  </a:rPr>
                  <a:t>1</a:t>
                </a:r>
                <a:r>
                  <a:rPr lang="en-US" altLang="en-US" sz="2500">
                    <a:solidFill>
                      <a:srgbClr val="000000"/>
                    </a:solidFill>
                    <a:latin typeface="VNI-Times" pitchFamily="2" charset="0"/>
                  </a:rPr>
                  <a:t>         h</a:t>
                </a:r>
                <a:r>
                  <a:rPr lang="en-US" altLang="en-US" sz="2500" baseline="-25000">
                    <a:solidFill>
                      <a:srgbClr val="000000"/>
                    </a:solidFill>
                    <a:latin typeface="VNI-Times" pitchFamily="2" charset="0"/>
                  </a:rPr>
                  <a:t>3</a:t>
                </a:r>
                <a:endParaRPr lang="en-US" altLang="en-US" sz="2500">
                  <a:solidFill>
                    <a:srgbClr val="000000"/>
                  </a:solidFill>
                  <a:latin typeface="VNI-Times" pitchFamily="2" charset="0"/>
                </a:endParaRPr>
              </a:p>
            </p:txBody>
          </p:sp>
          <p:sp>
            <p:nvSpPr>
              <p:cNvPr id="13339" name="Rectangle 10">
                <a:extLst>
                  <a:ext uri="{FF2B5EF4-FFF2-40B4-BE49-F238E27FC236}">
                    <a16:creationId xmlns:a16="http://schemas.microsoft.com/office/drawing/2014/main" id="{261150E6-C027-B442-5DCB-19D89F4138EA}"/>
                  </a:ext>
                </a:extLst>
              </p:cNvPr>
              <p:cNvSpPr>
                <a:spLocks noChangeArrowheads="1"/>
              </p:cNvSpPr>
              <p:nvPr/>
            </p:nvSpPr>
            <p:spPr bwMode="auto">
              <a:xfrm>
                <a:off x="2048" y="3762"/>
                <a:ext cx="1760" cy="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20000"/>
                  </a:spcBef>
                  <a:spcAft>
                    <a:spcPct val="0"/>
                  </a:spcAft>
                </a:pPr>
                <a:r>
                  <a:rPr lang="en-US" altLang="en-US" sz="2500">
                    <a:solidFill>
                      <a:srgbClr val="000000"/>
                    </a:solidFill>
                    <a:latin typeface="VNI-Times" pitchFamily="2" charset="0"/>
                  </a:rPr>
                  <a:t>       S</a:t>
                </a:r>
                <a:r>
                  <a:rPr lang="en-US" altLang="en-US" sz="2500" baseline="-25000">
                    <a:solidFill>
                      <a:srgbClr val="000000"/>
                    </a:solidFill>
                    <a:latin typeface="VNI-Times" pitchFamily="2" charset="0"/>
                  </a:rPr>
                  <a:t>1</a:t>
                </a:r>
                <a:r>
                  <a:rPr lang="en-US" altLang="en-US" sz="2500">
                    <a:solidFill>
                      <a:srgbClr val="000000"/>
                    </a:solidFill>
                    <a:latin typeface="VNI-Times" pitchFamily="2" charset="0"/>
                  </a:rPr>
                  <a:t>         S</a:t>
                </a:r>
                <a:r>
                  <a:rPr lang="en-US" altLang="en-US" sz="2500" baseline="-25000">
                    <a:solidFill>
                      <a:srgbClr val="000000"/>
                    </a:solidFill>
                    <a:latin typeface="VNI-Times" pitchFamily="2" charset="0"/>
                  </a:rPr>
                  <a:t>3</a:t>
                </a:r>
                <a:endParaRPr lang="en-US" altLang="en-US" sz="2500">
                  <a:solidFill>
                    <a:srgbClr val="000000"/>
                  </a:solidFill>
                  <a:latin typeface="VNI-Times" pitchFamily="2" charset="0"/>
                </a:endParaRPr>
              </a:p>
            </p:txBody>
          </p:sp>
          <p:sp>
            <p:nvSpPr>
              <p:cNvPr id="13340" name="Rectangle 11">
                <a:extLst>
                  <a:ext uri="{FF2B5EF4-FFF2-40B4-BE49-F238E27FC236}">
                    <a16:creationId xmlns:a16="http://schemas.microsoft.com/office/drawing/2014/main" id="{C3DD3E32-5228-46CC-45EA-5CFD3DF07DE3}"/>
                  </a:ext>
                </a:extLst>
              </p:cNvPr>
              <p:cNvSpPr>
                <a:spLocks noChangeArrowheads="1"/>
              </p:cNvSpPr>
              <p:nvPr/>
            </p:nvSpPr>
            <p:spPr bwMode="auto">
              <a:xfrm>
                <a:off x="288" y="3762"/>
                <a:ext cx="1760" cy="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20000"/>
                  </a:spcBef>
                  <a:spcAft>
                    <a:spcPct val="0"/>
                  </a:spcAft>
                </a:pPr>
                <a:r>
                  <a:rPr lang="en-US" altLang="en-US" sz="2500">
                    <a:solidFill>
                      <a:srgbClr val="000000"/>
                    </a:solidFill>
                    <a:latin typeface="VNI-Times" pitchFamily="2" charset="0"/>
                  </a:rPr>
                  <a:t>      F</a:t>
                </a:r>
                <a:r>
                  <a:rPr lang="en-US" altLang="en-US" sz="2500" baseline="-25000">
                    <a:solidFill>
                      <a:srgbClr val="000000"/>
                    </a:solidFill>
                    <a:latin typeface="VNI-Times" pitchFamily="2" charset="0"/>
                  </a:rPr>
                  <a:t>1</a:t>
                </a:r>
                <a:r>
                  <a:rPr lang="en-US" altLang="en-US" sz="2500">
                    <a:solidFill>
                      <a:srgbClr val="000000"/>
                    </a:solidFill>
                    <a:latin typeface="VNI-Times" pitchFamily="2" charset="0"/>
                  </a:rPr>
                  <a:t>         F</a:t>
                </a:r>
                <a:r>
                  <a:rPr lang="en-US" altLang="en-US" sz="2500" baseline="-25000">
                    <a:solidFill>
                      <a:srgbClr val="000000"/>
                    </a:solidFill>
                    <a:latin typeface="VNI-Times" pitchFamily="2" charset="0"/>
                  </a:rPr>
                  <a:t>3</a:t>
                </a:r>
                <a:endParaRPr lang="en-US" altLang="en-US" sz="2500">
                  <a:solidFill>
                    <a:srgbClr val="000000"/>
                  </a:solidFill>
                  <a:latin typeface="VNI-Times" pitchFamily="2" charset="0"/>
                </a:endParaRPr>
              </a:p>
            </p:txBody>
          </p:sp>
          <p:sp>
            <p:nvSpPr>
              <p:cNvPr id="13341" name="Rectangle 12">
                <a:extLst>
                  <a:ext uri="{FF2B5EF4-FFF2-40B4-BE49-F238E27FC236}">
                    <a16:creationId xmlns:a16="http://schemas.microsoft.com/office/drawing/2014/main" id="{80FFAC5D-6394-720D-594D-0E66E7C07612}"/>
                  </a:ext>
                </a:extLst>
              </p:cNvPr>
              <p:cNvSpPr>
                <a:spLocks noChangeArrowheads="1"/>
              </p:cNvSpPr>
              <p:nvPr/>
            </p:nvSpPr>
            <p:spPr bwMode="auto">
              <a:xfrm>
                <a:off x="2048" y="3465"/>
                <a:ext cx="1760" cy="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20000"/>
                  </a:spcBef>
                  <a:spcAft>
                    <a:spcPct val="0"/>
                  </a:spcAft>
                </a:pPr>
                <a:r>
                  <a:rPr lang="en-US" altLang="en-US" sz="2500">
                    <a:solidFill>
                      <a:srgbClr val="000000"/>
                    </a:solidFill>
                    <a:latin typeface="VNI-Times" pitchFamily="2" charset="0"/>
                  </a:rPr>
                  <a:t>       S</a:t>
                </a:r>
                <a:r>
                  <a:rPr lang="en-US" altLang="en-US" sz="2500" baseline="-25000">
                    <a:solidFill>
                      <a:srgbClr val="000000"/>
                    </a:solidFill>
                    <a:latin typeface="VNI-Times" pitchFamily="2" charset="0"/>
                  </a:rPr>
                  <a:t>1</a:t>
                </a:r>
                <a:r>
                  <a:rPr lang="en-US" altLang="en-US" sz="2500">
                    <a:solidFill>
                      <a:srgbClr val="000000"/>
                    </a:solidFill>
                    <a:latin typeface="VNI-Times" pitchFamily="2" charset="0"/>
                  </a:rPr>
                  <a:t>         S</a:t>
                </a:r>
                <a:r>
                  <a:rPr lang="en-US" altLang="en-US" sz="2500" baseline="-25000">
                    <a:solidFill>
                      <a:srgbClr val="000000"/>
                    </a:solidFill>
                    <a:latin typeface="VNI-Times" pitchFamily="2" charset="0"/>
                  </a:rPr>
                  <a:t>2</a:t>
                </a:r>
                <a:endParaRPr lang="en-US" altLang="en-US" sz="2500">
                  <a:solidFill>
                    <a:srgbClr val="000000"/>
                  </a:solidFill>
                  <a:latin typeface="VNI-Times" pitchFamily="2" charset="0"/>
                </a:endParaRPr>
              </a:p>
            </p:txBody>
          </p:sp>
          <p:sp>
            <p:nvSpPr>
              <p:cNvPr id="13342" name="Rectangle 13">
                <a:extLst>
                  <a:ext uri="{FF2B5EF4-FFF2-40B4-BE49-F238E27FC236}">
                    <a16:creationId xmlns:a16="http://schemas.microsoft.com/office/drawing/2014/main" id="{0B11FD12-A71E-60B8-45A6-5FF56607965F}"/>
                  </a:ext>
                </a:extLst>
              </p:cNvPr>
              <p:cNvSpPr>
                <a:spLocks noChangeArrowheads="1"/>
              </p:cNvSpPr>
              <p:nvPr/>
            </p:nvSpPr>
            <p:spPr bwMode="auto">
              <a:xfrm>
                <a:off x="288" y="3465"/>
                <a:ext cx="1760" cy="2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20000"/>
                  </a:spcBef>
                  <a:spcAft>
                    <a:spcPct val="0"/>
                  </a:spcAft>
                </a:pPr>
                <a:r>
                  <a:rPr lang="en-US" altLang="en-US" sz="2500">
                    <a:solidFill>
                      <a:srgbClr val="000000"/>
                    </a:solidFill>
                    <a:latin typeface="VNI-Times" pitchFamily="2" charset="0"/>
                  </a:rPr>
                  <a:t>      F</a:t>
                </a:r>
                <a:r>
                  <a:rPr lang="en-US" altLang="en-US" sz="2500" baseline="-25000">
                    <a:solidFill>
                      <a:srgbClr val="000000"/>
                    </a:solidFill>
                    <a:latin typeface="VNI-Times" pitchFamily="2" charset="0"/>
                  </a:rPr>
                  <a:t>1</a:t>
                </a:r>
                <a:r>
                  <a:rPr lang="en-US" altLang="en-US" sz="2500">
                    <a:solidFill>
                      <a:srgbClr val="000000"/>
                    </a:solidFill>
                    <a:latin typeface="VNI-Times" pitchFamily="2" charset="0"/>
                  </a:rPr>
                  <a:t>         F</a:t>
                </a:r>
                <a:r>
                  <a:rPr lang="en-US" altLang="en-US" sz="2500" baseline="-25000">
                    <a:solidFill>
                      <a:srgbClr val="000000"/>
                    </a:solidFill>
                    <a:latin typeface="VNI-Times" pitchFamily="2" charset="0"/>
                  </a:rPr>
                  <a:t>2</a:t>
                </a:r>
                <a:endParaRPr lang="en-US" altLang="en-US" sz="2500">
                  <a:solidFill>
                    <a:srgbClr val="000000"/>
                  </a:solidFill>
                  <a:latin typeface="VNI-Times" pitchFamily="2" charset="0"/>
                </a:endParaRPr>
              </a:p>
            </p:txBody>
          </p:sp>
          <p:sp>
            <p:nvSpPr>
              <p:cNvPr id="13343" name="Rectangle 14">
                <a:extLst>
                  <a:ext uri="{FF2B5EF4-FFF2-40B4-BE49-F238E27FC236}">
                    <a16:creationId xmlns:a16="http://schemas.microsoft.com/office/drawing/2014/main" id="{C6D05839-6B9F-811E-06FA-74013413CF3C}"/>
                  </a:ext>
                </a:extLst>
              </p:cNvPr>
              <p:cNvSpPr>
                <a:spLocks noChangeArrowheads="1"/>
              </p:cNvSpPr>
              <p:nvPr/>
            </p:nvSpPr>
            <p:spPr bwMode="auto">
              <a:xfrm>
                <a:off x="3860" y="3168"/>
                <a:ext cx="1708" cy="297"/>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20000"/>
                  </a:spcBef>
                  <a:spcAft>
                    <a:spcPct val="0"/>
                  </a:spcAft>
                </a:pPr>
                <a:r>
                  <a:rPr lang="en-US" altLang="en-US" sz="2500">
                    <a:solidFill>
                      <a:srgbClr val="0000CC"/>
                    </a:solidFill>
                    <a:latin typeface="VNI-Times" pitchFamily="2" charset="0"/>
                  </a:rPr>
                  <a:t>Ñoä luùn (h)</a:t>
                </a:r>
              </a:p>
            </p:txBody>
          </p:sp>
          <p:sp>
            <p:nvSpPr>
              <p:cNvPr id="13344" name="Rectangle 15">
                <a:extLst>
                  <a:ext uri="{FF2B5EF4-FFF2-40B4-BE49-F238E27FC236}">
                    <a16:creationId xmlns:a16="http://schemas.microsoft.com/office/drawing/2014/main" id="{E6DA683B-FD9E-3A1B-4CA7-81650B0C6C35}"/>
                  </a:ext>
                </a:extLst>
              </p:cNvPr>
              <p:cNvSpPr>
                <a:spLocks noChangeArrowheads="1"/>
              </p:cNvSpPr>
              <p:nvPr/>
            </p:nvSpPr>
            <p:spPr bwMode="auto">
              <a:xfrm>
                <a:off x="2048" y="3168"/>
                <a:ext cx="1812" cy="297"/>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20000"/>
                  </a:spcBef>
                  <a:spcAft>
                    <a:spcPct val="0"/>
                  </a:spcAft>
                </a:pPr>
                <a:r>
                  <a:rPr lang="en-US" altLang="en-US" sz="2500" dirty="0" err="1">
                    <a:solidFill>
                      <a:srgbClr val="0000CC"/>
                    </a:solidFill>
                    <a:latin typeface="VNI-Times" pitchFamily="2" charset="0"/>
                  </a:rPr>
                  <a:t>Dieän</a:t>
                </a:r>
                <a:r>
                  <a:rPr lang="en-US" altLang="en-US" sz="2500" dirty="0">
                    <a:solidFill>
                      <a:srgbClr val="0000CC"/>
                    </a:solidFill>
                    <a:latin typeface="VNI-Times" pitchFamily="2" charset="0"/>
                  </a:rPr>
                  <a:t> </a:t>
                </a:r>
                <a:r>
                  <a:rPr lang="en-US" altLang="en-US" sz="2500" dirty="0" err="1">
                    <a:solidFill>
                      <a:srgbClr val="0000CC"/>
                    </a:solidFill>
                    <a:latin typeface="VNI-Times" pitchFamily="2" charset="0"/>
                  </a:rPr>
                  <a:t>tích</a:t>
                </a:r>
                <a:r>
                  <a:rPr lang="en-US" altLang="en-US" sz="2500" dirty="0">
                    <a:solidFill>
                      <a:srgbClr val="0000CC"/>
                    </a:solidFill>
                    <a:latin typeface="VNI-Times" pitchFamily="2" charset="0"/>
                  </a:rPr>
                  <a:t> </a:t>
                </a:r>
                <a:r>
                  <a:rPr lang="en-US" altLang="en-US" sz="2500" dirty="0" err="1">
                    <a:solidFill>
                      <a:srgbClr val="0000CC"/>
                    </a:solidFill>
                    <a:latin typeface="VNI-Times" pitchFamily="2" charset="0"/>
                  </a:rPr>
                  <a:t>bò</a:t>
                </a:r>
                <a:r>
                  <a:rPr lang="en-US" altLang="en-US" sz="2500" dirty="0">
                    <a:solidFill>
                      <a:srgbClr val="0000CC"/>
                    </a:solidFill>
                    <a:latin typeface="VNI-Times" pitchFamily="2" charset="0"/>
                  </a:rPr>
                  <a:t> </a:t>
                </a:r>
                <a:r>
                  <a:rPr lang="en-US" altLang="en-US" sz="2500" dirty="0" err="1">
                    <a:solidFill>
                      <a:srgbClr val="0000CC"/>
                    </a:solidFill>
                    <a:latin typeface="VNI-Times" pitchFamily="2" charset="0"/>
                  </a:rPr>
                  <a:t>eùp</a:t>
                </a:r>
                <a:r>
                  <a:rPr lang="en-US" altLang="en-US" sz="2500" dirty="0">
                    <a:solidFill>
                      <a:srgbClr val="0000CC"/>
                    </a:solidFill>
                    <a:latin typeface="VNI-Times" pitchFamily="2" charset="0"/>
                  </a:rPr>
                  <a:t> (S)</a:t>
                </a:r>
              </a:p>
            </p:txBody>
          </p:sp>
          <p:sp>
            <p:nvSpPr>
              <p:cNvPr id="13345" name="Rectangle 16">
                <a:extLst>
                  <a:ext uri="{FF2B5EF4-FFF2-40B4-BE49-F238E27FC236}">
                    <a16:creationId xmlns:a16="http://schemas.microsoft.com/office/drawing/2014/main" id="{4D5E87B9-F07B-457D-EDB5-20837B613904}"/>
                  </a:ext>
                </a:extLst>
              </p:cNvPr>
              <p:cNvSpPr>
                <a:spLocks noChangeArrowheads="1"/>
              </p:cNvSpPr>
              <p:nvPr/>
            </p:nvSpPr>
            <p:spPr bwMode="auto">
              <a:xfrm>
                <a:off x="288" y="3168"/>
                <a:ext cx="1760" cy="297"/>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ctr" eaLnBrk="1" fontAlgn="base" hangingPunct="1">
                  <a:spcBef>
                    <a:spcPct val="20000"/>
                  </a:spcBef>
                  <a:spcAft>
                    <a:spcPct val="0"/>
                  </a:spcAft>
                </a:pPr>
                <a:r>
                  <a:rPr lang="en-US" altLang="en-US" sz="2500" dirty="0" err="1">
                    <a:solidFill>
                      <a:srgbClr val="0000CC"/>
                    </a:solidFill>
                    <a:latin typeface="VNI-Times" pitchFamily="2" charset="0"/>
                  </a:rPr>
                  <a:t>AÙp</a:t>
                </a:r>
                <a:r>
                  <a:rPr lang="en-US" altLang="en-US" sz="2500" dirty="0">
                    <a:solidFill>
                      <a:srgbClr val="0000CC"/>
                    </a:solidFill>
                    <a:latin typeface="VNI-Times" pitchFamily="2" charset="0"/>
                  </a:rPr>
                  <a:t> </a:t>
                </a:r>
                <a:r>
                  <a:rPr lang="en-US" altLang="en-US" sz="2500" dirty="0" err="1">
                    <a:solidFill>
                      <a:srgbClr val="0000CC"/>
                    </a:solidFill>
                    <a:latin typeface="VNI-Times" pitchFamily="2" charset="0"/>
                  </a:rPr>
                  <a:t>löïc</a:t>
                </a:r>
                <a:r>
                  <a:rPr lang="en-US" altLang="en-US" sz="2500" dirty="0">
                    <a:solidFill>
                      <a:srgbClr val="0000CC"/>
                    </a:solidFill>
                    <a:latin typeface="VNI-Times" pitchFamily="2" charset="0"/>
                  </a:rPr>
                  <a:t> (F)</a:t>
                </a:r>
              </a:p>
            </p:txBody>
          </p:sp>
          <p:sp>
            <p:nvSpPr>
              <p:cNvPr id="13346" name="Line 17">
                <a:extLst>
                  <a:ext uri="{FF2B5EF4-FFF2-40B4-BE49-F238E27FC236}">
                    <a16:creationId xmlns:a16="http://schemas.microsoft.com/office/drawing/2014/main" id="{B7659F91-D9DF-7132-2A34-FFC300999D56}"/>
                  </a:ext>
                </a:extLst>
              </p:cNvPr>
              <p:cNvSpPr>
                <a:spLocks noChangeShapeType="1"/>
              </p:cNvSpPr>
              <p:nvPr/>
            </p:nvSpPr>
            <p:spPr bwMode="auto">
              <a:xfrm>
                <a:off x="288" y="3168"/>
                <a:ext cx="52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47" name="Line 18">
                <a:extLst>
                  <a:ext uri="{FF2B5EF4-FFF2-40B4-BE49-F238E27FC236}">
                    <a16:creationId xmlns:a16="http://schemas.microsoft.com/office/drawing/2014/main" id="{6D217D07-5A20-2635-4263-75BEF35FE104}"/>
                  </a:ext>
                </a:extLst>
              </p:cNvPr>
              <p:cNvSpPr>
                <a:spLocks noChangeShapeType="1"/>
              </p:cNvSpPr>
              <p:nvPr/>
            </p:nvSpPr>
            <p:spPr bwMode="auto">
              <a:xfrm>
                <a:off x="288" y="3465"/>
                <a:ext cx="52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48" name="Line 19">
                <a:extLst>
                  <a:ext uri="{FF2B5EF4-FFF2-40B4-BE49-F238E27FC236}">
                    <a16:creationId xmlns:a16="http://schemas.microsoft.com/office/drawing/2014/main" id="{D4652D51-48D9-2536-088B-DB04A009C632}"/>
                  </a:ext>
                </a:extLst>
              </p:cNvPr>
              <p:cNvSpPr>
                <a:spLocks noChangeShapeType="1"/>
              </p:cNvSpPr>
              <p:nvPr/>
            </p:nvSpPr>
            <p:spPr bwMode="auto">
              <a:xfrm>
                <a:off x="288" y="3762"/>
                <a:ext cx="528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49" name="Line 20">
                <a:extLst>
                  <a:ext uri="{FF2B5EF4-FFF2-40B4-BE49-F238E27FC236}">
                    <a16:creationId xmlns:a16="http://schemas.microsoft.com/office/drawing/2014/main" id="{23C344AA-3638-9CC1-BEA4-8E156F1E9118}"/>
                  </a:ext>
                </a:extLst>
              </p:cNvPr>
              <p:cNvSpPr>
                <a:spLocks noChangeShapeType="1"/>
              </p:cNvSpPr>
              <p:nvPr/>
            </p:nvSpPr>
            <p:spPr bwMode="auto">
              <a:xfrm>
                <a:off x="288" y="4059"/>
                <a:ext cx="528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50" name="Line 21">
                <a:extLst>
                  <a:ext uri="{FF2B5EF4-FFF2-40B4-BE49-F238E27FC236}">
                    <a16:creationId xmlns:a16="http://schemas.microsoft.com/office/drawing/2014/main" id="{428F5241-AB3C-435B-F2A6-0296CFB8E83B}"/>
                  </a:ext>
                </a:extLst>
              </p:cNvPr>
              <p:cNvSpPr>
                <a:spLocks noChangeShapeType="1"/>
              </p:cNvSpPr>
              <p:nvPr/>
            </p:nvSpPr>
            <p:spPr bwMode="auto">
              <a:xfrm>
                <a:off x="288" y="3168"/>
                <a:ext cx="0" cy="8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51" name="Line 22">
                <a:extLst>
                  <a:ext uri="{FF2B5EF4-FFF2-40B4-BE49-F238E27FC236}">
                    <a16:creationId xmlns:a16="http://schemas.microsoft.com/office/drawing/2014/main" id="{52D23FD1-CAAE-3D09-DC3C-4F0488CAD98D}"/>
                  </a:ext>
                </a:extLst>
              </p:cNvPr>
              <p:cNvSpPr>
                <a:spLocks noChangeShapeType="1"/>
              </p:cNvSpPr>
              <p:nvPr/>
            </p:nvSpPr>
            <p:spPr bwMode="auto">
              <a:xfrm>
                <a:off x="2048" y="3168"/>
                <a:ext cx="0" cy="8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52" name="Line 23">
                <a:extLst>
                  <a:ext uri="{FF2B5EF4-FFF2-40B4-BE49-F238E27FC236}">
                    <a16:creationId xmlns:a16="http://schemas.microsoft.com/office/drawing/2014/main" id="{167FCBAD-8692-5B05-FF19-6C2EBC327AA7}"/>
                  </a:ext>
                </a:extLst>
              </p:cNvPr>
              <p:cNvSpPr>
                <a:spLocks noChangeShapeType="1"/>
              </p:cNvSpPr>
              <p:nvPr/>
            </p:nvSpPr>
            <p:spPr bwMode="auto">
              <a:xfrm>
                <a:off x="3808" y="3168"/>
                <a:ext cx="0" cy="891"/>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3353" name="Line 24">
                <a:extLst>
                  <a:ext uri="{FF2B5EF4-FFF2-40B4-BE49-F238E27FC236}">
                    <a16:creationId xmlns:a16="http://schemas.microsoft.com/office/drawing/2014/main" id="{01EE0D2F-C1A6-F506-292E-8BF222968942}"/>
                  </a:ext>
                </a:extLst>
              </p:cNvPr>
              <p:cNvSpPr>
                <a:spLocks noChangeShapeType="1"/>
              </p:cNvSpPr>
              <p:nvPr/>
            </p:nvSpPr>
            <p:spPr bwMode="auto">
              <a:xfrm>
                <a:off x="5568" y="3168"/>
                <a:ext cx="0" cy="891"/>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grpSp>
      </p:grpSp>
      <p:sp>
        <p:nvSpPr>
          <p:cNvPr id="13315" name="Rectangle 25">
            <a:extLst>
              <a:ext uri="{FF2B5EF4-FFF2-40B4-BE49-F238E27FC236}">
                <a16:creationId xmlns:a16="http://schemas.microsoft.com/office/drawing/2014/main" id="{43FD45EE-51A8-549F-92A0-FB0DAA9ADD38}"/>
              </a:ext>
            </a:extLst>
          </p:cNvPr>
          <p:cNvSpPr>
            <a:spLocks noChangeArrowheads="1"/>
          </p:cNvSpPr>
          <p:nvPr/>
        </p:nvSpPr>
        <p:spPr bwMode="auto">
          <a:xfrm>
            <a:off x="2657475" y="719139"/>
            <a:ext cx="457200" cy="42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16" name="Rectangle 26">
            <a:extLst>
              <a:ext uri="{FF2B5EF4-FFF2-40B4-BE49-F238E27FC236}">
                <a16:creationId xmlns:a16="http://schemas.microsoft.com/office/drawing/2014/main" id="{67222AEF-145D-1164-3D8B-20FD175780A2}"/>
              </a:ext>
            </a:extLst>
          </p:cNvPr>
          <p:cNvSpPr>
            <a:spLocks noChangeArrowheads="1"/>
          </p:cNvSpPr>
          <p:nvPr/>
        </p:nvSpPr>
        <p:spPr bwMode="auto">
          <a:xfrm>
            <a:off x="2667000" y="1190626"/>
            <a:ext cx="457200" cy="42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17" name="Rectangle 27">
            <a:extLst>
              <a:ext uri="{FF2B5EF4-FFF2-40B4-BE49-F238E27FC236}">
                <a16:creationId xmlns:a16="http://schemas.microsoft.com/office/drawing/2014/main" id="{15CDD4FA-7EFB-5069-DD99-8D854A539D6D}"/>
              </a:ext>
            </a:extLst>
          </p:cNvPr>
          <p:cNvSpPr>
            <a:spLocks noChangeArrowheads="1"/>
          </p:cNvSpPr>
          <p:nvPr/>
        </p:nvSpPr>
        <p:spPr bwMode="auto">
          <a:xfrm>
            <a:off x="5553075" y="719139"/>
            <a:ext cx="457200" cy="42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18" name="Rectangle 28">
            <a:extLst>
              <a:ext uri="{FF2B5EF4-FFF2-40B4-BE49-F238E27FC236}">
                <a16:creationId xmlns:a16="http://schemas.microsoft.com/office/drawing/2014/main" id="{CDBC347A-319A-5A8A-FC24-59D883E99A25}"/>
              </a:ext>
            </a:extLst>
          </p:cNvPr>
          <p:cNvSpPr>
            <a:spLocks noChangeArrowheads="1"/>
          </p:cNvSpPr>
          <p:nvPr/>
        </p:nvSpPr>
        <p:spPr bwMode="auto">
          <a:xfrm>
            <a:off x="5562600" y="1190626"/>
            <a:ext cx="457200" cy="42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19" name="Rectangle 29">
            <a:extLst>
              <a:ext uri="{FF2B5EF4-FFF2-40B4-BE49-F238E27FC236}">
                <a16:creationId xmlns:a16="http://schemas.microsoft.com/office/drawing/2014/main" id="{A3C5C31E-E787-F336-2CE6-377A6910630C}"/>
              </a:ext>
            </a:extLst>
          </p:cNvPr>
          <p:cNvSpPr>
            <a:spLocks noChangeArrowheads="1"/>
          </p:cNvSpPr>
          <p:nvPr/>
        </p:nvSpPr>
        <p:spPr bwMode="auto">
          <a:xfrm>
            <a:off x="8296275" y="700089"/>
            <a:ext cx="457200" cy="42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20" name="Rectangle 30">
            <a:extLst>
              <a:ext uri="{FF2B5EF4-FFF2-40B4-BE49-F238E27FC236}">
                <a16:creationId xmlns:a16="http://schemas.microsoft.com/office/drawing/2014/main" id="{6CB60959-0193-3030-0817-292E7A66534E}"/>
              </a:ext>
            </a:extLst>
          </p:cNvPr>
          <p:cNvSpPr>
            <a:spLocks noChangeArrowheads="1"/>
          </p:cNvSpPr>
          <p:nvPr/>
        </p:nvSpPr>
        <p:spPr bwMode="auto">
          <a:xfrm>
            <a:off x="8305800" y="1204914"/>
            <a:ext cx="457200" cy="4286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13321" name="WordArt 31">
            <a:extLst>
              <a:ext uri="{FF2B5EF4-FFF2-40B4-BE49-F238E27FC236}">
                <a16:creationId xmlns:a16="http://schemas.microsoft.com/office/drawing/2014/main" id="{BAEA8B2B-C7C1-F250-C242-89A8F6794734}"/>
              </a:ext>
            </a:extLst>
          </p:cNvPr>
          <p:cNvSpPr>
            <a:spLocks noChangeArrowheads="1" noChangeShapeType="1" noTextEdit="1"/>
          </p:cNvSpPr>
          <p:nvPr/>
        </p:nvSpPr>
        <p:spPr bwMode="auto">
          <a:xfrm>
            <a:off x="5676900" y="804863"/>
            <a:ext cx="228600"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Arial Black" panose="020B0A04020102020204" pitchFamily="34" charset="0"/>
              </a:rPr>
              <a:t>=</a:t>
            </a:r>
          </a:p>
        </p:txBody>
      </p:sp>
      <p:sp>
        <p:nvSpPr>
          <p:cNvPr id="13322" name="WordArt 32">
            <a:extLst>
              <a:ext uri="{FF2B5EF4-FFF2-40B4-BE49-F238E27FC236}">
                <a16:creationId xmlns:a16="http://schemas.microsoft.com/office/drawing/2014/main" id="{CCF33E11-482E-435A-88F9-0A93BC1191B8}"/>
              </a:ext>
            </a:extLst>
          </p:cNvPr>
          <p:cNvSpPr>
            <a:spLocks noChangeArrowheads="1" noChangeShapeType="1" noTextEdit="1"/>
          </p:cNvSpPr>
          <p:nvPr/>
        </p:nvSpPr>
        <p:spPr bwMode="auto">
          <a:xfrm>
            <a:off x="2743200" y="762000"/>
            <a:ext cx="228600"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Arial Black" panose="020B0A04020102020204" pitchFamily="34" charset="0"/>
              </a:rPr>
              <a:t>&lt;</a:t>
            </a:r>
          </a:p>
        </p:txBody>
      </p:sp>
      <p:sp>
        <p:nvSpPr>
          <p:cNvPr id="13323" name="WordArt 33">
            <a:extLst>
              <a:ext uri="{FF2B5EF4-FFF2-40B4-BE49-F238E27FC236}">
                <a16:creationId xmlns:a16="http://schemas.microsoft.com/office/drawing/2014/main" id="{38E3870B-0A69-EE9A-41ED-4E46A94AD70B}"/>
              </a:ext>
            </a:extLst>
          </p:cNvPr>
          <p:cNvSpPr>
            <a:spLocks noChangeArrowheads="1" noChangeShapeType="1" noTextEdit="1"/>
          </p:cNvSpPr>
          <p:nvPr/>
        </p:nvSpPr>
        <p:spPr bwMode="auto">
          <a:xfrm>
            <a:off x="2762250" y="1281113"/>
            <a:ext cx="228600"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Arial Black" panose="020B0A04020102020204" pitchFamily="34" charset="0"/>
              </a:rPr>
              <a:t>=</a:t>
            </a:r>
          </a:p>
        </p:txBody>
      </p:sp>
      <p:sp>
        <p:nvSpPr>
          <p:cNvPr id="13324" name="WordArt 34">
            <a:extLst>
              <a:ext uri="{FF2B5EF4-FFF2-40B4-BE49-F238E27FC236}">
                <a16:creationId xmlns:a16="http://schemas.microsoft.com/office/drawing/2014/main" id="{88EBC3B1-711D-C5B0-D8C5-085A4C7325F8}"/>
              </a:ext>
            </a:extLst>
          </p:cNvPr>
          <p:cNvSpPr>
            <a:spLocks noChangeArrowheads="1" noChangeShapeType="1" noTextEdit="1"/>
          </p:cNvSpPr>
          <p:nvPr/>
        </p:nvSpPr>
        <p:spPr bwMode="auto">
          <a:xfrm>
            <a:off x="5667375" y="1295400"/>
            <a:ext cx="228600"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Arial Black" panose="020B0A04020102020204" pitchFamily="34" charset="0"/>
              </a:rPr>
              <a:t>&gt;</a:t>
            </a:r>
          </a:p>
        </p:txBody>
      </p:sp>
      <p:sp>
        <p:nvSpPr>
          <p:cNvPr id="13325" name="WordArt 35">
            <a:extLst>
              <a:ext uri="{FF2B5EF4-FFF2-40B4-BE49-F238E27FC236}">
                <a16:creationId xmlns:a16="http://schemas.microsoft.com/office/drawing/2014/main" id="{90AA3FF8-9B09-0D5D-BBD8-FD50DD871CF5}"/>
              </a:ext>
            </a:extLst>
          </p:cNvPr>
          <p:cNvSpPr>
            <a:spLocks noChangeArrowheads="1" noChangeShapeType="1" noTextEdit="1"/>
          </p:cNvSpPr>
          <p:nvPr/>
        </p:nvSpPr>
        <p:spPr bwMode="auto">
          <a:xfrm>
            <a:off x="8382000" y="800100"/>
            <a:ext cx="228600"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Arial Black" panose="020B0A04020102020204" pitchFamily="34" charset="0"/>
              </a:rPr>
              <a:t>&lt;</a:t>
            </a:r>
          </a:p>
        </p:txBody>
      </p:sp>
      <p:sp>
        <p:nvSpPr>
          <p:cNvPr id="13326" name="WordArt 36">
            <a:extLst>
              <a:ext uri="{FF2B5EF4-FFF2-40B4-BE49-F238E27FC236}">
                <a16:creationId xmlns:a16="http://schemas.microsoft.com/office/drawing/2014/main" id="{74DFC277-63B0-B554-1060-8866A4F27343}"/>
              </a:ext>
            </a:extLst>
          </p:cNvPr>
          <p:cNvSpPr>
            <a:spLocks noChangeArrowheads="1" noChangeShapeType="1" noTextEdit="1"/>
          </p:cNvSpPr>
          <p:nvPr/>
        </p:nvSpPr>
        <p:spPr bwMode="auto">
          <a:xfrm>
            <a:off x="8382000" y="1295400"/>
            <a:ext cx="228600" cy="2286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00"/>
                </a:solidFill>
                <a:latin typeface="Arial Black" panose="020B0A04020102020204" pitchFamily="34" charset="0"/>
              </a:rPr>
              <a:t>&lt;</a:t>
            </a:r>
          </a:p>
        </p:txBody>
      </p:sp>
      <p:sp>
        <p:nvSpPr>
          <p:cNvPr id="97323" name="Rectangle 43">
            <a:extLst>
              <a:ext uri="{FF2B5EF4-FFF2-40B4-BE49-F238E27FC236}">
                <a16:creationId xmlns:a16="http://schemas.microsoft.com/office/drawing/2014/main" id="{BAFD6516-9E4A-4929-A68B-5CE3EEC76E37}"/>
              </a:ext>
            </a:extLst>
          </p:cNvPr>
          <p:cNvSpPr>
            <a:spLocks noChangeArrowheads="1"/>
          </p:cNvSpPr>
          <p:nvPr/>
        </p:nvSpPr>
        <p:spPr bwMode="auto">
          <a:xfrm>
            <a:off x="1320800" y="2735320"/>
            <a:ext cx="10871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err="1">
                <a:solidFill>
                  <a:srgbClr val="0000CC"/>
                </a:solidFill>
              </a:rPr>
              <a:t>Tác</a:t>
            </a:r>
            <a:r>
              <a:rPr lang="en-US" altLang="en-US" sz="3600" b="1" dirty="0">
                <a:solidFill>
                  <a:srgbClr val="0000CC"/>
                </a:solidFill>
              </a:rPr>
              <a:t> </a:t>
            </a:r>
            <a:r>
              <a:rPr lang="en-US" altLang="en-US" sz="3600" b="1" dirty="0" err="1">
                <a:solidFill>
                  <a:srgbClr val="0000CC"/>
                </a:solidFill>
              </a:rPr>
              <a:t>dụng</a:t>
            </a:r>
            <a:r>
              <a:rPr lang="en-US" altLang="en-US" sz="3600" b="1" dirty="0">
                <a:solidFill>
                  <a:srgbClr val="0000CC"/>
                </a:solidFill>
              </a:rPr>
              <a:t> </a:t>
            </a:r>
            <a:r>
              <a:rPr lang="en-US" altLang="en-US" sz="3600" b="1" dirty="0" err="1">
                <a:solidFill>
                  <a:srgbClr val="0000CC"/>
                </a:solidFill>
              </a:rPr>
              <a:t>của</a:t>
            </a:r>
            <a:r>
              <a:rPr lang="en-US" altLang="en-US" sz="3600" b="1" dirty="0">
                <a:solidFill>
                  <a:srgbClr val="0000CC"/>
                </a:solidFill>
              </a:rPr>
              <a:t> </a:t>
            </a:r>
            <a:r>
              <a:rPr lang="en-US" altLang="en-US" sz="3600" b="1" dirty="0" err="1">
                <a:solidFill>
                  <a:srgbClr val="0000CC"/>
                </a:solidFill>
              </a:rPr>
              <a:t>áp</a:t>
            </a:r>
            <a:r>
              <a:rPr lang="en-US" altLang="en-US" sz="3600" b="1" dirty="0">
                <a:solidFill>
                  <a:srgbClr val="0000CC"/>
                </a:solidFill>
              </a:rPr>
              <a:t> </a:t>
            </a:r>
            <a:r>
              <a:rPr lang="en-US" altLang="en-US" sz="3600" b="1" dirty="0" err="1">
                <a:solidFill>
                  <a:srgbClr val="0000CC"/>
                </a:solidFill>
              </a:rPr>
              <a:t>lực</a:t>
            </a:r>
            <a:r>
              <a:rPr lang="en-US" altLang="en-US" sz="3600" b="1" dirty="0">
                <a:solidFill>
                  <a:srgbClr val="0000CC"/>
                </a:solidFill>
              </a:rPr>
              <a:t> </a:t>
            </a:r>
            <a:r>
              <a:rPr lang="en-US" altLang="en-US" sz="3600" b="1" dirty="0" err="1">
                <a:solidFill>
                  <a:srgbClr val="0000CC"/>
                </a:solidFill>
              </a:rPr>
              <a:t>phụ</a:t>
            </a:r>
            <a:r>
              <a:rPr lang="en-US" altLang="en-US" sz="3600" b="1" dirty="0">
                <a:solidFill>
                  <a:srgbClr val="0000CC"/>
                </a:solidFill>
              </a:rPr>
              <a:t> </a:t>
            </a:r>
            <a:r>
              <a:rPr lang="en-US" altLang="en-US" sz="3600" b="1" dirty="0" err="1">
                <a:solidFill>
                  <a:srgbClr val="0000CC"/>
                </a:solidFill>
              </a:rPr>
              <a:t>thuộc</a:t>
            </a:r>
            <a:r>
              <a:rPr lang="en-US" altLang="en-US" sz="3600" b="1" dirty="0">
                <a:solidFill>
                  <a:srgbClr val="0000CC"/>
                </a:solidFill>
              </a:rPr>
              <a:t> </a:t>
            </a:r>
            <a:r>
              <a:rPr lang="en-US" altLang="en-US" sz="3600" b="1" dirty="0" err="1">
                <a:solidFill>
                  <a:srgbClr val="0000CC"/>
                </a:solidFill>
              </a:rPr>
              <a:t>vào</a:t>
            </a:r>
            <a:r>
              <a:rPr lang="en-US" altLang="en-US" sz="3600" b="1" dirty="0">
                <a:solidFill>
                  <a:srgbClr val="0000CC"/>
                </a:solidFill>
              </a:rPr>
              <a:t> </a:t>
            </a:r>
            <a:r>
              <a:rPr lang="en-US" altLang="en-US" sz="3600" b="1" dirty="0" err="1">
                <a:solidFill>
                  <a:srgbClr val="0000CC"/>
                </a:solidFill>
              </a:rPr>
              <a:t>mấy</a:t>
            </a:r>
            <a:r>
              <a:rPr lang="en-US" altLang="en-US" sz="3600" b="1" dirty="0">
                <a:solidFill>
                  <a:srgbClr val="0000CC"/>
                </a:solidFill>
              </a:rPr>
              <a:t> </a:t>
            </a:r>
            <a:r>
              <a:rPr lang="en-US" altLang="en-US" sz="3600" b="1" dirty="0" err="1">
                <a:solidFill>
                  <a:srgbClr val="0000CC"/>
                </a:solidFill>
              </a:rPr>
              <a:t>yếu</a:t>
            </a:r>
            <a:r>
              <a:rPr lang="en-US" altLang="en-US" sz="3600" b="1" dirty="0">
                <a:solidFill>
                  <a:srgbClr val="0000CC"/>
                </a:solidFill>
              </a:rPr>
              <a:t> </a:t>
            </a:r>
            <a:r>
              <a:rPr lang="en-US" altLang="en-US" sz="3600" b="1" dirty="0" err="1">
                <a:solidFill>
                  <a:srgbClr val="0000CC"/>
                </a:solidFill>
              </a:rPr>
              <a:t>tố</a:t>
            </a:r>
            <a:r>
              <a:rPr lang="en-US" altLang="en-US" sz="3600" b="1" dirty="0">
                <a:solidFill>
                  <a:srgbClr val="0000CC"/>
                </a:solidFill>
              </a:rPr>
              <a:t>?</a:t>
            </a:r>
          </a:p>
        </p:txBody>
      </p:sp>
      <p:pic>
        <p:nvPicPr>
          <p:cNvPr id="97324" name="Picture 44" descr="138">
            <a:extLst>
              <a:ext uri="{FF2B5EF4-FFF2-40B4-BE49-F238E27FC236}">
                <a16:creationId xmlns:a16="http://schemas.microsoft.com/office/drawing/2014/main" id="{4BFC6CA2-E705-85DB-DE13-F321BEA94BB4}"/>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720" y="2638604"/>
            <a:ext cx="68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25" name="Text Box 45">
            <a:extLst>
              <a:ext uri="{FF2B5EF4-FFF2-40B4-BE49-F238E27FC236}">
                <a16:creationId xmlns:a16="http://schemas.microsoft.com/office/drawing/2014/main" id="{250C481B-43D6-93D7-94BB-BEB780C29160}"/>
              </a:ext>
            </a:extLst>
          </p:cNvPr>
          <p:cNvSpPr txBox="1">
            <a:spLocks noChangeArrowheads="1"/>
          </p:cNvSpPr>
          <p:nvPr/>
        </p:nvSpPr>
        <p:spPr bwMode="auto">
          <a:xfrm>
            <a:off x="1790700" y="3381651"/>
            <a:ext cx="81534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3600" b="1" dirty="0">
                <a:solidFill>
                  <a:srgbClr val="FF3300"/>
                </a:solidFill>
              </a:rPr>
              <a:t>TL:</a:t>
            </a:r>
            <a:r>
              <a:rPr lang="en-US" altLang="en-US" sz="3600" dirty="0">
                <a:solidFill>
                  <a:srgbClr val="000000"/>
                </a:solidFill>
              </a:rPr>
              <a:t> </a:t>
            </a:r>
            <a:r>
              <a:rPr lang="en-US" altLang="en-US" sz="3600" b="1" dirty="0" err="1">
                <a:solidFill>
                  <a:srgbClr val="0000CC"/>
                </a:solidFill>
              </a:rPr>
              <a:t>Tác</a:t>
            </a:r>
            <a:r>
              <a:rPr lang="en-US" altLang="en-US" sz="3600" b="1" dirty="0">
                <a:solidFill>
                  <a:srgbClr val="0000CC"/>
                </a:solidFill>
              </a:rPr>
              <a:t> </a:t>
            </a:r>
            <a:r>
              <a:rPr lang="en-US" altLang="en-US" sz="3600" b="1" dirty="0" err="1">
                <a:solidFill>
                  <a:srgbClr val="0000CC"/>
                </a:solidFill>
              </a:rPr>
              <a:t>dụng</a:t>
            </a:r>
            <a:r>
              <a:rPr lang="en-US" altLang="en-US" sz="3600" b="1" dirty="0">
                <a:solidFill>
                  <a:srgbClr val="0000CC"/>
                </a:solidFill>
              </a:rPr>
              <a:t> </a:t>
            </a:r>
            <a:r>
              <a:rPr lang="en-US" altLang="en-US" sz="3600" b="1" dirty="0" err="1">
                <a:solidFill>
                  <a:srgbClr val="0000CC"/>
                </a:solidFill>
              </a:rPr>
              <a:t>của</a:t>
            </a:r>
            <a:r>
              <a:rPr lang="en-US" altLang="en-US" sz="3600" b="1" dirty="0">
                <a:solidFill>
                  <a:srgbClr val="0000CC"/>
                </a:solidFill>
              </a:rPr>
              <a:t> </a:t>
            </a:r>
            <a:r>
              <a:rPr lang="en-US" altLang="en-US" sz="3600" b="1" dirty="0" err="1">
                <a:solidFill>
                  <a:srgbClr val="0000CC"/>
                </a:solidFill>
              </a:rPr>
              <a:t>áp</a:t>
            </a:r>
            <a:r>
              <a:rPr lang="en-US" altLang="en-US" sz="3600" b="1" dirty="0">
                <a:solidFill>
                  <a:srgbClr val="0000CC"/>
                </a:solidFill>
              </a:rPr>
              <a:t> </a:t>
            </a:r>
            <a:r>
              <a:rPr lang="en-US" altLang="en-US" sz="3600" b="1" dirty="0" err="1">
                <a:solidFill>
                  <a:srgbClr val="0000CC"/>
                </a:solidFill>
              </a:rPr>
              <a:t>lực</a:t>
            </a:r>
            <a:r>
              <a:rPr lang="en-US" altLang="en-US" sz="3600" b="1" dirty="0">
                <a:solidFill>
                  <a:srgbClr val="0000CC"/>
                </a:solidFill>
              </a:rPr>
              <a:t> </a:t>
            </a:r>
            <a:r>
              <a:rPr lang="en-US" altLang="en-US" sz="3600" b="1" dirty="0" err="1">
                <a:solidFill>
                  <a:srgbClr val="0000CC"/>
                </a:solidFill>
              </a:rPr>
              <a:t>phụ</a:t>
            </a:r>
            <a:r>
              <a:rPr lang="en-US" altLang="en-US" sz="3600" b="1" dirty="0">
                <a:solidFill>
                  <a:srgbClr val="0000CC"/>
                </a:solidFill>
              </a:rPr>
              <a:t> </a:t>
            </a:r>
            <a:r>
              <a:rPr lang="en-US" altLang="en-US" sz="3600" b="1" dirty="0" err="1">
                <a:solidFill>
                  <a:srgbClr val="0000CC"/>
                </a:solidFill>
              </a:rPr>
              <a:t>thuộc</a:t>
            </a:r>
            <a:r>
              <a:rPr lang="en-US" altLang="en-US" sz="3600" b="1" dirty="0">
                <a:solidFill>
                  <a:srgbClr val="0000CC"/>
                </a:solidFill>
              </a:rPr>
              <a:t> </a:t>
            </a:r>
            <a:r>
              <a:rPr lang="en-US" altLang="en-US" sz="3600" b="1" dirty="0" err="1">
                <a:solidFill>
                  <a:srgbClr val="0000CC"/>
                </a:solidFill>
              </a:rPr>
              <a:t>vào</a:t>
            </a:r>
            <a:r>
              <a:rPr lang="en-US" altLang="en-US" sz="3600" dirty="0">
                <a:solidFill>
                  <a:srgbClr val="000000"/>
                </a:solidFill>
              </a:rPr>
              <a:t> </a:t>
            </a:r>
            <a:r>
              <a:rPr lang="en-US" altLang="en-US" sz="3600" b="1" dirty="0" err="1">
                <a:solidFill>
                  <a:srgbClr val="0000CC"/>
                </a:solidFill>
              </a:rPr>
              <a:t>hai</a:t>
            </a:r>
            <a:r>
              <a:rPr lang="en-US" altLang="en-US" sz="3600" b="1" dirty="0">
                <a:solidFill>
                  <a:srgbClr val="0000CC"/>
                </a:solidFill>
              </a:rPr>
              <a:t> </a:t>
            </a:r>
            <a:r>
              <a:rPr lang="en-US" altLang="en-US" sz="3600" b="1" dirty="0" err="1">
                <a:solidFill>
                  <a:srgbClr val="0000CC"/>
                </a:solidFill>
              </a:rPr>
              <a:t>yếu</a:t>
            </a:r>
            <a:r>
              <a:rPr lang="en-US" altLang="en-US" sz="3600" b="1" dirty="0">
                <a:solidFill>
                  <a:srgbClr val="0000CC"/>
                </a:solidFill>
              </a:rPr>
              <a:t> </a:t>
            </a:r>
            <a:r>
              <a:rPr lang="en-US" altLang="en-US" sz="3600" b="1" dirty="0" err="1">
                <a:solidFill>
                  <a:srgbClr val="0000CC"/>
                </a:solidFill>
              </a:rPr>
              <a:t>tố</a:t>
            </a:r>
            <a:r>
              <a:rPr lang="en-US" altLang="en-US" sz="3600" b="1" dirty="0">
                <a:solidFill>
                  <a:srgbClr val="0000CC"/>
                </a:solidFill>
              </a:rPr>
              <a:t>:</a:t>
            </a:r>
            <a:r>
              <a:rPr lang="en-US" altLang="en-US" sz="3600" b="1" dirty="0">
                <a:solidFill>
                  <a:srgbClr val="0000CC"/>
                </a:solidFill>
                <a:latin typeface="Times New Roman" panose="02020603050405020304" pitchFamily="18" charset="0"/>
              </a:rPr>
              <a:t> </a:t>
            </a:r>
          </a:p>
          <a:p>
            <a:pPr eaLnBrk="1" fontAlgn="base" hangingPunct="1">
              <a:spcBef>
                <a:spcPct val="50000"/>
              </a:spcBef>
              <a:spcAft>
                <a:spcPct val="0"/>
              </a:spcAft>
              <a:buFontTx/>
              <a:buChar char="-"/>
            </a:pP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Áp</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lực</a:t>
            </a:r>
            <a:endParaRPr lang="en-US" altLang="en-US" sz="4000" b="1" dirty="0">
              <a:solidFill>
                <a:srgbClr val="FF3300"/>
              </a:solidFill>
              <a:latin typeface="Times New Roman" panose="02020603050405020304" pitchFamily="18" charset="0"/>
            </a:endParaRPr>
          </a:p>
          <a:p>
            <a:pPr eaLnBrk="1" fontAlgn="base" hangingPunct="1">
              <a:spcBef>
                <a:spcPct val="50000"/>
              </a:spcBef>
              <a:spcAft>
                <a:spcPct val="0"/>
              </a:spcAft>
              <a:buFontTx/>
              <a:buChar char="-"/>
            </a:pP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Diện</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tích</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bị</a:t>
            </a:r>
            <a:r>
              <a:rPr lang="en-US" altLang="en-US" sz="4000" b="1" dirty="0">
                <a:solidFill>
                  <a:srgbClr val="FF3300"/>
                </a:solidFill>
                <a:latin typeface="Times New Roman" panose="02020603050405020304" pitchFamily="18" charset="0"/>
              </a:rPr>
              <a:t> </a:t>
            </a:r>
            <a:r>
              <a:rPr lang="en-US" altLang="en-US" sz="4000" b="1" dirty="0" err="1">
                <a:solidFill>
                  <a:srgbClr val="FF3300"/>
                </a:solidFill>
                <a:latin typeface="Times New Roman" panose="02020603050405020304" pitchFamily="18" charset="0"/>
              </a:rPr>
              <a:t>ép</a:t>
            </a:r>
            <a:r>
              <a:rPr lang="en-US" altLang="en-US" sz="4000" b="1" dirty="0">
                <a:solidFill>
                  <a:srgbClr val="0000CC"/>
                </a:solidFill>
                <a:latin typeface="Times New Roman" panose="02020603050405020304" pitchFamily="18" charset="0"/>
              </a:rPr>
              <a:t> </a:t>
            </a:r>
          </a:p>
        </p:txBody>
      </p:sp>
      <p:sp>
        <p:nvSpPr>
          <p:cNvPr id="2" name="Text Box 51">
            <a:extLst>
              <a:ext uri="{FF2B5EF4-FFF2-40B4-BE49-F238E27FC236}">
                <a16:creationId xmlns:a16="http://schemas.microsoft.com/office/drawing/2014/main" id="{6CE5E865-044E-FFA5-8814-5A69EDD14B10}"/>
              </a:ext>
            </a:extLst>
          </p:cNvPr>
          <p:cNvSpPr txBox="1">
            <a:spLocks noChangeArrowheads="1"/>
          </p:cNvSpPr>
          <p:nvPr/>
        </p:nvSpPr>
        <p:spPr bwMode="auto">
          <a:xfrm>
            <a:off x="-35560" y="1907438"/>
            <a:ext cx="121107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NX: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Tác</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dụng</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của</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áp</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lực</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càng</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lớn</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khi</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áp</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lực</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và</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diện</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tích</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bị</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altLang="en-US" sz="2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ép</a:t>
            </a:r>
            <a:r>
              <a:rPr kumimoji="0" lang="en-US" altLang="en-US" sz="2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3" name="Text Box 52">
            <a:extLst>
              <a:ext uri="{FF2B5EF4-FFF2-40B4-BE49-F238E27FC236}">
                <a16:creationId xmlns:a16="http://schemas.microsoft.com/office/drawing/2014/main" id="{88FC0E8A-187B-9164-ED0F-C05BEFAA4FFC}"/>
              </a:ext>
            </a:extLst>
          </p:cNvPr>
          <p:cNvSpPr txBox="1">
            <a:spLocks noChangeArrowheads="1"/>
          </p:cNvSpPr>
          <p:nvPr/>
        </p:nvSpPr>
        <p:spPr bwMode="auto">
          <a:xfrm>
            <a:off x="5970906" y="1894738"/>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càng</a:t>
            </a:r>
            <a:r>
              <a:rPr kumimoji="0" lang="en-US" altLang="en-US" sz="24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mạnh</a:t>
            </a:r>
            <a:endParaRPr kumimoji="0" lang="en-US" altLang="en-US" sz="24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4" name="Text Box 53">
            <a:extLst>
              <a:ext uri="{FF2B5EF4-FFF2-40B4-BE49-F238E27FC236}">
                <a16:creationId xmlns:a16="http://schemas.microsoft.com/office/drawing/2014/main" id="{4281AAB1-3161-4C24-CC29-ECF097A41908}"/>
              </a:ext>
            </a:extLst>
          </p:cNvPr>
          <p:cNvSpPr txBox="1">
            <a:spLocks noChangeArrowheads="1"/>
          </p:cNvSpPr>
          <p:nvPr/>
        </p:nvSpPr>
        <p:spPr bwMode="auto">
          <a:xfrm>
            <a:off x="10132536" y="1887117"/>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altLang="en-US" sz="2400" b="1" i="1"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càng</a:t>
            </a:r>
            <a:r>
              <a:rPr kumimoji="0" lang="en-US" altLang="en-US" sz="24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nhỏ</a:t>
            </a:r>
            <a:r>
              <a:rPr kumimoji="0" lang="en-US" altLang="en-US" sz="2400" b="1" i="1"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7324"/>
                                        </p:tgtEl>
                                        <p:attrNameLst>
                                          <p:attrName>style.visibility</p:attrName>
                                        </p:attrNameLst>
                                      </p:cBhvr>
                                      <p:to>
                                        <p:strVal val="visible"/>
                                      </p:to>
                                    </p:set>
                                    <p:anim calcmode="lin" valueType="num">
                                      <p:cBhvr>
                                        <p:cTn id="7" dur="500" fill="hold"/>
                                        <p:tgtEl>
                                          <p:spTgt spid="97324"/>
                                        </p:tgtEl>
                                        <p:attrNameLst>
                                          <p:attrName>ppt_w</p:attrName>
                                        </p:attrNameLst>
                                      </p:cBhvr>
                                      <p:tavLst>
                                        <p:tav tm="0">
                                          <p:val>
                                            <p:fltVal val="0"/>
                                          </p:val>
                                        </p:tav>
                                        <p:tav tm="100000">
                                          <p:val>
                                            <p:strVal val="#ppt_w"/>
                                          </p:val>
                                        </p:tav>
                                      </p:tavLst>
                                    </p:anim>
                                    <p:anim calcmode="lin" valueType="num">
                                      <p:cBhvr>
                                        <p:cTn id="8" dur="500" fill="hold"/>
                                        <p:tgtEl>
                                          <p:spTgt spid="97324"/>
                                        </p:tgtEl>
                                        <p:attrNameLst>
                                          <p:attrName>ppt_h</p:attrName>
                                        </p:attrNameLst>
                                      </p:cBhvr>
                                      <p:tavLst>
                                        <p:tav tm="0">
                                          <p:val>
                                            <p:fltVal val="0"/>
                                          </p:val>
                                        </p:tav>
                                        <p:tav tm="100000">
                                          <p:val>
                                            <p:strVal val="#ppt_h"/>
                                          </p:val>
                                        </p:tav>
                                      </p:tavLst>
                                    </p:anim>
                                    <p:anim calcmode="lin" valueType="num">
                                      <p:cBhvr>
                                        <p:cTn id="9" dur="500" fill="hold"/>
                                        <p:tgtEl>
                                          <p:spTgt spid="97324"/>
                                        </p:tgtEl>
                                        <p:attrNameLst>
                                          <p:attrName>style.rotation</p:attrName>
                                        </p:attrNameLst>
                                      </p:cBhvr>
                                      <p:tavLst>
                                        <p:tav tm="0">
                                          <p:val>
                                            <p:fltVal val="360"/>
                                          </p:val>
                                        </p:tav>
                                        <p:tav tm="100000">
                                          <p:val>
                                            <p:fltVal val="0"/>
                                          </p:val>
                                        </p:tav>
                                      </p:tavLst>
                                    </p:anim>
                                    <p:animEffect transition="in" filter="fade">
                                      <p:cBhvr>
                                        <p:cTn id="10" dur="500"/>
                                        <p:tgtEl>
                                          <p:spTgt spid="97324"/>
                                        </p:tgtEl>
                                      </p:cBhvr>
                                    </p:animEffect>
                                  </p:childTnLst>
                                </p:cTn>
                              </p:par>
                            </p:childTnLst>
                          </p:cTn>
                        </p:par>
                        <p:par>
                          <p:cTn id="11" fill="hold" nodeType="afterGroup">
                            <p:stCondLst>
                              <p:cond delay="500"/>
                            </p:stCondLst>
                            <p:childTnLst>
                              <p:par>
                                <p:cTn id="12" presetID="27" presetClass="entr" presetSubtype="0" fill="hold" nodeType="afterEffect">
                                  <p:stCondLst>
                                    <p:cond delay="0"/>
                                  </p:stCondLst>
                                  <p:iterate type="lt">
                                    <p:tmPct val="50000"/>
                                  </p:iterate>
                                  <p:childTnLst>
                                    <p:set>
                                      <p:cBhvr>
                                        <p:cTn id="13" dur="1" fill="hold">
                                          <p:stCondLst>
                                            <p:cond delay="0"/>
                                          </p:stCondLst>
                                        </p:cTn>
                                        <p:tgtEl>
                                          <p:spTgt spid="97323"/>
                                        </p:tgtEl>
                                        <p:attrNameLst>
                                          <p:attrName>style.visibility</p:attrName>
                                        </p:attrNameLst>
                                      </p:cBhvr>
                                      <p:to>
                                        <p:strVal val="visible"/>
                                      </p:to>
                                    </p:set>
                                    <p:anim calcmode="discrete" valueType="clr">
                                      <p:cBhvr override="childStyle">
                                        <p:cTn id="14" dur="80"/>
                                        <p:tgtEl>
                                          <p:spTgt spid="9732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7323"/>
                                        </p:tgtEl>
                                        <p:attrNameLst>
                                          <p:attrName>fillcolor</p:attrName>
                                        </p:attrNameLst>
                                      </p:cBhvr>
                                      <p:tavLst>
                                        <p:tav tm="0">
                                          <p:val>
                                            <p:clrVal>
                                              <a:schemeClr val="accent2"/>
                                            </p:clrVal>
                                          </p:val>
                                        </p:tav>
                                        <p:tav tm="50000">
                                          <p:val>
                                            <p:clrVal>
                                              <a:schemeClr val="hlink"/>
                                            </p:clrVal>
                                          </p:val>
                                        </p:tav>
                                      </p:tavLst>
                                    </p:anim>
                                    <p:set>
                                      <p:cBhvr>
                                        <p:cTn id="16" dur="80"/>
                                        <p:tgtEl>
                                          <p:spTgt spid="97323"/>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97325"/>
                                        </p:tgtEl>
                                        <p:attrNameLst>
                                          <p:attrName>style.visibility</p:attrName>
                                        </p:attrNameLst>
                                      </p:cBhvr>
                                      <p:to>
                                        <p:strVal val="visible"/>
                                      </p:to>
                                    </p:set>
                                    <p:anim calcmode="discrete" valueType="clr">
                                      <p:cBhvr override="childStyle">
                                        <p:cTn id="21" dur="80"/>
                                        <p:tgtEl>
                                          <p:spTgt spid="97325"/>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97325"/>
                                        </p:tgtEl>
                                        <p:attrNameLst>
                                          <p:attrName>fillcolor</p:attrName>
                                        </p:attrNameLst>
                                      </p:cBhvr>
                                      <p:tavLst>
                                        <p:tav tm="0">
                                          <p:val>
                                            <p:clrVal>
                                              <a:schemeClr val="accent2"/>
                                            </p:clrVal>
                                          </p:val>
                                        </p:tav>
                                        <p:tav tm="50000">
                                          <p:val>
                                            <p:clrVal>
                                              <a:schemeClr val="hlink"/>
                                            </p:clrVal>
                                          </p:val>
                                        </p:tav>
                                      </p:tavLst>
                                    </p:anim>
                                    <p:set>
                                      <p:cBhvr>
                                        <p:cTn id="23" dur="80"/>
                                        <p:tgtEl>
                                          <p:spTgt spid="973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23" grpId="0"/>
      <p:bldP spid="97325" grpId="0"/>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a:extLst>
              <a:ext uri="{FF2B5EF4-FFF2-40B4-BE49-F238E27FC236}">
                <a16:creationId xmlns:a16="http://schemas.microsoft.com/office/drawing/2014/main" id="{4AAFFB3A-C1ED-63D6-8084-44522779AA59}"/>
              </a:ext>
            </a:extLst>
          </p:cNvPr>
          <p:cNvSpPr txBox="1">
            <a:spLocks noChangeArrowheads="1"/>
          </p:cNvSpPr>
          <p:nvPr/>
        </p:nvSpPr>
        <p:spPr bwMode="auto">
          <a:xfrm>
            <a:off x="1524000" y="914401"/>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000000"/>
                </a:solidFill>
              </a:rPr>
              <a:t>I - Áp lực là gì?</a:t>
            </a:r>
          </a:p>
        </p:txBody>
      </p:sp>
      <p:sp>
        <p:nvSpPr>
          <p:cNvPr id="15364" name="Text Box 4">
            <a:extLst>
              <a:ext uri="{FF2B5EF4-FFF2-40B4-BE49-F238E27FC236}">
                <a16:creationId xmlns:a16="http://schemas.microsoft.com/office/drawing/2014/main" id="{41DA231E-310B-EA6E-3D84-7601256F4952}"/>
              </a:ext>
            </a:extLst>
          </p:cNvPr>
          <p:cNvSpPr txBox="1">
            <a:spLocks noChangeArrowheads="1"/>
          </p:cNvSpPr>
          <p:nvPr/>
        </p:nvSpPr>
        <p:spPr bwMode="auto">
          <a:xfrm>
            <a:off x="1524000" y="1219201"/>
            <a:ext cx="464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Áp lực là lực ép có phương vuông góc với mặt bị ép</a:t>
            </a:r>
          </a:p>
        </p:txBody>
      </p:sp>
      <p:sp>
        <p:nvSpPr>
          <p:cNvPr id="15365" name="Text Box 5">
            <a:extLst>
              <a:ext uri="{FF2B5EF4-FFF2-40B4-BE49-F238E27FC236}">
                <a16:creationId xmlns:a16="http://schemas.microsoft.com/office/drawing/2014/main" id="{64123946-7EBB-5DFE-3D01-DABF5A37677D}"/>
              </a:ext>
            </a:extLst>
          </p:cNvPr>
          <p:cNvSpPr txBox="1">
            <a:spLocks noChangeArrowheads="1"/>
          </p:cNvSpPr>
          <p:nvPr/>
        </p:nvSpPr>
        <p:spPr bwMode="auto">
          <a:xfrm>
            <a:off x="1524000" y="1981201"/>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000000"/>
                </a:solidFill>
              </a:rPr>
              <a:t>II - Áp suất:</a:t>
            </a:r>
          </a:p>
        </p:txBody>
      </p:sp>
      <p:sp>
        <p:nvSpPr>
          <p:cNvPr id="15366" name="Text Box 6">
            <a:extLst>
              <a:ext uri="{FF2B5EF4-FFF2-40B4-BE49-F238E27FC236}">
                <a16:creationId xmlns:a16="http://schemas.microsoft.com/office/drawing/2014/main" id="{9E697CF8-05B4-89F4-73A0-06C2EEB4C4E2}"/>
              </a:ext>
            </a:extLst>
          </p:cNvPr>
          <p:cNvSpPr txBox="1">
            <a:spLocks noChangeArrowheads="1"/>
          </p:cNvSpPr>
          <p:nvPr/>
        </p:nvSpPr>
        <p:spPr bwMode="auto">
          <a:xfrm>
            <a:off x="1524000" y="2362201"/>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000000"/>
                </a:solidFill>
              </a:rPr>
              <a:t>1. Tác dụng của áp lực phụ thuộc vào những yếu tố nào?</a:t>
            </a:r>
          </a:p>
        </p:txBody>
      </p:sp>
      <p:sp>
        <p:nvSpPr>
          <p:cNvPr id="15367" name="Line 13">
            <a:extLst>
              <a:ext uri="{FF2B5EF4-FFF2-40B4-BE49-F238E27FC236}">
                <a16:creationId xmlns:a16="http://schemas.microsoft.com/office/drawing/2014/main" id="{B10D263F-7478-9D6C-7B96-1F1A97C0F9B5}"/>
              </a:ext>
            </a:extLst>
          </p:cNvPr>
          <p:cNvSpPr>
            <a:spLocks noChangeShapeType="1"/>
          </p:cNvSpPr>
          <p:nvPr/>
        </p:nvSpPr>
        <p:spPr bwMode="auto">
          <a:xfrm>
            <a:off x="6172200" y="762000"/>
            <a:ext cx="0" cy="609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15368" name="Text Box 14">
            <a:extLst>
              <a:ext uri="{FF2B5EF4-FFF2-40B4-BE49-F238E27FC236}">
                <a16:creationId xmlns:a16="http://schemas.microsoft.com/office/drawing/2014/main" id="{48680BFD-06B9-8FC2-A71C-9BB8E32AAF7A}"/>
              </a:ext>
            </a:extLst>
          </p:cNvPr>
          <p:cNvSpPr txBox="1">
            <a:spLocks noChangeArrowheads="1"/>
          </p:cNvSpPr>
          <p:nvPr/>
        </p:nvSpPr>
        <p:spPr bwMode="auto">
          <a:xfrm>
            <a:off x="1524000" y="2971801"/>
            <a:ext cx="472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 Tác dụng của áp lực càng lớn khi áp lực càng lớn và diện tích bị ép càng nhỏ</a:t>
            </a:r>
            <a:r>
              <a:rPr lang="en-US" altLang="en-US">
                <a:solidFill>
                  <a:srgbClr val="000000"/>
                </a:solidFill>
                <a:latin typeface="Times New Roman" panose="02020603050405020304" pitchFamily="18" charset="0"/>
              </a:rPr>
              <a:t> </a:t>
            </a:r>
          </a:p>
        </p:txBody>
      </p:sp>
      <p:sp>
        <p:nvSpPr>
          <p:cNvPr id="76815" name="Text Box 15">
            <a:extLst>
              <a:ext uri="{FF2B5EF4-FFF2-40B4-BE49-F238E27FC236}">
                <a16:creationId xmlns:a16="http://schemas.microsoft.com/office/drawing/2014/main" id="{F1D69712-D025-C788-8325-2F97772042F6}"/>
              </a:ext>
            </a:extLst>
          </p:cNvPr>
          <p:cNvSpPr txBox="1">
            <a:spLocks noChangeArrowheads="1"/>
          </p:cNvSpPr>
          <p:nvPr/>
        </p:nvSpPr>
        <p:spPr bwMode="auto">
          <a:xfrm>
            <a:off x="1524000" y="3733801"/>
            <a:ext cx="434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000000"/>
                </a:solidFill>
              </a:rPr>
              <a:t>2. Công thức tính áp suất:</a:t>
            </a:r>
          </a:p>
        </p:txBody>
      </p:sp>
      <p:sp>
        <p:nvSpPr>
          <p:cNvPr id="76816" name="Rectangle 16">
            <a:extLst>
              <a:ext uri="{FF2B5EF4-FFF2-40B4-BE49-F238E27FC236}">
                <a16:creationId xmlns:a16="http://schemas.microsoft.com/office/drawing/2014/main" id="{0B2EFB1E-6E1D-87DA-FB3A-5281974231FE}"/>
              </a:ext>
            </a:extLst>
          </p:cNvPr>
          <p:cNvSpPr>
            <a:spLocks noChangeArrowheads="1"/>
          </p:cNvSpPr>
          <p:nvPr/>
        </p:nvSpPr>
        <p:spPr bwMode="auto">
          <a:xfrm>
            <a:off x="1524000" y="4038601"/>
            <a:ext cx="4572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a:solidFill>
                  <a:srgbClr val="000000"/>
                </a:solidFill>
                <a:cs typeface="Arial" panose="020B0604020202020204" pitchFamily="34" charset="0"/>
              </a:rPr>
              <a:t>Áp suất được tính bằng độ lớn của áp lực trên một đơn vị diện tích bị ép.</a:t>
            </a:r>
          </a:p>
        </p:txBody>
      </p:sp>
      <p:sp>
        <p:nvSpPr>
          <p:cNvPr id="76820" name="Rectangle 20">
            <a:extLst>
              <a:ext uri="{FF2B5EF4-FFF2-40B4-BE49-F238E27FC236}">
                <a16:creationId xmlns:a16="http://schemas.microsoft.com/office/drawing/2014/main" id="{74DABEA2-2BA4-E22E-C19B-7D8922938D4B}"/>
              </a:ext>
            </a:extLst>
          </p:cNvPr>
          <p:cNvSpPr>
            <a:spLocks noChangeArrowheads="1"/>
          </p:cNvSpPr>
          <p:nvPr/>
        </p:nvSpPr>
        <p:spPr bwMode="auto">
          <a:xfrm>
            <a:off x="6248400" y="762001"/>
            <a:ext cx="4191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a:solidFill>
                  <a:srgbClr val="0000CC"/>
                </a:solidFill>
              </a:rPr>
              <a:t>Để xác định tác dụng của áp lực lên mặt bị ép, người ta đưa ra khái niệm áp suất.</a:t>
            </a:r>
          </a:p>
        </p:txBody>
      </p:sp>
      <p:pic>
        <p:nvPicPr>
          <p:cNvPr id="76821" name="Picture 21" descr="138">
            <a:extLst>
              <a:ext uri="{FF2B5EF4-FFF2-40B4-BE49-F238E27FC236}">
                <a16:creationId xmlns:a16="http://schemas.microsoft.com/office/drawing/2014/main" id="{79BC38D5-F1D2-03A3-B4F1-58A3A87B795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198120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22" name="Rectangle 22">
            <a:extLst>
              <a:ext uri="{FF2B5EF4-FFF2-40B4-BE49-F238E27FC236}">
                <a16:creationId xmlns:a16="http://schemas.microsoft.com/office/drawing/2014/main" id="{06E3D287-499C-A86A-B169-898AC407A488}"/>
              </a:ext>
            </a:extLst>
          </p:cNvPr>
          <p:cNvSpPr>
            <a:spLocks noChangeArrowheads="1"/>
          </p:cNvSpPr>
          <p:nvPr/>
        </p:nvSpPr>
        <p:spPr bwMode="auto">
          <a:xfrm>
            <a:off x="7010400" y="2057401"/>
            <a:ext cx="3200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b="1">
                <a:solidFill>
                  <a:srgbClr val="0000CC"/>
                </a:solidFill>
              </a:rPr>
              <a:t>Vậy áp suất được tính như thế nào?</a:t>
            </a:r>
          </a:p>
        </p:txBody>
      </p:sp>
      <p:graphicFrame>
        <p:nvGraphicFramePr>
          <p:cNvPr id="76823" name="Object 23">
            <a:extLst>
              <a:ext uri="{FF2B5EF4-FFF2-40B4-BE49-F238E27FC236}">
                <a16:creationId xmlns:a16="http://schemas.microsoft.com/office/drawing/2014/main" id="{FBBFE5A2-E57E-9796-F479-BE6ACAD3DD72}"/>
              </a:ext>
            </a:extLst>
          </p:cNvPr>
          <p:cNvGraphicFramePr>
            <a:graphicFrameLocks noChangeAspect="1"/>
          </p:cNvGraphicFramePr>
          <p:nvPr/>
        </p:nvGraphicFramePr>
        <p:xfrm>
          <a:off x="1690689" y="4800600"/>
          <a:ext cx="962025" cy="1295400"/>
        </p:xfrm>
        <a:graphic>
          <a:graphicData uri="http://schemas.openxmlformats.org/presentationml/2006/ole">
            <mc:AlternateContent xmlns:mc="http://schemas.openxmlformats.org/markup-compatibility/2006">
              <mc:Choice xmlns:v="urn:schemas-microsoft-com:vml" Requires="v">
                <p:oleObj name="Equation" r:id="rId3" imgW="431613" imgH="393529" progId="Equation.DSMT4">
                  <p:embed/>
                </p:oleObj>
              </mc:Choice>
              <mc:Fallback>
                <p:oleObj name="Equation" r:id="rId3" imgW="431613" imgH="393529" progId="Equation.DSMT4">
                  <p:embed/>
                  <p:pic>
                    <p:nvPicPr>
                      <p:cNvPr id="76823" name="Object 23">
                        <a:extLst>
                          <a:ext uri="{FF2B5EF4-FFF2-40B4-BE49-F238E27FC236}">
                            <a16:creationId xmlns:a16="http://schemas.microsoft.com/office/drawing/2014/main" id="{FBBFE5A2-E57E-9796-F479-BE6ACAD3D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9" y="4800600"/>
                        <a:ext cx="962025"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6824" name="Text Box 24">
            <a:extLst>
              <a:ext uri="{FF2B5EF4-FFF2-40B4-BE49-F238E27FC236}">
                <a16:creationId xmlns:a16="http://schemas.microsoft.com/office/drawing/2014/main" id="{06188D82-9B2B-226C-1E12-B96A33DD69AE}"/>
              </a:ext>
            </a:extLst>
          </p:cNvPr>
          <p:cNvSpPr txBox="1">
            <a:spLocks noChangeArrowheads="1"/>
          </p:cNvSpPr>
          <p:nvPr/>
        </p:nvSpPr>
        <p:spPr bwMode="auto">
          <a:xfrm>
            <a:off x="2743200" y="4724401"/>
            <a:ext cx="3581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p: Áp suất .     </a:t>
            </a:r>
          </a:p>
          <a:p>
            <a:pPr eaLnBrk="1" fontAlgn="base" hangingPunct="1">
              <a:spcBef>
                <a:spcPct val="50000"/>
              </a:spcBef>
              <a:spcAft>
                <a:spcPct val="0"/>
              </a:spcAft>
            </a:pPr>
            <a:r>
              <a:rPr lang="en-US" altLang="en-US">
                <a:solidFill>
                  <a:srgbClr val="000000"/>
                </a:solidFill>
              </a:rPr>
              <a:t>F: áp lưc tác dụng lên mặt bị ép.</a:t>
            </a:r>
          </a:p>
          <a:p>
            <a:pPr eaLnBrk="1" fontAlgn="base" hangingPunct="1">
              <a:spcBef>
                <a:spcPct val="50000"/>
              </a:spcBef>
              <a:spcAft>
                <a:spcPct val="0"/>
              </a:spcAft>
            </a:pPr>
            <a:r>
              <a:rPr lang="en-US" altLang="en-US">
                <a:solidFill>
                  <a:srgbClr val="000000"/>
                </a:solidFill>
              </a:rPr>
              <a:t>S: diện tích bị ép.</a:t>
            </a:r>
          </a:p>
        </p:txBody>
      </p:sp>
      <p:sp>
        <p:nvSpPr>
          <p:cNvPr id="76825" name="Text Box 25">
            <a:extLst>
              <a:ext uri="{FF2B5EF4-FFF2-40B4-BE49-F238E27FC236}">
                <a16:creationId xmlns:a16="http://schemas.microsoft.com/office/drawing/2014/main" id="{76486481-F611-BE56-5FFB-0A30CDDF4D40}"/>
              </a:ext>
            </a:extLst>
          </p:cNvPr>
          <p:cNvSpPr txBox="1">
            <a:spLocks noChangeArrowheads="1"/>
          </p:cNvSpPr>
          <p:nvPr/>
        </p:nvSpPr>
        <p:spPr bwMode="auto">
          <a:xfrm>
            <a:off x="4114800" y="47244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 N/m</a:t>
            </a:r>
            <a:r>
              <a:rPr lang="en-US" altLang="en-US" baseline="30000">
                <a:solidFill>
                  <a:srgbClr val="000000"/>
                </a:solidFill>
              </a:rPr>
              <a:t>2 </a:t>
            </a:r>
            <a:r>
              <a:rPr lang="en-US" altLang="en-US">
                <a:solidFill>
                  <a:srgbClr val="000000"/>
                </a:solidFill>
              </a:rPr>
              <a:t>)</a:t>
            </a:r>
          </a:p>
        </p:txBody>
      </p:sp>
      <p:sp>
        <p:nvSpPr>
          <p:cNvPr id="76826" name="Text Box 26">
            <a:extLst>
              <a:ext uri="{FF2B5EF4-FFF2-40B4-BE49-F238E27FC236}">
                <a16:creationId xmlns:a16="http://schemas.microsoft.com/office/drawing/2014/main" id="{C31F6D9C-2D57-A4BA-73A4-27DE6EA68AB6}"/>
              </a:ext>
            </a:extLst>
          </p:cNvPr>
          <p:cNvSpPr txBox="1">
            <a:spLocks noChangeArrowheads="1"/>
          </p:cNvSpPr>
          <p:nvPr/>
        </p:nvSpPr>
        <p:spPr bwMode="auto">
          <a:xfrm>
            <a:off x="2667000" y="6338888"/>
            <a:ext cx="2514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a:solidFill>
                  <a:srgbClr val="000000"/>
                </a:solidFill>
              </a:rPr>
              <a:t>1 Pa = 1 N/m</a:t>
            </a:r>
            <a:r>
              <a:rPr lang="en-US" altLang="en-US" sz="2800" baseline="30000">
                <a:solidFill>
                  <a:srgbClr val="000000"/>
                </a:solidFill>
              </a:rPr>
              <a:t>2</a:t>
            </a:r>
            <a:endParaRPr lang="en-US" altLang="en-US" sz="2800">
              <a:solidFill>
                <a:srgbClr val="000000"/>
              </a:solidFill>
            </a:endParaRPr>
          </a:p>
        </p:txBody>
      </p:sp>
      <p:sp>
        <p:nvSpPr>
          <p:cNvPr id="76832" name="Text Box 32">
            <a:extLst>
              <a:ext uri="{FF2B5EF4-FFF2-40B4-BE49-F238E27FC236}">
                <a16:creationId xmlns:a16="http://schemas.microsoft.com/office/drawing/2014/main" id="{08BE0A95-08BD-3C69-E6EF-2620D72FD9ED}"/>
              </a:ext>
            </a:extLst>
          </p:cNvPr>
          <p:cNvSpPr txBox="1">
            <a:spLocks noChangeArrowheads="1"/>
          </p:cNvSpPr>
          <p:nvPr/>
        </p:nvSpPr>
        <p:spPr bwMode="auto">
          <a:xfrm>
            <a:off x="3276600" y="54864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 N )</a:t>
            </a:r>
          </a:p>
        </p:txBody>
      </p:sp>
      <p:sp>
        <p:nvSpPr>
          <p:cNvPr id="76833" name="Text Box 33">
            <a:extLst>
              <a:ext uri="{FF2B5EF4-FFF2-40B4-BE49-F238E27FC236}">
                <a16:creationId xmlns:a16="http://schemas.microsoft.com/office/drawing/2014/main" id="{0A6D1191-D48F-DC05-79C3-AD0B44B43FB5}"/>
              </a:ext>
            </a:extLst>
          </p:cNvPr>
          <p:cNvSpPr txBox="1">
            <a:spLocks noChangeArrowheads="1"/>
          </p:cNvSpPr>
          <p:nvPr/>
        </p:nvSpPr>
        <p:spPr bwMode="auto">
          <a:xfrm>
            <a:off x="4724400" y="59436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 ( m</a:t>
            </a:r>
            <a:r>
              <a:rPr lang="en-US" altLang="en-US" baseline="30000">
                <a:solidFill>
                  <a:srgbClr val="000000"/>
                </a:solidFill>
              </a:rPr>
              <a:t>2</a:t>
            </a:r>
            <a:r>
              <a:rPr lang="en-US" altLang="en-US">
                <a:solidFill>
                  <a:srgbClr val="000000"/>
                </a:solidFill>
              </a:rPr>
              <a:t>)</a:t>
            </a:r>
          </a:p>
        </p:txBody>
      </p:sp>
      <p:sp>
        <p:nvSpPr>
          <p:cNvPr id="76834" name="Rectangle 34">
            <a:extLst>
              <a:ext uri="{FF2B5EF4-FFF2-40B4-BE49-F238E27FC236}">
                <a16:creationId xmlns:a16="http://schemas.microsoft.com/office/drawing/2014/main" id="{C9D9CDD7-5D86-41CB-E26E-AAC5D8A1FA59}"/>
              </a:ext>
            </a:extLst>
          </p:cNvPr>
          <p:cNvSpPr>
            <a:spLocks noChangeArrowheads="1"/>
          </p:cNvSpPr>
          <p:nvPr/>
        </p:nvSpPr>
        <p:spPr bwMode="auto">
          <a:xfrm>
            <a:off x="1676400" y="4876800"/>
            <a:ext cx="1066800" cy="114300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pic>
        <p:nvPicPr>
          <p:cNvPr id="76835" name="Picture 35" descr="Blaise_pascal[1]">
            <a:extLst>
              <a:ext uri="{FF2B5EF4-FFF2-40B4-BE49-F238E27FC236}">
                <a16:creationId xmlns:a16="http://schemas.microsoft.com/office/drawing/2014/main" id="{24D846A0-CC31-05F8-05C1-2AA0E91A61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2895600"/>
            <a:ext cx="3429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36" name="Text Box 36">
            <a:extLst>
              <a:ext uri="{FF2B5EF4-FFF2-40B4-BE49-F238E27FC236}">
                <a16:creationId xmlns:a16="http://schemas.microsoft.com/office/drawing/2014/main" id="{181C5C50-254D-88E4-591B-01594204A444}"/>
              </a:ext>
            </a:extLst>
          </p:cNvPr>
          <p:cNvSpPr txBox="1">
            <a:spLocks noChangeArrowheads="1"/>
          </p:cNvSpPr>
          <p:nvPr/>
        </p:nvSpPr>
        <p:spPr bwMode="auto">
          <a:xfrm>
            <a:off x="7924800" y="6172201"/>
            <a:ext cx="2209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00"/>
                </a:solidFill>
              </a:rPr>
              <a:t>Paxcan</a:t>
            </a:r>
          </a:p>
        </p:txBody>
      </p:sp>
      <p:sp>
        <p:nvSpPr>
          <p:cNvPr id="2" name="TextBox 1">
            <a:extLst>
              <a:ext uri="{FF2B5EF4-FFF2-40B4-BE49-F238E27FC236}">
                <a16:creationId xmlns:a16="http://schemas.microsoft.com/office/drawing/2014/main" id="{12239914-FCE7-6243-38A9-0DFB1549BABD}"/>
              </a:ext>
            </a:extLst>
          </p:cNvPr>
          <p:cNvSpPr txBox="1"/>
          <p:nvPr/>
        </p:nvSpPr>
        <p:spPr>
          <a:xfrm>
            <a:off x="4207756" y="-20030"/>
            <a:ext cx="8805688" cy="830997"/>
          </a:xfrm>
          <a:prstGeom prst="rect">
            <a:avLst/>
          </a:prstGeom>
          <a:noFill/>
        </p:spPr>
        <p:txBody>
          <a:bodyPr wrap="square" rtlCol="0">
            <a:spAutoFit/>
          </a:bodyPr>
          <a:lstStyle/>
          <a:p>
            <a:pPr algn="ctr">
              <a:defRPr/>
            </a:pPr>
            <a:r>
              <a:rPr lang="en-US" sz="48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 SUẤT TRÊN BỀ MẶT</a:t>
            </a:r>
          </a:p>
        </p:txBody>
      </p:sp>
      <p:sp>
        <p:nvSpPr>
          <p:cNvPr id="4" name="Rectangle: Rounded Corners 6">
            <a:extLst>
              <a:ext uri="{FF2B5EF4-FFF2-40B4-BE49-F238E27FC236}">
                <a16:creationId xmlns:a16="http://schemas.microsoft.com/office/drawing/2014/main" id="{E725B2D1-6C3F-B15E-5410-12757B4110B1}"/>
              </a:ext>
            </a:extLst>
          </p:cNvPr>
          <p:cNvSpPr/>
          <p:nvPr/>
        </p:nvSpPr>
        <p:spPr>
          <a:xfrm>
            <a:off x="1135153" y="72845"/>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rgbClr val="FFFFFF"/>
          </a:solidFill>
          <a:ln w="57150" cap="flat" cmpd="sng" algn="ctr">
            <a:solidFill>
              <a:srgbClr val="F3771A">
                <a:lumMod val="50000"/>
              </a:srgbClr>
            </a:solidFill>
            <a:prstDash val="solid"/>
            <a:miter lim="800000"/>
            <a:extLst>
              <a:ext uri="{C807C97D-BFC1-408E-A445-0C87EB9F89A2}">
                <ask:lineSketchStyleProps xmlns:ask="http://schemas.microsoft.com/office/drawing/2018/sketchyshapes" sd="4225653595">
                  <a:prstGeom prst="roundRect">
                    <a:avLst/>
                  </a:prstGeom>
                  <ask:type>
                    <ask:lineSketchCurved/>
                  </ask:type>
                </ask:lineSketchStyleProps>
              </a:ext>
            </a:extLst>
          </a:ln>
          <a:effectLst/>
        </p:spPr>
        <p:txBody>
          <a:bodyPr rtlCol="0" anchor="ctr"/>
          <a:lstStyle/>
          <a:p>
            <a:pPr algn="ctr">
              <a:defRPr/>
            </a:pPr>
            <a:r>
              <a:rPr lang="en-US" altLang="en-US" sz="3200" b="1" kern="0" dirty="0">
                <a:solidFill>
                  <a:srgbClr val="9A5315">
                    <a:lumMod val="75000"/>
                  </a:srgb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TIẾT 1 - BÀI 15:</a:t>
            </a:r>
            <a:endParaRPr lang="en-GB" sz="3200" kern="0" dirty="0">
              <a:solidFill>
                <a:srgbClr val="9A5315">
                  <a:lumMod val="75000"/>
                </a:srgbClr>
              </a:solidFill>
              <a:effectLst>
                <a:outerShdw blurRad="38100" dist="38100" dir="2700000" algn="tl">
                  <a:srgbClr val="000000">
                    <a:alpha val="43137"/>
                  </a:srgbClr>
                </a:outerShdw>
              </a:effectLst>
              <a:latin typeface="Segoe Prin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76820"/>
                                        </p:tgtEl>
                                        <p:attrNameLst>
                                          <p:attrName>style.visibility</p:attrName>
                                        </p:attrNameLst>
                                      </p:cBhvr>
                                      <p:to>
                                        <p:strVal val="visible"/>
                                      </p:to>
                                    </p:set>
                                    <p:anim calcmode="lin" valueType="num">
                                      <p:cBhvr>
                                        <p:cTn id="7" dur="500" fill="hold"/>
                                        <p:tgtEl>
                                          <p:spTgt spid="76820"/>
                                        </p:tgtEl>
                                        <p:attrNameLst>
                                          <p:attrName>ppt_w</p:attrName>
                                        </p:attrNameLst>
                                      </p:cBhvr>
                                      <p:tavLst>
                                        <p:tav tm="0">
                                          <p:val>
                                            <p:fltVal val="0"/>
                                          </p:val>
                                        </p:tav>
                                        <p:tav tm="100000">
                                          <p:val>
                                            <p:strVal val="#ppt_w"/>
                                          </p:val>
                                        </p:tav>
                                      </p:tavLst>
                                    </p:anim>
                                    <p:anim calcmode="lin" valueType="num">
                                      <p:cBhvr>
                                        <p:cTn id="8" dur="500" fill="hold"/>
                                        <p:tgtEl>
                                          <p:spTgt spid="7682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76821"/>
                                        </p:tgtEl>
                                        <p:attrNameLst>
                                          <p:attrName>style.visibility</p:attrName>
                                        </p:attrNameLst>
                                      </p:cBhvr>
                                      <p:to>
                                        <p:strVal val="visible"/>
                                      </p:to>
                                    </p:set>
                                    <p:anim calcmode="lin" valueType="num">
                                      <p:cBhvr>
                                        <p:cTn id="13" dur="500" fill="hold"/>
                                        <p:tgtEl>
                                          <p:spTgt spid="76821"/>
                                        </p:tgtEl>
                                        <p:attrNameLst>
                                          <p:attrName>ppt_w</p:attrName>
                                        </p:attrNameLst>
                                      </p:cBhvr>
                                      <p:tavLst>
                                        <p:tav tm="0">
                                          <p:val>
                                            <p:fltVal val="0"/>
                                          </p:val>
                                        </p:tav>
                                        <p:tav tm="100000">
                                          <p:val>
                                            <p:strVal val="#ppt_w"/>
                                          </p:val>
                                        </p:tav>
                                      </p:tavLst>
                                    </p:anim>
                                    <p:anim calcmode="lin" valueType="num">
                                      <p:cBhvr>
                                        <p:cTn id="14" dur="500" fill="hold"/>
                                        <p:tgtEl>
                                          <p:spTgt spid="76821"/>
                                        </p:tgtEl>
                                        <p:attrNameLst>
                                          <p:attrName>ppt_h</p:attrName>
                                        </p:attrNameLst>
                                      </p:cBhvr>
                                      <p:tavLst>
                                        <p:tav tm="0">
                                          <p:val>
                                            <p:fltVal val="0"/>
                                          </p:val>
                                        </p:tav>
                                        <p:tav tm="100000">
                                          <p:val>
                                            <p:strVal val="#ppt_h"/>
                                          </p:val>
                                        </p:tav>
                                      </p:tavLst>
                                    </p:anim>
                                    <p:anim calcmode="lin" valueType="num">
                                      <p:cBhvr>
                                        <p:cTn id="15" dur="500" fill="hold"/>
                                        <p:tgtEl>
                                          <p:spTgt spid="76821"/>
                                        </p:tgtEl>
                                        <p:attrNameLst>
                                          <p:attrName>style.rotation</p:attrName>
                                        </p:attrNameLst>
                                      </p:cBhvr>
                                      <p:tavLst>
                                        <p:tav tm="0">
                                          <p:val>
                                            <p:fltVal val="360"/>
                                          </p:val>
                                        </p:tav>
                                        <p:tav tm="100000">
                                          <p:val>
                                            <p:fltVal val="0"/>
                                          </p:val>
                                        </p:tav>
                                      </p:tavLst>
                                    </p:anim>
                                    <p:animEffect transition="in" filter="fade">
                                      <p:cBhvr>
                                        <p:cTn id="16" dur="500"/>
                                        <p:tgtEl>
                                          <p:spTgt spid="76821"/>
                                        </p:tgtEl>
                                      </p:cBhvr>
                                    </p:animEffect>
                                  </p:childTnLst>
                                </p:cTn>
                              </p:par>
                            </p:childTnLst>
                          </p:cTn>
                        </p:par>
                        <p:par>
                          <p:cTn id="17" fill="hold" nodeType="afterGroup">
                            <p:stCondLst>
                              <p:cond delay="500"/>
                            </p:stCondLst>
                            <p:childTnLst>
                              <p:par>
                                <p:cTn id="18" presetID="27" presetClass="entr" presetSubtype="0" fill="hold" nodeType="afterEffect">
                                  <p:stCondLst>
                                    <p:cond delay="0"/>
                                  </p:stCondLst>
                                  <p:iterate type="lt">
                                    <p:tmPct val="50000"/>
                                  </p:iterate>
                                  <p:childTnLst>
                                    <p:set>
                                      <p:cBhvr>
                                        <p:cTn id="19" dur="1" fill="hold">
                                          <p:stCondLst>
                                            <p:cond delay="0"/>
                                          </p:stCondLst>
                                        </p:cTn>
                                        <p:tgtEl>
                                          <p:spTgt spid="76822"/>
                                        </p:tgtEl>
                                        <p:attrNameLst>
                                          <p:attrName>style.visibility</p:attrName>
                                        </p:attrNameLst>
                                      </p:cBhvr>
                                      <p:to>
                                        <p:strVal val="visible"/>
                                      </p:to>
                                    </p:set>
                                    <p:anim calcmode="discrete" valueType="clr">
                                      <p:cBhvr override="childStyle">
                                        <p:cTn id="20" dur="80"/>
                                        <p:tgtEl>
                                          <p:spTgt spid="76822"/>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76822"/>
                                        </p:tgtEl>
                                        <p:attrNameLst>
                                          <p:attrName>fillcolor</p:attrName>
                                        </p:attrNameLst>
                                      </p:cBhvr>
                                      <p:tavLst>
                                        <p:tav tm="0">
                                          <p:val>
                                            <p:clrVal>
                                              <a:schemeClr val="accent2"/>
                                            </p:clrVal>
                                          </p:val>
                                        </p:tav>
                                        <p:tav tm="50000">
                                          <p:val>
                                            <p:clrVal>
                                              <a:schemeClr val="hlink"/>
                                            </p:clrVal>
                                          </p:val>
                                        </p:tav>
                                      </p:tavLst>
                                    </p:anim>
                                    <p:set>
                                      <p:cBhvr>
                                        <p:cTn id="22" dur="80"/>
                                        <p:tgtEl>
                                          <p:spTgt spid="76822"/>
                                        </p:tgtEl>
                                        <p:attrNameLst>
                                          <p:attrName>fill.type</p:attrName>
                                        </p:attrNameLst>
                                      </p:cBhvr>
                                      <p:to>
                                        <p:strVal val="solid"/>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76815"/>
                                        </p:tgtEl>
                                        <p:attrNameLst>
                                          <p:attrName>style.visibility</p:attrName>
                                        </p:attrNameLst>
                                      </p:cBhvr>
                                      <p:to>
                                        <p:strVal val="visible"/>
                                      </p:to>
                                    </p:set>
                                    <p:anim calcmode="discrete" valueType="clr">
                                      <p:cBhvr override="childStyle">
                                        <p:cTn id="27" dur="80"/>
                                        <p:tgtEl>
                                          <p:spTgt spid="76815"/>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76815"/>
                                        </p:tgtEl>
                                        <p:attrNameLst>
                                          <p:attrName>fillcolor</p:attrName>
                                        </p:attrNameLst>
                                      </p:cBhvr>
                                      <p:tavLst>
                                        <p:tav tm="0">
                                          <p:val>
                                            <p:clrVal>
                                              <a:schemeClr val="accent2"/>
                                            </p:clrVal>
                                          </p:val>
                                        </p:tav>
                                        <p:tav tm="50000">
                                          <p:val>
                                            <p:clrVal>
                                              <a:schemeClr val="hlink"/>
                                            </p:clrVal>
                                          </p:val>
                                        </p:tav>
                                      </p:tavLst>
                                    </p:anim>
                                    <p:set>
                                      <p:cBhvr>
                                        <p:cTn id="29" dur="80"/>
                                        <p:tgtEl>
                                          <p:spTgt spid="76815"/>
                                        </p:tgtEl>
                                        <p:attrNameLst>
                                          <p:attrName>fill.type</p:attrName>
                                        </p:attrNameLst>
                                      </p:cBhvr>
                                      <p:to>
                                        <p:strVal val="solid"/>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76816"/>
                                        </p:tgtEl>
                                        <p:attrNameLst>
                                          <p:attrName>style.visibility</p:attrName>
                                        </p:attrNameLst>
                                      </p:cBhvr>
                                      <p:to>
                                        <p:strVal val="visible"/>
                                      </p:to>
                                    </p:set>
                                    <p:anim calcmode="discrete" valueType="clr">
                                      <p:cBhvr override="childStyle">
                                        <p:cTn id="34" dur="80"/>
                                        <p:tgtEl>
                                          <p:spTgt spid="76816"/>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76816"/>
                                        </p:tgtEl>
                                        <p:attrNameLst>
                                          <p:attrName>fillcolor</p:attrName>
                                        </p:attrNameLst>
                                      </p:cBhvr>
                                      <p:tavLst>
                                        <p:tav tm="0">
                                          <p:val>
                                            <p:clrVal>
                                              <a:schemeClr val="accent2"/>
                                            </p:clrVal>
                                          </p:val>
                                        </p:tav>
                                        <p:tav tm="50000">
                                          <p:val>
                                            <p:clrVal>
                                              <a:schemeClr val="hlink"/>
                                            </p:clrVal>
                                          </p:val>
                                        </p:tav>
                                      </p:tavLst>
                                    </p:anim>
                                    <p:set>
                                      <p:cBhvr>
                                        <p:cTn id="36" dur="80"/>
                                        <p:tgtEl>
                                          <p:spTgt spid="76816"/>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nodeType="clickEffect">
                                  <p:stCondLst>
                                    <p:cond delay="0"/>
                                  </p:stCondLst>
                                  <p:childTnLst>
                                    <p:set>
                                      <p:cBhvr>
                                        <p:cTn id="40" dur="1" fill="hold">
                                          <p:stCondLst>
                                            <p:cond delay="0"/>
                                          </p:stCondLst>
                                        </p:cTn>
                                        <p:tgtEl>
                                          <p:spTgt spid="76823"/>
                                        </p:tgtEl>
                                        <p:attrNameLst>
                                          <p:attrName>style.visibility</p:attrName>
                                        </p:attrNameLst>
                                      </p:cBhvr>
                                      <p:to>
                                        <p:strVal val="visible"/>
                                      </p:to>
                                    </p:set>
                                    <p:anim to="" calcmode="lin" valueType="num">
                                      <p:cBhvr>
                                        <p:cTn id="41" dur="1" fill="hold"/>
                                        <p:tgtEl>
                                          <p:spTgt spid="76823"/>
                                        </p:tgtEl>
                                        <p:attrNameLst>
                                          <p:attrName/>
                                        </p:attrNameLst>
                                      </p:cBhvr>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nodeType="clickEffect">
                                  <p:stCondLst>
                                    <p:cond delay="0"/>
                                  </p:stCondLst>
                                  <p:childTnLst>
                                    <p:set>
                                      <p:cBhvr>
                                        <p:cTn id="45" dur="1" fill="hold">
                                          <p:stCondLst>
                                            <p:cond delay="0"/>
                                          </p:stCondLst>
                                        </p:cTn>
                                        <p:tgtEl>
                                          <p:spTgt spid="76834"/>
                                        </p:tgtEl>
                                        <p:attrNameLst>
                                          <p:attrName>style.visibility</p:attrName>
                                        </p:attrNameLst>
                                      </p:cBhvr>
                                      <p:to>
                                        <p:strVal val="visible"/>
                                      </p:to>
                                    </p:set>
                                    <p:animEffect transition="in" filter="wipe(left)">
                                      <p:cBhvr>
                                        <p:cTn id="46" dur="500"/>
                                        <p:tgtEl>
                                          <p:spTgt spid="76834"/>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7" presetClass="entr" presetSubtype="0" fill="hold" nodeType="clickEffect">
                                  <p:stCondLst>
                                    <p:cond delay="0"/>
                                  </p:stCondLst>
                                  <p:iterate type="lt">
                                    <p:tmPct val="50000"/>
                                  </p:iterate>
                                  <p:childTnLst>
                                    <p:set>
                                      <p:cBhvr>
                                        <p:cTn id="50" dur="1" fill="hold">
                                          <p:stCondLst>
                                            <p:cond delay="0"/>
                                          </p:stCondLst>
                                        </p:cTn>
                                        <p:tgtEl>
                                          <p:spTgt spid="76824">
                                            <p:txEl>
                                              <p:pRg st="0" end="0"/>
                                            </p:txEl>
                                          </p:spTgt>
                                        </p:tgtEl>
                                        <p:attrNameLst>
                                          <p:attrName>style.visibility</p:attrName>
                                        </p:attrNameLst>
                                      </p:cBhvr>
                                      <p:to>
                                        <p:strVal val="visible"/>
                                      </p:to>
                                    </p:set>
                                    <p:anim calcmode="discrete" valueType="clr">
                                      <p:cBhvr override="childStyle">
                                        <p:cTn id="51" dur="80"/>
                                        <p:tgtEl>
                                          <p:spTgt spid="7682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76824">
                                            <p:txEl>
                                              <p:pRg st="0" end="0"/>
                                            </p:txEl>
                                          </p:spTgt>
                                        </p:tgtEl>
                                        <p:attrNameLst>
                                          <p:attrName>fillcolor</p:attrName>
                                        </p:attrNameLst>
                                      </p:cBhvr>
                                      <p:tavLst>
                                        <p:tav tm="0">
                                          <p:val>
                                            <p:clrVal>
                                              <a:schemeClr val="accent2"/>
                                            </p:clrVal>
                                          </p:val>
                                        </p:tav>
                                        <p:tav tm="50000">
                                          <p:val>
                                            <p:clrVal>
                                              <a:schemeClr val="hlink"/>
                                            </p:clrVal>
                                          </p:val>
                                        </p:tav>
                                      </p:tavLst>
                                    </p:anim>
                                    <p:set>
                                      <p:cBhvr>
                                        <p:cTn id="53" dur="80"/>
                                        <p:tgtEl>
                                          <p:spTgt spid="76824">
                                            <p:txEl>
                                              <p:pRg st="0" end="0"/>
                                            </p:txEl>
                                          </p:spTgt>
                                        </p:tgtEl>
                                        <p:attrNameLst>
                                          <p:attrName>fill.type</p:attrName>
                                        </p:attrNameLst>
                                      </p:cBhvr>
                                      <p:to>
                                        <p:strVal val="solid"/>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7" presetClass="entr" presetSubtype="0" fill="hold" nodeType="clickEffect">
                                  <p:stCondLst>
                                    <p:cond delay="0"/>
                                  </p:stCondLst>
                                  <p:iterate type="lt">
                                    <p:tmPct val="50000"/>
                                  </p:iterate>
                                  <p:childTnLst>
                                    <p:set>
                                      <p:cBhvr>
                                        <p:cTn id="57" dur="1" fill="hold">
                                          <p:stCondLst>
                                            <p:cond delay="0"/>
                                          </p:stCondLst>
                                        </p:cTn>
                                        <p:tgtEl>
                                          <p:spTgt spid="76824">
                                            <p:txEl>
                                              <p:pRg st="1" end="1"/>
                                            </p:txEl>
                                          </p:spTgt>
                                        </p:tgtEl>
                                        <p:attrNameLst>
                                          <p:attrName>style.visibility</p:attrName>
                                        </p:attrNameLst>
                                      </p:cBhvr>
                                      <p:to>
                                        <p:strVal val="visible"/>
                                      </p:to>
                                    </p:set>
                                    <p:anim calcmode="discrete" valueType="clr">
                                      <p:cBhvr override="childStyle">
                                        <p:cTn id="58" dur="80"/>
                                        <p:tgtEl>
                                          <p:spTgt spid="76824">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80"/>
                                        <p:tgtEl>
                                          <p:spTgt spid="76824">
                                            <p:txEl>
                                              <p:pRg st="1" end="1"/>
                                            </p:txEl>
                                          </p:spTgt>
                                        </p:tgtEl>
                                        <p:attrNameLst>
                                          <p:attrName>fillcolor</p:attrName>
                                        </p:attrNameLst>
                                      </p:cBhvr>
                                      <p:tavLst>
                                        <p:tav tm="0">
                                          <p:val>
                                            <p:clrVal>
                                              <a:schemeClr val="accent2"/>
                                            </p:clrVal>
                                          </p:val>
                                        </p:tav>
                                        <p:tav tm="50000">
                                          <p:val>
                                            <p:clrVal>
                                              <a:schemeClr val="hlink"/>
                                            </p:clrVal>
                                          </p:val>
                                        </p:tav>
                                      </p:tavLst>
                                    </p:anim>
                                    <p:set>
                                      <p:cBhvr>
                                        <p:cTn id="60" dur="80"/>
                                        <p:tgtEl>
                                          <p:spTgt spid="76824">
                                            <p:txEl>
                                              <p:pRg st="1" end="1"/>
                                            </p:txEl>
                                          </p:spTgt>
                                        </p:tgtEl>
                                        <p:attrNameLst>
                                          <p:attrName>fill.type</p:attrName>
                                        </p:attrNameLst>
                                      </p:cBhvr>
                                      <p:to>
                                        <p:strVal val="solid"/>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27" presetClass="entr" presetSubtype="0" fill="hold" nodeType="clickEffect">
                                  <p:stCondLst>
                                    <p:cond delay="0"/>
                                  </p:stCondLst>
                                  <p:iterate type="lt">
                                    <p:tmPct val="50000"/>
                                  </p:iterate>
                                  <p:childTnLst>
                                    <p:set>
                                      <p:cBhvr>
                                        <p:cTn id="64" dur="1" fill="hold">
                                          <p:stCondLst>
                                            <p:cond delay="0"/>
                                          </p:stCondLst>
                                        </p:cTn>
                                        <p:tgtEl>
                                          <p:spTgt spid="76824">
                                            <p:txEl>
                                              <p:pRg st="2" end="2"/>
                                            </p:txEl>
                                          </p:spTgt>
                                        </p:tgtEl>
                                        <p:attrNameLst>
                                          <p:attrName>style.visibility</p:attrName>
                                        </p:attrNameLst>
                                      </p:cBhvr>
                                      <p:to>
                                        <p:strVal val="visible"/>
                                      </p:to>
                                    </p:set>
                                    <p:anim calcmode="discrete" valueType="clr">
                                      <p:cBhvr override="childStyle">
                                        <p:cTn id="65" dur="80"/>
                                        <p:tgtEl>
                                          <p:spTgt spid="76824">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6" dur="80"/>
                                        <p:tgtEl>
                                          <p:spTgt spid="76824">
                                            <p:txEl>
                                              <p:pRg st="2" end="2"/>
                                            </p:txEl>
                                          </p:spTgt>
                                        </p:tgtEl>
                                        <p:attrNameLst>
                                          <p:attrName>fillcolor</p:attrName>
                                        </p:attrNameLst>
                                      </p:cBhvr>
                                      <p:tavLst>
                                        <p:tav tm="0">
                                          <p:val>
                                            <p:clrVal>
                                              <a:schemeClr val="accent2"/>
                                            </p:clrVal>
                                          </p:val>
                                        </p:tav>
                                        <p:tav tm="50000">
                                          <p:val>
                                            <p:clrVal>
                                              <a:schemeClr val="hlink"/>
                                            </p:clrVal>
                                          </p:val>
                                        </p:tav>
                                      </p:tavLst>
                                    </p:anim>
                                    <p:set>
                                      <p:cBhvr>
                                        <p:cTn id="67" dur="80"/>
                                        <p:tgtEl>
                                          <p:spTgt spid="76824">
                                            <p:txEl>
                                              <p:pRg st="2" end="2"/>
                                            </p:txEl>
                                          </p:spTgt>
                                        </p:tgtEl>
                                        <p:attrNameLst>
                                          <p:attrName>fill.type</p:attrName>
                                        </p:attrNameLst>
                                      </p:cBhvr>
                                      <p:to>
                                        <p:strVal val="solid"/>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27" presetClass="entr" presetSubtype="0" fill="hold" nodeType="clickEffect">
                                  <p:stCondLst>
                                    <p:cond delay="0"/>
                                  </p:stCondLst>
                                  <p:iterate type="lt">
                                    <p:tmPct val="50000"/>
                                  </p:iterate>
                                  <p:childTnLst>
                                    <p:set>
                                      <p:cBhvr>
                                        <p:cTn id="71" dur="1" fill="hold">
                                          <p:stCondLst>
                                            <p:cond delay="0"/>
                                          </p:stCondLst>
                                        </p:cTn>
                                        <p:tgtEl>
                                          <p:spTgt spid="76832"/>
                                        </p:tgtEl>
                                        <p:attrNameLst>
                                          <p:attrName>style.visibility</p:attrName>
                                        </p:attrNameLst>
                                      </p:cBhvr>
                                      <p:to>
                                        <p:strVal val="visible"/>
                                      </p:to>
                                    </p:set>
                                    <p:anim calcmode="discrete" valueType="clr">
                                      <p:cBhvr override="childStyle">
                                        <p:cTn id="72" dur="80"/>
                                        <p:tgtEl>
                                          <p:spTgt spid="76832"/>
                                        </p:tgtEl>
                                        <p:attrNameLst>
                                          <p:attrName>style.color</p:attrName>
                                        </p:attrNameLst>
                                      </p:cBhvr>
                                      <p:tavLst>
                                        <p:tav tm="0">
                                          <p:val>
                                            <p:clrVal>
                                              <a:schemeClr val="accent2"/>
                                            </p:clrVal>
                                          </p:val>
                                        </p:tav>
                                        <p:tav tm="50000">
                                          <p:val>
                                            <p:clrVal>
                                              <a:schemeClr val="hlink"/>
                                            </p:clrVal>
                                          </p:val>
                                        </p:tav>
                                      </p:tavLst>
                                    </p:anim>
                                    <p:anim calcmode="discrete" valueType="clr">
                                      <p:cBhvr>
                                        <p:cTn id="73" dur="80"/>
                                        <p:tgtEl>
                                          <p:spTgt spid="76832"/>
                                        </p:tgtEl>
                                        <p:attrNameLst>
                                          <p:attrName>fillcolor</p:attrName>
                                        </p:attrNameLst>
                                      </p:cBhvr>
                                      <p:tavLst>
                                        <p:tav tm="0">
                                          <p:val>
                                            <p:clrVal>
                                              <a:schemeClr val="accent2"/>
                                            </p:clrVal>
                                          </p:val>
                                        </p:tav>
                                        <p:tav tm="50000">
                                          <p:val>
                                            <p:clrVal>
                                              <a:schemeClr val="hlink"/>
                                            </p:clrVal>
                                          </p:val>
                                        </p:tav>
                                      </p:tavLst>
                                    </p:anim>
                                    <p:set>
                                      <p:cBhvr>
                                        <p:cTn id="74" dur="80"/>
                                        <p:tgtEl>
                                          <p:spTgt spid="76832"/>
                                        </p:tgtEl>
                                        <p:attrNameLst>
                                          <p:attrName>fill.type</p:attrName>
                                        </p:attrNameLst>
                                      </p:cBhvr>
                                      <p:to>
                                        <p:strVal val="solid"/>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7" presetClass="entr" presetSubtype="0" fill="hold" nodeType="clickEffect">
                                  <p:stCondLst>
                                    <p:cond delay="0"/>
                                  </p:stCondLst>
                                  <p:iterate type="lt">
                                    <p:tmPct val="50000"/>
                                  </p:iterate>
                                  <p:childTnLst>
                                    <p:set>
                                      <p:cBhvr>
                                        <p:cTn id="78" dur="1" fill="hold">
                                          <p:stCondLst>
                                            <p:cond delay="0"/>
                                          </p:stCondLst>
                                        </p:cTn>
                                        <p:tgtEl>
                                          <p:spTgt spid="76833"/>
                                        </p:tgtEl>
                                        <p:attrNameLst>
                                          <p:attrName>style.visibility</p:attrName>
                                        </p:attrNameLst>
                                      </p:cBhvr>
                                      <p:to>
                                        <p:strVal val="visible"/>
                                      </p:to>
                                    </p:set>
                                    <p:anim calcmode="discrete" valueType="clr">
                                      <p:cBhvr override="childStyle">
                                        <p:cTn id="79" dur="80"/>
                                        <p:tgtEl>
                                          <p:spTgt spid="76833"/>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76833"/>
                                        </p:tgtEl>
                                        <p:attrNameLst>
                                          <p:attrName>fillcolor</p:attrName>
                                        </p:attrNameLst>
                                      </p:cBhvr>
                                      <p:tavLst>
                                        <p:tav tm="0">
                                          <p:val>
                                            <p:clrVal>
                                              <a:schemeClr val="accent2"/>
                                            </p:clrVal>
                                          </p:val>
                                        </p:tav>
                                        <p:tav tm="50000">
                                          <p:val>
                                            <p:clrVal>
                                              <a:schemeClr val="hlink"/>
                                            </p:clrVal>
                                          </p:val>
                                        </p:tav>
                                      </p:tavLst>
                                    </p:anim>
                                    <p:set>
                                      <p:cBhvr>
                                        <p:cTn id="81" dur="80"/>
                                        <p:tgtEl>
                                          <p:spTgt spid="76833"/>
                                        </p:tgtEl>
                                        <p:attrNameLst>
                                          <p:attrName>fill.type</p:attrName>
                                        </p:attrNameLst>
                                      </p:cBhvr>
                                      <p:to>
                                        <p:strVal val="solid"/>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27" presetClass="entr" presetSubtype="0" fill="hold" nodeType="clickEffect">
                                  <p:stCondLst>
                                    <p:cond delay="0"/>
                                  </p:stCondLst>
                                  <p:iterate type="lt">
                                    <p:tmPct val="50000"/>
                                  </p:iterate>
                                  <p:childTnLst>
                                    <p:set>
                                      <p:cBhvr>
                                        <p:cTn id="85" dur="1" fill="hold">
                                          <p:stCondLst>
                                            <p:cond delay="0"/>
                                          </p:stCondLst>
                                        </p:cTn>
                                        <p:tgtEl>
                                          <p:spTgt spid="76825"/>
                                        </p:tgtEl>
                                        <p:attrNameLst>
                                          <p:attrName>style.visibility</p:attrName>
                                        </p:attrNameLst>
                                      </p:cBhvr>
                                      <p:to>
                                        <p:strVal val="visible"/>
                                      </p:to>
                                    </p:set>
                                    <p:anim calcmode="discrete" valueType="clr">
                                      <p:cBhvr override="childStyle">
                                        <p:cTn id="86" dur="80"/>
                                        <p:tgtEl>
                                          <p:spTgt spid="76825"/>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76825"/>
                                        </p:tgtEl>
                                        <p:attrNameLst>
                                          <p:attrName>fillcolor</p:attrName>
                                        </p:attrNameLst>
                                      </p:cBhvr>
                                      <p:tavLst>
                                        <p:tav tm="0">
                                          <p:val>
                                            <p:clrVal>
                                              <a:schemeClr val="accent2"/>
                                            </p:clrVal>
                                          </p:val>
                                        </p:tav>
                                        <p:tav tm="50000">
                                          <p:val>
                                            <p:clrVal>
                                              <a:schemeClr val="hlink"/>
                                            </p:clrVal>
                                          </p:val>
                                        </p:tav>
                                      </p:tavLst>
                                    </p:anim>
                                    <p:set>
                                      <p:cBhvr>
                                        <p:cTn id="88" dur="80"/>
                                        <p:tgtEl>
                                          <p:spTgt spid="76825"/>
                                        </p:tgtEl>
                                        <p:attrNameLst>
                                          <p:attrName>fill.type</p:attrName>
                                        </p:attrNameLst>
                                      </p:cBhvr>
                                      <p:to>
                                        <p:strVal val="solid"/>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7" presetClass="entr" presetSubtype="10" fill="hold" nodeType="clickEffect">
                                  <p:stCondLst>
                                    <p:cond delay="0"/>
                                  </p:stCondLst>
                                  <p:childTnLst>
                                    <p:set>
                                      <p:cBhvr>
                                        <p:cTn id="92" dur="1" fill="hold">
                                          <p:stCondLst>
                                            <p:cond delay="0"/>
                                          </p:stCondLst>
                                        </p:cTn>
                                        <p:tgtEl>
                                          <p:spTgt spid="76835"/>
                                        </p:tgtEl>
                                        <p:attrNameLst>
                                          <p:attrName>style.visibility</p:attrName>
                                        </p:attrNameLst>
                                      </p:cBhvr>
                                      <p:to>
                                        <p:strVal val="visible"/>
                                      </p:to>
                                    </p:set>
                                    <p:anim calcmode="lin" valueType="num">
                                      <p:cBhvr>
                                        <p:cTn id="93" dur="500" fill="hold"/>
                                        <p:tgtEl>
                                          <p:spTgt spid="76835"/>
                                        </p:tgtEl>
                                        <p:attrNameLst>
                                          <p:attrName>ppt_w</p:attrName>
                                        </p:attrNameLst>
                                      </p:cBhvr>
                                      <p:tavLst>
                                        <p:tav tm="0">
                                          <p:val>
                                            <p:fltVal val="0"/>
                                          </p:val>
                                        </p:tav>
                                        <p:tav tm="100000">
                                          <p:val>
                                            <p:strVal val="#ppt_w"/>
                                          </p:val>
                                        </p:tav>
                                      </p:tavLst>
                                    </p:anim>
                                    <p:anim calcmode="lin" valueType="num">
                                      <p:cBhvr>
                                        <p:cTn id="94" dur="500" fill="hold"/>
                                        <p:tgtEl>
                                          <p:spTgt spid="76835"/>
                                        </p:tgtEl>
                                        <p:attrNameLst>
                                          <p:attrName>ppt_h</p:attrName>
                                        </p:attrNameLst>
                                      </p:cBhvr>
                                      <p:tavLst>
                                        <p:tav tm="0">
                                          <p:val>
                                            <p:strVal val="#ppt_h"/>
                                          </p:val>
                                        </p:tav>
                                        <p:tav tm="100000">
                                          <p:val>
                                            <p:strVal val="#ppt_h"/>
                                          </p:val>
                                        </p:tav>
                                      </p:tavLst>
                                    </p:anim>
                                  </p:childTnLst>
                                </p:cTn>
                              </p:par>
                            </p:childTnLst>
                          </p:cTn>
                        </p:par>
                        <p:par>
                          <p:cTn id="95" fill="hold" nodeType="afterGroup">
                            <p:stCondLst>
                              <p:cond delay="500"/>
                            </p:stCondLst>
                            <p:childTnLst>
                              <p:par>
                                <p:cTn id="96" presetID="27" presetClass="entr" presetSubtype="0" fill="hold" nodeType="afterEffect">
                                  <p:stCondLst>
                                    <p:cond delay="0"/>
                                  </p:stCondLst>
                                  <p:iterate type="lt">
                                    <p:tmPct val="50000"/>
                                  </p:iterate>
                                  <p:childTnLst>
                                    <p:set>
                                      <p:cBhvr>
                                        <p:cTn id="97" dur="1" fill="hold">
                                          <p:stCondLst>
                                            <p:cond delay="0"/>
                                          </p:stCondLst>
                                        </p:cTn>
                                        <p:tgtEl>
                                          <p:spTgt spid="76836"/>
                                        </p:tgtEl>
                                        <p:attrNameLst>
                                          <p:attrName>style.visibility</p:attrName>
                                        </p:attrNameLst>
                                      </p:cBhvr>
                                      <p:to>
                                        <p:strVal val="visible"/>
                                      </p:to>
                                    </p:set>
                                    <p:anim calcmode="discrete" valueType="clr">
                                      <p:cBhvr override="childStyle">
                                        <p:cTn id="98" dur="80"/>
                                        <p:tgtEl>
                                          <p:spTgt spid="76836"/>
                                        </p:tgtEl>
                                        <p:attrNameLst>
                                          <p:attrName>style.color</p:attrName>
                                        </p:attrNameLst>
                                      </p:cBhvr>
                                      <p:tavLst>
                                        <p:tav tm="0">
                                          <p:val>
                                            <p:clrVal>
                                              <a:schemeClr val="accent2"/>
                                            </p:clrVal>
                                          </p:val>
                                        </p:tav>
                                        <p:tav tm="50000">
                                          <p:val>
                                            <p:clrVal>
                                              <a:schemeClr val="hlink"/>
                                            </p:clrVal>
                                          </p:val>
                                        </p:tav>
                                      </p:tavLst>
                                    </p:anim>
                                    <p:anim calcmode="discrete" valueType="clr">
                                      <p:cBhvr>
                                        <p:cTn id="99" dur="80"/>
                                        <p:tgtEl>
                                          <p:spTgt spid="76836"/>
                                        </p:tgtEl>
                                        <p:attrNameLst>
                                          <p:attrName>fillcolor</p:attrName>
                                        </p:attrNameLst>
                                      </p:cBhvr>
                                      <p:tavLst>
                                        <p:tav tm="0">
                                          <p:val>
                                            <p:clrVal>
                                              <a:schemeClr val="accent2"/>
                                            </p:clrVal>
                                          </p:val>
                                        </p:tav>
                                        <p:tav tm="50000">
                                          <p:val>
                                            <p:clrVal>
                                              <a:schemeClr val="hlink"/>
                                            </p:clrVal>
                                          </p:val>
                                        </p:tav>
                                      </p:tavLst>
                                    </p:anim>
                                    <p:set>
                                      <p:cBhvr>
                                        <p:cTn id="100" dur="80"/>
                                        <p:tgtEl>
                                          <p:spTgt spid="76836"/>
                                        </p:tgtEl>
                                        <p:attrNameLst>
                                          <p:attrName>fill.type</p:attrName>
                                        </p:attrNameLst>
                                      </p:cBhvr>
                                      <p:to>
                                        <p:strVal val="solid"/>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7" presetClass="entr" presetSubtype="0" fill="hold" nodeType="clickEffect">
                                  <p:stCondLst>
                                    <p:cond delay="0"/>
                                  </p:stCondLst>
                                  <p:iterate type="lt">
                                    <p:tmPct val="50000"/>
                                  </p:iterate>
                                  <p:childTnLst>
                                    <p:set>
                                      <p:cBhvr>
                                        <p:cTn id="104" dur="1" fill="hold">
                                          <p:stCondLst>
                                            <p:cond delay="0"/>
                                          </p:stCondLst>
                                        </p:cTn>
                                        <p:tgtEl>
                                          <p:spTgt spid="76826"/>
                                        </p:tgtEl>
                                        <p:attrNameLst>
                                          <p:attrName>style.visibility</p:attrName>
                                        </p:attrNameLst>
                                      </p:cBhvr>
                                      <p:to>
                                        <p:strVal val="visible"/>
                                      </p:to>
                                    </p:set>
                                    <p:anim calcmode="discrete" valueType="clr">
                                      <p:cBhvr override="childStyle">
                                        <p:cTn id="105" dur="80"/>
                                        <p:tgtEl>
                                          <p:spTgt spid="76826"/>
                                        </p:tgtEl>
                                        <p:attrNameLst>
                                          <p:attrName>style.color</p:attrName>
                                        </p:attrNameLst>
                                      </p:cBhvr>
                                      <p:tavLst>
                                        <p:tav tm="0">
                                          <p:val>
                                            <p:clrVal>
                                              <a:schemeClr val="accent2"/>
                                            </p:clrVal>
                                          </p:val>
                                        </p:tav>
                                        <p:tav tm="50000">
                                          <p:val>
                                            <p:clrVal>
                                              <a:schemeClr val="hlink"/>
                                            </p:clrVal>
                                          </p:val>
                                        </p:tav>
                                      </p:tavLst>
                                    </p:anim>
                                    <p:anim calcmode="discrete" valueType="clr">
                                      <p:cBhvr>
                                        <p:cTn id="106" dur="80"/>
                                        <p:tgtEl>
                                          <p:spTgt spid="76826"/>
                                        </p:tgtEl>
                                        <p:attrNameLst>
                                          <p:attrName>fillcolor</p:attrName>
                                        </p:attrNameLst>
                                      </p:cBhvr>
                                      <p:tavLst>
                                        <p:tav tm="0">
                                          <p:val>
                                            <p:clrVal>
                                              <a:schemeClr val="accent2"/>
                                            </p:clrVal>
                                          </p:val>
                                        </p:tav>
                                        <p:tav tm="50000">
                                          <p:val>
                                            <p:clrVal>
                                              <a:schemeClr val="hlink"/>
                                            </p:clrVal>
                                          </p:val>
                                        </p:tav>
                                      </p:tavLst>
                                    </p:anim>
                                    <p:set>
                                      <p:cBhvr>
                                        <p:cTn id="107" dur="80"/>
                                        <p:tgtEl>
                                          <p:spTgt spid="768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5" grpId="0"/>
      <p:bldP spid="76816" grpId="0"/>
      <p:bldP spid="76820" grpId="0"/>
      <p:bldP spid="76822" grpId="0"/>
      <p:bldP spid="76825" grpId="0"/>
      <p:bldP spid="76826" grpId="0"/>
      <p:bldP spid="76832" grpId="0"/>
      <p:bldP spid="76833" grpId="0"/>
      <p:bldP spid="76834" grpId="0" animBg="1"/>
      <p:bldP spid="768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Text Box 5">
            <a:extLst>
              <a:ext uri="{FF2B5EF4-FFF2-40B4-BE49-F238E27FC236}">
                <a16:creationId xmlns:a16="http://schemas.microsoft.com/office/drawing/2014/main" id="{8A2D6970-FF65-2A25-F300-77D69C4DD231}"/>
              </a:ext>
            </a:extLst>
          </p:cNvPr>
          <p:cNvSpPr txBox="1">
            <a:spLocks noChangeArrowheads="1"/>
          </p:cNvSpPr>
          <p:nvPr/>
        </p:nvSpPr>
        <p:spPr bwMode="auto">
          <a:xfrm>
            <a:off x="1524000" y="914401"/>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fontAlgn="base">
              <a:spcBef>
                <a:spcPct val="50000"/>
              </a:spcBef>
              <a:spcAft>
                <a:spcPct val="0"/>
              </a:spcAft>
            </a:pPr>
            <a:r>
              <a:rPr lang="en-US" altLang="en-US" b="1">
                <a:solidFill>
                  <a:srgbClr val="0000CC"/>
                </a:solidFill>
              </a:rPr>
              <a:t>1 - Áp lực là gì?</a:t>
            </a:r>
          </a:p>
        </p:txBody>
      </p:sp>
      <p:sp>
        <p:nvSpPr>
          <p:cNvPr id="99334" name="Text Box 6">
            <a:extLst>
              <a:ext uri="{FF2B5EF4-FFF2-40B4-BE49-F238E27FC236}">
                <a16:creationId xmlns:a16="http://schemas.microsoft.com/office/drawing/2014/main" id="{D591167E-57B9-702D-05BF-FEC12BE17E72}"/>
              </a:ext>
            </a:extLst>
          </p:cNvPr>
          <p:cNvSpPr txBox="1">
            <a:spLocks noChangeArrowheads="1"/>
          </p:cNvSpPr>
          <p:nvPr/>
        </p:nvSpPr>
        <p:spPr bwMode="auto">
          <a:xfrm>
            <a:off x="1524000" y="1219201"/>
            <a:ext cx="4648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CC"/>
                </a:solidFill>
              </a:rPr>
              <a:t>Áp lực là lực ép có phương vuông góc với mặt bị ép</a:t>
            </a:r>
          </a:p>
        </p:txBody>
      </p:sp>
      <p:sp>
        <p:nvSpPr>
          <p:cNvPr id="99336" name="Text Box 8">
            <a:extLst>
              <a:ext uri="{FF2B5EF4-FFF2-40B4-BE49-F238E27FC236}">
                <a16:creationId xmlns:a16="http://schemas.microsoft.com/office/drawing/2014/main" id="{7F67924B-15B2-CDD2-6D49-3E50B441B136}"/>
              </a:ext>
            </a:extLst>
          </p:cNvPr>
          <p:cNvSpPr txBox="1">
            <a:spLocks noChangeArrowheads="1"/>
          </p:cNvSpPr>
          <p:nvPr/>
        </p:nvSpPr>
        <p:spPr bwMode="auto">
          <a:xfrm>
            <a:off x="1524000" y="1905001"/>
            <a:ext cx="4495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0000CC"/>
                </a:solidFill>
              </a:rPr>
              <a:t>2. Tác dụng của áp lực phụ thuộc vào những yếu tố nào?</a:t>
            </a:r>
          </a:p>
        </p:txBody>
      </p:sp>
      <p:sp>
        <p:nvSpPr>
          <p:cNvPr id="19462" name="Line 9">
            <a:extLst>
              <a:ext uri="{FF2B5EF4-FFF2-40B4-BE49-F238E27FC236}">
                <a16:creationId xmlns:a16="http://schemas.microsoft.com/office/drawing/2014/main" id="{F176CCE4-CC38-F040-F247-B61C72C6A590}"/>
              </a:ext>
            </a:extLst>
          </p:cNvPr>
          <p:cNvSpPr>
            <a:spLocks noChangeShapeType="1"/>
          </p:cNvSpPr>
          <p:nvPr/>
        </p:nvSpPr>
        <p:spPr bwMode="auto">
          <a:xfrm>
            <a:off x="6172200" y="762000"/>
            <a:ext cx="0" cy="6096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z="2000">
              <a:solidFill>
                <a:srgbClr val="000000"/>
              </a:solidFill>
              <a:latin typeface="Arial" panose="020B0604020202020204" pitchFamily="34" charset="0"/>
            </a:endParaRPr>
          </a:p>
        </p:txBody>
      </p:sp>
      <p:sp>
        <p:nvSpPr>
          <p:cNvPr id="99338" name="Text Box 10">
            <a:extLst>
              <a:ext uri="{FF2B5EF4-FFF2-40B4-BE49-F238E27FC236}">
                <a16:creationId xmlns:a16="http://schemas.microsoft.com/office/drawing/2014/main" id="{9AEF173A-1F9A-8035-4F72-8EB8C1BE1DE6}"/>
              </a:ext>
            </a:extLst>
          </p:cNvPr>
          <p:cNvSpPr txBox="1">
            <a:spLocks noChangeArrowheads="1"/>
          </p:cNvSpPr>
          <p:nvPr/>
        </p:nvSpPr>
        <p:spPr bwMode="auto">
          <a:xfrm>
            <a:off x="1524000" y="2590801"/>
            <a:ext cx="4724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CC"/>
                </a:solidFill>
              </a:rPr>
              <a:t>- Tác dụng của áp lực càng lớn khi áp lực càng lớn và diện tích bị ép càng nhỏ</a:t>
            </a:r>
            <a:r>
              <a:rPr lang="en-US" altLang="en-US">
                <a:solidFill>
                  <a:srgbClr val="0000CC"/>
                </a:solidFill>
                <a:latin typeface="Times New Roman" panose="02020603050405020304" pitchFamily="18" charset="0"/>
              </a:rPr>
              <a:t> </a:t>
            </a:r>
          </a:p>
        </p:txBody>
      </p:sp>
      <p:sp>
        <p:nvSpPr>
          <p:cNvPr id="99339" name="Text Box 11">
            <a:extLst>
              <a:ext uri="{FF2B5EF4-FFF2-40B4-BE49-F238E27FC236}">
                <a16:creationId xmlns:a16="http://schemas.microsoft.com/office/drawing/2014/main" id="{A2F35C27-2366-B030-9AEC-8252F61B4525}"/>
              </a:ext>
            </a:extLst>
          </p:cNvPr>
          <p:cNvSpPr txBox="1">
            <a:spLocks noChangeArrowheads="1"/>
          </p:cNvSpPr>
          <p:nvPr/>
        </p:nvSpPr>
        <p:spPr bwMode="auto">
          <a:xfrm>
            <a:off x="1524000" y="3276601"/>
            <a:ext cx="434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b="1">
                <a:solidFill>
                  <a:srgbClr val="0000CC"/>
                </a:solidFill>
              </a:rPr>
              <a:t>3. Công thức tính áp suất:</a:t>
            </a:r>
          </a:p>
        </p:txBody>
      </p:sp>
      <p:sp>
        <p:nvSpPr>
          <p:cNvPr id="99341" name="Text Box 13">
            <a:extLst>
              <a:ext uri="{FF2B5EF4-FFF2-40B4-BE49-F238E27FC236}">
                <a16:creationId xmlns:a16="http://schemas.microsoft.com/office/drawing/2014/main" id="{6DBB1F6C-1F26-985F-96F8-FBADB03643BD}"/>
              </a:ext>
            </a:extLst>
          </p:cNvPr>
          <p:cNvSpPr txBox="1">
            <a:spLocks noChangeArrowheads="1"/>
          </p:cNvSpPr>
          <p:nvPr/>
        </p:nvSpPr>
        <p:spPr bwMode="auto">
          <a:xfrm>
            <a:off x="2514600" y="3810001"/>
            <a:ext cx="35814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CC"/>
                </a:solidFill>
              </a:rPr>
              <a:t>p: Áp suất .     </a:t>
            </a:r>
          </a:p>
          <a:p>
            <a:pPr eaLnBrk="1" fontAlgn="base" hangingPunct="1">
              <a:spcBef>
                <a:spcPct val="50000"/>
              </a:spcBef>
              <a:spcAft>
                <a:spcPct val="0"/>
              </a:spcAft>
            </a:pPr>
            <a:r>
              <a:rPr lang="en-US" altLang="en-US">
                <a:solidFill>
                  <a:srgbClr val="0000CC"/>
                </a:solidFill>
              </a:rPr>
              <a:t>F: áp lưc tác dụng lên mặt bị ép.</a:t>
            </a:r>
          </a:p>
          <a:p>
            <a:pPr eaLnBrk="1" fontAlgn="base" hangingPunct="1">
              <a:spcBef>
                <a:spcPct val="50000"/>
              </a:spcBef>
              <a:spcAft>
                <a:spcPct val="0"/>
              </a:spcAft>
            </a:pPr>
            <a:r>
              <a:rPr lang="en-US" altLang="en-US">
                <a:solidFill>
                  <a:srgbClr val="0000CC"/>
                </a:solidFill>
              </a:rPr>
              <a:t>S: diện tích bị ép.</a:t>
            </a:r>
          </a:p>
        </p:txBody>
      </p:sp>
      <p:sp>
        <p:nvSpPr>
          <p:cNvPr id="99342" name="Text Box 14">
            <a:extLst>
              <a:ext uri="{FF2B5EF4-FFF2-40B4-BE49-F238E27FC236}">
                <a16:creationId xmlns:a16="http://schemas.microsoft.com/office/drawing/2014/main" id="{D9BBD899-9BB0-3DC8-0799-7180CFF1628F}"/>
              </a:ext>
            </a:extLst>
          </p:cNvPr>
          <p:cNvSpPr txBox="1">
            <a:spLocks noChangeArrowheads="1"/>
          </p:cNvSpPr>
          <p:nvPr/>
        </p:nvSpPr>
        <p:spPr bwMode="auto">
          <a:xfrm>
            <a:off x="3886200" y="3810001"/>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CC"/>
                </a:solidFill>
              </a:rPr>
              <a:t>( N/m</a:t>
            </a:r>
            <a:r>
              <a:rPr lang="en-US" altLang="en-US" baseline="30000">
                <a:solidFill>
                  <a:srgbClr val="0000CC"/>
                </a:solidFill>
              </a:rPr>
              <a:t>2 </a:t>
            </a:r>
            <a:r>
              <a:rPr lang="en-US" altLang="en-US">
                <a:solidFill>
                  <a:srgbClr val="0000CC"/>
                </a:solidFill>
              </a:rPr>
              <a:t>)</a:t>
            </a:r>
          </a:p>
        </p:txBody>
      </p:sp>
      <p:sp>
        <p:nvSpPr>
          <p:cNvPr id="99343" name="Text Box 15">
            <a:extLst>
              <a:ext uri="{FF2B5EF4-FFF2-40B4-BE49-F238E27FC236}">
                <a16:creationId xmlns:a16="http://schemas.microsoft.com/office/drawing/2014/main" id="{94A721C7-3139-B25A-51BF-0F9B082AA873}"/>
              </a:ext>
            </a:extLst>
          </p:cNvPr>
          <p:cNvSpPr txBox="1">
            <a:spLocks noChangeArrowheads="1"/>
          </p:cNvSpPr>
          <p:nvPr/>
        </p:nvSpPr>
        <p:spPr bwMode="auto">
          <a:xfrm>
            <a:off x="2438400" y="5424488"/>
            <a:ext cx="2514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a:solidFill>
                  <a:srgbClr val="0000CC"/>
                </a:solidFill>
              </a:rPr>
              <a:t>1 Pa = 1 N/m</a:t>
            </a:r>
            <a:r>
              <a:rPr lang="en-US" altLang="en-US" sz="2800" baseline="30000">
                <a:solidFill>
                  <a:srgbClr val="0000CC"/>
                </a:solidFill>
              </a:rPr>
              <a:t>2</a:t>
            </a:r>
            <a:endParaRPr lang="en-US" altLang="en-US" sz="2800">
              <a:solidFill>
                <a:srgbClr val="0000CC"/>
              </a:solidFill>
            </a:endParaRPr>
          </a:p>
        </p:txBody>
      </p:sp>
      <p:sp>
        <p:nvSpPr>
          <p:cNvPr id="99344" name="Text Box 16">
            <a:extLst>
              <a:ext uri="{FF2B5EF4-FFF2-40B4-BE49-F238E27FC236}">
                <a16:creationId xmlns:a16="http://schemas.microsoft.com/office/drawing/2014/main" id="{AF268910-E73B-C450-7525-EF7D7D8D75CB}"/>
              </a:ext>
            </a:extLst>
          </p:cNvPr>
          <p:cNvSpPr txBox="1">
            <a:spLocks noChangeArrowheads="1"/>
          </p:cNvSpPr>
          <p:nvPr/>
        </p:nvSpPr>
        <p:spPr bwMode="auto">
          <a:xfrm>
            <a:off x="3048000" y="4572001"/>
            <a:ext cx="68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CC"/>
                </a:solidFill>
              </a:rPr>
              <a:t>( N )</a:t>
            </a:r>
          </a:p>
        </p:txBody>
      </p:sp>
      <p:sp>
        <p:nvSpPr>
          <p:cNvPr id="99345" name="Text Box 17">
            <a:extLst>
              <a:ext uri="{FF2B5EF4-FFF2-40B4-BE49-F238E27FC236}">
                <a16:creationId xmlns:a16="http://schemas.microsoft.com/office/drawing/2014/main" id="{8D4E7495-0F9A-EF7C-6531-4634CB91CF29}"/>
              </a:ext>
            </a:extLst>
          </p:cNvPr>
          <p:cNvSpPr txBox="1">
            <a:spLocks noChangeArrowheads="1"/>
          </p:cNvSpPr>
          <p:nvPr/>
        </p:nvSpPr>
        <p:spPr bwMode="auto">
          <a:xfrm>
            <a:off x="4495800" y="5029201"/>
            <a:ext cx="990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a:solidFill>
                  <a:srgbClr val="0000CC"/>
                </a:solidFill>
              </a:rPr>
              <a:t> ( m</a:t>
            </a:r>
            <a:r>
              <a:rPr lang="en-US" altLang="en-US" baseline="30000">
                <a:solidFill>
                  <a:srgbClr val="0000CC"/>
                </a:solidFill>
              </a:rPr>
              <a:t>2</a:t>
            </a:r>
            <a:r>
              <a:rPr lang="en-US" altLang="en-US">
                <a:solidFill>
                  <a:srgbClr val="0000CC"/>
                </a:solidFill>
              </a:rPr>
              <a:t>)</a:t>
            </a:r>
          </a:p>
        </p:txBody>
      </p:sp>
      <p:grpSp>
        <p:nvGrpSpPr>
          <p:cNvPr id="99346" name="Group 18">
            <a:extLst>
              <a:ext uri="{FF2B5EF4-FFF2-40B4-BE49-F238E27FC236}">
                <a16:creationId xmlns:a16="http://schemas.microsoft.com/office/drawing/2014/main" id="{3CC32BED-2BF7-C45E-909A-6B3D588DE87B}"/>
              </a:ext>
            </a:extLst>
          </p:cNvPr>
          <p:cNvGrpSpPr>
            <a:grpSpLocks/>
          </p:cNvGrpSpPr>
          <p:nvPr/>
        </p:nvGrpSpPr>
        <p:grpSpPr bwMode="auto">
          <a:xfrm>
            <a:off x="1524000" y="3810000"/>
            <a:ext cx="1066800" cy="1295400"/>
            <a:chOff x="96" y="3024"/>
            <a:chExt cx="672" cy="816"/>
          </a:xfrm>
        </p:grpSpPr>
        <p:graphicFrame>
          <p:nvGraphicFramePr>
            <p:cNvPr id="19474" name="Object 19">
              <a:extLst>
                <a:ext uri="{FF2B5EF4-FFF2-40B4-BE49-F238E27FC236}">
                  <a16:creationId xmlns:a16="http://schemas.microsoft.com/office/drawing/2014/main" id="{2FA3BD74-A66C-D5DA-8E8F-0B0E47D335C1}"/>
                </a:ext>
              </a:extLst>
            </p:cNvPr>
            <p:cNvGraphicFramePr>
              <a:graphicFrameLocks noChangeAspect="1"/>
            </p:cNvGraphicFramePr>
            <p:nvPr/>
          </p:nvGraphicFramePr>
          <p:xfrm>
            <a:off x="105" y="3024"/>
            <a:ext cx="606" cy="816"/>
          </p:xfrm>
          <a:graphic>
            <a:graphicData uri="http://schemas.openxmlformats.org/presentationml/2006/ole">
              <mc:AlternateContent xmlns:mc="http://schemas.openxmlformats.org/markup-compatibility/2006">
                <mc:Choice xmlns:v="urn:schemas-microsoft-com:vml" Requires="v">
                  <p:oleObj name="Equation" r:id="rId2" imgW="431613" imgH="393529" progId="Equation.DSMT4">
                    <p:embed/>
                  </p:oleObj>
                </mc:Choice>
                <mc:Fallback>
                  <p:oleObj name="Equation" r:id="rId2" imgW="431613" imgH="393529" progId="Equation.DSMT4">
                    <p:embed/>
                    <p:pic>
                      <p:nvPicPr>
                        <p:cNvPr id="19474" name="Object 19">
                          <a:extLst>
                            <a:ext uri="{FF2B5EF4-FFF2-40B4-BE49-F238E27FC236}">
                              <a16:creationId xmlns:a16="http://schemas.microsoft.com/office/drawing/2014/main" id="{2FA3BD74-A66C-D5DA-8E8F-0B0E47D33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 y="3024"/>
                          <a:ext cx="606" cy="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475" name="Rectangle 20">
              <a:extLst>
                <a:ext uri="{FF2B5EF4-FFF2-40B4-BE49-F238E27FC236}">
                  <a16:creationId xmlns:a16="http://schemas.microsoft.com/office/drawing/2014/main" id="{39B30E32-1DA4-182C-1A24-B777FBEB51F6}"/>
                </a:ext>
              </a:extLst>
            </p:cNvPr>
            <p:cNvSpPr>
              <a:spLocks noChangeArrowheads="1"/>
            </p:cNvSpPr>
            <p:nvPr/>
          </p:nvSpPr>
          <p:spPr bwMode="auto">
            <a:xfrm>
              <a:off x="96" y="3072"/>
              <a:ext cx="672" cy="720"/>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endParaRPr lang="en-US" altLang="en-US">
                <a:solidFill>
                  <a:srgbClr val="000000"/>
                </a:solidFill>
              </a:endParaRPr>
            </a:p>
          </p:txBody>
        </p:sp>
      </p:grpSp>
      <p:pic>
        <p:nvPicPr>
          <p:cNvPr id="99364" name="Picture 36" descr="138">
            <a:extLst>
              <a:ext uri="{FF2B5EF4-FFF2-40B4-BE49-F238E27FC236}">
                <a16:creationId xmlns:a16="http://schemas.microsoft.com/office/drawing/2014/main" id="{8401740D-8E3C-EA40-8CE9-3B572DFB929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1143000"/>
            <a:ext cx="137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66" name="Text Box 38">
            <a:extLst>
              <a:ext uri="{FF2B5EF4-FFF2-40B4-BE49-F238E27FC236}">
                <a16:creationId xmlns:a16="http://schemas.microsoft.com/office/drawing/2014/main" id="{C221BFC6-BEE1-A5AC-A2F2-D7450F70F8EE}"/>
              </a:ext>
            </a:extLst>
          </p:cNvPr>
          <p:cNvSpPr txBox="1">
            <a:spLocks noChangeArrowheads="1"/>
          </p:cNvSpPr>
          <p:nvPr/>
        </p:nvSpPr>
        <p:spPr bwMode="auto">
          <a:xfrm>
            <a:off x="7848600" y="990601"/>
            <a:ext cx="28194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800" b="1">
                <a:solidFill>
                  <a:srgbClr val="0000CC"/>
                </a:solidFill>
              </a:rPr>
              <a:t>Qua bài học này chúng ta cần nắm những nội dung gì?</a:t>
            </a:r>
          </a:p>
        </p:txBody>
      </p:sp>
      <p:sp>
        <p:nvSpPr>
          <p:cNvPr id="99367" name="Rectangle 39">
            <a:extLst>
              <a:ext uri="{FF2B5EF4-FFF2-40B4-BE49-F238E27FC236}">
                <a16:creationId xmlns:a16="http://schemas.microsoft.com/office/drawing/2014/main" id="{0D788AF7-C85C-D5B4-F375-60CDA58FCD34}"/>
              </a:ext>
            </a:extLst>
          </p:cNvPr>
          <p:cNvSpPr>
            <a:spLocks noChangeArrowheads="1"/>
          </p:cNvSpPr>
          <p:nvPr/>
        </p:nvSpPr>
        <p:spPr bwMode="auto">
          <a:xfrm>
            <a:off x="4876800" y="3810001"/>
            <a:ext cx="2057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fontAlgn="base" hangingPunct="1">
              <a:spcBef>
                <a:spcPct val="0"/>
              </a:spcBef>
              <a:spcAft>
                <a:spcPct val="0"/>
              </a:spcAft>
            </a:pPr>
            <a:r>
              <a:rPr lang="en-US" altLang="en-US">
                <a:solidFill>
                  <a:srgbClr val="0000CC"/>
                </a:solidFill>
              </a:rPr>
              <a:t>hoặc </a:t>
            </a:r>
            <a:r>
              <a:rPr lang="en-US" altLang="en-US">
                <a:solidFill>
                  <a:srgbClr val="000000"/>
                </a:solidFill>
              </a:rPr>
              <a:t> </a:t>
            </a:r>
            <a:r>
              <a:rPr lang="en-US" altLang="en-US">
                <a:solidFill>
                  <a:srgbClr val="0000CC"/>
                </a:solidFill>
              </a:rPr>
              <a:t>(Pa)</a:t>
            </a:r>
          </a:p>
        </p:txBody>
      </p:sp>
      <p:sp>
        <p:nvSpPr>
          <p:cNvPr id="3" name="TextBox 2">
            <a:extLst>
              <a:ext uri="{FF2B5EF4-FFF2-40B4-BE49-F238E27FC236}">
                <a16:creationId xmlns:a16="http://schemas.microsoft.com/office/drawing/2014/main" id="{1C1093AF-9F79-3C27-4609-BB3DD4DD664D}"/>
              </a:ext>
            </a:extLst>
          </p:cNvPr>
          <p:cNvSpPr txBox="1"/>
          <p:nvPr/>
        </p:nvSpPr>
        <p:spPr>
          <a:xfrm>
            <a:off x="4207756" y="-20030"/>
            <a:ext cx="8805688" cy="830997"/>
          </a:xfrm>
          <a:prstGeom prst="rect">
            <a:avLst/>
          </a:prstGeom>
          <a:noFill/>
        </p:spPr>
        <p:txBody>
          <a:bodyPr wrap="square" rtlCol="0">
            <a:spAutoFit/>
          </a:bodyPr>
          <a:lstStyle/>
          <a:p>
            <a:pPr algn="ctr">
              <a:defRPr/>
            </a:pPr>
            <a:r>
              <a:rPr lang="en-US" sz="48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 SUẤT TRÊN BỀ MẶT</a:t>
            </a:r>
          </a:p>
        </p:txBody>
      </p:sp>
      <p:sp>
        <p:nvSpPr>
          <p:cNvPr id="4" name="Rectangle: Rounded Corners 6">
            <a:extLst>
              <a:ext uri="{FF2B5EF4-FFF2-40B4-BE49-F238E27FC236}">
                <a16:creationId xmlns:a16="http://schemas.microsoft.com/office/drawing/2014/main" id="{F0982CFF-6F2E-2F22-0F89-D1CCB5CCA47A}"/>
              </a:ext>
            </a:extLst>
          </p:cNvPr>
          <p:cNvSpPr/>
          <p:nvPr/>
        </p:nvSpPr>
        <p:spPr>
          <a:xfrm>
            <a:off x="1135153" y="72845"/>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rgbClr val="FFFFFF"/>
          </a:solidFill>
          <a:ln w="57150" cap="flat" cmpd="sng" algn="ctr">
            <a:solidFill>
              <a:srgbClr val="F3771A">
                <a:lumMod val="50000"/>
              </a:srgbClr>
            </a:solidFill>
            <a:prstDash val="solid"/>
            <a:miter lim="800000"/>
            <a:extLst>
              <a:ext uri="{C807C97D-BFC1-408E-A445-0C87EB9F89A2}">
                <ask:lineSketchStyleProps xmlns:ask="http://schemas.microsoft.com/office/drawing/2018/sketchyshapes" sd="4225653595">
                  <a:prstGeom prst="roundRect">
                    <a:avLst/>
                  </a:prstGeom>
                  <ask:type>
                    <ask:lineSketchCurved/>
                  </ask:type>
                </ask:lineSketchStyleProps>
              </a:ext>
            </a:extLst>
          </a:ln>
          <a:effectLst/>
        </p:spPr>
        <p:txBody>
          <a:bodyPr rtlCol="0" anchor="ctr"/>
          <a:lstStyle/>
          <a:p>
            <a:pPr algn="ctr">
              <a:defRPr/>
            </a:pPr>
            <a:r>
              <a:rPr lang="en-US" altLang="en-US" sz="3200" b="1" kern="0" dirty="0">
                <a:solidFill>
                  <a:srgbClr val="9A5315">
                    <a:lumMod val="75000"/>
                  </a:srgb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TIẾT 1 - BÀI 15:</a:t>
            </a:r>
            <a:endParaRPr lang="en-GB" sz="3200" kern="0" dirty="0">
              <a:solidFill>
                <a:srgbClr val="9A5315">
                  <a:lumMod val="75000"/>
                </a:srgbClr>
              </a:solidFill>
              <a:effectLst>
                <a:outerShdw blurRad="38100" dist="38100" dir="2700000" algn="tl">
                  <a:srgbClr val="000000">
                    <a:alpha val="43137"/>
                  </a:srgbClr>
                </a:outerShdw>
              </a:effectLst>
              <a:latin typeface="Segoe Prin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9364"/>
                                        </p:tgtEl>
                                        <p:attrNameLst>
                                          <p:attrName>style.visibility</p:attrName>
                                        </p:attrNameLst>
                                      </p:cBhvr>
                                      <p:to>
                                        <p:strVal val="visible"/>
                                      </p:to>
                                    </p:set>
                                    <p:anim calcmode="lin" valueType="num">
                                      <p:cBhvr>
                                        <p:cTn id="7" dur="500" fill="hold"/>
                                        <p:tgtEl>
                                          <p:spTgt spid="99364"/>
                                        </p:tgtEl>
                                        <p:attrNameLst>
                                          <p:attrName>ppt_w</p:attrName>
                                        </p:attrNameLst>
                                      </p:cBhvr>
                                      <p:tavLst>
                                        <p:tav tm="0">
                                          <p:val>
                                            <p:fltVal val="0"/>
                                          </p:val>
                                        </p:tav>
                                        <p:tav tm="100000">
                                          <p:val>
                                            <p:strVal val="#ppt_w"/>
                                          </p:val>
                                        </p:tav>
                                      </p:tavLst>
                                    </p:anim>
                                    <p:anim calcmode="lin" valueType="num">
                                      <p:cBhvr>
                                        <p:cTn id="8" dur="500" fill="hold"/>
                                        <p:tgtEl>
                                          <p:spTgt spid="99364"/>
                                        </p:tgtEl>
                                        <p:attrNameLst>
                                          <p:attrName>ppt_h</p:attrName>
                                        </p:attrNameLst>
                                      </p:cBhvr>
                                      <p:tavLst>
                                        <p:tav tm="0">
                                          <p:val>
                                            <p:fltVal val="0"/>
                                          </p:val>
                                        </p:tav>
                                        <p:tav tm="100000">
                                          <p:val>
                                            <p:strVal val="#ppt_h"/>
                                          </p:val>
                                        </p:tav>
                                      </p:tavLst>
                                    </p:anim>
                                    <p:anim calcmode="lin" valueType="num">
                                      <p:cBhvr>
                                        <p:cTn id="9" dur="500" fill="hold"/>
                                        <p:tgtEl>
                                          <p:spTgt spid="99364"/>
                                        </p:tgtEl>
                                        <p:attrNameLst>
                                          <p:attrName>style.rotation</p:attrName>
                                        </p:attrNameLst>
                                      </p:cBhvr>
                                      <p:tavLst>
                                        <p:tav tm="0">
                                          <p:val>
                                            <p:fltVal val="360"/>
                                          </p:val>
                                        </p:tav>
                                        <p:tav tm="100000">
                                          <p:val>
                                            <p:fltVal val="0"/>
                                          </p:val>
                                        </p:tav>
                                      </p:tavLst>
                                    </p:anim>
                                    <p:animEffect transition="in" filter="fade">
                                      <p:cBhvr>
                                        <p:cTn id="10" dur="500"/>
                                        <p:tgtEl>
                                          <p:spTgt spid="99364"/>
                                        </p:tgtEl>
                                      </p:cBhvr>
                                    </p:animEffect>
                                  </p:childTnLst>
                                </p:cTn>
                              </p:par>
                            </p:childTnLst>
                          </p:cTn>
                        </p:par>
                        <p:par>
                          <p:cTn id="11" fill="hold" nodeType="afterGroup">
                            <p:stCondLst>
                              <p:cond delay="500"/>
                            </p:stCondLst>
                            <p:childTnLst>
                              <p:par>
                                <p:cTn id="12" presetID="6" presetClass="entr" presetSubtype="16" fill="hold" nodeType="afterEffect">
                                  <p:stCondLst>
                                    <p:cond delay="0"/>
                                  </p:stCondLst>
                                  <p:childTnLst>
                                    <p:set>
                                      <p:cBhvr>
                                        <p:cTn id="13" dur="1" fill="hold">
                                          <p:stCondLst>
                                            <p:cond delay="0"/>
                                          </p:stCondLst>
                                        </p:cTn>
                                        <p:tgtEl>
                                          <p:spTgt spid="99366"/>
                                        </p:tgtEl>
                                        <p:attrNameLst>
                                          <p:attrName>style.visibility</p:attrName>
                                        </p:attrNameLst>
                                      </p:cBhvr>
                                      <p:to>
                                        <p:strVal val="visible"/>
                                      </p:to>
                                    </p:set>
                                    <p:animEffect transition="in" filter="circle(in)">
                                      <p:cBhvr>
                                        <p:cTn id="14" dur="2000"/>
                                        <p:tgtEl>
                                          <p:spTgt spid="9936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99333"/>
                                        </p:tgtEl>
                                        <p:attrNameLst>
                                          <p:attrName>style.visibility</p:attrName>
                                        </p:attrNameLst>
                                      </p:cBhvr>
                                      <p:to>
                                        <p:strVal val="visible"/>
                                      </p:to>
                                    </p:set>
                                    <p:anim calcmode="discrete" valueType="clr">
                                      <p:cBhvr override="childStyle">
                                        <p:cTn id="19" dur="80"/>
                                        <p:tgtEl>
                                          <p:spTgt spid="9933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99333"/>
                                        </p:tgtEl>
                                        <p:attrNameLst>
                                          <p:attrName>fillcolor</p:attrName>
                                        </p:attrNameLst>
                                      </p:cBhvr>
                                      <p:tavLst>
                                        <p:tav tm="0">
                                          <p:val>
                                            <p:clrVal>
                                              <a:schemeClr val="accent2"/>
                                            </p:clrVal>
                                          </p:val>
                                        </p:tav>
                                        <p:tav tm="50000">
                                          <p:val>
                                            <p:clrVal>
                                              <a:schemeClr val="hlink"/>
                                            </p:clrVal>
                                          </p:val>
                                        </p:tav>
                                      </p:tavLst>
                                    </p:anim>
                                    <p:set>
                                      <p:cBhvr>
                                        <p:cTn id="21" dur="80"/>
                                        <p:tgtEl>
                                          <p:spTgt spid="99333"/>
                                        </p:tgtEl>
                                        <p:attrNameLst>
                                          <p:attrName>fill.type</p:attrName>
                                        </p:attrNameLst>
                                      </p:cBhvr>
                                      <p:to>
                                        <p:strVal val="solid"/>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99334"/>
                                        </p:tgtEl>
                                        <p:attrNameLst>
                                          <p:attrName>style.visibility</p:attrName>
                                        </p:attrNameLst>
                                      </p:cBhvr>
                                      <p:to>
                                        <p:strVal val="visible"/>
                                      </p:to>
                                    </p:set>
                                    <p:anim calcmode="discrete" valueType="clr">
                                      <p:cBhvr override="childStyle">
                                        <p:cTn id="26" dur="80"/>
                                        <p:tgtEl>
                                          <p:spTgt spid="9933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99334"/>
                                        </p:tgtEl>
                                        <p:attrNameLst>
                                          <p:attrName>fillcolor</p:attrName>
                                        </p:attrNameLst>
                                      </p:cBhvr>
                                      <p:tavLst>
                                        <p:tav tm="0">
                                          <p:val>
                                            <p:clrVal>
                                              <a:schemeClr val="accent2"/>
                                            </p:clrVal>
                                          </p:val>
                                        </p:tav>
                                        <p:tav tm="50000">
                                          <p:val>
                                            <p:clrVal>
                                              <a:schemeClr val="hlink"/>
                                            </p:clrVal>
                                          </p:val>
                                        </p:tav>
                                      </p:tavLst>
                                    </p:anim>
                                    <p:set>
                                      <p:cBhvr>
                                        <p:cTn id="28" dur="80"/>
                                        <p:tgtEl>
                                          <p:spTgt spid="99334"/>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nodeType="clickEffect">
                                  <p:stCondLst>
                                    <p:cond delay="0"/>
                                  </p:stCondLst>
                                  <p:iterate type="lt">
                                    <p:tmPct val="50000"/>
                                  </p:iterate>
                                  <p:childTnLst>
                                    <p:set>
                                      <p:cBhvr>
                                        <p:cTn id="32" dur="1" fill="hold">
                                          <p:stCondLst>
                                            <p:cond delay="0"/>
                                          </p:stCondLst>
                                        </p:cTn>
                                        <p:tgtEl>
                                          <p:spTgt spid="99336"/>
                                        </p:tgtEl>
                                        <p:attrNameLst>
                                          <p:attrName>style.visibility</p:attrName>
                                        </p:attrNameLst>
                                      </p:cBhvr>
                                      <p:to>
                                        <p:strVal val="visible"/>
                                      </p:to>
                                    </p:set>
                                    <p:anim calcmode="discrete" valueType="clr">
                                      <p:cBhvr override="childStyle">
                                        <p:cTn id="33" dur="80"/>
                                        <p:tgtEl>
                                          <p:spTgt spid="99336"/>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99336"/>
                                        </p:tgtEl>
                                        <p:attrNameLst>
                                          <p:attrName>fillcolor</p:attrName>
                                        </p:attrNameLst>
                                      </p:cBhvr>
                                      <p:tavLst>
                                        <p:tav tm="0">
                                          <p:val>
                                            <p:clrVal>
                                              <a:schemeClr val="accent2"/>
                                            </p:clrVal>
                                          </p:val>
                                        </p:tav>
                                        <p:tav tm="50000">
                                          <p:val>
                                            <p:clrVal>
                                              <a:schemeClr val="hlink"/>
                                            </p:clrVal>
                                          </p:val>
                                        </p:tav>
                                      </p:tavLst>
                                    </p:anim>
                                    <p:set>
                                      <p:cBhvr>
                                        <p:cTn id="35" dur="80"/>
                                        <p:tgtEl>
                                          <p:spTgt spid="99336"/>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99338"/>
                                        </p:tgtEl>
                                        <p:attrNameLst>
                                          <p:attrName>style.visibility</p:attrName>
                                        </p:attrNameLst>
                                      </p:cBhvr>
                                      <p:to>
                                        <p:strVal val="visible"/>
                                      </p:to>
                                    </p:set>
                                    <p:anim calcmode="discrete" valueType="clr">
                                      <p:cBhvr override="childStyle">
                                        <p:cTn id="40" dur="80"/>
                                        <p:tgtEl>
                                          <p:spTgt spid="9933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99338"/>
                                        </p:tgtEl>
                                        <p:attrNameLst>
                                          <p:attrName>fillcolor</p:attrName>
                                        </p:attrNameLst>
                                      </p:cBhvr>
                                      <p:tavLst>
                                        <p:tav tm="0">
                                          <p:val>
                                            <p:clrVal>
                                              <a:schemeClr val="accent2"/>
                                            </p:clrVal>
                                          </p:val>
                                        </p:tav>
                                        <p:tav tm="50000">
                                          <p:val>
                                            <p:clrVal>
                                              <a:schemeClr val="hlink"/>
                                            </p:clrVal>
                                          </p:val>
                                        </p:tav>
                                      </p:tavLst>
                                    </p:anim>
                                    <p:set>
                                      <p:cBhvr>
                                        <p:cTn id="42" dur="80"/>
                                        <p:tgtEl>
                                          <p:spTgt spid="99338"/>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nodeType="clickEffect">
                                  <p:stCondLst>
                                    <p:cond delay="0"/>
                                  </p:stCondLst>
                                  <p:iterate type="lt">
                                    <p:tmPct val="50000"/>
                                  </p:iterate>
                                  <p:childTnLst>
                                    <p:set>
                                      <p:cBhvr>
                                        <p:cTn id="46" dur="1" fill="hold">
                                          <p:stCondLst>
                                            <p:cond delay="0"/>
                                          </p:stCondLst>
                                        </p:cTn>
                                        <p:tgtEl>
                                          <p:spTgt spid="99339"/>
                                        </p:tgtEl>
                                        <p:attrNameLst>
                                          <p:attrName>style.visibility</p:attrName>
                                        </p:attrNameLst>
                                      </p:cBhvr>
                                      <p:to>
                                        <p:strVal val="visible"/>
                                      </p:to>
                                    </p:set>
                                    <p:anim calcmode="discrete" valueType="clr">
                                      <p:cBhvr override="childStyle">
                                        <p:cTn id="47" dur="80"/>
                                        <p:tgtEl>
                                          <p:spTgt spid="9933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99339"/>
                                        </p:tgtEl>
                                        <p:attrNameLst>
                                          <p:attrName>fillcolor</p:attrName>
                                        </p:attrNameLst>
                                      </p:cBhvr>
                                      <p:tavLst>
                                        <p:tav tm="0">
                                          <p:val>
                                            <p:clrVal>
                                              <a:schemeClr val="accent2"/>
                                            </p:clrVal>
                                          </p:val>
                                        </p:tav>
                                        <p:tav tm="50000">
                                          <p:val>
                                            <p:clrVal>
                                              <a:schemeClr val="hlink"/>
                                            </p:clrVal>
                                          </p:val>
                                        </p:tav>
                                      </p:tavLst>
                                    </p:anim>
                                    <p:set>
                                      <p:cBhvr>
                                        <p:cTn id="49" dur="80"/>
                                        <p:tgtEl>
                                          <p:spTgt spid="99339"/>
                                        </p:tgtEl>
                                        <p:attrNameLst>
                                          <p:attrName>fill.type</p:attrName>
                                        </p:attrNameLst>
                                      </p:cBhvr>
                                      <p:to>
                                        <p:strVal val="solid"/>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29" presetClass="entr" presetSubtype="0" fill="hold" nodeType="clickEffect">
                                  <p:stCondLst>
                                    <p:cond delay="0"/>
                                  </p:stCondLst>
                                  <p:childTnLst>
                                    <p:set>
                                      <p:cBhvr>
                                        <p:cTn id="53" dur="1" fill="hold">
                                          <p:stCondLst>
                                            <p:cond delay="0"/>
                                          </p:stCondLst>
                                        </p:cTn>
                                        <p:tgtEl>
                                          <p:spTgt spid="99346"/>
                                        </p:tgtEl>
                                        <p:attrNameLst>
                                          <p:attrName>style.visibility</p:attrName>
                                        </p:attrNameLst>
                                      </p:cBhvr>
                                      <p:to>
                                        <p:strVal val="visible"/>
                                      </p:to>
                                    </p:set>
                                    <p:anim calcmode="lin" valueType="num">
                                      <p:cBhvr>
                                        <p:cTn id="54" dur="1000" fill="hold"/>
                                        <p:tgtEl>
                                          <p:spTgt spid="99346"/>
                                        </p:tgtEl>
                                        <p:attrNameLst>
                                          <p:attrName>ppt_x</p:attrName>
                                        </p:attrNameLst>
                                      </p:cBhvr>
                                      <p:tavLst>
                                        <p:tav tm="0">
                                          <p:val>
                                            <p:strVal val="#ppt_x-.2"/>
                                          </p:val>
                                        </p:tav>
                                        <p:tav tm="100000">
                                          <p:val>
                                            <p:strVal val="#ppt_x"/>
                                          </p:val>
                                        </p:tav>
                                      </p:tavLst>
                                    </p:anim>
                                    <p:anim calcmode="lin" valueType="num">
                                      <p:cBhvr>
                                        <p:cTn id="55" dur="1000" fill="hold"/>
                                        <p:tgtEl>
                                          <p:spTgt spid="99346"/>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934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7" presetClass="entr" presetSubtype="0" fill="hold" nodeType="clickEffect">
                                  <p:stCondLst>
                                    <p:cond delay="0"/>
                                  </p:stCondLst>
                                  <p:iterate type="lt">
                                    <p:tmPct val="50000"/>
                                  </p:iterate>
                                  <p:childTnLst>
                                    <p:set>
                                      <p:cBhvr>
                                        <p:cTn id="60" dur="1" fill="hold">
                                          <p:stCondLst>
                                            <p:cond delay="0"/>
                                          </p:stCondLst>
                                        </p:cTn>
                                        <p:tgtEl>
                                          <p:spTgt spid="99341">
                                            <p:txEl>
                                              <p:pRg st="0" end="0"/>
                                            </p:txEl>
                                          </p:spTgt>
                                        </p:tgtEl>
                                        <p:attrNameLst>
                                          <p:attrName>style.visibility</p:attrName>
                                        </p:attrNameLst>
                                      </p:cBhvr>
                                      <p:to>
                                        <p:strVal val="visible"/>
                                      </p:to>
                                    </p:set>
                                    <p:anim calcmode="discrete" valueType="clr">
                                      <p:cBhvr override="childStyle">
                                        <p:cTn id="61" dur="80"/>
                                        <p:tgtEl>
                                          <p:spTgt spid="9934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99341">
                                            <p:txEl>
                                              <p:pRg st="0" end="0"/>
                                            </p:txEl>
                                          </p:spTgt>
                                        </p:tgtEl>
                                        <p:attrNameLst>
                                          <p:attrName>fillcolor</p:attrName>
                                        </p:attrNameLst>
                                      </p:cBhvr>
                                      <p:tavLst>
                                        <p:tav tm="0">
                                          <p:val>
                                            <p:clrVal>
                                              <a:schemeClr val="accent2"/>
                                            </p:clrVal>
                                          </p:val>
                                        </p:tav>
                                        <p:tav tm="50000">
                                          <p:val>
                                            <p:clrVal>
                                              <a:schemeClr val="hlink"/>
                                            </p:clrVal>
                                          </p:val>
                                        </p:tav>
                                      </p:tavLst>
                                    </p:anim>
                                    <p:set>
                                      <p:cBhvr>
                                        <p:cTn id="63" dur="80"/>
                                        <p:tgtEl>
                                          <p:spTgt spid="99341">
                                            <p:txEl>
                                              <p:pRg st="0" end="0"/>
                                            </p:txEl>
                                          </p:spTgt>
                                        </p:tgtEl>
                                        <p:attrNameLst>
                                          <p:attrName>fill.type</p:attrName>
                                        </p:attrNameLst>
                                      </p:cBhvr>
                                      <p:to>
                                        <p:strVal val="solid"/>
                                      </p:to>
                                    </p:set>
                                  </p:childTnLst>
                                </p:cTn>
                              </p:par>
                            </p:childTnLst>
                          </p:cTn>
                        </p:par>
                        <p:par>
                          <p:cTn id="64" fill="hold" nodeType="afterGroup">
                            <p:stCondLst>
                              <p:cond delay="400"/>
                            </p:stCondLst>
                            <p:childTnLst>
                              <p:par>
                                <p:cTn id="65" presetID="27" presetClass="entr" presetSubtype="0" fill="hold" nodeType="afterEffect">
                                  <p:stCondLst>
                                    <p:cond delay="0"/>
                                  </p:stCondLst>
                                  <p:iterate type="lt">
                                    <p:tmPct val="50000"/>
                                  </p:iterate>
                                  <p:childTnLst>
                                    <p:set>
                                      <p:cBhvr>
                                        <p:cTn id="66" dur="1" fill="hold">
                                          <p:stCondLst>
                                            <p:cond delay="0"/>
                                          </p:stCondLst>
                                        </p:cTn>
                                        <p:tgtEl>
                                          <p:spTgt spid="99342"/>
                                        </p:tgtEl>
                                        <p:attrNameLst>
                                          <p:attrName>style.visibility</p:attrName>
                                        </p:attrNameLst>
                                      </p:cBhvr>
                                      <p:to>
                                        <p:strVal val="visible"/>
                                      </p:to>
                                    </p:set>
                                    <p:anim calcmode="discrete" valueType="clr">
                                      <p:cBhvr override="childStyle">
                                        <p:cTn id="67" dur="80"/>
                                        <p:tgtEl>
                                          <p:spTgt spid="99342"/>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99342"/>
                                        </p:tgtEl>
                                        <p:attrNameLst>
                                          <p:attrName>fillcolor</p:attrName>
                                        </p:attrNameLst>
                                      </p:cBhvr>
                                      <p:tavLst>
                                        <p:tav tm="0">
                                          <p:val>
                                            <p:clrVal>
                                              <a:schemeClr val="accent2"/>
                                            </p:clrVal>
                                          </p:val>
                                        </p:tav>
                                        <p:tav tm="50000">
                                          <p:val>
                                            <p:clrVal>
                                              <a:schemeClr val="hlink"/>
                                            </p:clrVal>
                                          </p:val>
                                        </p:tav>
                                      </p:tavLst>
                                    </p:anim>
                                    <p:set>
                                      <p:cBhvr>
                                        <p:cTn id="69" dur="80"/>
                                        <p:tgtEl>
                                          <p:spTgt spid="99342"/>
                                        </p:tgtEl>
                                        <p:attrNameLst>
                                          <p:attrName>fill.type</p:attrName>
                                        </p:attrNameLst>
                                      </p:cBhvr>
                                      <p:to>
                                        <p:strVal val="solid"/>
                                      </p:to>
                                    </p:set>
                                  </p:childTnLst>
                                </p:cTn>
                              </p:par>
                            </p:childTnLst>
                          </p:cTn>
                        </p:par>
                        <p:par>
                          <p:cTn id="70" fill="hold" nodeType="afterGroup">
                            <p:stCondLst>
                              <p:cond delay="680"/>
                            </p:stCondLst>
                            <p:childTnLst>
                              <p:par>
                                <p:cTn id="71" presetID="27" presetClass="entr" presetSubtype="0" fill="hold" nodeType="afterEffect">
                                  <p:stCondLst>
                                    <p:cond delay="0"/>
                                  </p:stCondLst>
                                  <p:iterate type="lt">
                                    <p:tmPct val="50000"/>
                                  </p:iterate>
                                  <p:childTnLst>
                                    <p:set>
                                      <p:cBhvr>
                                        <p:cTn id="72" dur="1" fill="hold">
                                          <p:stCondLst>
                                            <p:cond delay="0"/>
                                          </p:stCondLst>
                                        </p:cTn>
                                        <p:tgtEl>
                                          <p:spTgt spid="99367"/>
                                        </p:tgtEl>
                                        <p:attrNameLst>
                                          <p:attrName>style.visibility</p:attrName>
                                        </p:attrNameLst>
                                      </p:cBhvr>
                                      <p:to>
                                        <p:strVal val="visible"/>
                                      </p:to>
                                    </p:set>
                                    <p:anim calcmode="discrete" valueType="clr">
                                      <p:cBhvr override="childStyle">
                                        <p:cTn id="73" dur="80"/>
                                        <p:tgtEl>
                                          <p:spTgt spid="99367"/>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99367"/>
                                        </p:tgtEl>
                                        <p:attrNameLst>
                                          <p:attrName>fillcolor</p:attrName>
                                        </p:attrNameLst>
                                      </p:cBhvr>
                                      <p:tavLst>
                                        <p:tav tm="0">
                                          <p:val>
                                            <p:clrVal>
                                              <a:schemeClr val="accent2"/>
                                            </p:clrVal>
                                          </p:val>
                                        </p:tav>
                                        <p:tav tm="50000">
                                          <p:val>
                                            <p:clrVal>
                                              <a:schemeClr val="hlink"/>
                                            </p:clrVal>
                                          </p:val>
                                        </p:tav>
                                      </p:tavLst>
                                    </p:anim>
                                    <p:set>
                                      <p:cBhvr>
                                        <p:cTn id="75" dur="80"/>
                                        <p:tgtEl>
                                          <p:spTgt spid="99367"/>
                                        </p:tgtEl>
                                        <p:attrNameLst>
                                          <p:attrName>fill.type</p:attrName>
                                        </p:attrNameLst>
                                      </p:cBhvr>
                                      <p:to>
                                        <p:strVal val="solid"/>
                                      </p:to>
                                    </p:set>
                                  </p:childTnLst>
                                </p:cTn>
                              </p:par>
                            </p:childTnLst>
                          </p:cTn>
                        </p:par>
                      </p:childTnLst>
                    </p:cTn>
                  </p:par>
                  <p:par>
                    <p:cTn id="76" fill="hold" nodeType="clickPar">
                      <p:stCondLst>
                        <p:cond delay="indefinite"/>
                      </p:stCondLst>
                      <p:childTnLst>
                        <p:par>
                          <p:cTn id="77" fill="hold" nodeType="withGroup">
                            <p:stCondLst>
                              <p:cond delay="0"/>
                            </p:stCondLst>
                            <p:childTnLst>
                              <p:par>
                                <p:cTn id="78" presetID="27" presetClass="entr" presetSubtype="0" fill="hold" nodeType="clickEffect">
                                  <p:stCondLst>
                                    <p:cond delay="0"/>
                                  </p:stCondLst>
                                  <p:iterate type="lt">
                                    <p:tmPct val="50000"/>
                                  </p:iterate>
                                  <p:childTnLst>
                                    <p:set>
                                      <p:cBhvr>
                                        <p:cTn id="79" dur="1" fill="hold">
                                          <p:stCondLst>
                                            <p:cond delay="0"/>
                                          </p:stCondLst>
                                        </p:cTn>
                                        <p:tgtEl>
                                          <p:spTgt spid="99341">
                                            <p:txEl>
                                              <p:pRg st="1" end="1"/>
                                            </p:txEl>
                                          </p:spTgt>
                                        </p:tgtEl>
                                        <p:attrNameLst>
                                          <p:attrName>style.visibility</p:attrName>
                                        </p:attrNameLst>
                                      </p:cBhvr>
                                      <p:to>
                                        <p:strVal val="visible"/>
                                      </p:to>
                                    </p:set>
                                    <p:anim calcmode="discrete" valueType="clr">
                                      <p:cBhvr override="childStyle">
                                        <p:cTn id="80" dur="80"/>
                                        <p:tgtEl>
                                          <p:spTgt spid="9934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1" dur="80"/>
                                        <p:tgtEl>
                                          <p:spTgt spid="99341">
                                            <p:txEl>
                                              <p:pRg st="1" end="1"/>
                                            </p:txEl>
                                          </p:spTgt>
                                        </p:tgtEl>
                                        <p:attrNameLst>
                                          <p:attrName>fillcolor</p:attrName>
                                        </p:attrNameLst>
                                      </p:cBhvr>
                                      <p:tavLst>
                                        <p:tav tm="0">
                                          <p:val>
                                            <p:clrVal>
                                              <a:schemeClr val="accent2"/>
                                            </p:clrVal>
                                          </p:val>
                                        </p:tav>
                                        <p:tav tm="50000">
                                          <p:val>
                                            <p:clrVal>
                                              <a:schemeClr val="hlink"/>
                                            </p:clrVal>
                                          </p:val>
                                        </p:tav>
                                      </p:tavLst>
                                    </p:anim>
                                    <p:set>
                                      <p:cBhvr>
                                        <p:cTn id="82" dur="80"/>
                                        <p:tgtEl>
                                          <p:spTgt spid="99341">
                                            <p:txEl>
                                              <p:pRg st="1" end="1"/>
                                            </p:txEl>
                                          </p:spTgt>
                                        </p:tgtEl>
                                        <p:attrNameLst>
                                          <p:attrName>fill.type</p:attrName>
                                        </p:attrNameLst>
                                      </p:cBhvr>
                                      <p:to>
                                        <p:strVal val="solid"/>
                                      </p:to>
                                    </p:set>
                                  </p:childTnLst>
                                </p:cTn>
                              </p:par>
                            </p:childTnLst>
                          </p:cTn>
                        </p:par>
                        <p:par>
                          <p:cTn id="83" fill="hold" nodeType="afterGroup">
                            <p:stCondLst>
                              <p:cond delay="1040"/>
                            </p:stCondLst>
                            <p:childTnLst>
                              <p:par>
                                <p:cTn id="84" presetID="27" presetClass="entr" presetSubtype="0" fill="hold" nodeType="afterEffect">
                                  <p:stCondLst>
                                    <p:cond delay="0"/>
                                  </p:stCondLst>
                                  <p:iterate type="lt">
                                    <p:tmPct val="50000"/>
                                  </p:iterate>
                                  <p:childTnLst>
                                    <p:set>
                                      <p:cBhvr>
                                        <p:cTn id="85" dur="1" fill="hold">
                                          <p:stCondLst>
                                            <p:cond delay="0"/>
                                          </p:stCondLst>
                                        </p:cTn>
                                        <p:tgtEl>
                                          <p:spTgt spid="99344"/>
                                        </p:tgtEl>
                                        <p:attrNameLst>
                                          <p:attrName>style.visibility</p:attrName>
                                        </p:attrNameLst>
                                      </p:cBhvr>
                                      <p:to>
                                        <p:strVal val="visible"/>
                                      </p:to>
                                    </p:set>
                                    <p:anim calcmode="discrete" valueType="clr">
                                      <p:cBhvr override="childStyle">
                                        <p:cTn id="86" dur="80"/>
                                        <p:tgtEl>
                                          <p:spTgt spid="99344"/>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99344"/>
                                        </p:tgtEl>
                                        <p:attrNameLst>
                                          <p:attrName>fillcolor</p:attrName>
                                        </p:attrNameLst>
                                      </p:cBhvr>
                                      <p:tavLst>
                                        <p:tav tm="0">
                                          <p:val>
                                            <p:clrVal>
                                              <a:schemeClr val="accent2"/>
                                            </p:clrVal>
                                          </p:val>
                                        </p:tav>
                                        <p:tav tm="50000">
                                          <p:val>
                                            <p:clrVal>
                                              <a:schemeClr val="hlink"/>
                                            </p:clrVal>
                                          </p:val>
                                        </p:tav>
                                      </p:tavLst>
                                    </p:anim>
                                    <p:set>
                                      <p:cBhvr>
                                        <p:cTn id="88" dur="80"/>
                                        <p:tgtEl>
                                          <p:spTgt spid="99344"/>
                                        </p:tgtEl>
                                        <p:attrNameLst>
                                          <p:attrName>fill.type</p:attrName>
                                        </p:attrNameLst>
                                      </p:cBhvr>
                                      <p:to>
                                        <p:strVal val="solid"/>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27" presetClass="entr" presetSubtype="0" fill="hold" nodeType="clickEffect">
                                  <p:stCondLst>
                                    <p:cond delay="0"/>
                                  </p:stCondLst>
                                  <p:iterate type="lt">
                                    <p:tmPct val="50000"/>
                                  </p:iterate>
                                  <p:childTnLst>
                                    <p:set>
                                      <p:cBhvr>
                                        <p:cTn id="92" dur="1" fill="hold">
                                          <p:stCondLst>
                                            <p:cond delay="0"/>
                                          </p:stCondLst>
                                        </p:cTn>
                                        <p:tgtEl>
                                          <p:spTgt spid="99341">
                                            <p:txEl>
                                              <p:pRg st="2" end="2"/>
                                            </p:txEl>
                                          </p:spTgt>
                                        </p:tgtEl>
                                        <p:attrNameLst>
                                          <p:attrName>style.visibility</p:attrName>
                                        </p:attrNameLst>
                                      </p:cBhvr>
                                      <p:to>
                                        <p:strVal val="visible"/>
                                      </p:to>
                                    </p:set>
                                    <p:anim calcmode="discrete" valueType="clr">
                                      <p:cBhvr override="childStyle">
                                        <p:cTn id="93" dur="80"/>
                                        <p:tgtEl>
                                          <p:spTgt spid="9934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99341">
                                            <p:txEl>
                                              <p:pRg st="2" end="2"/>
                                            </p:txEl>
                                          </p:spTgt>
                                        </p:tgtEl>
                                        <p:attrNameLst>
                                          <p:attrName>fillcolor</p:attrName>
                                        </p:attrNameLst>
                                      </p:cBhvr>
                                      <p:tavLst>
                                        <p:tav tm="0">
                                          <p:val>
                                            <p:clrVal>
                                              <a:schemeClr val="accent2"/>
                                            </p:clrVal>
                                          </p:val>
                                        </p:tav>
                                        <p:tav tm="50000">
                                          <p:val>
                                            <p:clrVal>
                                              <a:schemeClr val="hlink"/>
                                            </p:clrVal>
                                          </p:val>
                                        </p:tav>
                                      </p:tavLst>
                                    </p:anim>
                                    <p:set>
                                      <p:cBhvr>
                                        <p:cTn id="95" dur="80"/>
                                        <p:tgtEl>
                                          <p:spTgt spid="99341">
                                            <p:txEl>
                                              <p:pRg st="2" end="2"/>
                                            </p:txEl>
                                          </p:spTgt>
                                        </p:tgtEl>
                                        <p:attrNameLst>
                                          <p:attrName>fill.type</p:attrName>
                                        </p:attrNameLst>
                                      </p:cBhvr>
                                      <p:to>
                                        <p:strVal val="solid"/>
                                      </p:to>
                                    </p:set>
                                  </p:childTnLst>
                                </p:cTn>
                              </p:par>
                            </p:childTnLst>
                          </p:cTn>
                        </p:par>
                        <p:par>
                          <p:cTn id="96" fill="hold" nodeType="afterGroup">
                            <p:stCondLst>
                              <p:cond delay="640"/>
                            </p:stCondLst>
                            <p:childTnLst>
                              <p:par>
                                <p:cTn id="97" presetID="27" presetClass="entr" presetSubtype="0" fill="hold" nodeType="afterEffect">
                                  <p:stCondLst>
                                    <p:cond delay="0"/>
                                  </p:stCondLst>
                                  <p:iterate type="lt">
                                    <p:tmPct val="50000"/>
                                  </p:iterate>
                                  <p:childTnLst>
                                    <p:set>
                                      <p:cBhvr>
                                        <p:cTn id="98" dur="1" fill="hold">
                                          <p:stCondLst>
                                            <p:cond delay="0"/>
                                          </p:stCondLst>
                                        </p:cTn>
                                        <p:tgtEl>
                                          <p:spTgt spid="99345"/>
                                        </p:tgtEl>
                                        <p:attrNameLst>
                                          <p:attrName>style.visibility</p:attrName>
                                        </p:attrNameLst>
                                      </p:cBhvr>
                                      <p:to>
                                        <p:strVal val="visible"/>
                                      </p:to>
                                    </p:set>
                                    <p:anim calcmode="discrete" valueType="clr">
                                      <p:cBhvr override="childStyle">
                                        <p:cTn id="99" dur="80"/>
                                        <p:tgtEl>
                                          <p:spTgt spid="99345"/>
                                        </p:tgtEl>
                                        <p:attrNameLst>
                                          <p:attrName>style.color</p:attrName>
                                        </p:attrNameLst>
                                      </p:cBhvr>
                                      <p:tavLst>
                                        <p:tav tm="0">
                                          <p:val>
                                            <p:clrVal>
                                              <a:schemeClr val="accent2"/>
                                            </p:clrVal>
                                          </p:val>
                                        </p:tav>
                                        <p:tav tm="50000">
                                          <p:val>
                                            <p:clrVal>
                                              <a:schemeClr val="hlink"/>
                                            </p:clrVal>
                                          </p:val>
                                        </p:tav>
                                      </p:tavLst>
                                    </p:anim>
                                    <p:anim calcmode="discrete" valueType="clr">
                                      <p:cBhvr>
                                        <p:cTn id="100" dur="80"/>
                                        <p:tgtEl>
                                          <p:spTgt spid="99345"/>
                                        </p:tgtEl>
                                        <p:attrNameLst>
                                          <p:attrName>fillcolor</p:attrName>
                                        </p:attrNameLst>
                                      </p:cBhvr>
                                      <p:tavLst>
                                        <p:tav tm="0">
                                          <p:val>
                                            <p:clrVal>
                                              <a:schemeClr val="accent2"/>
                                            </p:clrVal>
                                          </p:val>
                                        </p:tav>
                                        <p:tav tm="50000">
                                          <p:val>
                                            <p:clrVal>
                                              <a:schemeClr val="hlink"/>
                                            </p:clrVal>
                                          </p:val>
                                        </p:tav>
                                      </p:tavLst>
                                    </p:anim>
                                    <p:set>
                                      <p:cBhvr>
                                        <p:cTn id="101" dur="80"/>
                                        <p:tgtEl>
                                          <p:spTgt spid="99345"/>
                                        </p:tgtEl>
                                        <p:attrNameLst>
                                          <p:attrName>fill.type</p:attrName>
                                        </p:attrNameLst>
                                      </p:cBhvr>
                                      <p:to>
                                        <p:strVal val="solid"/>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27" presetClass="entr" presetSubtype="0" fill="hold" nodeType="clickEffect">
                                  <p:stCondLst>
                                    <p:cond delay="0"/>
                                  </p:stCondLst>
                                  <p:iterate type="lt">
                                    <p:tmPct val="50000"/>
                                  </p:iterate>
                                  <p:childTnLst>
                                    <p:set>
                                      <p:cBhvr>
                                        <p:cTn id="105" dur="1" fill="hold">
                                          <p:stCondLst>
                                            <p:cond delay="0"/>
                                          </p:stCondLst>
                                        </p:cTn>
                                        <p:tgtEl>
                                          <p:spTgt spid="99343"/>
                                        </p:tgtEl>
                                        <p:attrNameLst>
                                          <p:attrName>style.visibility</p:attrName>
                                        </p:attrNameLst>
                                      </p:cBhvr>
                                      <p:to>
                                        <p:strVal val="visible"/>
                                      </p:to>
                                    </p:set>
                                    <p:anim calcmode="discrete" valueType="clr">
                                      <p:cBhvr override="childStyle">
                                        <p:cTn id="106" dur="80"/>
                                        <p:tgtEl>
                                          <p:spTgt spid="99343"/>
                                        </p:tgtEl>
                                        <p:attrNameLst>
                                          <p:attrName>style.color</p:attrName>
                                        </p:attrNameLst>
                                      </p:cBhvr>
                                      <p:tavLst>
                                        <p:tav tm="0">
                                          <p:val>
                                            <p:clrVal>
                                              <a:schemeClr val="accent2"/>
                                            </p:clrVal>
                                          </p:val>
                                        </p:tav>
                                        <p:tav tm="50000">
                                          <p:val>
                                            <p:clrVal>
                                              <a:schemeClr val="hlink"/>
                                            </p:clrVal>
                                          </p:val>
                                        </p:tav>
                                      </p:tavLst>
                                    </p:anim>
                                    <p:anim calcmode="discrete" valueType="clr">
                                      <p:cBhvr>
                                        <p:cTn id="107" dur="80"/>
                                        <p:tgtEl>
                                          <p:spTgt spid="99343"/>
                                        </p:tgtEl>
                                        <p:attrNameLst>
                                          <p:attrName>fillcolor</p:attrName>
                                        </p:attrNameLst>
                                      </p:cBhvr>
                                      <p:tavLst>
                                        <p:tav tm="0">
                                          <p:val>
                                            <p:clrVal>
                                              <a:schemeClr val="accent2"/>
                                            </p:clrVal>
                                          </p:val>
                                        </p:tav>
                                        <p:tav tm="50000">
                                          <p:val>
                                            <p:clrVal>
                                              <a:schemeClr val="hlink"/>
                                            </p:clrVal>
                                          </p:val>
                                        </p:tav>
                                      </p:tavLst>
                                    </p:anim>
                                    <p:set>
                                      <p:cBhvr>
                                        <p:cTn id="108" dur="80"/>
                                        <p:tgtEl>
                                          <p:spTgt spid="993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p:bldP spid="99334" grpId="0"/>
      <p:bldP spid="99336" grpId="0"/>
      <p:bldP spid="99338" grpId="0"/>
      <p:bldP spid="99339" grpId="0"/>
      <p:bldP spid="99342" grpId="0"/>
      <p:bldP spid="99343" grpId="0"/>
      <p:bldP spid="99344" grpId="0"/>
      <p:bldP spid="99345" grpId="0"/>
      <p:bldP spid="99366" grpId="0"/>
      <p:bldP spid="9936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55904" y="1676400"/>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9391" y="-2001520"/>
            <a:ext cx="11715471" cy="1170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Rounded Corners 6">
            <a:extLst>
              <a:ext uri="{FF2B5EF4-FFF2-40B4-BE49-F238E27FC236}">
                <a16:creationId xmlns:a16="http://schemas.microsoft.com/office/drawing/2014/main" id="{923E3A23-2496-BA75-B51B-63FDC3C3AB5D}"/>
              </a:ext>
            </a:extLst>
          </p:cNvPr>
          <p:cNvSpPr/>
          <p:nvPr/>
        </p:nvSpPr>
        <p:spPr>
          <a:xfrm>
            <a:off x="814864" y="124422"/>
            <a:ext cx="7018972" cy="696037"/>
          </a:xfrm>
          <a:custGeom>
            <a:avLst/>
            <a:gdLst>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8972" h="696037" fill="none" extrusionOk="0">
                <a:moveTo>
                  <a:pt x="0" y="116008"/>
                </a:moveTo>
                <a:cubicBezTo>
                  <a:pt x="-32927" y="57330"/>
                  <a:pt x="132708" y="4611"/>
                  <a:pt x="213843" y="0"/>
                </a:cubicBezTo>
                <a:cubicBezTo>
                  <a:pt x="1853839" y="-520897"/>
                  <a:pt x="3906119" y="391397"/>
                  <a:pt x="6805128" y="0"/>
                </a:cubicBezTo>
                <a:cubicBezTo>
                  <a:pt x="6891790" y="13006"/>
                  <a:pt x="7007163" y="61829"/>
                  <a:pt x="7018972" y="116008"/>
                </a:cubicBezTo>
                <a:cubicBezTo>
                  <a:pt x="6987113" y="218808"/>
                  <a:pt x="7012403" y="403287"/>
                  <a:pt x="7018972" y="580029"/>
                </a:cubicBezTo>
                <a:cubicBezTo>
                  <a:pt x="7037921" y="673515"/>
                  <a:pt x="6951761" y="679353"/>
                  <a:pt x="6805128" y="696037"/>
                </a:cubicBezTo>
                <a:cubicBezTo>
                  <a:pt x="5884110" y="267948"/>
                  <a:pt x="1226159" y="697995"/>
                  <a:pt x="213843" y="696037"/>
                </a:cubicBezTo>
                <a:cubicBezTo>
                  <a:pt x="72167" y="714583"/>
                  <a:pt x="3532" y="664993"/>
                  <a:pt x="0" y="580029"/>
                </a:cubicBezTo>
                <a:cubicBezTo>
                  <a:pt x="-75891" y="384958"/>
                  <a:pt x="27790" y="241043"/>
                  <a:pt x="0" y="116008"/>
                </a:cubicBezTo>
                <a:close/>
              </a:path>
              <a:path w="7018972" h="696037" stroke="0" extrusionOk="0">
                <a:moveTo>
                  <a:pt x="0" y="116008"/>
                </a:moveTo>
                <a:cubicBezTo>
                  <a:pt x="6320" y="41969"/>
                  <a:pt x="91230" y="11256"/>
                  <a:pt x="213843" y="0"/>
                </a:cubicBezTo>
                <a:cubicBezTo>
                  <a:pt x="3362442" y="-30590"/>
                  <a:pt x="5798293" y="-130997"/>
                  <a:pt x="6805128" y="0"/>
                </a:cubicBezTo>
                <a:cubicBezTo>
                  <a:pt x="6907094" y="2681"/>
                  <a:pt x="7021008" y="39498"/>
                  <a:pt x="7018972" y="116008"/>
                </a:cubicBezTo>
                <a:cubicBezTo>
                  <a:pt x="7096252" y="312158"/>
                  <a:pt x="7093731" y="476413"/>
                  <a:pt x="7018972" y="580029"/>
                </a:cubicBezTo>
                <a:cubicBezTo>
                  <a:pt x="7016756" y="683101"/>
                  <a:pt x="6919249" y="688590"/>
                  <a:pt x="6805128" y="696037"/>
                </a:cubicBezTo>
                <a:cubicBezTo>
                  <a:pt x="5628345" y="1110376"/>
                  <a:pt x="3596299" y="395235"/>
                  <a:pt x="213843" y="696037"/>
                </a:cubicBezTo>
                <a:cubicBezTo>
                  <a:pt x="105524" y="680957"/>
                  <a:pt x="-15110" y="652224"/>
                  <a:pt x="0" y="580029"/>
                </a:cubicBezTo>
                <a:cubicBezTo>
                  <a:pt x="-64407" y="502032"/>
                  <a:pt x="-41276" y="161569"/>
                  <a:pt x="0" y="116008"/>
                </a:cubicBezTo>
                <a:close/>
              </a:path>
              <a:path w="7018972" h="696037" fill="none" stroke="0" extrusionOk="0">
                <a:moveTo>
                  <a:pt x="0" y="116008"/>
                </a:moveTo>
                <a:cubicBezTo>
                  <a:pt x="-20788" y="80564"/>
                  <a:pt x="106582" y="4809"/>
                  <a:pt x="213843" y="0"/>
                </a:cubicBezTo>
                <a:cubicBezTo>
                  <a:pt x="1916031" y="169946"/>
                  <a:pt x="4585379" y="-439859"/>
                  <a:pt x="6805128" y="0"/>
                </a:cubicBezTo>
                <a:cubicBezTo>
                  <a:pt x="6894241" y="-1168"/>
                  <a:pt x="7003542" y="55824"/>
                  <a:pt x="7018972" y="116008"/>
                </a:cubicBezTo>
                <a:cubicBezTo>
                  <a:pt x="6985201" y="175909"/>
                  <a:pt x="6968386" y="393033"/>
                  <a:pt x="7018972" y="580029"/>
                </a:cubicBezTo>
                <a:cubicBezTo>
                  <a:pt x="7024778" y="664922"/>
                  <a:pt x="6911456" y="706963"/>
                  <a:pt x="6805128" y="696037"/>
                </a:cubicBezTo>
                <a:cubicBezTo>
                  <a:pt x="5596877" y="475356"/>
                  <a:pt x="1086336" y="749616"/>
                  <a:pt x="213843" y="696037"/>
                </a:cubicBezTo>
                <a:cubicBezTo>
                  <a:pt x="83465" y="696804"/>
                  <a:pt x="1712" y="644019"/>
                  <a:pt x="0" y="580029"/>
                </a:cubicBezTo>
                <a:cubicBezTo>
                  <a:pt x="-85777" y="368947"/>
                  <a:pt x="2295" y="222120"/>
                  <a:pt x="0" y="116008"/>
                </a:cubicBezTo>
                <a:close/>
              </a:path>
              <a:path w="7018972" h="696037" fill="none" stroke="0" extrusionOk="0">
                <a:moveTo>
                  <a:pt x="0" y="116008"/>
                </a:moveTo>
                <a:cubicBezTo>
                  <a:pt x="-14366" y="69756"/>
                  <a:pt x="123164" y="-14259"/>
                  <a:pt x="213843" y="0"/>
                </a:cubicBezTo>
                <a:cubicBezTo>
                  <a:pt x="1768883" y="-147133"/>
                  <a:pt x="4587986" y="-11512"/>
                  <a:pt x="6805128" y="0"/>
                </a:cubicBezTo>
                <a:cubicBezTo>
                  <a:pt x="6891797" y="7338"/>
                  <a:pt x="7002947" y="51537"/>
                  <a:pt x="7018972" y="116008"/>
                </a:cubicBezTo>
                <a:cubicBezTo>
                  <a:pt x="6981634" y="198796"/>
                  <a:pt x="6994004" y="408254"/>
                  <a:pt x="7018972" y="580029"/>
                </a:cubicBezTo>
                <a:cubicBezTo>
                  <a:pt x="7023610" y="674750"/>
                  <a:pt x="6937699" y="696585"/>
                  <a:pt x="6805128" y="696037"/>
                </a:cubicBezTo>
                <a:cubicBezTo>
                  <a:pt x="5793973" y="395164"/>
                  <a:pt x="1090625" y="638899"/>
                  <a:pt x="213843" y="696037"/>
                </a:cubicBezTo>
                <a:cubicBezTo>
                  <a:pt x="85924" y="697372"/>
                  <a:pt x="-4132" y="648266"/>
                  <a:pt x="0" y="580029"/>
                </a:cubicBezTo>
                <a:cubicBezTo>
                  <a:pt x="-78895" y="366722"/>
                  <a:pt x="15627" y="241375"/>
                  <a:pt x="0" y="116008"/>
                </a:cubicBezTo>
                <a:close/>
              </a:path>
            </a:pathLst>
          </a:custGeom>
          <a:solidFill>
            <a:schemeClr val="bg1"/>
          </a:solidFill>
          <a:ln w="57150">
            <a:solidFill>
              <a:schemeClr val="accent1">
                <a:lumMod val="50000"/>
              </a:schemeClr>
            </a:solidFill>
            <a:extLst>
              <a:ext uri="{C807C97D-BFC1-408E-A445-0C87EB9F89A2}">
                <ask:lineSketchStyleProps xmlns:ask="http://schemas.microsoft.com/office/drawing/2018/sketchyshapes" sd="4225653595">
                  <a:custGeom>
                    <a:avLst/>
                    <a:gdLst>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 name="connsiteX0" fmla="*/ 0 w 7018972"/>
                      <a:gd name="connsiteY0" fmla="*/ 116008 h 696037"/>
                      <a:gd name="connsiteX1" fmla="*/ 213843 w 7018972"/>
                      <a:gd name="connsiteY1" fmla="*/ 0 h 696037"/>
                      <a:gd name="connsiteX2" fmla="*/ 6805128 w 7018972"/>
                      <a:gd name="connsiteY2" fmla="*/ 0 h 696037"/>
                      <a:gd name="connsiteX3" fmla="*/ 7018972 w 7018972"/>
                      <a:gd name="connsiteY3" fmla="*/ 116008 h 696037"/>
                      <a:gd name="connsiteX4" fmla="*/ 7018972 w 7018972"/>
                      <a:gd name="connsiteY4" fmla="*/ 580029 h 696037"/>
                      <a:gd name="connsiteX5" fmla="*/ 6805128 w 7018972"/>
                      <a:gd name="connsiteY5" fmla="*/ 696037 h 696037"/>
                      <a:gd name="connsiteX6" fmla="*/ 213843 w 7018972"/>
                      <a:gd name="connsiteY6" fmla="*/ 696037 h 696037"/>
                      <a:gd name="connsiteX7" fmla="*/ 0 w 7018972"/>
                      <a:gd name="connsiteY7" fmla="*/ 580029 h 696037"/>
                      <a:gd name="connsiteX8" fmla="*/ 0 w 7018972"/>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8972" h="696037" fill="none" extrusionOk="0">
                        <a:moveTo>
                          <a:pt x="0" y="116008"/>
                        </a:moveTo>
                        <a:cubicBezTo>
                          <a:pt x="-17008" y="54393"/>
                          <a:pt x="118330" y="2566"/>
                          <a:pt x="213843" y="0"/>
                        </a:cubicBezTo>
                        <a:cubicBezTo>
                          <a:pt x="1779275" y="-184554"/>
                          <a:pt x="4293889" y="162652"/>
                          <a:pt x="6805128" y="0"/>
                        </a:cubicBezTo>
                        <a:cubicBezTo>
                          <a:pt x="6899464" y="8757"/>
                          <a:pt x="7011947" y="57160"/>
                          <a:pt x="7018972" y="116008"/>
                        </a:cubicBezTo>
                        <a:cubicBezTo>
                          <a:pt x="6987044" y="212102"/>
                          <a:pt x="6994397" y="414911"/>
                          <a:pt x="7018972" y="580029"/>
                        </a:cubicBezTo>
                        <a:cubicBezTo>
                          <a:pt x="7030380" y="660205"/>
                          <a:pt x="6947014" y="682481"/>
                          <a:pt x="6805128" y="696037"/>
                        </a:cubicBezTo>
                        <a:cubicBezTo>
                          <a:pt x="5831119" y="425128"/>
                          <a:pt x="1198207" y="733655"/>
                          <a:pt x="213843" y="696037"/>
                        </a:cubicBezTo>
                        <a:cubicBezTo>
                          <a:pt x="80089" y="707325"/>
                          <a:pt x="2868" y="659152"/>
                          <a:pt x="0" y="580029"/>
                        </a:cubicBezTo>
                        <a:cubicBezTo>
                          <a:pt x="-74645" y="366710"/>
                          <a:pt x="17033" y="245512"/>
                          <a:pt x="0" y="116008"/>
                        </a:cubicBezTo>
                        <a:close/>
                      </a:path>
                      <a:path w="7018972" h="696037" stroke="0" extrusionOk="0">
                        <a:moveTo>
                          <a:pt x="0" y="116008"/>
                        </a:moveTo>
                        <a:cubicBezTo>
                          <a:pt x="4323" y="56700"/>
                          <a:pt x="94184" y="4672"/>
                          <a:pt x="213843" y="0"/>
                        </a:cubicBezTo>
                        <a:cubicBezTo>
                          <a:pt x="3324122" y="-61374"/>
                          <a:pt x="5809564" y="-155167"/>
                          <a:pt x="6805128" y="0"/>
                        </a:cubicBezTo>
                        <a:cubicBezTo>
                          <a:pt x="6906478" y="1516"/>
                          <a:pt x="7019248" y="44098"/>
                          <a:pt x="7018972" y="116008"/>
                        </a:cubicBezTo>
                        <a:cubicBezTo>
                          <a:pt x="7092542" y="322554"/>
                          <a:pt x="7093577" y="478151"/>
                          <a:pt x="7018972" y="580029"/>
                        </a:cubicBezTo>
                        <a:cubicBezTo>
                          <a:pt x="7015368" y="666964"/>
                          <a:pt x="6919794" y="690004"/>
                          <a:pt x="6805128" y="696037"/>
                        </a:cubicBezTo>
                        <a:cubicBezTo>
                          <a:pt x="5431905" y="907654"/>
                          <a:pt x="3557176" y="443786"/>
                          <a:pt x="213843" y="696037"/>
                        </a:cubicBezTo>
                        <a:cubicBezTo>
                          <a:pt x="103901" y="684431"/>
                          <a:pt x="-11339" y="649367"/>
                          <a:pt x="0" y="580029"/>
                        </a:cubicBezTo>
                        <a:cubicBezTo>
                          <a:pt x="-63889" y="502881"/>
                          <a:pt x="-37933" y="171121"/>
                          <a:pt x="0" y="116008"/>
                        </a:cubicBezTo>
                        <a:close/>
                      </a:path>
                      <a:path w="7018972" h="696037" fill="none" stroke="0" extrusionOk="0">
                        <a:moveTo>
                          <a:pt x="0" y="116008"/>
                        </a:moveTo>
                        <a:cubicBezTo>
                          <a:pt x="-5303" y="69036"/>
                          <a:pt x="107296" y="-4854"/>
                          <a:pt x="213843" y="0"/>
                        </a:cubicBezTo>
                        <a:cubicBezTo>
                          <a:pt x="1734523" y="-13421"/>
                          <a:pt x="4822347" y="-149632"/>
                          <a:pt x="6805128" y="0"/>
                        </a:cubicBezTo>
                        <a:cubicBezTo>
                          <a:pt x="6902950" y="4682"/>
                          <a:pt x="7006242" y="48209"/>
                          <a:pt x="7018972" y="116008"/>
                        </a:cubicBezTo>
                        <a:cubicBezTo>
                          <a:pt x="6985808" y="183546"/>
                          <a:pt x="6988120" y="407527"/>
                          <a:pt x="7018972" y="580029"/>
                        </a:cubicBezTo>
                        <a:cubicBezTo>
                          <a:pt x="7016485" y="664936"/>
                          <a:pt x="6925066" y="701385"/>
                          <a:pt x="6805128" y="696037"/>
                        </a:cubicBezTo>
                        <a:cubicBezTo>
                          <a:pt x="5689056" y="505440"/>
                          <a:pt x="1102882" y="743122"/>
                          <a:pt x="213843" y="696037"/>
                        </a:cubicBezTo>
                        <a:cubicBezTo>
                          <a:pt x="92579" y="692630"/>
                          <a:pt x="-2647" y="648128"/>
                          <a:pt x="0" y="580029"/>
                        </a:cubicBezTo>
                        <a:cubicBezTo>
                          <a:pt x="-87036" y="364567"/>
                          <a:pt x="6120" y="222015"/>
                          <a:pt x="0" y="1160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LUYỆN TẬP VỀ CT TÍNH ÁP SUẤT</a:t>
            </a:r>
            <a:endParaRPr lang="en-GB" sz="3200" dirty="0">
              <a:solidFill>
                <a:schemeClr val="tx1">
                  <a:lumMod val="75000"/>
                </a:schemeClr>
              </a:solidFill>
              <a:effectLst>
                <a:outerShdw blurRad="38100" dist="38100" dir="2700000" algn="tl">
                  <a:srgbClr val="000000">
                    <a:alpha val="43137"/>
                  </a:srgbClr>
                </a:outerShdw>
              </a:effectLst>
            </a:endParaRPr>
          </a:p>
        </p:txBody>
      </p:sp>
      <p:sp>
        <p:nvSpPr>
          <p:cNvPr id="8" name="Text Box 12">
            <a:extLst>
              <a:ext uri="{FF2B5EF4-FFF2-40B4-BE49-F238E27FC236}">
                <a16:creationId xmlns:a16="http://schemas.microsoft.com/office/drawing/2014/main" id="{4F427408-D9B0-4C23-8350-1CDA18C0D9A6}"/>
              </a:ext>
            </a:extLst>
          </p:cNvPr>
          <p:cNvSpPr txBox="1">
            <a:spLocks noChangeArrowheads="1"/>
          </p:cNvSpPr>
          <p:nvPr/>
        </p:nvSpPr>
        <p:spPr bwMode="auto">
          <a:xfrm>
            <a:off x="543488" y="1280566"/>
            <a:ext cx="8520326" cy="1547475"/>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15000"/>
              </a:lnSpc>
              <a:spcAft>
                <a:spcPts val="1000"/>
              </a:spcAft>
              <a:buNone/>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chiếc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5kg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nằm</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ngang</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250cm</a:t>
            </a:r>
            <a:r>
              <a:rPr lang="en-US" sz="2800" b="1" baseline="300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áp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cặp</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bàn</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00FF"/>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TextBox 15">
            <a:extLst>
              <a:ext uri="{FF2B5EF4-FFF2-40B4-BE49-F238E27FC236}">
                <a16:creationId xmlns:a16="http://schemas.microsoft.com/office/drawing/2014/main" id="{F93EA1B6-6CF3-BFCD-E91B-39BCE12B14FC}"/>
              </a:ext>
            </a:extLst>
          </p:cNvPr>
          <p:cNvSpPr txBox="1">
            <a:spLocks noChangeArrowheads="1"/>
          </p:cNvSpPr>
          <p:nvPr/>
        </p:nvSpPr>
        <p:spPr bwMode="auto">
          <a:xfrm>
            <a:off x="364317" y="2828041"/>
            <a:ext cx="275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err="1">
                <a:solidFill>
                  <a:srgbClr val="910D08"/>
                </a:solidFill>
                <a:latin typeface="Times New Roman" panose="02020603050405020304" pitchFamily="18" charset="0"/>
                <a:cs typeface="Times New Roman" panose="02020603050405020304" pitchFamily="18" charset="0"/>
              </a:rPr>
              <a:t>Tóm</a:t>
            </a:r>
            <a:r>
              <a:rPr lang="en-US" altLang="en-US" sz="2400" b="1" u="sng" dirty="0">
                <a:solidFill>
                  <a:srgbClr val="910D08"/>
                </a:solidFill>
                <a:latin typeface="Times New Roman" panose="02020603050405020304" pitchFamily="18" charset="0"/>
                <a:cs typeface="Times New Roman" panose="02020603050405020304" pitchFamily="18" charset="0"/>
              </a:rPr>
              <a:t> </a:t>
            </a:r>
            <a:r>
              <a:rPr lang="en-US" altLang="en-US" sz="2400" b="1" u="sng" dirty="0" err="1">
                <a:solidFill>
                  <a:srgbClr val="910D08"/>
                </a:solidFill>
                <a:latin typeface="Times New Roman" panose="02020603050405020304" pitchFamily="18" charset="0"/>
                <a:cs typeface="Times New Roman" panose="02020603050405020304" pitchFamily="18" charset="0"/>
              </a:rPr>
              <a:t>tắt</a:t>
            </a:r>
            <a:r>
              <a:rPr lang="en-US" altLang="en-US" sz="2400" b="1" dirty="0">
                <a:solidFill>
                  <a:srgbClr val="910D08"/>
                </a:solidFill>
                <a:latin typeface="Times New Roman" panose="02020603050405020304" pitchFamily="18" charset="0"/>
                <a:cs typeface="Times New Roman" panose="02020603050405020304" pitchFamily="18" charset="0"/>
              </a:rPr>
              <a:t> </a:t>
            </a:r>
          </a:p>
        </p:txBody>
      </p:sp>
      <p:sp>
        <p:nvSpPr>
          <p:cNvPr id="14" name="TextBox 16">
            <a:extLst>
              <a:ext uri="{FF2B5EF4-FFF2-40B4-BE49-F238E27FC236}">
                <a16:creationId xmlns:a16="http://schemas.microsoft.com/office/drawing/2014/main" id="{BCD69781-9EE6-59C2-2418-220FD8A6B954}"/>
              </a:ext>
            </a:extLst>
          </p:cNvPr>
          <p:cNvSpPr txBox="1">
            <a:spLocks noChangeArrowheads="1"/>
          </p:cNvSpPr>
          <p:nvPr/>
        </p:nvSpPr>
        <p:spPr bwMode="auto">
          <a:xfrm>
            <a:off x="997897" y="3274691"/>
            <a:ext cx="43877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srgbClr val="7030A0"/>
                </a:solidFill>
                <a:latin typeface="Times New Roman" panose="02020603050405020304" pitchFamily="18" charset="0"/>
                <a:cs typeface="Times New Roman" panose="02020603050405020304" pitchFamily="18" charset="0"/>
              </a:rPr>
              <a:t>m = 50 N</a:t>
            </a:r>
          </a:p>
          <a:p>
            <a:pPr eaLnBrk="1" fontAlgn="base" hangingPunct="1">
              <a:spcBef>
                <a:spcPct val="0"/>
              </a:spcBef>
              <a:spcAft>
                <a:spcPct val="0"/>
              </a:spcAft>
            </a:pPr>
            <a:r>
              <a:rPr lang="en-US" altLang="en-US" sz="2400" b="1" dirty="0">
                <a:solidFill>
                  <a:srgbClr val="7030A0"/>
                </a:solidFill>
                <a:latin typeface="Times New Roman" panose="02020603050405020304" pitchFamily="18" charset="0"/>
                <a:cs typeface="Times New Roman" panose="02020603050405020304" pitchFamily="18" charset="0"/>
              </a:rPr>
              <a:t>S = 0,025m</a:t>
            </a:r>
            <a:r>
              <a:rPr lang="en-US" altLang="en-US" sz="2400" b="1" baseline="30000" dirty="0">
                <a:solidFill>
                  <a:srgbClr val="7030A0"/>
                </a:solidFill>
                <a:latin typeface="Times New Roman" panose="02020603050405020304" pitchFamily="18" charset="0"/>
                <a:cs typeface="Times New Roman" panose="02020603050405020304" pitchFamily="18" charset="0"/>
              </a:rPr>
              <a:t>2 </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sp>
        <p:nvSpPr>
          <p:cNvPr id="15" name="TextBox 17">
            <a:extLst>
              <a:ext uri="{FF2B5EF4-FFF2-40B4-BE49-F238E27FC236}">
                <a16:creationId xmlns:a16="http://schemas.microsoft.com/office/drawing/2014/main" id="{933C7E71-2928-0C6F-8D73-3A0DF5BD0E70}"/>
              </a:ext>
            </a:extLst>
          </p:cNvPr>
          <p:cNvSpPr txBox="1">
            <a:spLocks noChangeArrowheads="1"/>
          </p:cNvSpPr>
          <p:nvPr/>
        </p:nvSpPr>
        <p:spPr bwMode="auto">
          <a:xfrm>
            <a:off x="1037566" y="4183006"/>
            <a:ext cx="36355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eaLnBrk="1" fontAlgn="base" hangingPunct="1">
              <a:spcBef>
                <a:spcPct val="0"/>
              </a:spcBef>
              <a:spcAft>
                <a:spcPct val="0"/>
              </a:spcAft>
            </a:pPr>
            <a:r>
              <a:rPr lang="en-US" altLang="en-US" sz="2400" b="1" dirty="0">
                <a:solidFill>
                  <a:srgbClr val="7030A0"/>
                </a:solidFill>
                <a:latin typeface="Times New Roman" panose="02020603050405020304" pitchFamily="18" charset="0"/>
                <a:cs typeface="Times New Roman" panose="02020603050405020304" pitchFamily="18" charset="0"/>
              </a:rPr>
              <a:t>p = ?</a:t>
            </a:r>
          </a:p>
        </p:txBody>
      </p:sp>
      <p:sp>
        <p:nvSpPr>
          <p:cNvPr id="16" name="TextBox 18">
            <a:extLst>
              <a:ext uri="{FF2B5EF4-FFF2-40B4-BE49-F238E27FC236}">
                <a16:creationId xmlns:a16="http://schemas.microsoft.com/office/drawing/2014/main" id="{A1586B2E-2E33-8756-550B-7D2CAD6C93E0}"/>
              </a:ext>
            </a:extLst>
          </p:cNvPr>
          <p:cNvSpPr txBox="1">
            <a:spLocks noChangeArrowheads="1"/>
          </p:cNvSpPr>
          <p:nvPr/>
        </p:nvSpPr>
        <p:spPr bwMode="auto">
          <a:xfrm>
            <a:off x="5204609" y="2804329"/>
            <a:ext cx="17759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err="1">
                <a:solidFill>
                  <a:srgbClr val="910D08"/>
                </a:solidFill>
                <a:latin typeface="Times New Roman" panose="02020603050405020304" pitchFamily="18" charset="0"/>
                <a:cs typeface="Times New Roman" panose="02020603050405020304" pitchFamily="18" charset="0"/>
              </a:rPr>
              <a:t>Giải</a:t>
            </a:r>
            <a:r>
              <a:rPr lang="en-US" altLang="en-US" sz="2400" b="1" dirty="0">
                <a:solidFill>
                  <a:srgbClr val="910D08"/>
                </a:solidFill>
                <a:latin typeface="Times New Roman" panose="02020603050405020304" pitchFamily="18" charset="0"/>
                <a:cs typeface="Times New Roman" panose="02020603050405020304" pitchFamily="18" charset="0"/>
              </a:rPr>
              <a:t> </a:t>
            </a:r>
          </a:p>
        </p:txBody>
      </p:sp>
      <p:sp>
        <p:nvSpPr>
          <p:cNvPr id="17" name="TextBox 19">
            <a:extLst>
              <a:ext uri="{FF2B5EF4-FFF2-40B4-BE49-F238E27FC236}">
                <a16:creationId xmlns:a16="http://schemas.microsoft.com/office/drawing/2014/main" id="{ECF04EB0-090F-B33B-D131-E8A7A9E122FD}"/>
              </a:ext>
            </a:extLst>
          </p:cNvPr>
          <p:cNvSpPr txBox="1">
            <a:spLocks noChangeArrowheads="1"/>
          </p:cNvSpPr>
          <p:nvPr/>
        </p:nvSpPr>
        <p:spPr bwMode="auto">
          <a:xfrm>
            <a:off x="2804189" y="4128049"/>
            <a:ext cx="63557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dirty="0" err="1">
                <a:solidFill>
                  <a:prstClr val="black"/>
                </a:solidFill>
                <a:latin typeface="Times New Roman" panose="02020603050405020304" pitchFamily="18" charset="0"/>
                <a:cs typeface="Times New Roman" panose="02020603050405020304" pitchFamily="18" charset="0"/>
              </a:rPr>
              <a:t>Áp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suất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của</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cặp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tác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dụng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lên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bàn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là</a:t>
            </a:r>
            <a:r>
              <a:rPr lang="en-US" altLang="en-US" sz="2400" b="1" dirty="0">
                <a:solidFill>
                  <a:prstClr val="black"/>
                </a:solidFill>
                <a:latin typeface="Times New Roman" panose="02020603050405020304" pitchFamily="18" charset="0"/>
                <a:cs typeface="Times New Roman" panose="02020603050405020304" pitchFamily="18" charset="0"/>
              </a:rPr>
              <a:t>:</a:t>
            </a:r>
          </a:p>
        </p:txBody>
      </p:sp>
      <p:graphicFrame>
        <p:nvGraphicFramePr>
          <p:cNvPr id="18" name="Object 17">
            <a:extLst>
              <a:ext uri="{FF2B5EF4-FFF2-40B4-BE49-F238E27FC236}">
                <a16:creationId xmlns:a16="http://schemas.microsoft.com/office/drawing/2014/main" id="{64C52B5D-D6ED-8FF7-396F-034083C3DEEA}"/>
              </a:ext>
            </a:extLst>
          </p:cNvPr>
          <p:cNvGraphicFramePr>
            <a:graphicFrameLocks noChangeAspect="1"/>
          </p:cNvGraphicFramePr>
          <p:nvPr>
            <p:extLst>
              <p:ext uri="{D42A27DB-BD31-4B8C-83A1-F6EECF244321}">
                <p14:modId xmlns:p14="http://schemas.microsoft.com/office/powerpoint/2010/main" val="1253275679"/>
              </p:ext>
            </p:extLst>
          </p:nvPr>
        </p:nvGraphicFramePr>
        <p:xfrm>
          <a:off x="2808572" y="4667155"/>
          <a:ext cx="6154737" cy="841375"/>
        </p:xfrm>
        <a:graphic>
          <a:graphicData uri="http://schemas.openxmlformats.org/presentationml/2006/ole">
            <mc:AlternateContent xmlns:mc="http://schemas.openxmlformats.org/markup-compatibility/2006">
              <mc:Choice xmlns:v="urn:schemas-microsoft-com:vml" Requires="v">
                <p:oleObj name="Equation" r:id="rId4" imgW="2044440" imgH="419040" progId="Equation.DSMT4">
                  <p:embed/>
                </p:oleObj>
              </mc:Choice>
              <mc:Fallback>
                <p:oleObj name="Equation" r:id="rId4" imgW="2044440" imgH="419040" progId="Equation.DSMT4">
                  <p:embed/>
                  <p:pic>
                    <p:nvPicPr>
                      <p:cNvPr id="16" name="Object 15">
                        <a:extLst>
                          <a:ext uri="{FF2B5EF4-FFF2-40B4-BE49-F238E27FC236}">
                            <a16:creationId xmlns:a16="http://schemas.microsoft.com/office/drawing/2014/main" id="{32630EA4-0B80-1086-DC94-E24054819BDA}"/>
                          </a:ext>
                        </a:extLst>
                      </p:cNvPr>
                      <p:cNvPicPr>
                        <a:picLocks noChangeAspect="1" noChangeArrowheads="1"/>
                      </p:cNvPicPr>
                      <p:nvPr/>
                    </p:nvPicPr>
                    <p:blipFill>
                      <a:blip r:embed="rId5"/>
                      <a:srcRect/>
                      <a:stretch>
                        <a:fillRect/>
                      </a:stretch>
                    </p:blipFill>
                    <p:spPr bwMode="auto">
                      <a:xfrm>
                        <a:off x="2808572" y="4667155"/>
                        <a:ext cx="6154737" cy="841375"/>
                      </a:xfrm>
                      <a:prstGeom prst="rect">
                        <a:avLst/>
                      </a:prstGeom>
                      <a:noFill/>
                      <a:ln>
                        <a:noFill/>
                      </a:ln>
                    </p:spPr>
                  </p:pic>
                </p:oleObj>
              </mc:Fallback>
            </mc:AlternateContent>
          </a:graphicData>
        </a:graphic>
      </p:graphicFrame>
      <p:sp>
        <p:nvSpPr>
          <p:cNvPr id="19" name="TextBox 21">
            <a:extLst>
              <a:ext uri="{FF2B5EF4-FFF2-40B4-BE49-F238E27FC236}">
                <a16:creationId xmlns:a16="http://schemas.microsoft.com/office/drawing/2014/main" id="{A9214A56-32E9-6283-D054-91CC20A5444B}"/>
              </a:ext>
            </a:extLst>
          </p:cNvPr>
          <p:cNvSpPr txBox="1">
            <a:spLocks noChangeArrowheads="1"/>
          </p:cNvSpPr>
          <p:nvPr/>
        </p:nvSpPr>
        <p:spPr bwMode="auto">
          <a:xfrm>
            <a:off x="3324158" y="5405290"/>
            <a:ext cx="37609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err="1">
                <a:solidFill>
                  <a:srgbClr val="7030A0"/>
                </a:solidFill>
                <a:latin typeface="Times New Roman" panose="02020603050405020304" pitchFamily="18" charset="0"/>
                <a:cs typeface="Times New Roman" panose="02020603050405020304" pitchFamily="18" charset="0"/>
              </a:rPr>
              <a:t>Đáp</a:t>
            </a:r>
            <a:r>
              <a:rPr lang="en-US" altLang="en-US" sz="2400" b="1" u="sng" dirty="0">
                <a:solidFill>
                  <a:srgbClr val="7030A0"/>
                </a:solidFill>
                <a:latin typeface="Times New Roman" panose="02020603050405020304" pitchFamily="18" charset="0"/>
                <a:cs typeface="Times New Roman" panose="02020603050405020304" pitchFamily="18" charset="0"/>
              </a:rPr>
              <a:t> </a:t>
            </a:r>
            <a:r>
              <a:rPr lang="en-US" altLang="en-US" sz="2400" b="1" u="sng" dirty="0" err="1">
                <a:solidFill>
                  <a:srgbClr val="7030A0"/>
                </a:solidFill>
                <a:latin typeface="Times New Roman" panose="02020603050405020304" pitchFamily="18" charset="0"/>
                <a:cs typeface="Times New Roman" panose="02020603050405020304" pitchFamily="18" charset="0"/>
              </a:rPr>
              <a:t>số</a:t>
            </a:r>
            <a:r>
              <a:rPr lang="en-US" altLang="en-US" sz="2400" b="1" dirty="0">
                <a:solidFill>
                  <a:srgbClr val="7030A0"/>
                </a:solidFill>
                <a:latin typeface="Times New Roman" panose="02020603050405020304" pitchFamily="18" charset="0"/>
                <a:cs typeface="Times New Roman" panose="02020603050405020304" pitchFamily="18" charset="0"/>
              </a:rPr>
              <a:t>  p =2000 (Pa )</a:t>
            </a:r>
          </a:p>
        </p:txBody>
      </p:sp>
      <p:sp>
        <p:nvSpPr>
          <p:cNvPr id="20" name="TextBox 19">
            <a:extLst>
              <a:ext uri="{FF2B5EF4-FFF2-40B4-BE49-F238E27FC236}">
                <a16:creationId xmlns:a16="http://schemas.microsoft.com/office/drawing/2014/main" id="{B7AAD3D8-3857-9705-9159-C5A0950E88B7}"/>
              </a:ext>
            </a:extLst>
          </p:cNvPr>
          <p:cNvSpPr txBox="1">
            <a:spLocks noChangeArrowheads="1"/>
          </p:cNvSpPr>
          <p:nvPr/>
        </p:nvSpPr>
        <p:spPr bwMode="auto">
          <a:xfrm>
            <a:off x="2627535" y="3097533"/>
            <a:ext cx="635574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400" b="1" dirty="0" err="1">
                <a:solidFill>
                  <a:prstClr val="black"/>
                </a:solidFill>
                <a:latin typeface="Times New Roman" panose="02020603050405020304" pitchFamily="18" charset="0"/>
                <a:cs typeface="Times New Roman" panose="02020603050405020304" pitchFamily="18" charset="0"/>
              </a:rPr>
              <a:t>Chiêc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cặp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đặt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trên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bàn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nằm</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ngang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Áp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lực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cặp</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sách</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tác</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dụng</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lên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mặt</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bàn</a:t>
            </a: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400" b="1" dirty="0" err="1">
                <a:solidFill>
                  <a:prstClr val="black"/>
                </a:solidFill>
                <a:latin typeface="Times New Roman" panose="02020603050405020304" pitchFamily="18" charset="0"/>
                <a:cs typeface="Times New Roman" panose="02020603050405020304" pitchFamily="18" charset="0"/>
              </a:rPr>
              <a:t>là</a:t>
            </a:r>
            <a:r>
              <a:rPr lang="en-US" altLang="en-US" sz="2400" b="1" dirty="0">
                <a:solidFill>
                  <a:prstClr val="black"/>
                </a:solidFill>
                <a:latin typeface="Times New Roman" panose="02020603050405020304" pitchFamily="18" charset="0"/>
                <a:cs typeface="Times New Roman" panose="02020603050405020304" pitchFamily="18" charset="0"/>
              </a:rPr>
              <a:t> </a:t>
            </a:r>
          </a:p>
          <a:p>
            <a:pPr algn="ctr" eaLnBrk="1" fontAlgn="base" hangingPunct="1">
              <a:spcBef>
                <a:spcPct val="0"/>
              </a:spcBef>
              <a:spcAft>
                <a:spcPct val="0"/>
              </a:spcAft>
            </a:pPr>
            <a:r>
              <a:rPr lang="en-US" altLang="en-US" sz="2400" dirty="0">
                <a:solidFill>
                  <a:prstClr val="black"/>
                </a:solidFill>
                <a:latin typeface="Times New Roman" panose="02020603050405020304" pitchFamily="18" charset="0"/>
                <a:cs typeface="Times New Roman" panose="02020603050405020304" pitchFamily="18" charset="0"/>
              </a:rPr>
              <a:t>F = P = 10 . m = 50N  </a:t>
            </a:r>
          </a:p>
        </p:txBody>
      </p:sp>
    </p:spTree>
    <p:extLst>
      <p:ext uri="{BB962C8B-B14F-4D97-AF65-F5344CB8AC3E}">
        <p14:creationId xmlns:p14="http://schemas.microsoft.com/office/powerpoint/2010/main" val="35336502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ppt_x"/>
                                          </p:val>
                                        </p:tav>
                                        <p:tav tm="100000">
                                          <p:val>
                                            <p:strVal val="#ppt_x"/>
                                          </p:val>
                                        </p:tav>
                                      </p:tavLst>
                                    </p:anim>
                                    <p:anim calcmode="lin" valueType="num">
                                      <p:cBhvr additive="base">
                                        <p:cTn id="5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p:bldP spid="14" grpId="0"/>
      <p:bldP spid="15" grpId="0"/>
      <p:bldP spid="16" grpId="0"/>
      <p:bldP spid="17"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3AB9DE-FEBA-403C-93BA-3158F2936975}"/>
              </a:ext>
            </a:extLst>
          </p:cNvPr>
          <p:cNvPicPr>
            <a:picLocks noChangeAspect="1"/>
          </p:cNvPicPr>
          <p:nvPr/>
        </p:nvPicPr>
        <p:blipFill>
          <a:blip r:embed="rId7"/>
          <a:stretch>
            <a:fillRect/>
          </a:stretch>
        </p:blipFill>
        <p:spPr>
          <a:xfrm>
            <a:off x="61631" y="0"/>
            <a:ext cx="12130369" cy="6893022"/>
          </a:xfrm>
          <a:prstGeom prst="rect">
            <a:avLst/>
          </a:prstGeom>
        </p:spPr>
      </p:pic>
      <p:pic>
        <p:nvPicPr>
          <p:cNvPr id="8" name="图片 7"/>
          <p:cNvPicPr>
            <a:picLocks noChangeAspect="1"/>
          </p:cNvPicPr>
          <p:nvPr/>
        </p:nvPicPr>
        <p:blipFill rotWithShape="1">
          <a:blip r:embed="rId8">
            <a:extLst>
              <a:ext uri="{28A0092B-C50C-407E-A947-70E740481C1C}">
                <a14:useLocalDpi xmlns:a14="http://schemas.microsoft.com/office/drawing/2010/main" val="0"/>
              </a:ext>
            </a:extLst>
          </a:blip>
          <a:srcRect r="4473" b="20330"/>
          <a:stretch/>
        </p:blipFill>
        <p:spPr>
          <a:xfrm flipH="1">
            <a:off x="-1" y="-534524"/>
            <a:ext cx="11340031" cy="7407213"/>
          </a:xfrm>
          <a:prstGeom prst="rect">
            <a:avLst/>
          </a:prstGeom>
        </p:spPr>
      </p:pic>
      <p:pic>
        <p:nvPicPr>
          <p:cNvPr id="4" name="图片 3"/>
          <p:cNvPicPr>
            <a:picLocks noChangeAspect="1"/>
          </p:cNvPicPr>
          <p:nvPr/>
        </p:nvPicPr>
        <p:blipFill rotWithShape="1">
          <a:blip r:embed="rId9">
            <a:extLst>
              <a:ext uri="{28A0092B-C50C-407E-A947-70E740481C1C}">
                <a14:useLocalDpi xmlns:a14="http://schemas.microsoft.com/office/drawing/2010/main" val="0"/>
              </a:ext>
            </a:extLst>
          </a:blip>
          <a:srcRect b="3774"/>
          <a:stretch/>
        </p:blipFill>
        <p:spPr>
          <a:xfrm>
            <a:off x="7050424" y="4098275"/>
            <a:ext cx="5141576" cy="2774415"/>
          </a:xfrm>
          <a:prstGeom prst="rect">
            <a:avLst/>
          </a:prstGeom>
        </p:spPr>
      </p:pic>
      <p:pic>
        <p:nvPicPr>
          <p:cNvPr id="6" name="图片 5"/>
          <p:cNvPicPr>
            <a:picLocks noChangeAspect="1"/>
          </p:cNvPicPr>
          <p:nvPr/>
        </p:nvPicPr>
        <p:blipFill rotWithShape="1">
          <a:blip r:embed="rId10" cstate="print">
            <a:extLst>
              <a:ext uri="{28A0092B-C50C-407E-A947-70E740481C1C}">
                <a14:useLocalDpi xmlns:a14="http://schemas.microsoft.com/office/drawing/2010/main" val="0"/>
              </a:ext>
            </a:extLst>
          </a:blip>
          <a:srcRect l="9428" t="38768" r="11612"/>
          <a:stretch/>
        </p:blipFill>
        <p:spPr>
          <a:xfrm>
            <a:off x="421504" y="1136991"/>
            <a:ext cx="2125627" cy="1893653"/>
          </a:xfrm>
          <a:prstGeom prst="ellipse">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图片 8"/>
          <p:cNvPicPr>
            <a:picLocks noChangeAspect="1"/>
          </p:cNvPicPr>
          <p:nvPr/>
        </p:nvPicPr>
        <p:blipFill rotWithShape="1">
          <a:blip r:embed="rId11" cstate="print">
            <a:extLst>
              <a:ext uri="{28A0092B-C50C-407E-A947-70E740481C1C}">
                <a14:useLocalDpi xmlns:a14="http://schemas.microsoft.com/office/drawing/2010/main" val="0"/>
              </a:ext>
            </a:extLst>
          </a:blip>
          <a:srcRect l="15963" r="6610"/>
          <a:stretch/>
        </p:blipFill>
        <p:spPr>
          <a:xfrm>
            <a:off x="3446164" y="212887"/>
            <a:ext cx="2125627" cy="1901473"/>
          </a:xfrm>
          <a:prstGeom prst="ellipse">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图片 9"/>
          <p:cNvPicPr>
            <a:picLocks noChangeAspect="1"/>
          </p:cNvPicPr>
          <p:nvPr/>
        </p:nvPicPr>
        <p:blipFill rotWithShape="1">
          <a:blip r:embed="rId12" cstate="print">
            <a:extLst>
              <a:ext uri="{28A0092B-C50C-407E-A947-70E740481C1C}">
                <a14:useLocalDpi xmlns:a14="http://schemas.microsoft.com/office/drawing/2010/main" val="0"/>
              </a:ext>
            </a:extLst>
          </a:blip>
          <a:srcRect l="12249" r="12731"/>
          <a:stretch/>
        </p:blipFill>
        <p:spPr>
          <a:xfrm>
            <a:off x="6423761" y="853904"/>
            <a:ext cx="2012785" cy="1996987"/>
          </a:xfrm>
          <a:prstGeom prst="ellipse">
            <a:avLst/>
          </a:prstGeom>
          <a:solidFill>
            <a:srgbClr val="FFFFFF">
              <a:shade val="85000"/>
            </a:srgbClr>
          </a:solidFill>
          <a:ln w="1587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4" descr="tytr">
            <a:extLst>
              <a:ext uri="{FF2B5EF4-FFF2-40B4-BE49-F238E27FC236}">
                <a16:creationId xmlns:a16="http://schemas.microsoft.com/office/drawing/2014/main" id="{5367E0E3-6A4B-4E05-B19C-970F57378FE5}"/>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3581400" y="2569369"/>
            <a:ext cx="957263"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TRAI DAT">
            <a:extLst>
              <a:ext uri="{FF2B5EF4-FFF2-40B4-BE49-F238E27FC236}">
                <a16:creationId xmlns:a16="http://schemas.microsoft.com/office/drawing/2014/main" id="{4B91B086-CA36-4AD8-B0BF-C1308C01D7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75083" y="2061094"/>
            <a:ext cx="17716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tytr">
            <a:extLst>
              <a:ext uri="{FF2B5EF4-FFF2-40B4-BE49-F238E27FC236}">
                <a16:creationId xmlns:a16="http://schemas.microsoft.com/office/drawing/2014/main" id="{4274CD54-2476-4457-9B39-17A0A2B849DD}"/>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334000" y="2645569"/>
            <a:ext cx="1029891"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48">
            <a:extLst>
              <a:ext uri="{FF2B5EF4-FFF2-40B4-BE49-F238E27FC236}">
                <a16:creationId xmlns:a16="http://schemas.microsoft.com/office/drawing/2014/main" id="{6D5A3AD7-DD4F-4B59-B428-347E44B0BE6B}"/>
              </a:ext>
            </a:extLst>
          </p:cNvPr>
          <p:cNvSpPr>
            <a:spLocks noChangeArrowheads="1" noChangeShapeType="1" noTextEdit="1"/>
          </p:cNvSpPr>
          <p:nvPr/>
        </p:nvSpPr>
        <p:spPr bwMode="auto">
          <a:xfrm rot="467436">
            <a:off x="1728373" y="3560009"/>
            <a:ext cx="4493419" cy="2074069"/>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contourClr>
                <a:srgbClr val="FFE701"/>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0" cap="none" spc="0" normalizeH="0" baseline="0" noProof="0" dirty="0">
                <a:ln w="9525">
                  <a:round/>
                  <a:headEnd/>
                  <a:tailEnd/>
                </a:ln>
                <a:gradFill rotWithShape="1">
                  <a:gsLst>
                    <a:gs pos="0">
                      <a:srgbClr val="FFE701"/>
                    </a:gs>
                    <a:gs pos="100000">
                      <a:srgbClr val="FE3E02"/>
                    </a:gs>
                  </a:gsLst>
                  <a:lin ang="4920000" scaled="1"/>
                </a:gradFill>
                <a:effectLst/>
                <a:uLnTx/>
                <a:uFillTx/>
                <a:latin typeface="Times New Roman" panose="02020603050405020304" pitchFamily="18" charset="0"/>
                <a:ea typeface="+mn-ea"/>
                <a:cs typeface="Times New Roman" panose="02020603050405020304" pitchFamily="18" charset="0"/>
              </a:rPr>
              <a:t>VUI ĐỂ HỌC</a:t>
            </a:r>
          </a:p>
        </p:txBody>
      </p:sp>
      <p:pic>
        <p:nvPicPr>
          <p:cNvPr id="15" name="VUIDEHOC">
            <a:hlinkClick r:id="" action="ppaction://media"/>
            <a:extLst>
              <a:ext uri="{FF2B5EF4-FFF2-40B4-BE49-F238E27FC236}">
                <a16:creationId xmlns:a16="http://schemas.microsoft.com/office/drawing/2014/main" id="{F4B134BB-2369-4C57-B19A-C7C347BB9AE6}"/>
              </a:ext>
            </a:extLst>
          </p:cNvPr>
          <p:cNvPicPr>
            <a:picLocks noChangeAspect="1"/>
          </p:cNvPicPr>
          <p:nvPr>
            <a:audioFile r:link="rId1"/>
            <p:extLst>
              <p:ext uri="{DAA4B4D4-6D71-4841-9C94-3DE7FCFB9230}">
                <p14:media xmlns:p14="http://schemas.microsoft.com/office/powerpoint/2010/main" r:embed="rId2">
                  <p14:trim end="5361.5464"/>
                </p14:media>
              </p:ext>
            </p:extLst>
          </p:nvPr>
        </p:nvPicPr>
        <p:blipFill>
          <a:blip r:embed="rId15"/>
          <a:stretch>
            <a:fillRect/>
          </a:stretch>
        </p:blipFill>
        <p:spPr>
          <a:xfrm>
            <a:off x="12649200" y="2293144"/>
            <a:ext cx="457200" cy="457200"/>
          </a:xfrm>
          <a:prstGeom prst="rect">
            <a:avLst/>
          </a:prstGeom>
        </p:spPr>
      </p:pic>
      <p:pic>
        <p:nvPicPr>
          <p:cNvPr id="16" name="Je Pars (Paul Mauriat)">
            <a:hlinkClick r:id="" action="ppaction://media"/>
            <a:extLst>
              <a:ext uri="{FF2B5EF4-FFF2-40B4-BE49-F238E27FC236}">
                <a16:creationId xmlns:a16="http://schemas.microsoft.com/office/drawing/2014/main" id="{881405E5-1FED-4CD0-A49C-DCE48DB8427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768263" y="5014492"/>
            <a:ext cx="457200" cy="457200"/>
          </a:xfrm>
          <a:prstGeom prst="rect">
            <a:avLst/>
          </a:prstGeom>
        </p:spPr>
      </p:pic>
      <p:grpSp>
        <p:nvGrpSpPr>
          <p:cNvPr id="17" name="Group 6">
            <a:extLst>
              <a:ext uri="{FF2B5EF4-FFF2-40B4-BE49-F238E27FC236}">
                <a16:creationId xmlns:a16="http://schemas.microsoft.com/office/drawing/2014/main" id="{A2059A77-577F-4B08-B873-6FEA0B5E29CE}"/>
              </a:ext>
            </a:extLst>
          </p:cNvPr>
          <p:cNvGrpSpPr>
            <a:grpSpLocks/>
          </p:cNvGrpSpPr>
          <p:nvPr/>
        </p:nvGrpSpPr>
        <p:grpSpPr bwMode="auto">
          <a:xfrm>
            <a:off x="685800" y="6460331"/>
            <a:ext cx="7184232" cy="550069"/>
            <a:chOff x="-129" y="3974"/>
            <a:chExt cx="6034" cy="462"/>
          </a:xfrm>
        </p:grpSpPr>
        <p:pic>
          <p:nvPicPr>
            <p:cNvPr id="18" name="Picture 7" descr="JHKHJ">
              <a:extLst>
                <a:ext uri="{FF2B5EF4-FFF2-40B4-BE49-F238E27FC236}">
                  <a16:creationId xmlns:a16="http://schemas.microsoft.com/office/drawing/2014/main" id="{5E0A5B8B-38EE-4D38-B880-361BDDA26240}"/>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29"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JHKHJ">
              <a:extLst>
                <a:ext uri="{FF2B5EF4-FFF2-40B4-BE49-F238E27FC236}">
                  <a16:creationId xmlns:a16="http://schemas.microsoft.com/office/drawing/2014/main" id="{F7016154-A8F1-4CD9-B0E4-C1575F52B69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JHKHJ">
              <a:extLst>
                <a:ext uri="{FF2B5EF4-FFF2-40B4-BE49-F238E27FC236}">
                  <a16:creationId xmlns:a16="http://schemas.microsoft.com/office/drawing/2014/main" id="{CB4474F9-30A7-4DD4-8AA9-4969450FA6A7}"/>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8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JHKHJ">
              <a:extLst>
                <a:ext uri="{FF2B5EF4-FFF2-40B4-BE49-F238E27FC236}">
                  <a16:creationId xmlns:a16="http://schemas.microsoft.com/office/drawing/2014/main" id="{29A7F694-E207-4955-A5E0-5BAAB46E587A}"/>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45"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descr="JHKHJ">
              <a:extLst>
                <a:ext uri="{FF2B5EF4-FFF2-40B4-BE49-F238E27FC236}">
                  <a16:creationId xmlns:a16="http://schemas.microsoft.com/office/drawing/2014/main" id="{879ED9A7-E3D5-4B68-A284-8066DF2C0E8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90"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JHKHJ">
              <a:extLst>
                <a:ext uri="{FF2B5EF4-FFF2-40B4-BE49-F238E27FC236}">
                  <a16:creationId xmlns:a16="http://schemas.microsoft.com/office/drawing/2014/main" id="{DCC76A49-A245-4EB2-BEE3-59C70DF59CE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134"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descr="JHKHJ">
              <a:extLst>
                <a:ext uri="{FF2B5EF4-FFF2-40B4-BE49-F238E27FC236}">
                  <a16:creationId xmlns:a16="http://schemas.microsoft.com/office/drawing/2014/main" id="{7669CDBA-ABBF-4F1C-AABE-05DAEDD619D3}"/>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678"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descr="JHKHJ">
              <a:extLst>
                <a:ext uri="{FF2B5EF4-FFF2-40B4-BE49-F238E27FC236}">
                  <a16:creationId xmlns:a16="http://schemas.microsoft.com/office/drawing/2014/main" id="{70C8020C-D076-42C8-83AA-A7A4699D32A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223"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JHKHJ">
              <a:extLst>
                <a:ext uri="{FF2B5EF4-FFF2-40B4-BE49-F238E27FC236}">
                  <a16:creationId xmlns:a16="http://schemas.microsoft.com/office/drawing/2014/main" id="{C6F7D769-CBE3-4BC4-A175-EAA91ED06119}"/>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67"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JHKHJ">
              <a:extLst>
                <a:ext uri="{FF2B5EF4-FFF2-40B4-BE49-F238E27FC236}">
                  <a16:creationId xmlns:a16="http://schemas.microsoft.com/office/drawing/2014/main" id="{1BD51D46-1917-4194-AAA9-EB4F42643FF8}"/>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11" y="3974"/>
              <a:ext cx="594"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 name="Picture 5" descr="JHKHJ">
            <a:extLst>
              <a:ext uri="{FF2B5EF4-FFF2-40B4-BE49-F238E27FC236}">
                <a16:creationId xmlns:a16="http://schemas.microsoft.com/office/drawing/2014/main" id="{57E8E9C3-873B-4E82-B792-3E4D09D574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81200" y="6477000"/>
            <a:ext cx="707231" cy="55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9">
            <a:extLst>
              <a:ext uri="{FF2B5EF4-FFF2-40B4-BE49-F238E27FC236}">
                <a16:creationId xmlns:a16="http://schemas.microsoft.com/office/drawing/2014/main" id="{225BF4EA-053C-AF73-2E02-551686868B8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2249" r="12731"/>
          <a:stretch/>
        </p:blipFill>
        <p:spPr>
          <a:xfrm>
            <a:off x="8681111" y="2260555"/>
            <a:ext cx="2012785" cy="1930446"/>
          </a:xfrm>
          <a:prstGeom prst="ellipse">
            <a:avLst/>
          </a:prstGeom>
          <a:solidFill>
            <a:srgbClr val="FFFFFF">
              <a:shade val="85000"/>
            </a:srgbClr>
          </a:solidFill>
          <a:ln w="1587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04214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par>
                          <p:cTn id="13" fill="hold">
                            <p:stCondLst>
                              <p:cond delay="1250"/>
                            </p:stCondLst>
                            <p:childTnLst>
                              <p:par>
                                <p:cTn id="14" presetID="49" presetClass="entr" presetSubtype="0" decel="10000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750" fill="hold"/>
                                        <p:tgtEl>
                                          <p:spTgt spid="10"/>
                                        </p:tgtEl>
                                        <p:attrNameLst>
                                          <p:attrName>ppt_w</p:attrName>
                                        </p:attrNameLst>
                                      </p:cBhvr>
                                      <p:tavLst>
                                        <p:tav tm="0">
                                          <p:val>
                                            <p:fltVal val="0"/>
                                          </p:val>
                                        </p:tav>
                                        <p:tav tm="100000">
                                          <p:val>
                                            <p:strVal val="#ppt_w"/>
                                          </p:val>
                                        </p:tav>
                                      </p:tavLst>
                                    </p:anim>
                                    <p:anim calcmode="lin" valueType="num">
                                      <p:cBhvr>
                                        <p:cTn id="17" dur="750" fill="hold"/>
                                        <p:tgtEl>
                                          <p:spTgt spid="10"/>
                                        </p:tgtEl>
                                        <p:attrNameLst>
                                          <p:attrName>ppt_h</p:attrName>
                                        </p:attrNameLst>
                                      </p:cBhvr>
                                      <p:tavLst>
                                        <p:tav tm="0">
                                          <p:val>
                                            <p:fltVal val="0"/>
                                          </p:val>
                                        </p:tav>
                                        <p:tav tm="100000">
                                          <p:val>
                                            <p:strVal val="#ppt_h"/>
                                          </p:val>
                                        </p:tav>
                                      </p:tavLst>
                                    </p:anim>
                                    <p:anim calcmode="lin" valueType="num">
                                      <p:cBhvr>
                                        <p:cTn id="18" dur="750" fill="hold"/>
                                        <p:tgtEl>
                                          <p:spTgt spid="10"/>
                                        </p:tgtEl>
                                        <p:attrNameLst>
                                          <p:attrName>style.rotation</p:attrName>
                                        </p:attrNameLst>
                                      </p:cBhvr>
                                      <p:tavLst>
                                        <p:tav tm="0">
                                          <p:val>
                                            <p:fltVal val="360"/>
                                          </p:val>
                                        </p:tav>
                                        <p:tav tm="100000">
                                          <p:val>
                                            <p:fltVal val="0"/>
                                          </p:val>
                                        </p:tav>
                                      </p:tavLst>
                                    </p:anim>
                                    <p:animEffect transition="in" filter="fade">
                                      <p:cBhvr>
                                        <p:cTn id="19" dur="750"/>
                                        <p:tgtEl>
                                          <p:spTgt spid="10"/>
                                        </p:tgtEl>
                                      </p:cBhvr>
                                    </p:animEffect>
                                  </p:childTnLst>
                                </p:cTn>
                              </p:par>
                              <p:par>
                                <p:cTn id="20" presetID="49" presetClass="entr" presetSubtype="0" decel="100000" fill="hold" nodeType="withEffect">
                                  <p:stCondLst>
                                    <p:cond delay="25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 calcmode="lin" valueType="num">
                                      <p:cBhvr>
                                        <p:cTn id="24" dur="750" fill="hold"/>
                                        <p:tgtEl>
                                          <p:spTgt spid="9"/>
                                        </p:tgtEl>
                                        <p:attrNameLst>
                                          <p:attrName>style.rotation</p:attrName>
                                        </p:attrNameLst>
                                      </p:cBhvr>
                                      <p:tavLst>
                                        <p:tav tm="0">
                                          <p:val>
                                            <p:fltVal val="360"/>
                                          </p:val>
                                        </p:tav>
                                        <p:tav tm="100000">
                                          <p:val>
                                            <p:fltVal val="0"/>
                                          </p:val>
                                        </p:tav>
                                      </p:tavLst>
                                    </p:anim>
                                    <p:animEffect transition="in" filter="fade">
                                      <p:cBhvr>
                                        <p:cTn id="25" dur="750"/>
                                        <p:tgtEl>
                                          <p:spTgt spid="9"/>
                                        </p:tgtEl>
                                      </p:cBhvr>
                                    </p:animEffect>
                                  </p:childTnLst>
                                </p:cTn>
                              </p:par>
                              <p:par>
                                <p:cTn id="26" presetID="49" presetClass="entr" presetSubtype="0" decel="10000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 calcmode="lin" valueType="num">
                                      <p:cBhvr>
                                        <p:cTn id="28" dur="750" fill="hold"/>
                                        <p:tgtEl>
                                          <p:spTgt spid="6"/>
                                        </p:tgtEl>
                                        <p:attrNameLst>
                                          <p:attrName>ppt_w</p:attrName>
                                        </p:attrNameLst>
                                      </p:cBhvr>
                                      <p:tavLst>
                                        <p:tav tm="0">
                                          <p:val>
                                            <p:fltVal val="0"/>
                                          </p:val>
                                        </p:tav>
                                        <p:tav tm="100000">
                                          <p:val>
                                            <p:strVal val="#ppt_w"/>
                                          </p:val>
                                        </p:tav>
                                      </p:tavLst>
                                    </p:anim>
                                    <p:anim calcmode="lin" valueType="num">
                                      <p:cBhvr>
                                        <p:cTn id="29" dur="750" fill="hold"/>
                                        <p:tgtEl>
                                          <p:spTgt spid="6"/>
                                        </p:tgtEl>
                                        <p:attrNameLst>
                                          <p:attrName>ppt_h</p:attrName>
                                        </p:attrNameLst>
                                      </p:cBhvr>
                                      <p:tavLst>
                                        <p:tav tm="0">
                                          <p:val>
                                            <p:fltVal val="0"/>
                                          </p:val>
                                        </p:tav>
                                        <p:tav tm="100000">
                                          <p:val>
                                            <p:strVal val="#ppt_h"/>
                                          </p:val>
                                        </p:tav>
                                      </p:tavLst>
                                    </p:anim>
                                    <p:anim calcmode="lin" valueType="num">
                                      <p:cBhvr>
                                        <p:cTn id="30" dur="750" fill="hold"/>
                                        <p:tgtEl>
                                          <p:spTgt spid="6"/>
                                        </p:tgtEl>
                                        <p:attrNameLst>
                                          <p:attrName>style.rotation</p:attrName>
                                        </p:attrNameLst>
                                      </p:cBhvr>
                                      <p:tavLst>
                                        <p:tav tm="0">
                                          <p:val>
                                            <p:fltVal val="360"/>
                                          </p:val>
                                        </p:tav>
                                        <p:tav tm="100000">
                                          <p:val>
                                            <p:fltVal val="0"/>
                                          </p:val>
                                        </p:tav>
                                      </p:tavLst>
                                    </p:anim>
                                    <p:animEffect transition="in" filter="fade">
                                      <p:cBhvr>
                                        <p:cTn id="31" dur="750"/>
                                        <p:tgtEl>
                                          <p:spTgt spid="6"/>
                                        </p:tgtEl>
                                      </p:cBhvr>
                                    </p:animEffect>
                                  </p:childTnLst>
                                </p:cTn>
                              </p:par>
                              <p:par>
                                <p:cTn id="32" presetID="31" presetClass="entr" presetSubtype="0" fill="hold" nodeType="withEffect">
                                  <p:stCondLst>
                                    <p:cond delay="0"/>
                                  </p:stCondLst>
                                  <p:iterate type="lt">
                                    <p:tmPct val="5000"/>
                                  </p:iterate>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style.rotation</p:attrName>
                                        </p:attrNameLst>
                                      </p:cBhvr>
                                      <p:tavLst>
                                        <p:tav tm="0">
                                          <p:val>
                                            <p:fltVal val="90"/>
                                          </p:val>
                                        </p:tav>
                                        <p:tav tm="100000">
                                          <p:val>
                                            <p:fltVal val="0"/>
                                          </p:val>
                                        </p:tav>
                                      </p:tavLst>
                                    </p:anim>
                                    <p:animEffect transition="in" filter="fade">
                                      <p:cBhvr>
                                        <p:cTn id="37" dur="1000"/>
                                        <p:tgtEl>
                                          <p:spTgt spid="14"/>
                                        </p:tgtEl>
                                      </p:cBhvr>
                                    </p:animEffect>
                                  </p:childTnLst>
                                </p:cTn>
                              </p:par>
                              <p:par>
                                <p:cTn id="38" presetID="26" presetClass="emph" presetSubtype="0" repeatCount="10000" fill="hold" nodeType="withEffect">
                                  <p:stCondLst>
                                    <p:cond delay="0"/>
                                  </p:stCondLst>
                                  <p:iterate type="lt">
                                    <p:tmPct val="0"/>
                                  </p:iterate>
                                  <p:childTnLst>
                                    <p:animEffect transition="out" filter="fade">
                                      <p:cBhvr>
                                        <p:cTn id="39" dur="500" tmFilter="0, 0; .2, .5; .8, .5; 1, 0"/>
                                        <p:tgtEl>
                                          <p:spTgt spid="14"/>
                                        </p:tgtEl>
                                      </p:cBhvr>
                                    </p:animEffect>
                                    <p:animScale>
                                      <p:cBhvr>
                                        <p:cTn id="40" dur="250" autoRev="1" fill="hold"/>
                                        <p:tgtEl>
                                          <p:spTgt spid="14"/>
                                        </p:tgtEl>
                                      </p:cBhvr>
                                      <p:by x="105000" y="105000"/>
                                    </p:animScale>
                                  </p:childTnLst>
                                </p:cTn>
                              </p:par>
                              <p:par>
                                <p:cTn id="41" presetID="1" presetClass="mediacall" presetSubtype="0" fill="hold" nodeType="withEffect">
                                  <p:stCondLst>
                                    <p:cond delay="0"/>
                                  </p:stCondLst>
                                  <p:childTnLst>
                                    <p:cmd type="call" cmd="playFrom(0.0)">
                                      <p:cBhvr>
                                        <p:cTn id="42" dur="5778" fill="hold"/>
                                        <p:tgtEl>
                                          <p:spTgt spid="15"/>
                                        </p:tgtEl>
                                      </p:cBhvr>
                                    </p:cmd>
                                  </p:childTnLst>
                                </p:cTn>
                              </p:par>
                            </p:childTnLst>
                          </p:cTn>
                        </p:par>
                        <p:par>
                          <p:cTn id="43" fill="hold">
                            <p:stCondLst>
                              <p:cond delay="7028"/>
                            </p:stCondLst>
                            <p:childTnLst>
                              <p:par>
                                <p:cTn id="44" presetID="49" presetClass="entr" presetSubtype="0" decel="10000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750" fill="hold"/>
                                        <p:tgtEl>
                                          <p:spTgt spid="3"/>
                                        </p:tgtEl>
                                        <p:attrNameLst>
                                          <p:attrName>ppt_w</p:attrName>
                                        </p:attrNameLst>
                                      </p:cBhvr>
                                      <p:tavLst>
                                        <p:tav tm="0">
                                          <p:val>
                                            <p:fltVal val="0"/>
                                          </p:val>
                                        </p:tav>
                                        <p:tav tm="100000">
                                          <p:val>
                                            <p:strVal val="#ppt_w"/>
                                          </p:val>
                                        </p:tav>
                                      </p:tavLst>
                                    </p:anim>
                                    <p:anim calcmode="lin" valueType="num">
                                      <p:cBhvr>
                                        <p:cTn id="47" dur="750" fill="hold"/>
                                        <p:tgtEl>
                                          <p:spTgt spid="3"/>
                                        </p:tgtEl>
                                        <p:attrNameLst>
                                          <p:attrName>ppt_h</p:attrName>
                                        </p:attrNameLst>
                                      </p:cBhvr>
                                      <p:tavLst>
                                        <p:tav tm="0">
                                          <p:val>
                                            <p:fltVal val="0"/>
                                          </p:val>
                                        </p:tav>
                                        <p:tav tm="100000">
                                          <p:val>
                                            <p:strVal val="#ppt_h"/>
                                          </p:val>
                                        </p:tav>
                                      </p:tavLst>
                                    </p:anim>
                                    <p:anim calcmode="lin" valueType="num">
                                      <p:cBhvr>
                                        <p:cTn id="48" dur="750" fill="hold"/>
                                        <p:tgtEl>
                                          <p:spTgt spid="3"/>
                                        </p:tgtEl>
                                        <p:attrNameLst>
                                          <p:attrName>style.rotation</p:attrName>
                                        </p:attrNameLst>
                                      </p:cBhvr>
                                      <p:tavLst>
                                        <p:tav tm="0">
                                          <p:val>
                                            <p:fltVal val="360"/>
                                          </p:val>
                                        </p:tav>
                                        <p:tav tm="100000">
                                          <p:val>
                                            <p:fltVal val="0"/>
                                          </p:val>
                                        </p:tav>
                                      </p:tavLst>
                                    </p:anim>
                                    <p:animEffect transition="in" filter="fade">
                                      <p:cBhvr>
                                        <p:cTn id="49"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0" fill="hold" display="0">
                  <p:stCondLst>
                    <p:cond delay="indefinite"/>
                  </p:stCondLst>
                  <p:endCondLst>
                    <p:cond evt="onStopAudio" delay="0">
                      <p:tgtEl>
                        <p:sldTgt/>
                      </p:tgtEl>
                    </p:cond>
                  </p:endCondLst>
                </p:cTn>
                <p:tgtEl>
                  <p:spTgt spid="15"/>
                </p:tgtEl>
              </p:cMediaNode>
            </p:audio>
            <p:audio>
              <p:cMediaNode vol="80000">
                <p:cTn id="51" fill="remove"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2094" y="0"/>
            <a:ext cx="12258320" cy="7251700"/>
          </a:xfrm>
        </p:spPr>
      </p:pic>
      <p:sp>
        <p:nvSpPr>
          <p:cNvPr id="5" name="Rectangle 4"/>
          <p:cNvSpPr/>
          <p:nvPr/>
        </p:nvSpPr>
        <p:spPr>
          <a:xfrm rot="19786928">
            <a:off x="5237426" y="2737781"/>
            <a:ext cx="355995" cy="1095139"/>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rot="19786928">
            <a:off x="5389826" y="2890181"/>
            <a:ext cx="355995" cy="1095139"/>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reeform 6"/>
          <p:cNvSpPr/>
          <p:nvPr/>
        </p:nvSpPr>
        <p:spPr>
          <a:xfrm>
            <a:off x="5723723" y="2641600"/>
            <a:ext cx="283377" cy="940738"/>
          </a:xfrm>
          <a:custGeom>
            <a:avLst/>
            <a:gdLst>
              <a:gd name="connsiteX0" fmla="*/ 130977 w 283377"/>
              <a:gd name="connsiteY0" fmla="*/ 0 h 940738"/>
              <a:gd name="connsiteX1" fmla="*/ 143677 w 283377"/>
              <a:gd name="connsiteY1" fmla="*/ 889000 h 940738"/>
              <a:gd name="connsiteX2" fmla="*/ 156377 w 283377"/>
              <a:gd name="connsiteY2" fmla="*/ 774700 h 940738"/>
              <a:gd name="connsiteX3" fmla="*/ 169077 w 283377"/>
              <a:gd name="connsiteY3" fmla="*/ 698500 h 940738"/>
              <a:gd name="connsiteX4" fmla="*/ 143677 w 283377"/>
              <a:gd name="connsiteY4" fmla="*/ 292100 h 940738"/>
              <a:gd name="connsiteX5" fmla="*/ 130977 w 283377"/>
              <a:gd name="connsiteY5" fmla="*/ 254000 h 940738"/>
              <a:gd name="connsiteX6" fmla="*/ 105577 w 283377"/>
              <a:gd name="connsiteY6" fmla="*/ 203200 h 940738"/>
              <a:gd name="connsiteX7" fmla="*/ 92877 w 283377"/>
              <a:gd name="connsiteY7" fmla="*/ 165100 h 940738"/>
              <a:gd name="connsiteX8" fmla="*/ 67477 w 283377"/>
              <a:gd name="connsiteY8" fmla="*/ 127000 h 940738"/>
              <a:gd name="connsiteX9" fmla="*/ 42077 w 283377"/>
              <a:gd name="connsiteY9" fmla="*/ 50800 h 940738"/>
              <a:gd name="connsiteX10" fmla="*/ 3977 w 283377"/>
              <a:gd name="connsiteY10" fmla="*/ 12700 h 940738"/>
              <a:gd name="connsiteX11" fmla="*/ 118277 w 283377"/>
              <a:gd name="connsiteY11" fmla="*/ 25400 h 940738"/>
              <a:gd name="connsiteX12" fmla="*/ 169077 w 283377"/>
              <a:gd name="connsiteY12" fmla="*/ 101600 h 940738"/>
              <a:gd name="connsiteX13" fmla="*/ 232577 w 283377"/>
              <a:gd name="connsiteY13" fmla="*/ 241300 h 940738"/>
              <a:gd name="connsiteX14" fmla="*/ 245277 w 283377"/>
              <a:gd name="connsiteY14" fmla="*/ 292100 h 940738"/>
              <a:gd name="connsiteX15" fmla="*/ 283377 w 283377"/>
              <a:gd name="connsiteY15" fmla="*/ 533400 h 940738"/>
              <a:gd name="connsiteX16" fmla="*/ 270677 w 283377"/>
              <a:gd name="connsiteY16" fmla="*/ 876300 h 940738"/>
              <a:gd name="connsiteX17" fmla="*/ 232577 w 283377"/>
              <a:gd name="connsiteY17" fmla="*/ 927100 h 940738"/>
              <a:gd name="connsiteX18" fmla="*/ 143677 w 283377"/>
              <a:gd name="connsiteY18" fmla="*/ 939800 h 940738"/>
              <a:gd name="connsiteX19" fmla="*/ 54777 w 283377"/>
              <a:gd name="connsiteY19" fmla="*/ 939800 h 94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3377" h="940738">
                <a:moveTo>
                  <a:pt x="130977" y="0"/>
                </a:moveTo>
                <a:cubicBezTo>
                  <a:pt x="135210" y="296333"/>
                  <a:pt x="133965" y="592796"/>
                  <a:pt x="143677" y="889000"/>
                </a:cubicBezTo>
                <a:cubicBezTo>
                  <a:pt x="144933" y="927314"/>
                  <a:pt x="151311" y="812698"/>
                  <a:pt x="156377" y="774700"/>
                </a:cubicBezTo>
                <a:cubicBezTo>
                  <a:pt x="159780" y="749176"/>
                  <a:pt x="164844" y="723900"/>
                  <a:pt x="169077" y="698500"/>
                </a:cubicBezTo>
                <a:cubicBezTo>
                  <a:pt x="163672" y="552557"/>
                  <a:pt x="177281" y="426516"/>
                  <a:pt x="143677" y="292100"/>
                </a:cubicBezTo>
                <a:cubicBezTo>
                  <a:pt x="140430" y="279113"/>
                  <a:pt x="136250" y="266305"/>
                  <a:pt x="130977" y="254000"/>
                </a:cubicBezTo>
                <a:cubicBezTo>
                  <a:pt x="123519" y="236599"/>
                  <a:pt x="113035" y="220601"/>
                  <a:pt x="105577" y="203200"/>
                </a:cubicBezTo>
                <a:cubicBezTo>
                  <a:pt x="100304" y="190895"/>
                  <a:pt x="98864" y="177074"/>
                  <a:pt x="92877" y="165100"/>
                </a:cubicBezTo>
                <a:cubicBezTo>
                  <a:pt x="86051" y="151448"/>
                  <a:pt x="73676" y="140948"/>
                  <a:pt x="67477" y="127000"/>
                </a:cubicBezTo>
                <a:cubicBezTo>
                  <a:pt x="56603" y="102534"/>
                  <a:pt x="61009" y="69732"/>
                  <a:pt x="42077" y="50800"/>
                </a:cubicBezTo>
                <a:cubicBezTo>
                  <a:pt x="29377" y="38100"/>
                  <a:pt x="-13062" y="18380"/>
                  <a:pt x="3977" y="12700"/>
                </a:cubicBezTo>
                <a:cubicBezTo>
                  <a:pt x="40344" y="578"/>
                  <a:pt x="80177" y="21167"/>
                  <a:pt x="118277" y="25400"/>
                </a:cubicBezTo>
                <a:cubicBezTo>
                  <a:pt x="135210" y="50800"/>
                  <a:pt x="155425" y="74296"/>
                  <a:pt x="169077" y="101600"/>
                </a:cubicBezTo>
                <a:cubicBezTo>
                  <a:pt x="202601" y="168649"/>
                  <a:pt x="216128" y="183728"/>
                  <a:pt x="232577" y="241300"/>
                </a:cubicBezTo>
                <a:cubicBezTo>
                  <a:pt x="237372" y="258083"/>
                  <a:pt x="242688" y="274839"/>
                  <a:pt x="245277" y="292100"/>
                </a:cubicBezTo>
                <a:cubicBezTo>
                  <a:pt x="282178" y="538104"/>
                  <a:pt x="247161" y="424753"/>
                  <a:pt x="283377" y="533400"/>
                </a:cubicBezTo>
                <a:cubicBezTo>
                  <a:pt x="279144" y="647700"/>
                  <a:pt x="285314" y="762862"/>
                  <a:pt x="270677" y="876300"/>
                </a:cubicBezTo>
                <a:cubicBezTo>
                  <a:pt x="267968" y="897293"/>
                  <a:pt x="251509" y="917634"/>
                  <a:pt x="232577" y="927100"/>
                </a:cubicBezTo>
                <a:cubicBezTo>
                  <a:pt x="205803" y="940487"/>
                  <a:pt x="173535" y="937667"/>
                  <a:pt x="143677" y="939800"/>
                </a:cubicBezTo>
                <a:cubicBezTo>
                  <a:pt x="114119" y="941911"/>
                  <a:pt x="84410" y="939800"/>
                  <a:pt x="54777" y="939800"/>
                </a:cubicBezTo>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5448300" y="2476500"/>
            <a:ext cx="879026" cy="1358900"/>
          </a:xfrm>
          <a:custGeom>
            <a:avLst/>
            <a:gdLst>
              <a:gd name="connsiteX0" fmla="*/ 0 w 879026"/>
              <a:gd name="connsiteY0" fmla="*/ 165100 h 1358900"/>
              <a:gd name="connsiteX1" fmla="*/ 203200 w 879026"/>
              <a:gd name="connsiteY1" fmla="*/ 139700 h 1358900"/>
              <a:gd name="connsiteX2" fmla="*/ 88900 w 879026"/>
              <a:gd name="connsiteY2" fmla="*/ 127000 h 1358900"/>
              <a:gd name="connsiteX3" fmla="*/ 114300 w 879026"/>
              <a:gd name="connsiteY3" fmla="*/ 88900 h 1358900"/>
              <a:gd name="connsiteX4" fmla="*/ 165100 w 879026"/>
              <a:gd name="connsiteY4" fmla="*/ 63500 h 1358900"/>
              <a:gd name="connsiteX5" fmla="*/ 241300 w 879026"/>
              <a:gd name="connsiteY5" fmla="*/ 38100 h 1358900"/>
              <a:gd name="connsiteX6" fmla="*/ 279400 w 879026"/>
              <a:gd name="connsiteY6" fmla="*/ 25400 h 1358900"/>
              <a:gd name="connsiteX7" fmla="*/ 381000 w 879026"/>
              <a:gd name="connsiteY7" fmla="*/ 0 h 1358900"/>
              <a:gd name="connsiteX8" fmla="*/ 876300 w 879026"/>
              <a:gd name="connsiteY8" fmla="*/ 12700 h 1358900"/>
              <a:gd name="connsiteX9" fmla="*/ 838200 w 879026"/>
              <a:gd name="connsiteY9" fmla="*/ 25400 h 1358900"/>
              <a:gd name="connsiteX10" fmla="*/ 800100 w 879026"/>
              <a:gd name="connsiteY10" fmla="*/ 50800 h 1358900"/>
              <a:gd name="connsiteX11" fmla="*/ 762000 w 879026"/>
              <a:gd name="connsiteY11" fmla="*/ 139700 h 1358900"/>
              <a:gd name="connsiteX12" fmla="*/ 787400 w 879026"/>
              <a:gd name="connsiteY12" fmla="*/ 685800 h 1358900"/>
              <a:gd name="connsiteX13" fmla="*/ 762000 w 879026"/>
              <a:gd name="connsiteY13" fmla="*/ 825500 h 1358900"/>
              <a:gd name="connsiteX14" fmla="*/ 736600 w 879026"/>
              <a:gd name="connsiteY14" fmla="*/ 863600 h 1358900"/>
              <a:gd name="connsiteX15" fmla="*/ 711200 w 879026"/>
              <a:gd name="connsiteY15" fmla="*/ 977900 h 1358900"/>
              <a:gd name="connsiteX16" fmla="*/ 635000 w 879026"/>
              <a:gd name="connsiteY16" fmla="*/ 1041400 h 1358900"/>
              <a:gd name="connsiteX17" fmla="*/ 609600 w 879026"/>
              <a:gd name="connsiteY17" fmla="*/ 1079500 h 1358900"/>
              <a:gd name="connsiteX18" fmla="*/ 571500 w 879026"/>
              <a:gd name="connsiteY18" fmla="*/ 1130300 h 1358900"/>
              <a:gd name="connsiteX19" fmla="*/ 558800 w 879026"/>
              <a:gd name="connsiteY19" fmla="*/ 1308100 h 1358900"/>
              <a:gd name="connsiteX20" fmla="*/ 520700 w 879026"/>
              <a:gd name="connsiteY20" fmla="*/ 1333500 h 1358900"/>
              <a:gd name="connsiteX21" fmla="*/ 444500 w 879026"/>
              <a:gd name="connsiteY21" fmla="*/ 1358900 h 1358900"/>
              <a:gd name="connsiteX22" fmla="*/ 393700 w 879026"/>
              <a:gd name="connsiteY22" fmla="*/ 1320800 h 1358900"/>
              <a:gd name="connsiteX23" fmla="*/ 381000 w 879026"/>
              <a:gd name="connsiteY23" fmla="*/ 1257300 h 1358900"/>
              <a:gd name="connsiteX24" fmla="*/ 368300 w 879026"/>
              <a:gd name="connsiteY24" fmla="*/ 1219200 h 1358900"/>
              <a:gd name="connsiteX25" fmla="*/ 342900 w 879026"/>
              <a:gd name="connsiteY25" fmla="*/ 1104900 h 1358900"/>
              <a:gd name="connsiteX26" fmla="*/ 317500 w 879026"/>
              <a:gd name="connsiteY26" fmla="*/ 1066800 h 1358900"/>
              <a:gd name="connsiteX27" fmla="*/ 304800 w 879026"/>
              <a:gd name="connsiteY27" fmla="*/ 990600 h 1358900"/>
              <a:gd name="connsiteX28" fmla="*/ 279400 w 879026"/>
              <a:gd name="connsiteY28" fmla="*/ 914400 h 1358900"/>
              <a:gd name="connsiteX29" fmla="*/ 266700 w 879026"/>
              <a:gd name="connsiteY29" fmla="*/ 876300 h 1358900"/>
              <a:gd name="connsiteX30" fmla="*/ 228600 w 879026"/>
              <a:gd name="connsiteY30" fmla="*/ 749300 h 1358900"/>
              <a:gd name="connsiteX31" fmla="*/ 215900 w 879026"/>
              <a:gd name="connsiteY31" fmla="*/ 711200 h 1358900"/>
              <a:gd name="connsiteX32" fmla="*/ 203200 w 879026"/>
              <a:gd name="connsiteY32" fmla="*/ 647700 h 1358900"/>
              <a:gd name="connsiteX33" fmla="*/ 177800 w 879026"/>
              <a:gd name="connsiteY33" fmla="*/ 609600 h 1358900"/>
              <a:gd name="connsiteX34" fmla="*/ 152400 w 879026"/>
              <a:gd name="connsiteY34" fmla="*/ 520700 h 1358900"/>
              <a:gd name="connsiteX35" fmla="*/ 139700 w 879026"/>
              <a:gd name="connsiteY35" fmla="*/ 469900 h 1358900"/>
              <a:gd name="connsiteX36" fmla="*/ 127000 w 879026"/>
              <a:gd name="connsiteY36" fmla="*/ 431800 h 1358900"/>
              <a:gd name="connsiteX37" fmla="*/ 127000 w 879026"/>
              <a:gd name="connsiteY37" fmla="*/ 88900 h 135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79026" h="1358900">
                <a:moveTo>
                  <a:pt x="0" y="165100"/>
                </a:moveTo>
                <a:cubicBezTo>
                  <a:pt x="67733" y="156633"/>
                  <a:pt x="140459" y="166589"/>
                  <a:pt x="203200" y="139700"/>
                </a:cubicBezTo>
                <a:cubicBezTo>
                  <a:pt x="238435" y="124599"/>
                  <a:pt x="122184" y="146019"/>
                  <a:pt x="88900" y="127000"/>
                </a:cubicBezTo>
                <a:cubicBezTo>
                  <a:pt x="75648" y="119427"/>
                  <a:pt x="102574" y="98671"/>
                  <a:pt x="114300" y="88900"/>
                </a:cubicBezTo>
                <a:cubicBezTo>
                  <a:pt x="128844" y="76780"/>
                  <a:pt x="147522" y="70531"/>
                  <a:pt x="165100" y="63500"/>
                </a:cubicBezTo>
                <a:cubicBezTo>
                  <a:pt x="189959" y="53556"/>
                  <a:pt x="215900" y="46567"/>
                  <a:pt x="241300" y="38100"/>
                </a:cubicBezTo>
                <a:cubicBezTo>
                  <a:pt x="254000" y="33867"/>
                  <a:pt x="266273" y="28025"/>
                  <a:pt x="279400" y="25400"/>
                </a:cubicBezTo>
                <a:cubicBezTo>
                  <a:pt x="356027" y="10075"/>
                  <a:pt x="322422" y="19526"/>
                  <a:pt x="381000" y="0"/>
                </a:cubicBezTo>
                <a:cubicBezTo>
                  <a:pt x="546100" y="4233"/>
                  <a:pt x="711400" y="3539"/>
                  <a:pt x="876300" y="12700"/>
                </a:cubicBezTo>
                <a:cubicBezTo>
                  <a:pt x="889666" y="13443"/>
                  <a:pt x="850174" y="19413"/>
                  <a:pt x="838200" y="25400"/>
                </a:cubicBezTo>
                <a:cubicBezTo>
                  <a:pt x="824548" y="32226"/>
                  <a:pt x="812800" y="42333"/>
                  <a:pt x="800100" y="50800"/>
                </a:cubicBezTo>
                <a:cubicBezTo>
                  <a:pt x="779361" y="81908"/>
                  <a:pt x="762000" y="98695"/>
                  <a:pt x="762000" y="139700"/>
                </a:cubicBezTo>
                <a:cubicBezTo>
                  <a:pt x="762000" y="621979"/>
                  <a:pt x="722166" y="490097"/>
                  <a:pt x="787400" y="685800"/>
                </a:cubicBezTo>
                <a:cubicBezTo>
                  <a:pt x="784457" y="706401"/>
                  <a:pt x="774831" y="795560"/>
                  <a:pt x="762000" y="825500"/>
                </a:cubicBezTo>
                <a:cubicBezTo>
                  <a:pt x="755987" y="839529"/>
                  <a:pt x="745067" y="850900"/>
                  <a:pt x="736600" y="863600"/>
                </a:cubicBezTo>
                <a:cubicBezTo>
                  <a:pt x="735063" y="872820"/>
                  <a:pt x="725095" y="957057"/>
                  <a:pt x="711200" y="977900"/>
                </a:cubicBezTo>
                <a:cubicBezTo>
                  <a:pt x="691643" y="1007236"/>
                  <a:pt x="663113" y="1022658"/>
                  <a:pt x="635000" y="1041400"/>
                </a:cubicBezTo>
                <a:cubicBezTo>
                  <a:pt x="626533" y="1054100"/>
                  <a:pt x="618472" y="1067080"/>
                  <a:pt x="609600" y="1079500"/>
                </a:cubicBezTo>
                <a:cubicBezTo>
                  <a:pt x="597297" y="1096724"/>
                  <a:pt x="576092" y="1109637"/>
                  <a:pt x="571500" y="1130300"/>
                </a:cubicBezTo>
                <a:cubicBezTo>
                  <a:pt x="558610" y="1188303"/>
                  <a:pt x="573211" y="1250456"/>
                  <a:pt x="558800" y="1308100"/>
                </a:cubicBezTo>
                <a:cubicBezTo>
                  <a:pt x="555098" y="1322908"/>
                  <a:pt x="534648" y="1327301"/>
                  <a:pt x="520700" y="1333500"/>
                </a:cubicBezTo>
                <a:cubicBezTo>
                  <a:pt x="496234" y="1344374"/>
                  <a:pt x="444500" y="1358900"/>
                  <a:pt x="444500" y="1358900"/>
                </a:cubicBezTo>
                <a:cubicBezTo>
                  <a:pt x="427567" y="1346200"/>
                  <a:pt x="404918" y="1338749"/>
                  <a:pt x="393700" y="1320800"/>
                </a:cubicBezTo>
                <a:cubicBezTo>
                  <a:pt x="382260" y="1302495"/>
                  <a:pt x="386235" y="1278241"/>
                  <a:pt x="381000" y="1257300"/>
                </a:cubicBezTo>
                <a:cubicBezTo>
                  <a:pt x="377753" y="1244313"/>
                  <a:pt x="371204" y="1232268"/>
                  <a:pt x="368300" y="1219200"/>
                </a:cubicBezTo>
                <a:cubicBezTo>
                  <a:pt x="360496" y="1184080"/>
                  <a:pt x="360054" y="1139207"/>
                  <a:pt x="342900" y="1104900"/>
                </a:cubicBezTo>
                <a:cubicBezTo>
                  <a:pt x="336074" y="1091248"/>
                  <a:pt x="325967" y="1079500"/>
                  <a:pt x="317500" y="1066800"/>
                </a:cubicBezTo>
                <a:cubicBezTo>
                  <a:pt x="313267" y="1041400"/>
                  <a:pt x="311045" y="1015582"/>
                  <a:pt x="304800" y="990600"/>
                </a:cubicBezTo>
                <a:cubicBezTo>
                  <a:pt x="298306" y="964625"/>
                  <a:pt x="287867" y="939800"/>
                  <a:pt x="279400" y="914400"/>
                </a:cubicBezTo>
                <a:cubicBezTo>
                  <a:pt x="275167" y="901700"/>
                  <a:pt x="269947" y="889287"/>
                  <a:pt x="266700" y="876300"/>
                </a:cubicBezTo>
                <a:cubicBezTo>
                  <a:pt x="247506" y="799525"/>
                  <a:pt x="259520" y="842059"/>
                  <a:pt x="228600" y="749300"/>
                </a:cubicBezTo>
                <a:cubicBezTo>
                  <a:pt x="224367" y="736600"/>
                  <a:pt x="218525" y="724327"/>
                  <a:pt x="215900" y="711200"/>
                </a:cubicBezTo>
                <a:cubicBezTo>
                  <a:pt x="211667" y="690033"/>
                  <a:pt x="210779" y="667911"/>
                  <a:pt x="203200" y="647700"/>
                </a:cubicBezTo>
                <a:cubicBezTo>
                  <a:pt x="197841" y="633408"/>
                  <a:pt x="186267" y="622300"/>
                  <a:pt x="177800" y="609600"/>
                </a:cubicBezTo>
                <a:cubicBezTo>
                  <a:pt x="138098" y="450791"/>
                  <a:pt x="188839" y="648237"/>
                  <a:pt x="152400" y="520700"/>
                </a:cubicBezTo>
                <a:cubicBezTo>
                  <a:pt x="147605" y="503917"/>
                  <a:pt x="144495" y="486683"/>
                  <a:pt x="139700" y="469900"/>
                </a:cubicBezTo>
                <a:cubicBezTo>
                  <a:pt x="136022" y="457028"/>
                  <a:pt x="127446" y="445180"/>
                  <a:pt x="127000" y="431800"/>
                </a:cubicBezTo>
                <a:cubicBezTo>
                  <a:pt x="123192" y="317563"/>
                  <a:pt x="127000" y="203200"/>
                  <a:pt x="127000" y="88900"/>
                </a:cubicBezTo>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5715000" y="3365500"/>
            <a:ext cx="406400" cy="635000"/>
          </a:xfrm>
          <a:custGeom>
            <a:avLst/>
            <a:gdLst>
              <a:gd name="connsiteX0" fmla="*/ 406400 w 406400"/>
              <a:gd name="connsiteY0" fmla="*/ 330200 h 635000"/>
              <a:gd name="connsiteX1" fmla="*/ 317500 w 406400"/>
              <a:gd name="connsiteY1" fmla="*/ 431800 h 635000"/>
              <a:gd name="connsiteX2" fmla="*/ 279400 w 406400"/>
              <a:gd name="connsiteY2" fmla="*/ 546100 h 635000"/>
              <a:gd name="connsiteX3" fmla="*/ 266700 w 406400"/>
              <a:gd name="connsiteY3" fmla="*/ 584200 h 635000"/>
              <a:gd name="connsiteX4" fmla="*/ 215900 w 406400"/>
              <a:gd name="connsiteY4" fmla="*/ 622300 h 635000"/>
              <a:gd name="connsiteX5" fmla="*/ 177800 w 406400"/>
              <a:gd name="connsiteY5" fmla="*/ 635000 h 635000"/>
              <a:gd name="connsiteX6" fmla="*/ 127000 w 406400"/>
              <a:gd name="connsiteY6" fmla="*/ 622300 h 635000"/>
              <a:gd name="connsiteX7" fmla="*/ 114300 w 406400"/>
              <a:gd name="connsiteY7" fmla="*/ 584200 h 635000"/>
              <a:gd name="connsiteX8" fmla="*/ 76200 w 406400"/>
              <a:gd name="connsiteY8" fmla="*/ 558800 h 635000"/>
              <a:gd name="connsiteX9" fmla="*/ 63500 w 406400"/>
              <a:gd name="connsiteY9" fmla="*/ 520700 h 635000"/>
              <a:gd name="connsiteX10" fmla="*/ 38100 w 406400"/>
              <a:gd name="connsiteY10" fmla="*/ 469900 h 635000"/>
              <a:gd name="connsiteX11" fmla="*/ 0 w 406400"/>
              <a:gd name="connsiteY11" fmla="*/ 355600 h 635000"/>
              <a:gd name="connsiteX12" fmla="*/ 12700 w 406400"/>
              <a:gd name="connsiteY12" fmla="*/ 177800 h 635000"/>
              <a:gd name="connsiteX13" fmla="*/ 38100 w 406400"/>
              <a:gd name="connsiteY13" fmla="*/ 139700 h 635000"/>
              <a:gd name="connsiteX14" fmla="*/ 50800 w 406400"/>
              <a:gd name="connsiteY14" fmla="*/ 101600 h 635000"/>
              <a:gd name="connsiteX15" fmla="*/ 114300 w 406400"/>
              <a:gd name="connsiteY15" fmla="*/ 25400 h 635000"/>
              <a:gd name="connsiteX16" fmla="*/ 165100 w 406400"/>
              <a:gd name="connsiteY16" fmla="*/ 0 h 635000"/>
              <a:gd name="connsiteX17" fmla="*/ 330200 w 406400"/>
              <a:gd name="connsiteY17" fmla="*/ 25400 h 635000"/>
              <a:gd name="connsiteX18" fmla="*/ 368300 w 406400"/>
              <a:gd name="connsiteY18" fmla="*/ 38100 h 635000"/>
              <a:gd name="connsiteX19" fmla="*/ 406400 w 406400"/>
              <a:gd name="connsiteY19" fmla="*/ 63500 h 635000"/>
              <a:gd name="connsiteX20" fmla="*/ 406400 w 406400"/>
              <a:gd name="connsiteY20" fmla="*/ 33020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6400" h="635000">
                <a:moveTo>
                  <a:pt x="406400" y="330200"/>
                </a:moveTo>
                <a:cubicBezTo>
                  <a:pt x="381534" y="355066"/>
                  <a:pt x="334302" y="393996"/>
                  <a:pt x="317500" y="431800"/>
                </a:cubicBezTo>
                <a:lnTo>
                  <a:pt x="279400" y="546100"/>
                </a:lnTo>
                <a:cubicBezTo>
                  <a:pt x="275167" y="558800"/>
                  <a:pt x="277410" y="576168"/>
                  <a:pt x="266700" y="584200"/>
                </a:cubicBezTo>
                <a:cubicBezTo>
                  <a:pt x="249767" y="596900"/>
                  <a:pt x="234278" y="611798"/>
                  <a:pt x="215900" y="622300"/>
                </a:cubicBezTo>
                <a:cubicBezTo>
                  <a:pt x="204277" y="628942"/>
                  <a:pt x="190500" y="630767"/>
                  <a:pt x="177800" y="635000"/>
                </a:cubicBezTo>
                <a:cubicBezTo>
                  <a:pt x="160867" y="630767"/>
                  <a:pt x="140630" y="633204"/>
                  <a:pt x="127000" y="622300"/>
                </a:cubicBezTo>
                <a:cubicBezTo>
                  <a:pt x="116547" y="613937"/>
                  <a:pt x="122663" y="594653"/>
                  <a:pt x="114300" y="584200"/>
                </a:cubicBezTo>
                <a:cubicBezTo>
                  <a:pt x="104765" y="572281"/>
                  <a:pt x="88900" y="567267"/>
                  <a:pt x="76200" y="558800"/>
                </a:cubicBezTo>
                <a:cubicBezTo>
                  <a:pt x="71967" y="546100"/>
                  <a:pt x="68773" y="533005"/>
                  <a:pt x="63500" y="520700"/>
                </a:cubicBezTo>
                <a:cubicBezTo>
                  <a:pt x="56042" y="503299"/>
                  <a:pt x="43540" y="488034"/>
                  <a:pt x="38100" y="469900"/>
                </a:cubicBezTo>
                <a:cubicBezTo>
                  <a:pt x="768" y="345460"/>
                  <a:pt x="52797" y="434795"/>
                  <a:pt x="0" y="355600"/>
                </a:cubicBezTo>
                <a:cubicBezTo>
                  <a:pt x="4233" y="296333"/>
                  <a:pt x="2374" y="236314"/>
                  <a:pt x="12700" y="177800"/>
                </a:cubicBezTo>
                <a:cubicBezTo>
                  <a:pt x="15353" y="162769"/>
                  <a:pt x="31274" y="153352"/>
                  <a:pt x="38100" y="139700"/>
                </a:cubicBezTo>
                <a:cubicBezTo>
                  <a:pt x="44087" y="127726"/>
                  <a:pt x="44813" y="113574"/>
                  <a:pt x="50800" y="101600"/>
                </a:cubicBezTo>
                <a:cubicBezTo>
                  <a:pt x="63177" y="76846"/>
                  <a:pt x="92454" y="41004"/>
                  <a:pt x="114300" y="25400"/>
                </a:cubicBezTo>
                <a:cubicBezTo>
                  <a:pt x="129706" y="14396"/>
                  <a:pt x="148167" y="8467"/>
                  <a:pt x="165100" y="0"/>
                </a:cubicBezTo>
                <a:cubicBezTo>
                  <a:pt x="220133" y="8467"/>
                  <a:pt x="275473" y="15139"/>
                  <a:pt x="330200" y="25400"/>
                </a:cubicBezTo>
                <a:cubicBezTo>
                  <a:pt x="343358" y="27867"/>
                  <a:pt x="356326" y="32113"/>
                  <a:pt x="368300" y="38100"/>
                </a:cubicBezTo>
                <a:cubicBezTo>
                  <a:pt x="381952" y="44926"/>
                  <a:pt x="393700" y="55033"/>
                  <a:pt x="406400" y="63500"/>
                </a:cubicBezTo>
                <a:cubicBezTo>
                  <a:pt x="392457" y="300530"/>
                  <a:pt x="393700" y="207309"/>
                  <a:pt x="406400" y="330200"/>
                </a:cubicBezTo>
                <a:close/>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reeform 9"/>
          <p:cNvSpPr/>
          <p:nvPr/>
        </p:nvSpPr>
        <p:spPr>
          <a:xfrm>
            <a:off x="5575229" y="2437882"/>
            <a:ext cx="495371" cy="140218"/>
          </a:xfrm>
          <a:custGeom>
            <a:avLst/>
            <a:gdLst>
              <a:gd name="connsiteX0" fmla="*/ 71 w 495371"/>
              <a:gd name="connsiteY0" fmla="*/ 140218 h 140218"/>
              <a:gd name="connsiteX1" fmla="*/ 63571 w 495371"/>
              <a:gd name="connsiteY1" fmla="*/ 127518 h 140218"/>
              <a:gd name="connsiteX2" fmla="*/ 101671 w 495371"/>
              <a:gd name="connsiteY2" fmla="*/ 102118 h 140218"/>
              <a:gd name="connsiteX3" fmla="*/ 50871 w 495371"/>
              <a:gd name="connsiteY3" fmla="*/ 76718 h 140218"/>
              <a:gd name="connsiteX4" fmla="*/ 88971 w 495371"/>
              <a:gd name="connsiteY4" fmla="*/ 64018 h 140218"/>
              <a:gd name="connsiteX5" fmla="*/ 495371 w 495371"/>
              <a:gd name="connsiteY5" fmla="*/ 38618 h 140218"/>
              <a:gd name="connsiteX6" fmla="*/ 431871 w 495371"/>
              <a:gd name="connsiteY6" fmla="*/ 25918 h 140218"/>
              <a:gd name="connsiteX7" fmla="*/ 393771 w 495371"/>
              <a:gd name="connsiteY7" fmla="*/ 518 h 140218"/>
              <a:gd name="connsiteX8" fmla="*/ 292171 w 495371"/>
              <a:gd name="connsiteY8" fmla="*/ 13218 h 140218"/>
              <a:gd name="connsiteX9" fmla="*/ 215971 w 495371"/>
              <a:gd name="connsiteY9" fmla="*/ 64018 h 140218"/>
              <a:gd name="connsiteX10" fmla="*/ 101671 w 495371"/>
              <a:gd name="connsiteY10" fmla="*/ 102118 h 140218"/>
              <a:gd name="connsiteX11" fmla="*/ 50871 w 495371"/>
              <a:gd name="connsiteY11" fmla="*/ 127518 h 140218"/>
              <a:gd name="connsiteX12" fmla="*/ 71 w 495371"/>
              <a:gd name="connsiteY12" fmla="*/ 140218 h 14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5371" h="140218">
                <a:moveTo>
                  <a:pt x="71" y="140218"/>
                </a:moveTo>
                <a:cubicBezTo>
                  <a:pt x="2188" y="140218"/>
                  <a:pt x="43360" y="135097"/>
                  <a:pt x="63571" y="127518"/>
                </a:cubicBezTo>
                <a:cubicBezTo>
                  <a:pt x="77863" y="122159"/>
                  <a:pt x="105373" y="116926"/>
                  <a:pt x="101671" y="102118"/>
                </a:cubicBezTo>
                <a:cubicBezTo>
                  <a:pt x="97079" y="83751"/>
                  <a:pt x="67804" y="85185"/>
                  <a:pt x="50871" y="76718"/>
                </a:cubicBezTo>
                <a:cubicBezTo>
                  <a:pt x="63571" y="72485"/>
                  <a:pt x="76099" y="67696"/>
                  <a:pt x="88971" y="64018"/>
                </a:cubicBezTo>
                <a:cubicBezTo>
                  <a:pt x="231143" y="23397"/>
                  <a:pt x="283345" y="46190"/>
                  <a:pt x="495371" y="38618"/>
                </a:cubicBezTo>
                <a:cubicBezTo>
                  <a:pt x="474204" y="34385"/>
                  <a:pt x="452082" y="33497"/>
                  <a:pt x="431871" y="25918"/>
                </a:cubicBezTo>
                <a:cubicBezTo>
                  <a:pt x="417579" y="20559"/>
                  <a:pt x="408972" y="1900"/>
                  <a:pt x="393771" y="518"/>
                </a:cubicBezTo>
                <a:cubicBezTo>
                  <a:pt x="359781" y="-2572"/>
                  <a:pt x="326038" y="8985"/>
                  <a:pt x="292171" y="13218"/>
                </a:cubicBezTo>
                <a:cubicBezTo>
                  <a:pt x="166125" y="55233"/>
                  <a:pt x="358669" y="-15259"/>
                  <a:pt x="215971" y="64018"/>
                </a:cubicBezTo>
                <a:cubicBezTo>
                  <a:pt x="101671" y="127518"/>
                  <a:pt x="177871" y="64018"/>
                  <a:pt x="101671" y="102118"/>
                </a:cubicBezTo>
                <a:cubicBezTo>
                  <a:pt x="84738" y="110585"/>
                  <a:pt x="65654" y="115691"/>
                  <a:pt x="50871" y="127518"/>
                </a:cubicBezTo>
                <a:cubicBezTo>
                  <a:pt x="43479" y="133431"/>
                  <a:pt x="-2046" y="140218"/>
                  <a:pt x="71" y="140218"/>
                </a:cubicBezTo>
                <a:close/>
              </a:path>
            </a:pathLst>
          </a:cu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rot="17511849">
            <a:off x="4603164" y="3496929"/>
            <a:ext cx="556514" cy="1095139"/>
          </a:xfrm>
          <a:prstGeom prst="rect">
            <a:avLst/>
          </a:prstGeom>
          <a:solidFill>
            <a:srgbClr val="910E07"/>
          </a:solidFill>
          <a:ln>
            <a:solidFill>
              <a:srgbClr val="910D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rot="14547432">
            <a:off x="4707768" y="4535803"/>
            <a:ext cx="556514" cy="1095139"/>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rot="10800000">
            <a:off x="5779866" y="5137325"/>
            <a:ext cx="454465" cy="1225374"/>
          </a:xfrm>
          <a:prstGeom prst="rect">
            <a:avLst/>
          </a:prstGeom>
          <a:solidFill>
            <a:srgbClr val="910E07"/>
          </a:solidFill>
          <a:ln>
            <a:solidFill>
              <a:srgbClr val="910D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rot="7336185">
            <a:off x="6829786" y="4498822"/>
            <a:ext cx="556514" cy="1290271"/>
          </a:xfrm>
          <a:prstGeom prst="rect">
            <a:avLst/>
          </a:prstGeom>
          <a:solidFill>
            <a:srgbClr val="A97000"/>
          </a:solidFill>
          <a:ln>
            <a:solidFill>
              <a:srgbClr val="A97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rot="2611500">
            <a:off x="6633855" y="2934625"/>
            <a:ext cx="556514" cy="1382447"/>
          </a:xfrm>
          <a:prstGeom prst="rect">
            <a:avLst/>
          </a:prstGeom>
          <a:solidFill>
            <a:srgbClr val="910E07"/>
          </a:solidFill>
          <a:ln>
            <a:solidFill>
              <a:srgbClr val="910D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3223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98437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Mất</a:t>
              </a: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580620" y="2074570"/>
              <a:ext cx="2025648" cy="9971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Tràng</a:t>
              </a:r>
              <a:r>
                <a:rPr kumimoji="0" lang="en-US" sz="2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pháo</a:t>
              </a:r>
              <a:r>
                <a:rPr kumimoji="0" lang="en-US" sz="2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5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tay</a:t>
              </a:r>
              <a:endParaRPr kumimoji="0" lang="vi-VN" sz="25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19634" y="970235"/>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TRÀNG PHÁO TAY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91458" y="2114277"/>
              <a:ext cx="2025648" cy="1032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Hai </a:t>
              </a:r>
              <a:r>
                <a:rPr kumimoji="0" lang="en-US" sz="2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món</a:t>
              </a:r>
              <a:r>
                <a:rPr kumimoji="0" lang="en-US"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vi-VN"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20450385">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Quà</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9112700" y="3484948"/>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GB"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may </a:t>
              </a: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774060" y="216663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588880" y="37319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077389" y="373190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438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AEC3B64-B7B5-798C-29AE-83081295A20C}"/>
              </a:ext>
            </a:extLst>
          </p:cNvPr>
          <p:cNvSpPr txBox="1"/>
          <p:nvPr/>
        </p:nvSpPr>
        <p:spPr>
          <a:xfrm>
            <a:off x="1433698" y="0"/>
            <a:ext cx="10646542"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glow rad="139700">
                    <a:srgbClr val="F3771A">
                      <a:satMod val="175000"/>
                      <a:alpha val="40000"/>
                    </a:srgbClr>
                  </a:glow>
                  <a:innerShdw blurRad="63500" dist="50800" dir="8100000">
                    <a:prstClr val="black">
                      <a:alpha val="50000"/>
                    </a:prstClr>
                  </a:innerShdw>
                </a:effectLst>
                <a:uLnTx/>
                <a:uFillTx/>
                <a:latin typeface="Times New Roman" pitchFamily="18" charset="0"/>
                <a:ea typeface="+mn-ea"/>
                <a:cs typeface="Times New Roman" pitchFamily="18" charset="0"/>
              </a:rPr>
              <a:t>TIẾT 1 - BÀI 15: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00FF"/>
                </a:solidFill>
                <a:effectLst>
                  <a:glow rad="139700">
                    <a:srgbClr val="F3771A">
                      <a:satMod val="175000"/>
                      <a:alpha val="40000"/>
                    </a:srgbClr>
                  </a:glow>
                  <a:innerShdw blurRad="63500" dist="50800" dir="8100000">
                    <a:prstClr val="black">
                      <a:alpha val="50000"/>
                    </a:prstClr>
                  </a:innerShdw>
                </a:effectLst>
                <a:uLnTx/>
                <a:uFillTx/>
                <a:latin typeface="Times New Roman" pitchFamily="18" charset="0"/>
                <a:ea typeface="+mn-ea"/>
                <a:cs typeface="Times New Roman" pitchFamily="18" charset="0"/>
              </a:rPr>
              <a:t> ÁP SUẤT TRÊN MỘT BỀ MẶT</a:t>
            </a:r>
          </a:p>
        </p:txBody>
      </p:sp>
      <p:grpSp>
        <p:nvGrpSpPr>
          <p:cNvPr id="2" name="Group 11">
            <a:extLst>
              <a:ext uri="{FF2B5EF4-FFF2-40B4-BE49-F238E27FC236}">
                <a16:creationId xmlns:a16="http://schemas.microsoft.com/office/drawing/2014/main" id="{A6F496C8-8F64-D9B3-765C-194019BC83D0}"/>
              </a:ext>
            </a:extLst>
          </p:cNvPr>
          <p:cNvGrpSpPr>
            <a:grpSpLocks/>
          </p:cNvGrpSpPr>
          <p:nvPr/>
        </p:nvGrpSpPr>
        <p:grpSpPr bwMode="auto">
          <a:xfrm>
            <a:off x="3129280" y="1910080"/>
            <a:ext cx="8950960" cy="5050943"/>
            <a:chOff x="0" y="0"/>
            <a:chExt cx="5856" cy="3779"/>
          </a:xfrm>
        </p:grpSpPr>
        <p:pic>
          <p:nvPicPr>
            <p:cNvPr id="3" name="Picture 3" descr="images746401_Lun_mat_duong">
              <a:extLst>
                <a:ext uri="{FF2B5EF4-FFF2-40B4-BE49-F238E27FC236}">
                  <a16:creationId xmlns:a16="http://schemas.microsoft.com/office/drawing/2014/main" id="{BE687C44-BC90-6F2C-FEF5-1ABD5B0F52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97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7">
              <a:extLst>
                <a:ext uri="{FF2B5EF4-FFF2-40B4-BE49-F238E27FC236}">
                  <a16:creationId xmlns:a16="http://schemas.microsoft.com/office/drawing/2014/main" id="{F3FEDE49-369F-FE05-8A6D-43B5352CFFE5}"/>
                </a:ext>
              </a:extLst>
            </p:cNvPr>
            <p:cNvGrpSpPr>
              <a:grpSpLocks/>
            </p:cNvGrpSpPr>
            <p:nvPr/>
          </p:nvGrpSpPr>
          <p:grpSpPr bwMode="auto">
            <a:xfrm>
              <a:off x="0" y="0"/>
              <a:ext cx="2880" cy="3779"/>
              <a:chOff x="0" y="0"/>
              <a:chExt cx="5760" cy="3948"/>
            </a:xfrm>
          </p:grpSpPr>
          <p:pic>
            <p:nvPicPr>
              <p:cNvPr id="5" name="Picture 8" descr="Ngắm những con đường mùa thu lãng mạn nhất thế giới 1">
                <a:extLst>
                  <a:ext uri="{FF2B5EF4-FFF2-40B4-BE49-F238E27FC236}">
                    <a16:creationId xmlns:a16="http://schemas.microsoft.com/office/drawing/2014/main" id="{60E6C893-C0B2-6C70-F21D-D952380E7A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8EE2549C-666C-D1D2-112D-E7B39E038254}"/>
                  </a:ext>
                </a:extLst>
              </p:cNvPr>
              <p:cNvSpPr txBox="1">
                <a:spLocks noChangeArrowheads="1"/>
              </p:cNvSpPr>
              <p:nvPr/>
            </p:nvSpPr>
            <p:spPr bwMode="auto">
              <a:xfrm>
                <a:off x="0" y="3696"/>
                <a:ext cx="57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endParaRPr kumimoji="0" lang="vi-VN" altLang="en-US" sz="24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Tree>
    <p:extLst>
      <p:ext uri="{BB962C8B-B14F-4D97-AF65-F5344CB8AC3E}">
        <p14:creationId xmlns:p14="http://schemas.microsoft.com/office/powerpoint/2010/main" val="345532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fontAlgn="base">
              <a:spcBef>
                <a:spcPct val="20000"/>
              </a:spcBef>
              <a:spcAft>
                <a:spcPct val="0"/>
              </a:spcAft>
            </a:pPr>
            <a:endParaRPr kumimoji="0" lang="en-US"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a:p>
            <a:pPr marL="342900" lvl="0" indent="-342900" fontAlgn="base">
              <a:spcBef>
                <a:spcPct val="20000"/>
              </a:spcBef>
              <a:spcAft>
                <a:spcPct val="0"/>
              </a:spcAft>
            </a:pPr>
            <a:r>
              <a:rPr kumimoji="0" lang="vi-VN"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Câu </a:t>
            </a:r>
            <a:r>
              <a:rPr kumimoji="0" lang="en-US" sz="2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1</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r>
              <a:rPr lang="en-US" altLang="en-US" sz="3200" i="1" kern="0" dirty="0">
                <a:solidFill>
                  <a:srgbClr val="333399"/>
                </a:solidFill>
                <a:latin typeface="Arial"/>
              </a:rPr>
              <a:t> </a:t>
            </a:r>
            <a:r>
              <a:rPr lang="en-US" altLang="en-US" sz="3200" b="1" i="1" kern="0" dirty="0" err="1">
                <a:solidFill>
                  <a:srgbClr val="333399"/>
                </a:solidFill>
                <a:latin typeface="Arial"/>
              </a:rPr>
              <a:t>Một</a:t>
            </a:r>
            <a:r>
              <a:rPr lang="en-US" altLang="en-US" sz="3200" b="1" i="1" kern="0" dirty="0">
                <a:solidFill>
                  <a:srgbClr val="333399"/>
                </a:solidFill>
                <a:latin typeface="Arial"/>
              </a:rPr>
              <a:t> </a:t>
            </a:r>
            <a:r>
              <a:rPr lang="en-US" altLang="en-US" sz="3200" b="1" i="1" kern="0" dirty="0" err="1">
                <a:solidFill>
                  <a:srgbClr val="333399"/>
                </a:solidFill>
                <a:latin typeface="Arial"/>
              </a:rPr>
              <a:t>vật</a:t>
            </a:r>
            <a:r>
              <a:rPr lang="en-US" altLang="en-US" sz="3200" b="1" i="1" kern="0" dirty="0">
                <a:solidFill>
                  <a:srgbClr val="333399"/>
                </a:solidFill>
                <a:latin typeface="Arial"/>
              </a:rPr>
              <a:t> </a:t>
            </a:r>
            <a:r>
              <a:rPr lang="en-US" altLang="en-US" sz="3200" b="1" i="1" kern="0" dirty="0" err="1">
                <a:solidFill>
                  <a:srgbClr val="333399"/>
                </a:solidFill>
                <a:latin typeface="Arial"/>
              </a:rPr>
              <a:t>có</a:t>
            </a:r>
            <a:r>
              <a:rPr lang="en-US" altLang="en-US" sz="3200" b="1" i="1" kern="0" dirty="0">
                <a:solidFill>
                  <a:srgbClr val="333399"/>
                </a:solidFill>
                <a:latin typeface="Arial"/>
              </a:rPr>
              <a:t> </a:t>
            </a:r>
            <a:r>
              <a:rPr lang="en-US" altLang="en-US" sz="3200" b="1" i="1" kern="0" dirty="0" err="1">
                <a:solidFill>
                  <a:srgbClr val="333399"/>
                </a:solidFill>
                <a:latin typeface="Arial"/>
              </a:rPr>
              <a:t>trọng</a:t>
            </a:r>
            <a:r>
              <a:rPr lang="en-US" altLang="en-US" sz="3200" b="1" i="1" kern="0" dirty="0">
                <a:solidFill>
                  <a:srgbClr val="333399"/>
                </a:solidFill>
                <a:latin typeface="Arial"/>
              </a:rPr>
              <a:t> </a:t>
            </a:r>
            <a:r>
              <a:rPr lang="en-US" altLang="en-US" sz="3200" b="1" i="1" kern="0" dirty="0" err="1">
                <a:solidFill>
                  <a:srgbClr val="333399"/>
                </a:solidFill>
                <a:latin typeface="Arial"/>
              </a:rPr>
              <a:t>lượng</a:t>
            </a:r>
            <a:r>
              <a:rPr lang="en-US" altLang="en-US" sz="3200" b="1" i="1" kern="0" dirty="0">
                <a:solidFill>
                  <a:srgbClr val="333399"/>
                </a:solidFill>
                <a:latin typeface="Arial"/>
              </a:rPr>
              <a:t> 500N </a:t>
            </a:r>
            <a:r>
              <a:rPr lang="en-US" altLang="en-US" sz="3200" b="1" i="1" kern="0" dirty="0" err="1">
                <a:solidFill>
                  <a:srgbClr val="333399"/>
                </a:solidFill>
                <a:latin typeface="Arial"/>
              </a:rPr>
              <a:t>đặt</a:t>
            </a:r>
            <a:r>
              <a:rPr lang="en-US" altLang="en-US" sz="3200" b="1" i="1" kern="0" dirty="0">
                <a:solidFill>
                  <a:srgbClr val="333399"/>
                </a:solidFill>
                <a:latin typeface="Arial"/>
              </a:rPr>
              <a:t> </a:t>
            </a:r>
            <a:r>
              <a:rPr lang="en-US" altLang="en-US" sz="3200" b="1" i="1" kern="0" dirty="0" err="1">
                <a:solidFill>
                  <a:srgbClr val="333399"/>
                </a:solidFill>
                <a:latin typeface="Arial"/>
              </a:rPr>
              <a:t>trên</a:t>
            </a:r>
            <a:r>
              <a:rPr lang="en-US" altLang="en-US" sz="3200" b="1" i="1" kern="0" dirty="0">
                <a:solidFill>
                  <a:srgbClr val="333399"/>
                </a:solidFill>
                <a:latin typeface="Arial"/>
              </a:rPr>
              <a:t> </a:t>
            </a:r>
            <a:r>
              <a:rPr lang="en-US" altLang="en-US" sz="3200" b="1" i="1" kern="0" dirty="0" err="1">
                <a:solidFill>
                  <a:srgbClr val="333399"/>
                </a:solidFill>
                <a:latin typeface="Arial"/>
              </a:rPr>
              <a:t>mặt</a:t>
            </a:r>
            <a:r>
              <a:rPr lang="en-US" altLang="en-US" sz="3200" b="1" i="1" kern="0" dirty="0">
                <a:solidFill>
                  <a:srgbClr val="333399"/>
                </a:solidFill>
                <a:latin typeface="Arial"/>
              </a:rPr>
              <a:t> </a:t>
            </a:r>
            <a:r>
              <a:rPr lang="en-US" altLang="en-US" sz="3200" b="1" i="1" kern="0" dirty="0" err="1">
                <a:solidFill>
                  <a:srgbClr val="333399"/>
                </a:solidFill>
                <a:latin typeface="Arial"/>
              </a:rPr>
              <a:t>đất</a:t>
            </a:r>
            <a:r>
              <a:rPr lang="en-US" altLang="en-US" sz="3200" b="1" i="1" kern="0" dirty="0">
                <a:solidFill>
                  <a:srgbClr val="333399"/>
                </a:solidFill>
                <a:latin typeface="Arial"/>
              </a:rPr>
              <a:t>, </a:t>
            </a:r>
            <a:r>
              <a:rPr lang="en-US" altLang="en-US" sz="3200" b="1" i="1" kern="0" dirty="0" err="1">
                <a:solidFill>
                  <a:srgbClr val="333399"/>
                </a:solidFill>
                <a:latin typeface="Arial"/>
              </a:rPr>
              <a:t>diện</a:t>
            </a:r>
            <a:r>
              <a:rPr lang="en-US" altLang="en-US" sz="3200" b="1" i="1" kern="0" dirty="0">
                <a:solidFill>
                  <a:srgbClr val="333399"/>
                </a:solidFill>
                <a:latin typeface="Arial"/>
              </a:rPr>
              <a:t> </a:t>
            </a:r>
            <a:r>
              <a:rPr lang="en-US" altLang="en-US" sz="3200" b="1" i="1" kern="0" dirty="0" err="1">
                <a:solidFill>
                  <a:srgbClr val="333399"/>
                </a:solidFill>
                <a:latin typeface="Arial"/>
              </a:rPr>
              <a:t>tích</a:t>
            </a:r>
            <a:r>
              <a:rPr lang="en-US" altLang="en-US" sz="3200" b="1" i="1" kern="0" dirty="0">
                <a:solidFill>
                  <a:srgbClr val="333399"/>
                </a:solidFill>
                <a:latin typeface="Arial"/>
              </a:rPr>
              <a:t> </a:t>
            </a:r>
            <a:r>
              <a:rPr lang="en-US" altLang="en-US" sz="3200" b="1" i="1" kern="0" dirty="0" err="1">
                <a:solidFill>
                  <a:srgbClr val="333399"/>
                </a:solidFill>
                <a:latin typeface="Arial"/>
              </a:rPr>
              <a:t>tiếp</a:t>
            </a:r>
            <a:r>
              <a:rPr lang="en-US" altLang="en-US" sz="3200" b="1" i="1" kern="0" dirty="0">
                <a:solidFill>
                  <a:srgbClr val="333399"/>
                </a:solidFill>
                <a:latin typeface="Arial"/>
              </a:rPr>
              <a:t> </a:t>
            </a:r>
            <a:r>
              <a:rPr lang="en-US" altLang="en-US" sz="3200" b="1" i="1" kern="0" dirty="0" err="1">
                <a:solidFill>
                  <a:srgbClr val="333399"/>
                </a:solidFill>
                <a:latin typeface="Arial"/>
              </a:rPr>
              <a:t>xúc</a:t>
            </a:r>
            <a:r>
              <a:rPr lang="en-US" altLang="en-US" sz="3200" b="1" i="1" kern="0" dirty="0">
                <a:solidFill>
                  <a:srgbClr val="333399"/>
                </a:solidFill>
                <a:latin typeface="Arial"/>
              </a:rPr>
              <a:t> </a:t>
            </a:r>
            <a:r>
              <a:rPr lang="en-US" altLang="en-US" sz="3200" b="1" i="1" kern="0" dirty="0" err="1">
                <a:solidFill>
                  <a:srgbClr val="333399"/>
                </a:solidFill>
                <a:latin typeface="Arial"/>
              </a:rPr>
              <a:t>với</a:t>
            </a:r>
            <a:r>
              <a:rPr lang="en-US" altLang="en-US" sz="3200" b="1" i="1" kern="0" dirty="0">
                <a:solidFill>
                  <a:srgbClr val="333399"/>
                </a:solidFill>
                <a:latin typeface="Arial"/>
              </a:rPr>
              <a:t> </a:t>
            </a:r>
            <a:r>
              <a:rPr lang="en-US" altLang="en-US" sz="3200" b="1" i="1" kern="0" dirty="0" err="1">
                <a:solidFill>
                  <a:srgbClr val="333399"/>
                </a:solidFill>
                <a:latin typeface="Arial"/>
              </a:rPr>
              <a:t>mặt</a:t>
            </a:r>
            <a:r>
              <a:rPr lang="en-US" altLang="en-US" sz="3200" b="1" i="1" kern="0" dirty="0">
                <a:solidFill>
                  <a:srgbClr val="333399"/>
                </a:solidFill>
                <a:latin typeface="Arial"/>
              </a:rPr>
              <a:t> </a:t>
            </a:r>
            <a:r>
              <a:rPr lang="en-US" altLang="en-US" sz="3200" b="1" i="1" kern="0" dirty="0" err="1">
                <a:solidFill>
                  <a:srgbClr val="333399"/>
                </a:solidFill>
                <a:latin typeface="Arial"/>
              </a:rPr>
              <a:t>đất</a:t>
            </a:r>
            <a:r>
              <a:rPr lang="en-US" altLang="en-US" sz="3200" b="1" i="1" kern="0" dirty="0">
                <a:solidFill>
                  <a:srgbClr val="333399"/>
                </a:solidFill>
                <a:latin typeface="Arial"/>
              </a:rPr>
              <a:t> </a:t>
            </a:r>
            <a:r>
              <a:rPr lang="en-US" altLang="en-US" sz="3200" b="1" i="1" kern="0" dirty="0" err="1">
                <a:solidFill>
                  <a:srgbClr val="333399"/>
                </a:solidFill>
                <a:latin typeface="Arial"/>
              </a:rPr>
              <a:t>là</a:t>
            </a:r>
            <a:r>
              <a:rPr lang="en-US" altLang="en-US" sz="3200" b="1" i="1" kern="0" dirty="0">
                <a:solidFill>
                  <a:srgbClr val="333399"/>
                </a:solidFill>
                <a:latin typeface="Arial"/>
              </a:rPr>
              <a:t> 0,25m</a:t>
            </a:r>
            <a:r>
              <a:rPr lang="en-US" altLang="en-US" sz="3200" b="1" i="1" kern="0" baseline="30000" dirty="0">
                <a:solidFill>
                  <a:srgbClr val="333399"/>
                </a:solidFill>
                <a:latin typeface="Arial"/>
              </a:rPr>
              <a:t>2</a:t>
            </a:r>
            <a:r>
              <a:rPr lang="en-US" altLang="en-US" sz="3200" b="1" i="1" kern="0" dirty="0">
                <a:solidFill>
                  <a:srgbClr val="333399"/>
                </a:solidFill>
                <a:latin typeface="Arial"/>
              </a:rPr>
              <a:t> .</a:t>
            </a:r>
            <a:r>
              <a:rPr lang="en-US" altLang="en-US" sz="3200" b="1" i="1" kern="0" dirty="0" err="1">
                <a:solidFill>
                  <a:srgbClr val="333399"/>
                </a:solidFill>
                <a:latin typeface="Arial"/>
              </a:rPr>
              <a:t>Áp</a:t>
            </a:r>
            <a:r>
              <a:rPr lang="en-US" altLang="en-US" sz="3200" b="1" i="1" kern="0" dirty="0">
                <a:solidFill>
                  <a:srgbClr val="333399"/>
                </a:solidFill>
                <a:latin typeface="Arial"/>
              </a:rPr>
              <a:t> </a:t>
            </a:r>
            <a:r>
              <a:rPr lang="en-US" altLang="en-US" sz="3200" b="1" i="1" kern="0" dirty="0" err="1">
                <a:solidFill>
                  <a:srgbClr val="333399"/>
                </a:solidFill>
                <a:latin typeface="Arial"/>
              </a:rPr>
              <a:t>suất</a:t>
            </a:r>
            <a:r>
              <a:rPr lang="en-US" altLang="en-US" sz="3200" b="1" i="1" kern="0" dirty="0">
                <a:solidFill>
                  <a:srgbClr val="333399"/>
                </a:solidFill>
                <a:latin typeface="Arial"/>
              </a:rPr>
              <a:t> </a:t>
            </a:r>
            <a:r>
              <a:rPr lang="en-US" altLang="en-US" sz="3200" b="1" i="1" kern="0" dirty="0" err="1">
                <a:solidFill>
                  <a:srgbClr val="333399"/>
                </a:solidFill>
                <a:latin typeface="Arial"/>
              </a:rPr>
              <a:t>của</a:t>
            </a:r>
            <a:r>
              <a:rPr lang="en-US" altLang="en-US" sz="3200" b="1" i="1" kern="0" dirty="0">
                <a:solidFill>
                  <a:srgbClr val="333399"/>
                </a:solidFill>
                <a:latin typeface="Arial"/>
              </a:rPr>
              <a:t> </a:t>
            </a:r>
            <a:r>
              <a:rPr lang="en-US" altLang="en-US" sz="3200" b="1" i="1" kern="0" dirty="0" err="1">
                <a:solidFill>
                  <a:srgbClr val="333399"/>
                </a:solidFill>
                <a:latin typeface="Arial"/>
              </a:rPr>
              <a:t>vật</a:t>
            </a:r>
            <a:r>
              <a:rPr lang="en-US" altLang="en-US" sz="3200" b="1" i="1" kern="0" dirty="0">
                <a:solidFill>
                  <a:srgbClr val="333399"/>
                </a:solidFill>
                <a:latin typeface="Arial"/>
              </a:rPr>
              <a:t> </a:t>
            </a:r>
            <a:r>
              <a:rPr lang="en-US" altLang="en-US" sz="3200" b="1" i="1" kern="0" dirty="0" err="1">
                <a:solidFill>
                  <a:srgbClr val="333399"/>
                </a:solidFill>
                <a:latin typeface="Arial"/>
              </a:rPr>
              <a:t>tác</a:t>
            </a:r>
            <a:r>
              <a:rPr lang="en-US" altLang="en-US" sz="3200" b="1" i="1" kern="0" dirty="0">
                <a:solidFill>
                  <a:srgbClr val="333399"/>
                </a:solidFill>
                <a:latin typeface="Arial"/>
              </a:rPr>
              <a:t> </a:t>
            </a:r>
            <a:r>
              <a:rPr lang="en-US" altLang="en-US" sz="3200" b="1" i="1" kern="0" dirty="0" err="1">
                <a:solidFill>
                  <a:srgbClr val="333399"/>
                </a:solidFill>
                <a:latin typeface="Arial"/>
              </a:rPr>
              <a:t>dụng</a:t>
            </a:r>
            <a:r>
              <a:rPr lang="en-US" altLang="en-US" sz="3200" b="1" i="1" kern="0" dirty="0">
                <a:solidFill>
                  <a:srgbClr val="333399"/>
                </a:solidFill>
                <a:latin typeface="Arial"/>
              </a:rPr>
              <a:t> </a:t>
            </a:r>
            <a:r>
              <a:rPr lang="en-US" altLang="en-US" sz="3200" b="1" i="1" kern="0" dirty="0" err="1">
                <a:solidFill>
                  <a:srgbClr val="333399"/>
                </a:solidFill>
                <a:latin typeface="Arial"/>
              </a:rPr>
              <a:t>lên</a:t>
            </a:r>
            <a:r>
              <a:rPr lang="en-US" altLang="en-US" sz="3200" b="1" i="1" kern="0" dirty="0">
                <a:solidFill>
                  <a:srgbClr val="333399"/>
                </a:solidFill>
                <a:latin typeface="Arial"/>
              </a:rPr>
              <a:t> </a:t>
            </a:r>
            <a:r>
              <a:rPr lang="en-US" altLang="en-US" sz="3200" b="1" i="1" kern="0" dirty="0" err="1">
                <a:solidFill>
                  <a:srgbClr val="333399"/>
                </a:solidFill>
                <a:latin typeface="Arial"/>
              </a:rPr>
              <a:t>mặt</a:t>
            </a:r>
            <a:r>
              <a:rPr lang="en-US" altLang="en-US" sz="3200" b="1" i="1" kern="0" dirty="0">
                <a:solidFill>
                  <a:srgbClr val="333399"/>
                </a:solidFill>
                <a:latin typeface="Arial"/>
              </a:rPr>
              <a:t> </a:t>
            </a:r>
            <a:r>
              <a:rPr lang="en-US" altLang="en-US" sz="3200" b="1" i="1" kern="0" dirty="0" err="1">
                <a:solidFill>
                  <a:srgbClr val="333399"/>
                </a:solidFill>
                <a:latin typeface="Arial"/>
              </a:rPr>
              <a:t>đất</a:t>
            </a:r>
            <a:r>
              <a:rPr lang="en-US" altLang="en-US" sz="3200" b="1" i="1" kern="0" dirty="0">
                <a:solidFill>
                  <a:srgbClr val="333399"/>
                </a:solidFill>
                <a:latin typeface="Arial"/>
              </a:rPr>
              <a:t> </a:t>
            </a:r>
            <a:r>
              <a:rPr lang="en-US" altLang="en-US" sz="3200" b="1" i="1" kern="0" dirty="0" err="1">
                <a:solidFill>
                  <a:srgbClr val="333399"/>
                </a:solidFill>
                <a:latin typeface="Arial"/>
              </a:rPr>
              <a:t>là</a:t>
            </a:r>
            <a:r>
              <a:rPr lang="en-US" altLang="en-US" sz="3200" b="1" i="1" kern="0" dirty="0">
                <a:solidFill>
                  <a:srgbClr val="333399"/>
                </a:solidFill>
                <a:latin typeface="Arial"/>
              </a:rPr>
              <a:t>:</a:t>
            </a:r>
            <a:endParaRPr lang="en-US" altLang="en-US" sz="3200" b="1" kern="0" dirty="0">
              <a:solidFill>
                <a:srgbClr val="333399"/>
              </a:solidFill>
              <a:latin typeface="Aria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vi-VN" sz="2800" b="1" i="0" u="none" strike="noStrike" kern="1200" cap="none" spc="0" normalizeH="0" baseline="0" noProof="0" dirty="0">
              <a:ln>
                <a:noFill/>
              </a:ln>
              <a:solidFill>
                <a:srgbClr val="FF0000"/>
              </a:solidFill>
              <a:effectLst/>
              <a:uLnTx/>
              <a:uFillTx/>
              <a:latin typeface="Arial" pitchFamily="34" charset="0"/>
              <a:ea typeface="+mn-ea"/>
              <a:cs typeface="Arial" pitchFamily="34" charset="0"/>
            </a:endParaRPr>
          </a:p>
        </p:txBody>
      </p:sp>
      <p:sp>
        <p:nvSpPr>
          <p:cNvPr id="26" name="Rectangle 25"/>
          <p:cNvSpPr/>
          <p:nvPr/>
        </p:nvSpPr>
        <p:spPr>
          <a:xfrm>
            <a:off x="861319" y="1986897"/>
            <a:ext cx="4985780" cy="100398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kern="0" dirty="0">
                <a:solidFill>
                  <a:srgbClr val="000000"/>
                </a:solidFill>
                <a:latin typeface="Arial"/>
              </a:rPr>
              <a:t>A. 2000N/m</a:t>
            </a:r>
            <a:r>
              <a:rPr lang="en-US" altLang="en-US" sz="3200" kern="0" baseline="30000" dirty="0">
                <a:solidFill>
                  <a:srgbClr val="000000"/>
                </a:solidFill>
                <a:latin typeface="Arial"/>
              </a:rPr>
              <a:t>2</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10648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kern="0" dirty="0">
                <a:solidFill>
                  <a:srgbClr val="000000"/>
                </a:solidFill>
                <a:latin typeface="Arial"/>
              </a:rPr>
              <a:t>B. 200N/m</a:t>
            </a:r>
            <a:r>
              <a:rPr lang="en-US" altLang="en-US" sz="3200" kern="0" baseline="30000" dirty="0">
                <a:solidFill>
                  <a:srgbClr val="000000"/>
                </a:solidFill>
                <a:latin typeface="Arial"/>
              </a:rPr>
              <a:t>2</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856517" y="3393536"/>
            <a:ext cx="5110649" cy="10039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altLang="en-US" sz="3200" kern="0" dirty="0">
                <a:solidFill>
                  <a:srgbClr val="000000"/>
                </a:solidFill>
                <a:latin typeface="Arial"/>
              </a:rPr>
              <a:t>C. 20N/m</a:t>
            </a:r>
            <a:r>
              <a:rPr lang="en-US" altLang="en-US" sz="3200" kern="0" baseline="30000" dirty="0">
                <a:solidFill>
                  <a:srgbClr val="000000"/>
                </a:solidFill>
                <a:latin typeface="Arial"/>
              </a:rPr>
              <a:t>2</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121929" y="3328623"/>
            <a:ext cx="4906798" cy="106889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lang="en-US" sz="2400" noProof="0" dirty="0" err="1">
                <a:solidFill>
                  <a:prstClr val="black"/>
                </a:solidFill>
                <a:latin typeface="Arial" panose="020B0604020202020204" pitchFamily="34" charset="0"/>
              </a:rPr>
              <a:t>Kết</a:t>
            </a:r>
            <a:r>
              <a:rPr lang="en-US" sz="2400" noProof="0" dirty="0">
                <a:solidFill>
                  <a:prstClr val="black"/>
                </a:solidFill>
                <a:latin typeface="Arial" panose="020B0604020202020204" pitchFamily="34" charset="0"/>
              </a:rPr>
              <a:t> </a:t>
            </a:r>
            <a:r>
              <a:rPr lang="en-US" sz="2400" noProof="0" dirty="0" err="1">
                <a:solidFill>
                  <a:prstClr val="black"/>
                </a:solidFill>
                <a:latin typeface="Arial" panose="020B0604020202020204" pitchFamily="34" charset="0"/>
              </a:rPr>
              <a:t>quả</a:t>
            </a:r>
            <a:r>
              <a:rPr lang="en-US" sz="2400" noProof="0" dirty="0">
                <a:solidFill>
                  <a:prstClr val="black"/>
                </a:solidFill>
                <a:latin typeface="Arial" panose="020B0604020202020204" pitchFamily="34" charset="0"/>
              </a:rPr>
              <a:t> </a:t>
            </a:r>
            <a:r>
              <a:rPr lang="en-US" sz="2400" noProof="0" dirty="0" err="1">
                <a:solidFill>
                  <a:prstClr val="black"/>
                </a:solidFill>
                <a:latin typeface="Arial" panose="020B0604020202020204" pitchFamily="34" charset="0"/>
              </a:rPr>
              <a:t>khác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50972" y="2310364"/>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30218" y="389552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11160" y="359079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67991" y="2320291"/>
            <a:ext cx="804742" cy="707197"/>
          </a:xfrm>
          <a:prstGeom prst="rect">
            <a:avLst/>
          </a:prstGeom>
        </p:spPr>
      </p:pic>
      <p:sp>
        <p:nvSpPr>
          <p:cNvPr id="57" name="Cloud 56">
            <a:hlinkClick r:id="rId14" action="ppaction://hlinksldjump"/>
          </p:cNvPr>
          <p:cNvSpPr/>
          <p:nvPr/>
        </p:nvSpPr>
        <p:spPr>
          <a:xfrm>
            <a:off x="4667493" y="5124677"/>
            <a:ext cx="2359211" cy="103375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1"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9A07BA07-B2DF-FA3B-EADE-ED86F7445B06}"/>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69844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Câu</a:t>
            </a:r>
            <a:r>
              <a:rPr kumimoji="0" lang="en-US" sz="3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2. </a:t>
            </a:r>
            <a:r>
              <a:rPr kumimoji="0" lang="en-US" sz="3200" b="1" i="0" u="none" strike="noStrike" kern="1200" cap="none" spc="0" normalizeH="0" baseline="0" noProof="0" dirty="0" err="1">
                <a:ln>
                  <a:noFill/>
                </a:ln>
                <a:solidFill>
                  <a:srgbClr val="C00000"/>
                </a:solidFill>
                <a:effectLst/>
                <a:uLnTx/>
                <a:uFillTx/>
                <a:latin typeface="Arial" pitchFamily="34" charset="0"/>
                <a:ea typeface="+mn-ea"/>
                <a:cs typeface="Arial" pitchFamily="34" charset="0"/>
              </a:rPr>
              <a:t>Áp</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suất</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phụ</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thuộc</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vào</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yếu</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tố</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 </a:t>
            </a:r>
            <a:r>
              <a:rPr kumimoji="0" lang="en-US" sz="3200" b="1" i="0" u="none" strike="noStrike" kern="1200" cap="none" spc="0" normalizeH="0" noProof="0" dirty="0" err="1">
                <a:ln>
                  <a:noFill/>
                </a:ln>
                <a:solidFill>
                  <a:srgbClr val="C00000"/>
                </a:solidFill>
                <a:effectLst/>
                <a:uLnTx/>
                <a:uFillTx/>
                <a:latin typeface="Arial" pitchFamily="34" charset="0"/>
                <a:ea typeface="+mn-ea"/>
                <a:cs typeface="Arial" pitchFamily="34" charset="0"/>
              </a:rPr>
              <a:t>nào</a:t>
            </a:r>
            <a:r>
              <a:rPr kumimoji="0" lang="en-US" sz="3200" b="1" i="0" u="none" strike="noStrike" kern="1200" cap="none" spc="0" normalizeH="0" noProof="0" dirty="0">
                <a:ln>
                  <a:noFill/>
                </a:ln>
                <a:solidFill>
                  <a:srgbClr val="C00000"/>
                </a:solidFill>
                <a:effectLst/>
                <a:uLnTx/>
                <a:uFillTx/>
                <a:latin typeface="Arial" pitchFamily="34" charset="0"/>
                <a:ea typeface="+mn-ea"/>
                <a:cs typeface="Arial" pitchFamily="34" charset="0"/>
              </a:rPr>
              <a:t>?</a:t>
            </a:r>
            <a:r>
              <a:rPr kumimoji="0" lang="en-US" sz="3200" b="1" i="0" u="none" strike="noStrike" kern="1200" cap="none" spc="0" normalizeH="0" baseline="0" noProof="0" dirty="0">
                <a:ln>
                  <a:noFill/>
                </a:ln>
                <a:solidFill>
                  <a:srgbClr val="C00000"/>
                </a:solidFill>
                <a:effectLst/>
                <a:uLnTx/>
                <a:uFillTx/>
                <a:latin typeface="Arial" pitchFamily="34" charset="0"/>
                <a:ea typeface="+mn-ea"/>
                <a:cs typeface="Arial" pitchFamily="34" charset="0"/>
              </a:rPr>
              <a:t> </a:t>
            </a:r>
          </a:p>
        </p:txBody>
      </p:sp>
      <p:sp>
        <p:nvSpPr>
          <p:cNvPr id="26" name="Rectangle 25"/>
          <p:cNvSpPr/>
          <p:nvPr/>
        </p:nvSpPr>
        <p:spPr>
          <a:xfrm>
            <a:off x="1008668" y="1949346"/>
            <a:ext cx="451543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Diện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tích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ép</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2400" dirty="0" err="1">
                <a:solidFill>
                  <a:prstClr val="black"/>
                </a:solidFill>
                <a:latin typeface="Arial" panose="020B0604020202020204" pitchFamily="34" charset="0"/>
                <a:cs typeface="Arial" panose="020B0604020202020204" pitchFamily="34" charset="0"/>
              </a:rPr>
              <a:t>Áp</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lực</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và</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diện</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tích</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bị</a:t>
            </a:r>
            <a:r>
              <a:rPr lang="en-US" sz="2400" dirty="0">
                <a:solidFill>
                  <a:prstClr val="black"/>
                </a:solidFill>
                <a:latin typeface="Arial" panose="020B0604020202020204" pitchFamily="34" charset="0"/>
                <a:cs typeface="Arial" panose="020B0604020202020204" pitchFamily="34" charset="0"/>
              </a:rPr>
              <a:t> </a:t>
            </a:r>
            <a:r>
              <a:rPr lang="en-US" sz="2400" dirty="0" err="1">
                <a:solidFill>
                  <a:prstClr val="black"/>
                </a:solidFill>
                <a:latin typeface="Arial" panose="020B0604020202020204" pitchFamily="34" charset="0"/>
                <a:cs typeface="Arial" panose="020B0604020202020204" pitchFamily="34" charset="0"/>
              </a:rPr>
              <a:t>ép</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940301" y="2956874"/>
            <a:ext cx="458380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Áp</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lực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dụng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lên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bề</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mặt</a:t>
            </a: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6130614" y="2842707"/>
            <a:ext cx="545004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trạng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bề</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mặt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của</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vật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tiếp</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mn-ea"/>
                <a:cs typeface="+mn-cs"/>
              </a:rPr>
              <a:t>xúc</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37413" y="2890200"/>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89518" y="2056359"/>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D07E2F1-4A5E-BF64-EDE3-A8A07A101A3C}"/>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403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213208"/>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p>
        </p:txBody>
      </p:sp>
      <p:sp>
        <p:nvSpPr>
          <p:cNvPr id="43" name="Rectangle 42"/>
          <p:cNvSpPr/>
          <p:nvPr/>
        </p:nvSpPr>
        <p:spPr>
          <a:xfrm>
            <a:off x="1110220" y="2838517"/>
            <a:ext cx="4906798" cy="10081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p>
        </p:txBody>
      </p:sp>
      <p:sp>
        <p:nvSpPr>
          <p:cNvPr id="44" name="Rectangle 43"/>
          <p:cNvSpPr/>
          <p:nvPr/>
        </p:nvSpPr>
        <p:spPr>
          <a:xfrm>
            <a:off x="6130615" y="2842706"/>
            <a:ext cx="4906798" cy="100398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98216509-EE98-900E-4BFF-797E6BC49D12}"/>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942B3F70-6FEE-0EB1-299B-F2EA9B152004}"/>
              </a:ext>
            </a:extLst>
          </p:cNvPr>
          <p:cNvSpPr/>
          <p:nvPr/>
        </p:nvSpPr>
        <p:spPr>
          <a:xfrm>
            <a:off x="1466898" y="355641"/>
            <a:ext cx="8610600" cy="163121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rPr>
              <a:t>Câu</a:t>
            </a:r>
            <a:r>
              <a:rPr lang="en-US" sz="3600" b="1" kern="0" dirty="0">
                <a:solidFill>
                  <a:srgbClr val="FF0000"/>
                </a:solidFill>
              </a:rPr>
              <a:t> 3</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Trường</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hợp</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nào</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sau</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đây</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áp</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lực</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lên</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mặt</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sàn</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là</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lớn</a:t>
            </a:r>
            <a:r>
              <a:rPr kumimoji="0" lang="en-US" sz="3600" b="1" i="0" u="none" strike="noStrike" kern="0" cap="none" spc="0" normalizeH="0" baseline="0" noProof="0" dirty="0">
                <a:ln>
                  <a:noFill/>
                </a:ln>
                <a:solidFill>
                  <a:srgbClr val="FF0000"/>
                </a:solidFill>
                <a:effectLst/>
                <a:uLnTx/>
                <a:uFillTx/>
              </a:rPr>
              <a:t> </a:t>
            </a:r>
            <a:r>
              <a:rPr kumimoji="0" lang="en-US" sz="3600" b="1" i="0" u="none" strike="noStrike" kern="0" cap="none" spc="0" normalizeH="0" baseline="0" noProof="0" dirty="0" err="1">
                <a:ln>
                  <a:noFill/>
                </a:ln>
                <a:solidFill>
                  <a:srgbClr val="FF0000"/>
                </a:solidFill>
                <a:effectLst/>
                <a:uLnTx/>
                <a:uFillTx/>
              </a:rPr>
              <a:t>nhất</a:t>
            </a:r>
            <a:r>
              <a:rPr kumimoji="0" lang="en-US" sz="3600" b="1" i="0" u="none" strike="noStrike" kern="0" cap="none" spc="0" normalizeH="0" baseline="0" noProof="0" dirty="0">
                <a:ln>
                  <a:noFill/>
                </a:ln>
                <a:solidFill>
                  <a:srgbClr val="FF0000"/>
                </a:solidFill>
                <a:effectLst/>
                <a:uLnTx/>
                <a:uFillTx/>
              </a:rPr>
              <a:t>?</a:t>
            </a:r>
            <a:br>
              <a:rPr kumimoji="0" lang="en-US" sz="2800" b="0" i="0" u="none" strike="noStrike" kern="0" cap="none" spc="0" normalizeH="0" baseline="0" noProof="0" dirty="0">
                <a:ln>
                  <a:noFill/>
                </a:ln>
                <a:solidFill>
                  <a:prstClr val="black"/>
                </a:solidFill>
                <a:effectLst/>
                <a:uLnTx/>
                <a:uFillTx/>
              </a:rPr>
            </a:br>
            <a:endParaRPr kumimoji="0" lang="en-US" sz="2800" b="0" i="0" u="none" strike="noStrike" kern="0" cap="none" spc="0" normalizeH="0" baseline="0" noProof="0" dirty="0">
              <a:ln>
                <a:noFill/>
              </a:ln>
              <a:solidFill>
                <a:prstClr val="black"/>
              </a:solidFill>
              <a:effectLst/>
              <a:uLnTx/>
              <a:uFillTx/>
            </a:endParaRPr>
          </a:p>
        </p:txBody>
      </p:sp>
      <p:sp>
        <p:nvSpPr>
          <p:cNvPr id="5" name="Rectangle 3">
            <a:extLst>
              <a:ext uri="{FF2B5EF4-FFF2-40B4-BE49-F238E27FC236}">
                <a16:creationId xmlns:a16="http://schemas.microsoft.com/office/drawing/2014/main" id="{205950A9-80BA-B870-E198-D2592F5375B6}"/>
              </a:ext>
            </a:extLst>
          </p:cNvPr>
          <p:cNvSpPr txBox="1">
            <a:spLocks noChangeArrowheads="1"/>
          </p:cNvSpPr>
          <p:nvPr/>
        </p:nvSpPr>
        <p:spPr>
          <a:xfrm>
            <a:off x="6614988" y="2097613"/>
            <a:ext cx="8153400" cy="585268"/>
          </a:xfrm>
          <a:prstGeom prst="rect">
            <a:avLst/>
          </a:prstGeom>
        </p:spPr>
        <p:txBody>
          <a:bodyPr/>
          <a:lstStyle/>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hai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a:t>
            </a: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20000"/>
              </a:spcBef>
              <a:spcAft>
                <a:spcPct val="0"/>
              </a:spcAft>
              <a:defRPr/>
            </a:pPr>
            <a:endParaRPr lang="en-US" sz="2800" kern="0" dirty="0">
              <a:solidFill>
                <a:prstClr val="black"/>
              </a:solidFill>
              <a:latin typeface="Times New Roman" pitchFamily="18" charset="0"/>
              <a:cs typeface="Times New Roman" pitchFamily="18" charset="0"/>
            </a:endParaRPr>
          </a:p>
        </p:txBody>
      </p:sp>
      <p:sp>
        <p:nvSpPr>
          <p:cNvPr id="6" name="Rectangle 3">
            <a:extLst>
              <a:ext uri="{FF2B5EF4-FFF2-40B4-BE49-F238E27FC236}">
                <a16:creationId xmlns:a16="http://schemas.microsoft.com/office/drawing/2014/main" id="{1E78B924-6DD8-2925-8946-04A8F704FAD0}"/>
              </a:ext>
            </a:extLst>
          </p:cNvPr>
          <p:cNvSpPr txBox="1">
            <a:spLocks noChangeArrowheads="1"/>
          </p:cNvSpPr>
          <p:nvPr/>
        </p:nvSpPr>
        <p:spPr>
          <a:xfrm>
            <a:off x="1481301" y="1609088"/>
            <a:ext cx="8153400" cy="1111074"/>
          </a:xfrm>
          <a:prstGeom prst="rect">
            <a:avLst/>
          </a:prstGeom>
        </p:spPr>
        <p:txBody>
          <a:bodyPr/>
          <a:lstStyle/>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một</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a:t>
            </a: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20000"/>
              </a:spcBef>
              <a:spcAft>
                <a:spcPct val="0"/>
              </a:spcAft>
              <a:defRPr/>
            </a:pPr>
            <a:endParaRPr lang="en-US" sz="2800" kern="0" dirty="0">
              <a:solidFill>
                <a:prstClr val="black"/>
              </a:solidFill>
              <a:latin typeface="Times New Roman" pitchFamily="18" charset="0"/>
              <a:cs typeface="Times New Roman" pitchFamily="18" charset="0"/>
            </a:endParaRPr>
          </a:p>
        </p:txBody>
      </p:sp>
      <p:sp>
        <p:nvSpPr>
          <p:cNvPr id="8" name="Rectangle 3">
            <a:extLst>
              <a:ext uri="{FF2B5EF4-FFF2-40B4-BE49-F238E27FC236}">
                <a16:creationId xmlns:a16="http://schemas.microsoft.com/office/drawing/2014/main" id="{9ECEB38F-7916-07C4-842A-F54017FCC9A7}"/>
              </a:ext>
            </a:extLst>
          </p:cNvPr>
          <p:cNvSpPr txBox="1">
            <a:spLocks noChangeArrowheads="1"/>
          </p:cNvSpPr>
          <p:nvPr/>
        </p:nvSpPr>
        <p:spPr>
          <a:xfrm>
            <a:off x="1466898" y="1982708"/>
            <a:ext cx="4550120" cy="1291392"/>
          </a:xfrm>
          <a:prstGeom prst="rect">
            <a:avLst/>
          </a:prstGeom>
        </p:spPr>
        <p:txBody>
          <a:bodyPr/>
          <a:lstStyle/>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hai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 </a:t>
            </a: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nhưng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cúi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xuống</a:t>
            </a:r>
            <a:r>
              <a:rPr lang="en-US" sz="2800" kern="0" dirty="0">
                <a:solidFill>
                  <a:prstClr val="black"/>
                </a:solidFill>
                <a:latin typeface="Times New Roman" pitchFamily="18" charset="0"/>
                <a:cs typeface="Times New Roman" pitchFamily="18" charset="0"/>
              </a:rPr>
              <a:t>.</a:t>
            </a: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p:txBody>
      </p:sp>
      <p:sp>
        <p:nvSpPr>
          <p:cNvPr id="10" name="Rectangle 3">
            <a:extLst>
              <a:ext uri="{FF2B5EF4-FFF2-40B4-BE49-F238E27FC236}">
                <a16:creationId xmlns:a16="http://schemas.microsoft.com/office/drawing/2014/main" id="{EBB2501C-BE70-3321-80E4-72216C75DB1F}"/>
              </a:ext>
            </a:extLst>
          </p:cNvPr>
          <p:cNvSpPr txBox="1">
            <a:spLocks noChangeArrowheads="1"/>
          </p:cNvSpPr>
          <p:nvPr/>
        </p:nvSpPr>
        <p:spPr>
          <a:xfrm>
            <a:off x="6513126" y="2394497"/>
            <a:ext cx="8153400" cy="1489026"/>
          </a:xfrm>
          <a:prstGeom prst="rect">
            <a:avLst/>
          </a:prstGeom>
        </p:spPr>
        <p:txBody>
          <a:bodyPr/>
          <a:lstStyle/>
          <a:p>
            <a:pPr marL="609600" indent="-609600" fontAlgn="base">
              <a:spcBef>
                <a:spcPct val="0"/>
              </a:spcBef>
              <a:spcAft>
                <a:spcPct val="0"/>
              </a:spcAft>
              <a:defRPr/>
            </a:pPr>
            <a:endParaRPr lang="en-US" sz="2800" kern="0" dirty="0">
              <a:solidFill>
                <a:prstClr val="black"/>
              </a:solidFill>
              <a:latin typeface="Times New Roman" pitchFamily="18" charset="0"/>
              <a:cs typeface="Times New Roman" pitchFamily="18" charset="0"/>
            </a:endParaRP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Người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đứng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hai</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chân</a:t>
            </a:r>
            <a:r>
              <a:rPr lang="en-US" sz="2800" kern="0" dirty="0">
                <a:solidFill>
                  <a:prstClr val="black"/>
                </a:solidFill>
                <a:latin typeface="Times New Roman" pitchFamily="18" charset="0"/>
                <a:cs typeface="Times New Roman" pitchFamily="18" charset="0"/>
              </a:rPr>
              <a:t> </a:t>
            </a:r>
          </a:p>
          <a:p>
            <a:pPr marL="609600" indent="-609600" fontAlgn="base">
              <a:spcBef>
                <a:spcPct val="0"/>
              </a:spcBef>
              <a:spcAft>
                <a:spcPct val="0"/>
              </a:spcAft>
              <a:defRPr/>
            </a:pPr>
            <a:r>
              <a:rPr lang="en-US" sz="2800" kern="0" dirty="0" err="1">
                <a:solidFill>
                  <a:prstClr val="black"/>
                </a:solidFill>
                <a:latin typeface="Times New Roman" pitchFamily="18" charset="0"/>
                <a:cs typeface="Times New Roman" pitchFamily="18" charset="0"/>
              </a:rPr>
              <a:t>nhưng</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tay</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cầm</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quả</a:t>
            </a:r>
            <a:r>
              <a:rPr lang="en-US" sz="2800" kern="0" dirty="0">
                <a:solidFill>
                  <a:prstClr val="black"/>
                </a:solidFill>
                <a:latin typeface="Times New Roman" pitchFamily="18" charset="0"/>
                <a:cs typeface="Times New Roman" pitchFamily="18" charset="0"/>
              </a:rPr>
              <a:t> </a:t>
            </a:r>
            <a:r>
              <a:rPr lang="en-US" sz="2800" kern="0" dirty="0" err="1">
                <a:solidFill>
                  <a:prstClr val="black"/>
                </a:solidFill>
                <a:latin typeface="Times New Roman" pitchFamily="18" charset="0"/>
                <a:cs typeface="Times New Roman" pitchFamily="18" charset="0"/>
              </a:rPr>
              <a:t>tạ</a:t>
            </a:r>
            <a:r>
              <a:rPr lang="en-US" sz="2800" kern="0" dirty="0">
                <a:solidFill>
                  <a:prstClr val="black"/>
                </a:solidFill>
                <a:latin typeface="Times New Roman" pitchFamily="18" charset="0"/>
                <a:cs typeface="Times New Roman" pitchFamily="18" charset="0"/>
              </a:rPr>
              <a:t>.</a:t>
            </a:r>
          </a:p>
          <a:p>
            <a:pPr marL="609600" indent="-609600" fontAlgn="base">
              <a:spcBef>
                <a:spcPct val="20000"/>
              </a:spcBef>
              <a:spcAft>
                <a:spcPct val="0"/>
              </a:spcAft>
              <a:defRPr/>
            </a:pPr>
            <a:endParaRPr lang="en-US" sz="2800" kern="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76224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053935" y="7854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B. </a:t>
            </a: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3"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DB61C218-B6DD-D329-8A7C-3C3D1766C043}"/>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6E464872-C3EB-610D-1542-B835EFA7BEB4}"/>
              </a:ext>
            </a:extLst>
          </p:cNvPr>
          <p:cNvSpPr/>
          <p:nvPr/>
        </p:nvSpPr>
        <p:spPr>
          <a:xfrm>
            <a:off x="2207018" y="462240"/>
            <a:ext cx="7620000"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err="1">
                <a:solidFill>
                  <a:srgbClr val="FF0000"/>
                </a:solidFill>
              </a:rPr>
              <a:t>Câu</a:t>
            </a:r>
            <a:r>
              <a:rPr lang="en-US" sz="3200" b="1" kern="0" dirty="0">
                <a:solidFill>
                  <a:srgbClr val="FF0000"/>
                </a:solidFill>
              </a:rPr>
              <a:t> 4:</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Áp</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suất</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được</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tính</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bằng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công</a:t>
            </a:r>
            <a:r>
              <a:rPr kumimoji="0" lang="en-US" sz="3200" b="1" i="0" u="none" strike="noStrike" kern="0" cap="none" spc="0" normalizeH="0" baseline="0" noProof="0" dirty="0">
                <a:ln>
                  <a:noFill/>
                </a:ln>
                <a:solidFill>
                  <a:srgbClr val="FF0000"/>
                </a:solidFill>
                <a:effectLst/>
                <a:uLnTx/>
                <a:uFillTx/>
              </a:rPr>
              <a:t> </a:t>
            </a:r>
            <a:r>
              <a:rPr kumimoji="0" lang="en-US" sz="3200" b="1" i="0" u="none" strike="noStrike" kern="0" cap="none" spc="0" normalizeH="0" baseline="0" noProof="0" dirty="0" err="1">
                <a:ln>
                  <a:noFill/>
                </a:ln>
                <a:solidFill>
                  <a:srgbClr val="FF0000"/>
                </a:solidFill>
                <a:effectLst/>
                <a:uLnTx/>
                <a:uFillTx/>
              </a:rPr>
              <a:t>thức</a:t>
            </a:r>
            <a:endParaRPr kumimoji="0" lang="en-US" sz="3200" b="1" i="0" u="none" strike="noStrike" kern="0" cap="none" spc="0" normalizeH="0" baseline="0" noProof="0" dirty="0">
              <a:ln>
                <a:noFill/>
              </a:ln>
              <a:solidFill>
                <a:srgbClr val="FF0000"/>
              </a:solidFill>
              <a:effectLst/>
              <a:uLnTx/>
              <a:uFillTx/>
            </a:endParaRPr>
          </a:p>
        </p:txBody>
      </p:sp>
      <p:sp>
        <p:nvSpPr>
          <p:cNvPr id="5" name="Rectangle 4">
            <a:extLst>
              <a:ext uri="{FF2B5EF4-FFF2-40B4-BE49-F238E27FC236}">
                <a16:creationId xmlns:a16="http://schemas.microsoft.com/office/drawing/2014/main" id="{B9164A59-CE83-2EB6-40A0-EB771A4634D2}"/>
              </a:ext>
            </a:extLst>
          </p:cNvPr>
          <p:cNvSpPr/>
          <p:nvPr/>
        </p:nvSpPr>
        <p:spPr>
          <a:xfrm>
            <a:off x="1823204" y="1589783"/>
            <a:ext cx="2068076"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R="0" lvl="0" defTabSz="914400" eaLnBrk="1" fontAlgn="auto" latinLnBrk="0" hangingPunct="1">
              <a:lnSpc>
                <a:spcPct val="100000"/>
              </a:lnSpc>
              <a:spcBef>
                <a:spcPts val="0"/>
              </a:spcBef>
              <a:spcAft>
                <a:spcPts val="0"/>
              </a:spcAft>
              <a:buClrTx/>
              <a:buSzTx/>
              <a:tabLst/>
              <a:defRPr/>
            </a:pPr>
            <a:r>
              <a:rPr kumimoji="0" lang="en-US" sz="2800" b="0" i="0" u="none" strike="noStrike" kern="0" cap="none" spc="0" normalizeH="0" baseline="0" noProof="0" dirty="0">
                <a:ln>
                  <a:noFill/>
                </a:ln>
                <a:solidFill>
                  <a:prstClr val="black"/>
                </a:solidFill>
                <a:effectLst/>
                <a:uLnTx/>
                <a:uFillTx/>
              </a:rPr>
              <a:t> v = s/t</a:t>
            </a:r>
          </a:p>
        </p:txBody>
      </p:sp>
      <p:sp>
        <p:nvSpPr>
          <p:cNvPr id="6" name="Rectangle 5">
            <a:extLst>
              <a:ext uri="{FF2B5EF4-FFF2-40B4-BE49-F238E27FC236}">
                <a16:creationId xmlns:a16="http://schemas.microsoft.com/office/drawing/2014/main" id="{F6E89199-3503-DD62-2905-E8696A4F1DA3}"/>
              </a:ext>
            </a:extLst>
          </p:cNvPr>
          <p:cNvSpPr/>
          <p:nvPr/>
        </p:nvSpPr>
        <p:spPr>
          <a:xfrm>
            <a:off x="1776566" y="2500320"/>
            <a:ext cx="1828800" cy="1384995"/>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AutoNum type="alphaUcPeriod"/>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 p = F/S</a:t>
            </a: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p:txBody>
      </p:sp>
      <p:sp>
        <p:nvSpPr>
          <p:cNvPr id="8" name="Rectangle 7">
            <a:extLst>
              <a:ext uri="{FF2B5EF4-FFF2-40B4-BE49-F238E27FC236}">
                <a16:creationId xmlns:a16="http://schemas.microsoft.com/office/drawing/2014/main" id="{7134C3E2-253C-E10F-4E8B-826042F7ABC9}"/>
              </a:ext>
            </a:extLst>
          </p:cNvPr>
          <p:cNvSpPr/>
          <p:nvPr/>
        </p:nvSpPr>
        <p:spPr>
          <a:xfrm>
            <a:off x="6730002" y="1259275"/>
            <a:ext cx="7620000" cy="2246769"/>
          </a:xfrm>
          <a:prstGeom prst="rect">
            <a:avLst/>
          </a:prstGeom>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Tx/>
              <a:buAutoNum type="alphaUcPeriod"/>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p  = </a:t>
            </a:r>
            <a:r>
              <a:rPr kumimoji="0" lang="en-US" sz="2800" b="0" i="0" u="none" strike="noStrike" kern="0" cap="none" spc="0" normalizeH="0" baseline="0" noProof="0" dirty="0" err="1">
                <a:ln>
                  <a:noFill/>
                </a:ln>
                <a:solidFill>
                  <a:prstClr val="black"/>
                </a:solidFill>
                <a:effectLst/>
                <a:uLnTx/>
                <a:uFillTx/>
              </a:rPr>
              <a:t>d.h</a:t>
            </a: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rPr>
              <a:t>p = F.S</a:t>
            </a:r>
          </a:p>
        </p:txBody>
      </p:sp>
    </p:spTree>
    <p:extLst>
      <p:ext uri="{BB962C8B-B14F-4D97-AF65-F5344CB8AC3E}">
        <p14:creationId xmlns:p14="http://schemas.microsoft.com/office/powerpoint/2010/main" val="26863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endParaRPr kumimoji="0" lang="vi-VN" sz="3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26" name="Rectangle 25"/>
          <p:cNvSpPr/>
          <p:nvPr/>
        </p:nvSpPr>
        <p:spPr>
          <a:xfrm>
            <a:off x="1018095" y="1949346"/>
            <a:ext cx="446830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lang="en-US" altLang="en-US" sz="2800" b="1" dirty="0">
                <a:solidFill>
                  <a:srgbClr val="0000FF"/>
                </a:solidFill>
                <a:latin typeface="Arial" panose="020B0604020202020204" pitchFamily="34" charset="0"/>
                <a:cs typeface="Arial" panose="020B0604020202020204" pitchFamily="34" charset="0"/>
              </a:rPr>
              <a:t>A. 4.10</a:t>
            </a:r>
            <a:r>
              <a:rPr lang="en-US" altLang="en-US" sz="2800" b="1" baseline="30000" dirty="0">
                <a:solidFill>
                  <a:srgbClr val="0000FF"/>
                </a:solidFill>
                <a:latin typeface="Arial" panose="020B0604020202020204" pitchFamily="34" charset="0"/>
                <a:cs typeface="Arial" panose="020B0604020202020204" pitchFamily="34" charset="0"/>
              </a:rPr>
              <a:t>5</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23347" y="1953535"/>
            <a:ext cx="533021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lang="en-US" altLang="en-US" sz="2800" dirty="0">
                <a:solidFill>
                  <a:srgbClr val="0000FF"/>
                </a:solidFill>
                <a:latin typeface="Arial" panose="020B0604020202020204" pitchFamily="34" charset="0"/>
                <a:cs typeface="Arial" panose="020B0604020202020204" pitchFamily="34" charset="0"/>
              </a:rPr>
              <a:t> B. </a:t>
            </a:r>
            <a:r>
              <a:rPr lang="en-US" altLang="en-US" sz="2800" b="1" dirty="0">
                <a:solidFill>
                  <a:srgbClr val="0000FF"/>
                </a:solidFill>
                <a:latin typeface="Arial" panose="020B0604020202020204" pitchFamily="34" charset="0"/>
                <a:cs typeface="Arial" panose="020B0604020202020204" pitchFamily="34" charset="0"/>
              </a:rPr>
              <a:t>2.10</a:t>
            </a:r>
            <a:r>
              <a:rPr lang="en-US" altLang="en-US" sz="2800" b="1" baseline="30000" dirty="0">
                <a:solidFill>
                  <a:srgbClr val="0000FF"/>
                </a:solidFill>
                <a:latin typeface="Arial" panose="020B0604020202020204" pitchFamily="34" charset="0"/>
                <a:cs typeface="Arial" panose="020B0604020202020204" pitchFamily="34" charset="0"/>
              </a:rPr>
              <a:t>5</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1021535" y="2838518"/>
            <a:ext cx="446142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lang="en-US" altLang="en-US" sz="2800" b="1" dirty="0">
                <a:solidFill>
                  <a:srgbClr val="0000FF"/>
                </a:solidFill>
                <a:latin typeface="Arial" panose="020B0604020202020204" pitchFamily="34" charset="0"/>
                <a:cs typeface="Arial" panose="020B0604020202020204" pitchFamily="34" charset="0"/>
              </a:rPr>
              <a:t>C. 3.10</a:t>
            </a:r>
            <a:r>
              <a:rPr lang="en-US" altLang="en-US" sz="2800" b="1" baseline="30000" dirty="0">
                <a:solidFill>
                  <a:srgbClr val="0000FF"/>
                </a:solidFill>
                <a:latin typeface="Arial" panose="020B0604020202020204" pitchFamily="34" charset="0"/>
                <a:cs typeface="Arial" panose="020B0604020202020204" pitchFamily="34" charset="0"/>
              </a:rPr>
              <a:t>4</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219170" eaLnBrk="0" fontAlgn="base" hangingPunct="0">
              <a:spcBef>
                <a:spcPct val="0"/>
              </a:spcBef>
              <a:spcAft>
                <a:spcPct val="0"/>
              </a:spcAft>
            </a:pPr>
            <a:r>
              <a:rPr kumimoji="0" lang="vi-VN" sz="2800" b="0" i="0" u="none" strike="noStrike" kern="1200" cap="none" spc="0" normalizeH="0" baseline="0" noProof="0" dirty="0">
                <a:ln>
                  <a:noFill/>
                </a:ln>
                <a:solidFill>
                  <a:srgbClr val="0000FF"/>
                </a:solidFill>
                <a:effectLst/>
                <a:uLnTx/>
                <a:uFillTx/>
                <a:latin typeface="Arial" panose="020B0604020202020204" pitchFamily="34" charset="0"/>
                <a:cs typeface="Arial" panose="020B0604020202020204" pitchFamily="34" charset="0"/>
              </a:rPr>
              <a:t>D.</a:t>
            </a:r>
            <a:r>
              <a:rPr lang="en-US" altLang="en-US" sz="2800" b="1" dirty="0">
                <a:solidFill>
                  <a:srgbClr val="0000FF"/>
                </a:solidFill>
                <a:latin typeface="Arial" panose="020B0604020202020204" pitchFamily="34" charset="0"/>
                <a:cs typeface="Arial" panose="020B0604020202020204" pitchFamily="34" charset="0"/>
              </a:rPr>
              <a:t> 5.10</a:t>
            </a:r>
            <a:r>
              <a:rPr lang="en-US" altLang="en-US" sz="2800" b="1" baseline="30000" dirty="0">
                <a:solidFill>
                  <a:srgbClr val="0000FF"/>
                </a:solidFill>
                <a:latin typeface="Arial" panose="020B0604020202020204" pitchFamily="34" charset="0"/>
                <a:cs typeface="Arial" panose="020B0604020202020204" pitchFamily="34" charset="0"/>
              </a:rPr>
              <a:t>5</a:t>
            </a:r>
            <a:r>
              <a:rPr lang="en-US" altLang="en-US" sz="2800" b="1" dirty="0">
                <a:solidFill>
                  <a:srgbClr val="0000FF"/>
                </a:solidFill>
                <a:latin typeface="Arial" panose="020B0604020202020204" pitchFamily="34" charset="0"/>
                <a:cs typeface="Arial" panose="020B0604020202020204" pitchFamily="34" charset="0"/>
              </a:rPr>
              <a:t> N/m</a:t>
            </a:r>
            <a:r>
              <a:rPr lang="en-US" altLang="en-US" sz="2800" b="1" baseline="30000" dirty="0">
                <a:solidFill>
                  <a:srgbClr val="0000FF"/>
                </a:solidFill>
                <a:latin typeface="Arial" panose="020B0604020202020204" pitchFamily="34" charset="0"/>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7109" y="2012103"/>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767109" y="2838518"/>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74810" y="3015651"/>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82369" y="2162995"/>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Rectangle: Rounded Corners 1">
            <a:extLst>
              <a:ext uri="{FF2B5EF4-FFF2-40B4-BE49-F238E27FC236}">
                <a16:creationId xmlns:a16="http://schemas.microsoft.com/office/drawing/2014/main" id="{4F11AF94-C669-9FEA-15C9-A1FE93280905}"/>
              </a:ext>
            </a:extLst>
          </p:cNvPr>
          <p:cNvSpPr/>
          <p:nvPr/>
        </p:nvSpPr>
        <p:spPr>
          <a:xfrm>
            <a:off x="10232671" y="6476214"/>
            <a:ext cx="1959329" cy="3817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a:ea typeface="+mn-ea"/>
              <a:cs typeface="+mn-cs"/>
            </a:endParaRPr>
          </a:p>
        </p:txBody>
      </p:sp>
      <p:sp>
        <p:nvSpPr>
          <p:cNvPr id="3" name="AutoShape 90">
            <a:extLst>
              <a:ext uri="{FF2B5EF4-FFF2-40B4-BE49-F238E27FC236}">
                <a16:creationId xmlns:a16="http://schemas.microsoft.com/office/drawing/2014/main" id="{44B73858-D38E-A5DA-ED64-9A89E9FF2811}"/>
              </a:ext>
            </a:extLst>
          </p:cNvPr>
          <p:cNvSpPr>
            <a:spLocks noChangeArrowheads="1"/>
          </p:cNvSpPr>
          <p:nvPr/>
        </p:nvSpPr>
        <p:spPr bwMode="gray">
          <a:xfrm>
            <a:off x="1087795" y="372169"/>
            <a:ext cx="9274183" cy="1219200"/>
          </a:xfrm>
          <a:prstGeom prst="roundRect">
            <a:avLst>
              <a:gd name="adj" fmla="val 50000"/>
            </a:avLst>
          </a:prstGeom>
          <a:solidFill>
            <a:schemeClr val="bg1"/>
          </a:solidFill>
          <a:ln w="38100" algn="ctr">
            <a:solidFill>
              <a:srgbClr val="FFFFFF"/>
            </a:solidFill>
            <a:round/>
            <a:headEnd/>
            <a:tailEnd/>
          </a:ln>
          <a:effectLst>
            <a:outerShdw dist="63500" dir="3187806" algn="ctr" rotWithShape="0">
              <a:srgbClr val="001D3A"/>
            </a:outerShd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1219170" fontAlgn="base">
              <a:spcBef>
                <a:spcPct val="0"/>
              </a:spcBef>
              <a:spcAft>
                <a:spcPct val="0"/>
              </a:spcAft>
              <a:buFont typeface="Arial" panose="020B0604020202020204" pitchFamily="34" charset="0"/>
              <a:buNone/>
            </a:pPr>
            <a:r>
              <a:rPr lang="en-US" altLang="en-US" sz="2400" b="1" dirty="0" err="1">
                <a:solidFill>
                  <a:srgbClr val="FF0000"/>
                </a:solidFill>
                <a:latin typeface="Arial" panose="020B0604020202020204" pitchFamily="34" charset="0"/>
                <a:cs typeface="Arial" panose="020B0604020202020204" pitchFamily="34" charset="0"/>
              </a:rPr>
              <a:t>Câu</a:t>
            </a:r>
            <a:r>
              <a:rPr lang="en-US" altLang="en-US" sz="2400" b="1" dirty="0">
                <a:solidFill>
                  <a:srgbClr val="FF0000"/>
                </a:solidFill>
                <a:latin typeface="Arial" panose="020B0604020202020204" pitchFamily="34" charset="0"/>
                <a:cs typeface="Arial" panose="020B0604020202020204" pitchFamily="34" charset="0"/>
              </a:rPr>
              <a:t> 5</a:t>
            </a:r>
            <a:r>
              <a:rPr lang="en-US" altLang="en-US" sz="20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Tính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áp</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suất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đó</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áp</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suất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của</a:t>
            </a:r>
            <a:r>
              <a:rPr lang="en-US" altLang="en-US" sz="2400" b="1" dirty="0">
                <a:solidFill>
                  <a:srgbClr val="FF0000"/>
                </a:solidFill>
                <a:latin typeface="Arial" panose="020B0604020202020204" pitchFamily="34" charset="0"/>
                <a:cs typeface="Arial" panose="020B0604020202020204" pitchFamily="34" charset="0"/>
              </a:rPr>
              <a:t> 1 ô </a:t>
            </a:r>
            <a:r>
              <a:rPr lang="en-US" altLang="en-US" sz="2400" b="1" dirty="0" err="1">
                <a:solidFill>
                  <a:srgbClr val="FF0000"/>
                </a:solidFill>
                <a:latin typeface="Arial" panose="020B0604020202020204" pitchFamily="34" charset="0"/>
                <a:cs typeface="Arial" panose="020B0604020202020204" pitchFamily="34" charset="0"/>
              </a:rPr>
              <a:t>tô</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nặng</a:t>
            </a:r>
            <a:r>
              <a:rPr lang="en-US" altLang="en-US" sz="2400" b="1" dirty="0">
                <a:solidFill>
                  <a:srgbClr val="FF0000"/>
                </a:solidFill>
                <a:latin typeface="Arial" panose="020B0604020202020204" pitchFamily="34" charset="0"/>
                <a:cs typeface="Arial" panose="020B0604020202020204" pitchFamily="34" charset="0"/>
              </a:rPr>
              <a:t> 4000N </a:t>
            </a:r>
          </a:p>
          <a:p>
            <a:pPr algn="ctr" defTabSz="1219170" fontAlgn="base">
              <a:spcBef>
                <a:spcPct val="0"/>
              </a:spcBef>
              <a:spcAft>
                <a:spcPct val="0"/>
              </a:spcAft>
              <a:buFont typeface="Arial" panose="020B0604020202020204" pitchFamily="34" charset="0"/>
              <a:buNone/>
            </a:pPr>
            <a:r>
              <a:rPr lang="en-US" altLang="en-US" sz="2400" b="1" dirty="0" err="1">
                <a:solidFill>
                  <a:srgbClr val="FF0000"/>
                </a:solidFill>
                <a:latin typeface="Arial" panose="020B0604020202020204" pitchFamily="34" charset="0"/>
                <a:cs typeface="Arial" panose="020B0604020202020204" pitchFamily="34" charset="0"/>
              </a:rPr>
              <a:t>có</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diện</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tích</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các</a:t>
            </a:r>
            <a:r>
              <a:rPr lang="en-US" altLang="en-US" sz="2400" b="1" dirty="0">
                <a:solidFill>
                  <a:srgbClr val="FF0000"/>
                </a:solidFill>
                <a:latin typeface="Arial" panose="020B0604020202020204" pitchFamily="34" charset="0"/>
                <a:cs typeface="Arial" panose="020B0604020202020204" pitchFamily="34" charset="0"/>
              </a:rPr>
              <a:t> bánh </a:t>
            </a:r>
            <a:r>
              <a:rPr lang="en-US" altLang="en-US" sz="2400" b="1" dirty="0" err="1">
                <a:solidFill>
                  <a:srgbClr val="FF0000"/>
                </a:solidFill>
                <a:latin typeface="Arial" panose="020B0604020202020204" pitchFamily="34" charset="0"/>
                <a:cs typeface="Arial" panose="020B0604020202020204" pitchFamily="34" charset="0"/>
              </a:rPr>
              <a:t>xe</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tiếp</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xúc</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với</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mặt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đất</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nằm</a:t>
            </a:r>
            <a:r>
              <a:rPr lang="en-US" altLang="en-US" sz="2400" b="1" dirty="0">
                <a:solidFill>
                  <a:srgbClr val="FF0000"/>
                </a:solidFill>
                <a:latin typeface="Arial" panose="020B0604020202020204" pitchFamily="34" charset="0"/>
                <a:cs typeface="Arial" panose="020B0604020202020204" pitchFamily="34" charset="0"/>
              </a:rPr>
              <a:t> </a:t>
            </a:r>
            <a:r>
              <a:rPr lang="en-US" altLang="en-US" sz="2400" b="1" dirty="0" err="1">
                <a:solidFill>
                  <a:srgbClr val="FF0000"/>
                </a:solidFill>
                <a:latin typeface="Arial" panose="020B0604020202020204" pitchFamily="34" charset="0"/>
                <a:cs typeface="Arial" panose="020B0604020202020204" pitchFamily="34" charset="0"/>
              </a:rPr>
              <a:t>ngang</a:t>
            </a:r>
            <a:r>
              <a:rPr lang="en-US" altLang="en-US" sz="2400" b="1" dirty="0">
                <a:solidFill>
                  <a:srgbClr val="FF0000"/>
                </a:solidFill>
                <a:latin typeface="Arial" panose="020B0604020202020204" pitchFamily="34" charset="0"/>
                <a:cs typeface="Arial" panose="020B0604020202020204" pitchFamily="34" charset="0"/>
              </a:rPr>
              <a:t> </a:t>
            </a:r>
          </a:p>
          <a:p>
            <a:pPr algn="ctr" defTabSz="1219170" fontAlgn="base">
              <a:spcBef>
                <a:spcPct val="0"/>
              </a:spcBef>
              <a:spcAft>
                <a:spcPct val="0"/>
              </a:spcAft>
              <a:buFont typeface="Arial" panose="020B0604020202020204" pitchFamily="34" charset="0"/>
              <a:buNone/>
            </a:pPr>
            <a:r>
              <a:rPr lang="en-US" altLang="en-US" sz="2400" b="1" dirty="0" err="1">
                <a:solidFill>
                  <a:srgbClr val="FF0000"/>
                </a:solidFill>
                <a:latin typeface="Arial" panose="020B0604020202020204" pitchFamily="34" charset="0"/>
                <a:cs typeface="Arial" panose="020B0604020202020204" pitchFamily="34" charset="0"/>
              </a:rPr>
              <a:t>là</a:t>
            </a:r>
            <a:r>
              <a:rPr lang="en-US" altLang="en-US" sz="2400" b="1" dirty="0">
                <a:solidFill>
                  <a:srgbClr val="FF0000"/>
                </a:solidFill>
                <a:latin typeface="Arial" panose="020B0604020202020204" pitchFamily="34" charset="0"/>
                <a:cs typeface="Arial" panose="020B0604020202020204" pitchFamily="34" charset="0"/>
              </a:rPr>
              <a:t> 200 cm</a:t>
            </a:r>
            <a:r>
              <a:rPr lang="en-US" altLang="en-US" sz="2400" b="1" baseline="30000" dirty="0">
                <a:solidFill>
                  <a:srgbClr val="FF0000"/>
                </a:solidFill>
                <a:latin typeface="Arial" panose="020B0604020202020204" pitchFamily="34" charset="0"/>
                <a:cs typeface="Arial" panose="020B0604020202020204" pitchFamily="34" charset="0"/>
              </a:rPr>
              <a:t>2</a:t>
            </a:r>
            <a:r>
              <a:rPr lang="en-US" altLang="en-US" sz="2400" b="1" dirty="0">
                <a:solidFill>
                  <a:srgbClr val="FF00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012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par>
                                <p:cTn id="44" presetID="40" presetClass="entr" presetSubtype="0" fill="hold" nodeType="withEffect">
                                  <p:stCondLst>
                                    <p:cond delay="0"/>
                                  </p:stCondLst>
                                  <p:iterate type="lt">
                                    <p:tmPct val="10000"/>
                                  </p:iterate>
                                  <p:childTnLst>
                                    <p:set>
                                      <p:cBhvr>
                                        <p:cTn id="45" dur="1" fill="hold">
                                          <p:stCondLst>
                                            <p:cond delay="0"/>
                                          </p:stCondLst>
                                        </p:cTn>
                                        <p:tgtEl>
                                          <p:spTgt spid="3">
                                            <p:bg/>
                                          </p:spTgt>
                                        </p:tgtEl>
                                        <p:attrNameLst>
                                          <p:attrName>style.visibility</p:attrName>
                                        </p:attrNameLst>
                                      </p:cBhvr>
                                      <p:to>
                                        <p:strVal val="visible"/>
                                      </p:to>
                                    </p:set>
                                    <p:animEffect transition="in" filter="fade">
                                      <p:cBhvr>
                                        <p:cTn id="46" dur="3000"/>
                                        <p:tgtEl>
                                          <p:spTgt spid="3">
                                            <p:bg/>
                                          </p:spTgt>
                                        </p:tgtEl>
                                      </p:cBhvr>
                                    </p:animEffect>
                                    <p:anim calcmode="lin" valueType="num">
                                      <p:cBhvr>
                                        <p:cTn id="47" dur="3000" fill="hold"/>
                                        <p:tgtEl>
                                          <p:spTgt spid="3">
                                            <p:bg/>
                                          </p:spTgt>
                                        </p:tgtEl>
                                        <p:attrNameLst>
                                          <p:attrName>ppt_x</p:attrName>
                                        </p:attrNameLst>
                                      </p:cBhvr>
                                      <p:tavLst>
                                        <p:tav tm="0">
                                          <p:val>
                                            <p:strVal val="#ppt_x-.1"/>
                                          </p:val>
                                        </p:tav>
                                        <p:tav tm="100000">
                                          <p:val>
                                            <p:strVal val="#ppt_x"/>
                                          </p:val>
                                        </p:tav>
                                      </p:tavLst>
                                    </p:anim>
                                    <p:anim calcmode="lin" valueType="num">
                                      <p:cBhvr>
                                        <p:cTn id="48" dur="3000" fill="hold"/>
                                        <p:tgtEl>
                                          <p:spTgt spid="3">
                                            <p:bg/>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suction.wav"/>
                                        </p:tgtEl>
                                      </p:cMediaNode>
                                    </p:audio>
                                  </p:subTnLst>
                                </p:cTn>
                              </p:par>
                              <p:par>
                                <p:cTn id="49" presetID="40" presetClass="entr" presetSubtype="0" fill="hold" nodeType="withEffect">
                                  <p:stCondLst>
                                    <p:cond delay="0"/>
                                  </p:stCondLst>
                                  <p:childTnLst>
                                    <p:set>
                                      <p:cBhvr>
                                        <p:cTn id="50" dur="1" fill="hold">
                                          <p:stCondLst>
                                            <p:cond delay="0"/>
                                          </p:stCondLst>
                                        </p:cTn>
                                        <p:tgtEl>
                                          <p:spTgt spid="3">
                                            <p:txEl>
                                              <p:pRg st="0" end="0"/>
                                            </p:txEl>
                                          </p:spTgt>
                                        </p:tgtEl>
                                        <p:attrNameLst>
                                          <p:attrName>style.visibility</p:attrName>
                                        </p:attrNameLst>
                                      </p:cBhvr>
                                      <p:to>
                                        <p:strVal val="visible"/>
                                      </p:to>
                                    </p:set>
                                    <p:animEffect transition="in" filter="fade">
                                      <p:cBhvr>
                                        <p:cTn id="51" dur="3000"/>
                                        <p:tgtEl>
                                          <p:spTgt spid="3">
                                            <p:txEl>
                                              <p:pRg st="0" end="0"/>
                                            </p:txEl>
                                          </p:spTgt>
                                        </p:tgtEl>
                                      </p:cBhvr>
                                    </p:animEffect>
                                    <p:anim calcmode="lin" valueType="num">
                                      <p:cBhvr>
                                        <p:cTn id="52" dur="3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53" dur="3000" fill="hold"/>
                                        <p:tgtEl>
                                          <p:spTgt spid="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9"/>
                                            </p:cond>
                                          </p:stCondLst>
                                          <p:endCondLst>
                                            <p:cond evt="onStopAudio" delay="0">
                                              <p:tgtEl>
                                                <p:sldTgt/>
                                              </p:tgtEl>
                                            </p:cond>
                                          </p:endCondLst>
                                        </p:cTn>
                                        <p:tgtEl>
                                          <p:sndTgt r:embed="rId2" name="suction.wav"/>
                                        </p:tgtEl>
                                      </p:cMediaNode>
                                    </p:audio>
                                  </p:subTnLst>
                                </p:cTn>
                              </p:par>
                              <p:par>
                                <p:cTn id="54" presetID="40" presetClass="entr" presetSubtype="0" fill="hold" nodeType="withEffect">
                                  <p:stCondLst>
                                    <p:cond delay="0"/>
                                  </p:stCondLst>
                                  <p:childTnLst>
                                    <p:set>
                                      <p:cBhvr>
                                        <p:cTn id="55" dur="1" fill="hold">
                                          <p:stCondLst>
                                            <p:cond delay="0"/>
                                          </p:stCondLst>
                                        </p:cTn>
                                        <p:tgtEl>
                                          <p:spTgt spid="3">
                                            <p:txEl>
                                              <p:pRg st="1" end="1"/>
                                            </p:txEl>
                                          </p:spTgt>
                                        </p:tgtEl>
                                        <p:attrNameLst>
                                          <p:attrName>style.visibility</p:attrName>
                                        </p:attrNameLst>
                                      </p:cBhvr>
                                      <p:to>
                                        <p:strVal val="visible"/>
                                      </p:to>
                                    </p:set>
                                    <p:animEffect transition="in" filter="fade">
                                      <p:cBhvr>
                                        <p:cTn id="56" dur="3000"/>
                                        <p:tgtEl>
                                          <p:spTgt spid="3">
                                            <p:txEl>
                                              <p:pRg st="1" end="1"/>
                                            </p:txEl>
                                          </p:spTgt>
                                        </p:tgtEl>
                                      </p:cBhvr>
                                    </p:animEffect>
                                    <p:anim calcmode="lin" valueType="num">
                                      <p:cBhvr>
                                        <p:cTn id="57" dur="3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58" dur="3000" fill="hold"/>
                                        <p:tgtEl>
                                          <p:spTgt spid="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2" name="suction.wav"/>
                                        </p:tgtEl>
                                      </p:cMediaNode>
                                    </p:audio>
                                  </p:subTnLst>
                                </p:cTn>
                              </p:par>
                              <p:par>
                                <p:cTn id="59" presetID="40" presetClass="entr" presetSubtype="0" fill="hold" nodeType="with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fade">
                                      <p:cBhvr>
                                        <p:cTn id="61" dur="3000"/>
                                        <p:tgtEl>
                                          <p:spTgt spid="3">
                                            <p:txEl>
                                              <p:pRg st="2" end="2"/>
                                            </p:txEl>
                                          </p:spTgt>
                                        </p:tgtEl>
                                      </p:cBhvr>
                                    </p:animEffect>
                                    <p:anim calcmode="lin" valueType="num">
                                      <p:cBhvr>
                                        <p:cTn id="62" dur="3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63" dur="3000" fill="hold"/>
                                        <p:tgtEl>
                                          <p:spTgt spid="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26"/>
                                        </p:tgtEl>
                                        <p:attrNameLst>
                                          <p:attrName>fillcolor</p:attrName>
                                        </p:attrNameLst>
                                      </p:cBhvr>
                                      <p:to>
                                        <a:srgbClr val="FFF2CC"/>
                                      </p:to>
                                    </p:animClr>
                                    <p:set>
                                      <p:cBhvr>
                                        <p:cTn id="69" dur="250" fill="hold"/>
                                        <p:tgtEl>
                                          <p:spTgt spid="26"/>
                                        </p:tgtEl>
                                        <p:attrNameLst>
                                          <p:attrName>fill.type</p:attrName>
                                        </p:attrNameLst>
                                      </p:cBhvr>
                                      <p:to>
                                        <p:strVal val="solid"/>
                                      </p:to>
                                    </p:set>
                                    <p:set>
                                      <p:cBhvr>
                                        <p:cTn id="70" dur="250" fill="hold"/>
                                        <p:tgtEl>
                                          <p:spTgt spid="26"/>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47"/>
                                        </p:tgtEl>
                                        <p:attrNameLst>
                                          <p:attrName>style.visibility</p:attrName>
                                        </p:attrNameLst>
                                      </p:cBhvr>
                                      <p:to>
                                        <p:strVal val="visible"/>
                                      </p:to>
                                    </p:set>
                                    <p:anim calcmode="lin" valueType="num">
                                      <p:cBhvr>
                                        <p:cTn id="73" dur="250" fill="hold"/>
                                        <p:tgtEl>
                                          <p:spTgt spid="47"/>
                                        </p:tgtEl>
                                        <p:attrNameLst>
                                          <p:attrName>ppt_w</p:attrName>
                                        </p:attrNameLst>
                                      </p:cBhvr>
                                      <p:tavLst>
                                        <p:tav tm="0">
                                          <p:val>
                                            <p:strVal val="4*#ppt_w"/>
                                          </p:val>
                                        </p:tav>
                                        <p:tav tm="100000">
                                          <p:val>
                                            <p:strVal val="#ppt_w"/>
                                          </p:val>
                                        </p:tav>
                                      </p:tavLst>
                                    </p:anim>
                                    <p:anim calcmode="lin" valueType="num">
                                      <p:cBhvr>
                                        <p:cTn id="7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26"/>
                                        </p:tgtEl>
                                        <p:attrNameLst>
                                          <p:attrName>fillcolor</p:attrName>
                                        </p:attrNameLst>
                                      </p:cBhvr>
                                      <p:to>
                                        <a:srgbClr val="FFFF00"/>
                                      </p:to>
                                    </p:animClr>
                                    <p:set>
                                      <p:cBhvr>
                                        <p:cTn id="77" dur="250" fill="hold"/>
                                        <p:tgtEl>
                                          <p:spTgt spid="26"/>
                                        </p:tgtEl>
                                        <p:attrNameLst>
                                          <p:attrName>fill.type</p:attrName>
                                        </p:attrNameLst>
                                      </p:cBhvr>
                                      <p:to>
                                        <p:strVal val="solid"/>
                                      </p:to>
                                    </p:set>
                                    <p:set>
                                      <p:cBhvr>
                                        <p:cTn id="7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42"/>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2"/>
                                        </p:tgtEl>
                                        <p:attrNameLst>
                                          <p:attrName>fillcolor</p:attrName>
                                        </p:attrNameLst>
                                      </p:cBhvr>
                                      <p:to>
                                        <a:srgbClr val="FFF2CC"/>
                                      </p:to>
                                    </p:animClr>
                                    <p:set>
                                      <p:cBhvr>
                                        <p:cTn id="84" dur="250" fill="hold"/>
                                        <p:tgtEl>
                                          <p:spTgt spid="42"/>
                                        </p:tgtEl>
                                        <p:attrNameLst>
                                          <p:attrName>fill.type</p:attrName>
                                        </p:attrNameLst>
                                      </p:cBhvr>
                                      <p:to>
                                        <p:strVal val="solid"/>
                                      </p:to>
                                    </p:set>
                                    <p:set>
                                      <p:cBhvr>
                                        <p:cTn id="85" dur="250" fill="hold"/>
                                        <p:tgtEl>
                                          <p:spTgt spid="42"/>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3"/>
                                        </p:tgtEl>
                                        <p:attrNameLst>
                                          <p:attrName>style.visibility</p:attrName>
                                        </p:attrNameLst>
                                      </p:cBhvr>
                                      <p:to>
                                        <p:strVal val="visible"/>
                                      </p:to>
                                    </p:set>
                                    <p:anim calcmode="lin" valueType="num">
                                      <p:cBhvr>
                                        <p:cTn id="88" dur="250" fill="hold"/>
                                        <p:tgtEl>
                                          <p:spTgt spid="53"/>
                                        </p:tgtEl>
                                        <p:attrNameLst>
                                          <p:attrName>ppt_w</p:attrName>
                                        </p:attrNameLst>
                                      </p:cBhvr>
                                      <p:tavLst>
                                        <p:tav tm="0">
                                          <p:val>
                                            <p:strVal val="4*#ppt_w"/>
                                          </p:val>
                                        </p:tav>
                                        <p:tav tm="100000">
                                          <p:val>
                                            <p:strVal val="#ppt_w"/>
                                          </p:val>
                                        </p:tav>
                                      </p:tavLst>
                                    </p:anim>
                                    <p:anim calcmode="lin" valueType="num">
                                      <p:cBhvr>
                                        <p:cTn id="8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Check mark.wav"/>
                                        </p:tgtEl>
                                      </p:cMediaNode>
                                    </p:audio>
                                  </p:subTnLst>
                                </p:cTn>
                              </p:par>
                              <p:par>
                                <p:cTn id="90" presetID="1" presetClass="emph" presetSubtype="2" fill="hold" nodeType="withEffect">
                                  <p:stCondLst>
                                    <p:cond delay="1000"/>
                                  </p:stCondLst>
                                  <p:childTnLst>
                                    <p:animClr clrSpc="rgb" dir="cw">
                                      <p:cBhvr>
                                        <p:cTn id="91" dur="250" fill="hold"/>
                                        <p:tgtEl>
                                          <p:spTgt spid="42"/>
                                        </p:tgtEl>
                                        <p:attrNameLst>
                                          <p:attrName>fillcolor</p:attrName>
                                        </p:attrNameLst>
                                      </p:cBhvr>
                                      <p:to>
                                        <a:srgbClr val="00B050"/>
                                      </p:to>
                                    </p:animClr>
                                    <p:set>
                                      <p:cBhvr>
                                        <p:cTn id="92" dur="250" fill="hold"/>
                                        <p:tgtEl>
                                          <p:spTgt spid="42"/>
                                        </p:tgtEl>
                                        <p:attrNameLst>
                                          <p:attrName>fill.type</p:attrName>
                                        </p:attrNameLst>
                                      </p:cBhvr>
                                      <p:to>
                                        <p:strVal val="solid"/>
                                      </p:to>
                                    </p:set>
                                    <p:set>
                                      <p:cBhvr>
                                        <p:cTn id="9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94" restart="whenNotActive" fill="hold" evtFilter="cancelBubble" nodeType="interactiveSeq">
                <p:stCondLst>
                  <p:cond evt="onClick" delay="0">
                    <p:tgtEl>
                      <p:spTgt spid="43"/>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3"/>
                                        </p:tgtEl>
                                        <p:attrNameLst>
                                          <p:attrName>fillcolor</p:attrName>
                                        </p:attrNameLst>
                                      </p:cBhvr>
                                      <p:to>
                                        <a:srgbClr val="FFF2CC"/>
                                      </p:to>
                                    </p:animClr>
                                    <p:set>
                                      <p:cBhvr>
                                        <p:cTn id="99" dur="250" fill="hold"/>
                                        <p:tgtEl>
                                          <p:spTgt spid="43"/>
                                        </p:tgtEl>
                                        <p:attrNameLst>
                                          <p:attrName>fill.type</p:attrName>
                                        </p:attrNameLst>
                                      </p:cBhvr>
                                      <p:to>
                                        <p:strVal val="solid"/>
                                      </p:to>
                                    </p:set>
                                    <p:set>
                                      <p:cBhvr>
                                        <p:cTn id="100" dur="250" fill="hold"/>
                                        <p:tgtEl>
                                          <p:spTgt spid="43"/>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51"/>
                                        </p:tgtEl>
                                        <p:attrNameLst>
                                          <p:attrName>style.visibility</p:attrName>
                                        </p:attrNameLst>
                                      </p:cBhvr>
                                      <p:to>
                                        <p:strVal val="visible"/>
                                      </p:to>
                                    </p:set>
                                    <p:anim calcmode="lin" valueType="num">
                                      <p:cBhvr>
                                        <p:cTn id="103" dur="250" fill="hold"/>
                                        <p:tgtEl>
                                          <p:spTgt spid="51"/>
                                        </p:tgtEl>
                                        <p:attrNameLst>
                                          <p:attrName>ppt_w</p:attrName>
                                        </p:attrNameLst>
                                      </p:cBhvr>
                                      <p:tavLst>
                                        <p:tav tm="0">
                                          <p:val>
                                            <p:strVal val="4*#ppt_w"/>
                                          </p:val>
                                        </p:tav>
                                        <p:tav tm="100000">
                                          <p:val>
                                            <p:strVal val="#ppt_w"/>
                                          </p:val>
                                        </p:tav>
                                      </p:tavLst>
                                    </p:anim>
                                    <p:anim calcmode="lin" valueType="num">
                                      <p:cBhvr>
                                        <p:cTn id="10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3"/>
                                        </p:tgtEl>
                                        <p:attrNameLst>
                                          <p:attrName>fillcolor</p:attrName>
                                        </p:attrNameLst>
                                      </p:cBhvr>
                                      <p:to>
                                        <a:srgbClr val="FFFF00"/>
                                      </p:to>
                                    </p:animClr>
                                    <p:set>
                                      <p:cBhvr>
                                        <p:cTn id="107" dur="250" fill="hold"/>
                                        <p:tgtEl>
                                          <p:spTgt spid="43"/>
                                        </p:tgtEl>
                                        <p:attrNameLst>
                                          <p:attrName>fill.type</p:attrName>
                                        </p:attrNameLst>
                                      </p:cBhvr>
                                      <p:to>
                                        <p:strVal val="solid"/>
                                      </p:to>
                                    </p:set>
                                    <p:set>
                                      <p:cBhvr>
                                        <p:cTn id="10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109" restart="whenNotActive" fill="hold" evtFilter="cancelBubble" nodeType="interactiveSeq">
                <p:stCondLst>
                  <p:cond evt="onClick" delay="0">
                    <p:tgtEl>
                      <p:spTgt spid="44"/>
                    </p:tgtEl>
                  </p:cond>
                </p:stCondLst>
                <p:endSync evt="end" delay="0">
                  <p:rtn val="all"/>
                </p:endSync>
                <p:childTnLst>
                  <p:par>
                    <p:cTn id="110" fill="hold">
                      <p:stCondLst>
                        <p:cond delay="0"/>
                      </p:stCondLst>
                      <p:childTnLst>
                        <p:par>
                          <p:cTn id="111" fill="hold">
                            <p:stCondLst>
                              <p:cond delay="0"/>
                            </p:stCondLst>
                            <p:childTnLst>
                              <p:par>
                                <p:cTn id="112" presetID="1" presetClass="emph" presetSubtype="2" fill="hold" nodeType="clickEffect">
                                  <p:stCondLst>
                                    <p:cond delay="0"/>
                                  </p:stCondLst>
                                  <p:childTnLst>
                                    <p:animClr clrSpc="rgb" dir="cw">
                                      <p:cBhvr>
                                        <p:cTn id="113" dur="250" fill="hold"/>
                                        <p:tgtEl>
                                          <p:spTgt spid="44"/>
                                        </p:tgtEl>
                                        <p:attrNameLst>
                                          <p:attrName>fillcolor</p:attrName>
                                        </p:attrNameLst>
                                      </p:cBhvr>
                                      <p:to>
                                        <a:srgbClr val="FFF2CC"/>
                                      </p:to>
                                    </p:animClr>
                                    <p:set>
                                      <p:cBhvr>
                                        <p:cTn id="114" dur="250" fill="hold"/>
                                        <p:tgtEl>
                                          <p:spTgt spid="44"/>
                                        </p:tgtEl>
                                        <p:attrNameLst>
                                          <p:attrName>fill.type</p:attrName>
                                        </p:attrNameLst>
                                      </p:cBhvr>
                                      <p:to>
                                        <p:strVal val="solid"/>
                                      </p:to>
                                    </p:set>
                                    <p:set>
                                      <p:cBhvr>
                                        <p:cTn id="115" dur="250" fill="hold"/>
                                        <p:tgtEl>
                                          <p:spTgt spid="44"/>
                                        </p:tgtEl>
                                        <p:attrNameLst>
                                          <p:attrName>fill.on</p:attrName>
                                        </p:attrNameLst>
                                      </p:cBhvr>
                                      <p:to>
                                        <p:strVal val="true"/>
                                      </p:to>
                                    </p:set>
                                  </p:childTnLst>
                                  <p:subTnLst>
                                    <p:audio>
                                      <p:cMediaNode>
                                        <p:cTn display="0" masterRel="sameClick">
                                          <p:stCondLst>
                                            <p:cond evt="begin" delay="0">
                                              <p:tn val="112"/>
                                            </p:cond>
                                          </p:stCondLst>
                                          <p:endCondLst>
                                            <p:cond evt="onStopAudio" delay="0">
                                              <p:tgtEl>
                                                <p:sldTgt/>
                                              </p:tgtEl>
                                            </p:cond>
                                          </p:endCondLst>
                                        </p:cTn>
                                        <p:tgtEl>
                                          <p:sndTgt r:embed="rId3" name="click.wav"/>
                                        </p:tgtEl>
                                      </p:cMediaNode>
                                    </p:audio>
                                  </p:subTnLst>
                                </p:cTn>
                              </p:par>
                              <p:par>
                                <p:cTn id="116" presetID="23" presetClass="entr" presetSubtype="32" fill="hold" nodeType="withEffect">
                                  <p:stCondLst>
                                    <p:cond delay="100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50" fill="hold"/>
                                        <p:tgtEl>
                                          <p:spTgt spid="49"/>
                                        </p:tgtEl>
                                        <p:attrNameLst>
                                          <p:attrName>ppt_w</p:attrName>
                                        </p:attrNameLst>
                                      </p:cBhvr>
                                      <p:tavLst>
                                        <p:tav tm="0">
                                          <p:val>
                                            <p:strVal val="4*#ppt_w"/>
                                          </p:val>
                                        </p:tav>
                                        <p:tav tm="100000">
                                          <p:val>
                                            <p:strVal val="#ppt_w"/>
                                          </p:val>
                                        </p:tav>
                                      </p:tavLst>
                                    </p:anim>
                                    <p:anim calcmode="lin" valueType="num">
                                      <p:cBhvr>
                                        <p:cTn id="11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16"/>
                                            </p:cond>
                                          </p:stCondLst>
                                          <p:endCondLst>
                                            <p:cond evt="onStopAudio" delay="0">
                                              <p:tgtEl>
                                                <p:sldTgt/>
                                              </p:tgtEl>
                                            </p:cond>
                                          </p:endCondLst>
                                        </p:cTn>
                                        <p:tgtEl>
                                          <p:sndTgt r:embed="rId4" name="Wrong Buzzer.wav"/>
                                        </p:tgtEl>
                                      </p:cMediaNode>
                                    </p:audio>
                                  </p:subTnLst>
                                </p:cTn>
                              </p:par>
                              <p:par>
                                <p:cTn id="120" presetID="1" presetClass="emph" presetSubtype="2" fill="hold" nodeType="withEffect">
                                  <p:stCondLst>
                                    <p:cond delay="1000"/>
                                  </p:stCondLst>
                                  <p:childTnLst>
                                    <p:animClr clrSpc="rgb" dir="cw">
                                      <p:cBhvr>
                                        <p:cTn id="121" dur="250" fill="hold"/>
                                        <p:tgtEl>
                                          <p:spTgt spid="44"/>
                                        </p:tgtEl>
                                        <p:attrNameLst>
                                          <p:attrName>fillcolor</p:attrName>
                                        </p:attrNameLst>
                                      </p:cBhvr>
                                      <p:to>
                                        <a:srgbClr val="FFFF00"/>
                                      </p:to>
                                    </p:animClr>
                                    <p:set>
                                      <p:cBhvr>
                                        <p:cTn id="122" dur="250" fill="hold"/>
                                        <p:tgtEl>
                                          <p:spTgt spid="44"/>
                                        </p:tgtEl>
                                        <p:attrNameLst>
                                          <p:attrName>fill.type</p:attrName>
                                        </p:attrNameLst>
                                      </p:cBhvr>
                                      <p:to>
                                        <p:strVal val="solid"/>
                                      </p:to>
                                    </p:set>
                                    <p:set>
                                      <p:cBhvr>
                                        <p:cTn id="12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P spid="3"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BE327-2896-8532-A567-D2CC00455CE4}"/>
              </a:ext>
            </a:extLst>
          </p:cNvPr>
          <p:cNvSpPr>
            <a:spLocks noGrp="1"/>
          </p:cNvSpPr>
          <p:nvPr>
            <p:ph type="ctrTitle"/>
          </p:nvPr>
        </p:nvSpPr>
        <p:spPr>
          <a:xfrm>
            <a:off x="218800" y="850537"/>
            <a:ext cx="11571515" cy="932637"/>
          </a:xfrm>
          <a:effectLst>
            <a:glow rad="635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numCol="1">
            <a:prstTxWarp prst="textChevron">
              <a:avLst/>
            </a:prstTxWarp>
            <a:normAutofit fontScale="90000"/>
          </a:bodyPr>
          <a:lstStyle/>
          <a:p>
            <a:pPr algn="ctr" eaLnBrk="1" fontAlgn="auto" hangingPunct="1">
              <a:spcAft>
                <a:spcPts val="0"/>
              </a:spcAft>
              <a:defRPr/>
            </a:pPr>
            <a:r>
              <a:rPr lang="en-US" sz="5400" dirty="0">
                <a:solidFill>
                  <a:srgbClr val="0000FF"/>
                </a:solidFill>
                <a:latin typeface="Times New Roman" pitchFamily="18" charset="0"/>
                <a:cs typeface="Times New Roman" pitchFamily="18" charset="0"/>
              </a:rPr>
              <a:t>TRÒ CHƠI: LỰA CHỌN THÔNG MINH</a:t>
            </a:r>
          </a:p>
        </p:txBody>
      </p:sp>
      <p:pic>
        <p:nvPicPr>
          <p:cNvPr id="94211" name="Picture 2">
            <a:extLst>
              <a:ext uri="{FF2B5EF4-FFF2-40B4-BE49-F238E27FC236}">
                <a16:creationId xmlns:a16="http://schemas.microsoft.com/office/drawing/2014/main" id="{018463BD-397E-5C0E-FA2D-C343381527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597" y="5249570"/>
            <a:ext cx="10972799"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6C9B78-43A6-A791-6DB4-1BEC1F9A12D2}"/>
              </a:ext>
            </a:extLst>
          </p:cNvPr>
          <p:cNvSpPr txBox="1"/>
          <p:nvPr/>
        </p:nvSpPr>
        <p:spPr>
          <a:xfrm>
            <a:off x="0" y="4481133"/>
            <a:ext cx="12192000" cy="1332481"/>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15000"/>
              </a:lnSpc>
              <a:spcBef>
                <a:spcPts val="30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Luật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S Mincho" panose="02020609040205080304" pitchFamily="49" charset="-128"/>
                <a:cs typeface="+mn-cs"/>
              </a:rPr>
              <a:t>chơi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rPr>
              <a:t>: </a:t>
            </a:r>
            <a:r>
              <a:rPr lang="en-US" sz="2400" dirty="0">
                <a:effectLst/>
                <a:latin typeface="Times New Roman" panose="02020603050405020304" pitchFamily="18" charset="0"/>
                <a:ea typeface="Times New Roman" panose="02020603050405020304" pitchFamily="18" charset="0"/>
              </a:rPr>
              <a:t>Trong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buổi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ngoại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tham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trồng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cây</a:t>
            </a:r>
            <a:r>
              <a:rPr lang="en-US" sz="2400" dirty="0">
                <a:effectLst/>
                <a:latin typeface="Times New Roman" panose="02020603050405020304" pitchFamily="18" charset="0"/>
                <a:ea typeface="Times New Roman" panose="02020603050405020304" pitchFamily="18" charset="0"/>
              </a:rPr>
              <a:t>. Trong </a:t>
            </a:r>
            <a:r>
              <a:rPr lang="en-US" sz="2400" dirty="0" err="1">
                <a:effectLst/>
                <a:latin typeface="Times New Roman" panose="02020603050405020304" pitchFamily="18" charset="0"/>
                <a:ea typeface="Times New Roman" panose="02020603050405020304" pitchFamily="18" charset="0"/>
              </a:rPr>
              <a:t>mỗi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giỏ</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sử</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hãy</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chọn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phù</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để</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này</a:t>
            </a:r>
            <a:r>
              <a:rPr lang="en-US" sz="2400" dirty="0">
                <a:latin typeface="Times New Roman" panose="02020603050405020304" pitchFamily="18" charset="0"/>
                <a:ea typeface="Times New Roman" panose="02020603050405020304" pitchFamily="18" charset="0"/>
              </a:rPr>
              <a:t>. C</a:t>
            </a:r>
            <a:r>
              <a:rPr lang="en-US" sz="2400" dirty="0">
                <a:effectLst/>
                <a:latin typeface="Times New Roman" panose="02020603050405020304" pitchFamily="18" charset="0"/>
                <a:ea typeface="Times New Roman" panose="02020603050405020304" pitchFamily="18" charset="0"/>
              </a:rPr>
              <a:t>hia </a:t>
            </a:r>
            <a:r>
              <a:rPr lang="en-US" sz="2400" dirty="0" err="1">
                <a:effectLst/>
                <a:latin typeface="Times New Roman" panose="02020603050405020304" pitchFamily="18" charset="0"/>
                <a:ea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rPr>
              <a:t> 2 </a:t>
            </a:r>
            <a:r>
              <a:rPr lang="en-US" sz="2400" dirty="0" err="1">
                <a:effectLst/>
                <a:latin typeface="Times New Roman" panose="02020603050405020304" pitchFamily="18" charset="0"/>
                <a:ea typeface="Times New Roman" panose="02020603050405020304" pitchFamily="18" charset="0"/>
              </a:rPr>
              <a:t>đội</a:t>
            </a:r>
            <a:r>
              <a:rPr lang="en-US" sz="2400" dirty="0">
                <a:effectLst/>
                <a:latin typeface="Times New Roman" panose="02020603050405020304" pitchFamily="18" charset="0"/>
                <a:ea typeface="Times New Roman" panose="02020603050405020304" pitchFamily="18" charset="0"/>
              </a:rPr>
              <a:t> ( 3HS 1 </a:t>
            </a:r>
            <a:r>
              <a:rPr lang="en-US" sz="2400" dirty="0" err="1">
                <a:effectLst/>
                <a:latin typeface="Times New Roman" panose="02020603050405020304" pitchFamily="18" charset="0"/>
                <a:ea typeface="Times New Roman" panose="02020603050405020304" pitchFamily="18" charset="0"/>
              </a:rPr>
              <a:t>đội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Nhiệm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vụ</a:t>
            </a:r>
            <a:r>
              <a:rPr lang="en-US" sz="2400" dirty="0">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đội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dán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dụng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cụ</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vào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thích</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hợp</a:t>
            </a:r>
            <a:r>
              <a:rPr lang="en-US" sz="2400" dirty="0">
                <a:effectLst/>
                <a:latin typeface="Times New Roman" panose="02020603050405020304" pitchFamily="18" charset="0"/>
                <a:ea typeface="Times New Roman" panose="02020603050405020304" pitchFamily="18" charset="0"/>
              </a:rPr>
              <a:t>. </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mn-cs"/>
            </a:endParaRPr>
          </a:p>
        </p:txBody>
      </p:sp>
      <p:pic>
        <p:nvPicPr>
          <p:cNvPr id="3" name="Picture 2">
            <a:extLst>
              <a:ext uri="{FF2B5EF4-FFF2-40B4-BE49-F238E27FC236}">
                <a16:creationId xmlns:a16="http://schemas.microsoft.com/office/drawing/2014/main" id="{824EE43B-3D89-88EB-A921-C7045AA44E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39" y="1701074"/>
            <a:ext cx="11805559" cy="2698206"/>
          </a:xfrm>
          <a:prstGeom prst="rect">
            <a:avLst/>
          </a:prstGeom>
          <a:noFill/>
        </p:spPr>
      </p:pic>
      <p:sp>
        <p:nvSpPr>
          <p:cNvPr id="4" name="Rectangle: Rounded Corners 6">
            <a:extLst>
              <a:ext uri="{FF2B5EF4-FFF2-40B4-BE49-F238E27FC236}">
                <a16:creationId xmlns:a16="http://schemas.microsoft.com/office/drawing/2014/main" id="{6C436C2C-403F-54F3-FA68-D8EFC5AF6F70}"/>
              </a:ext>
            </a:extLst>
          </p:cNvPr>
          <p:cNvSpPr/>
          <p:nvPr/>
        </p:nvSpPr>
        <p:spPr>
          <a:xfrm>
            <a:off x="119153" y="136470"/>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rgbClr val="FFFFFF"/>
          </a:solidFill>
          <a:ln w="57150" cap="flat" cmpd="sng" algn="ctr">
            <a:solidFill>
              <a:srgbClr val="F3771A">
                <a:lumMod val="50000"/>
              </a:srgbClr>
            </a:solidFill>
            <a:prstDash val="solid"/>
            <a:miter lim="800000"/>
            <a:extLst>
              <a:ext uri="{C807C97D-BFC1-408E-A445-0C87EB9F89A2}">
                <ask:lineSketchStyleProps xmlns:ask="http://schemas.microsoft.com/office/drawing/2018/sketchyshapes" sd="4225653595">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dirty="0">
                <a:ln>
                  <a:noFill/>
                </a:ln>
                <a:solidFill>
                  <a:srgbClr val="9A5315">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2 - BÀI 15:</a:t>
            </a:r>
            <a:endParaRPr kumimoji="0" lang="en-GB" sz="3200" b="0" i="0" u="none" strike="noStrike" kern="0" cap="none" spc="0" normalizeH="0" baseline="0" noProof="0" dirty="0">
              <a:ln>
                <a:noFill/>
              </a:ln>
              <a:solidFill>
                <a:srgbClr val="9A5315">
                  <a:lumMod val="75000"/>
                </a:srgbClr>
              </a:solidFill>
              <a:effectLst>
                <a:outerShdw blurRad="38100" dist="38100" dir="2700000" algn="tl">
                  <a:srgbClr val="000000">
                    <a:alpha val="43137"/>
                  </a:srgbClr>
                </a:outerShdw>
              </a:effectLst>
              <a:uLnTx/>
              <a:uFillTx/>
              <a:latin typeface="Segoe Print"/>
              <a:ea typeface="+mn-ea"/>
              <a:cs typeface="+mn-cs"/>
            </a:endParaRPr>
          </a:p>
        </p:txBody>
      </p:sp>
      <p:sp>
        <p:nvSpPr>
          <p:cNvPr id="6" name="TextBox 5">
            <a:extLst>
              <a:ext uri="{FF2B5EF4-FFF2-40B4-BE49-F238E27FC236}">
                <a16:creationId xmlns:a16="http://schemas.microsoft.com/office/drawing/2014/main" id="{DD09A85D-013F-3634-785A-29D8CE2EEB2F}"/>
              </a:ext>
            </a:extLst>
          </p:cNvPr>
          <p:cNvSpPr txBox="1"/>
          <p:nvPr/>
        </p:nvSpPr>
        <p:spPr>
          <a:xfrm>
            <a:off x="3594155" y="10886"/>
            <a:ext cx="8805688" cy="923330"/>
          </a:xfrm>
          <a:prstGeom prst="rect">
            <a:avLst/>
          </a:prstGeom>
          <a:noFill/>
        </p:spPr>
        <p:txBody>
          <a:bodyPr wrap="square" rtlCol="0">
            <a:spAutoFit/>
          </a:bodyPr>
          <a:lstStyle/>
          <a:p>
            <a:pPr algn="ctr"/>
            <a:r>
              <a:rPr lang="en-US" sz="5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 SUẤT TRÊN BỀ MẶT</a:t>
            </a:r>
          </a:p>
        </p:txBody>
      </p:sp>
    </p:spTree>
    <p:extLst>
      <p:ext uri="{BB962C8B-B14F-4D97-AF65-F5344CB8AC3E}">
        <p14:creationId xmlns:p14="http://schemas.microsoft.com/office/powerpoint/2010/main" val="2608248586"/>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9CC57CA-6CCA-41CF-90CB-830AAFAB9A8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D21B06-8BF1-4F85-9B3D-D52EAD3631B8}"/>
              </a:ext>
            </a:extLst>
          </p:cNvPr>
          <p:cNvPicPr/>
          <p:nvPr/>
        </p:nvPicPr>
        <p:blipFill>
          <a:blip r:embed="rId2"/>
          <a:stretch>
            <a:fillRect/>
          </a:stretch>
        </p:blipFill>
        <p:spPr>
          <a:xfrm>
            <a:off x="381000" y="1066800"/>
            <a:ext cx="11430000" cy="5791200"/>
          </a:xfrm>
          <a:prstGeom prst="rect">
            <a:avLst/>
          </a:prstGeom>
        </p:spPr>
      </p:pic>
      <p:sp>
        <p:nvSpPr>
          <p:cNvPr id="4" name="Rectangle 3">
            <a:extLst>
              <a:ext uri="{FF2B5EF4-FFF2-40B4-BE49-F238E27FC236}">
                <a16:creationId xmlns:a16="http://schemas.microsoft.com/office/drawing/2014/main" id="{3936F89F-90ED-931F-92DD-4686CA25C697}"/>
              </a:ext>
            </a:extLst>
          </p:cNvPr>
          <p:cNvSpPr txBox="1">
            <a:spLocks noChangeArrowheads="1"/>
          </p:cNvSpPr>
          <p:nvPr/>
        </p:nvSpPr>
        <p:spPr bwMode="auto">
          <a:xfrm>
            <a:off x="1417320" y="76200"/>
            <a:ext cx="1099312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80000"/>
              </a:lnSpc>
              <a:buFontTx/>
              <a:buNone/>
            </a:pPr>
            <a:r>
              <a:rPr lang="en-US" altLang="en-US" b="1" kern="0" dirty="0">
                <a:solidFill>
                  <a:srgbClr val="0000FF"/>
                </a:solidFill>
                <a:latin typeface="Times New Roman" panose="02020603050405020304" pitchFamily="18" charset="0"/>
              </a:rPr>
              <a:t>Khi </a:t>
            </a:r>
            <a:r>
              <a:rPr lang="en-US" altLang="en-US" b="1" kern="0" dirty="0" err="1">
                <a:solidFill>
                  <a:srgbClr val="0000FF"/>
                </a:solidFill>
                <a:latin typeface="Times New Roman" panose="02020603050405020304" pitchFamily="18" charset="0"/>
              </a:rPr>
              <a:t>xúc</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đất</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trồng</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cây</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tại</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sao</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em</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chọn</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loại</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xẻng</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đầu</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nhon</a:t>
            </a:r>
            <a:r>
              <a:rPr lang="en-US" altLang="en-US" b="1" kern="0" dirty="0">
                <a:solidFill>
                  <a:srgbClr val="0000FF"/>
                </a:solidFill>
                <a:latin typeface="Times New Roman" panose="02020603050405020304" pitchFamily="18" charset="0"/>
              </a:rPr>
              <a:t>? </a:t>
            </a:r>
          </a:p>
          <a:p>
            <a:pPr>
              <a:lnSpc>
                <a:spcPct val="80000"/>
              </a:lnSpc>
              <a:buFontTx/>
              <a:buNone/>
            </a:pPr>
            <a:r>
              <a:rPr lang="en-US" altLang="en-US" b="1" kern="0" dirty="0">
                <a:solidFill>
                  <a:srgbClr val="0000FF"/>
                </a:solidFill>
                <a:latin typeface="Times New Roman" panose="02020603050405020304" pitchFamily="18" charset="0"/>
              </a:rPr>
              <a:t>Ta </a:t>
            </a:r>
            <a:r>
              <a:rPr lang="en-US" altLang="en-US" b="1" kern="0" dirty="0" err="1">
                <a:solidFill>
                  <a:srgbClr val="0000FF"/>
                </a:solidFill>
                <a:latin typeface="Times New Roman" panose="02020603050405020304" pitchFamily="18" charset="0"/>
              </a:rPr>
              <a:t>cần</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đặt</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xẻng</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như</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thế</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nào</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đề</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xúc</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đất</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được</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dễ</a:t>
            </a:r>
            <a:r>
              <a:rPr lang="en-US" altLang="en-US" b="1" kern="0" dirty="0">
                <a:solidFill>
                  <a:srgbClr val="0000FF"/>
                </a:solidFill>
                <a:latin typeface="Times New Roman" panose="02020603050405020304" pitchFamily="18" charset="0"/>
              </a:rPr>
              <a:t> </a:t>
            </a:r>
            <a:r>
              <a:rPr lang="en-US" altLang="en-US" b="1" kern="0" dirty="0" err="1">
                <a:solidFill>
                  <a:srgbClr val="0000FF"/>
                </a:solidFill>
                <a:latin typeface="Times New Roman" panose="02020603050405020304" pitchFamily="18" charset="0"/>
              </a:rPr>
              <a:t>dàng</a:t>
            </a:r>
            <a:r>
              <a:rPr lang="en-US" altLang="en-US" b="1" kern="0" dirty="0">
                <a:solidFill>
                  <a:srgbClr val="0000FF"/>
                </a:solidFill>
                <a:latin typeface="Times New Roman" panose="02020603050405020304" pitchFamily="18" charset="0"/>
              </a:rPr>
              <a:t>?</a:t>
            </a:r>
          </a:p>
        </p:txBody>
      </p:sp>
      <p:sp>
        <p:nvSpPr>
          <p:cNvPr id="5" name="TextBox 4">
            <a:extLst>
              <a:ext uri="{FF2B5EF4-FFF2-40B4-BE49-F238E27FC236}">
                <a16:creationId xmlns:a16="http://schemas.microsoft.com/office/drawing/2014/main" id="{A20B84D0-69C0-C341-D0CA-211BD5B3A2F0}"/>
              </a:ext>
            </a:extLst>
          </p:cNvPr>
          <p:cNvSpPr txBox="1"/>
          <p:nvPr/>
        </p:nvSpPr>
        <p:spPr>
          <a:xfrm>
            <a:off x="360680" y="1163320"/>
            <a:ext cx="2504440" cy="914400"/>
          </a:xfrm>
          <a:prstGeom prst="rect">
            <a:avLst/>
          </a:prstGeom>
          <a:solidFill>
            <a:schemeClr val="bg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2AAF7348-B9E4-91CF-7A4A-9B63AC2F4BF9}"/>
              </a:ext>
            </a:extLst>
          </p:cNvPr>
          <p:cNvSpPr txBox="1"/>
          <p:nvPr/>
        </p:nvSpPr>
        <p:spPr>
          <a:xfrm>
            <a:off x="792480" y="5212080"/>
            <a:ext cx="11018520" cy="156972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598756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6"/>
                                        </p:tgtEl>
                                      </p:cBhvr>
                                    </p:animEffect>
                                    <p:anim calcmode="lin" valueType="num">
                                      <p:cBhvr>
                                        <p:cTn id="17" dur="1000"/>
                                        <p:tgtEl>
                                          <p:spTgt spid="6"/>
                                        </p:tgtEl>
                                        <p:attrNameLst>
                                          <p:attrName>ppt_x</p:attrName>
                                        </p:attrNameLst>
                                      </p:cBhvr>
                                      <p:tavLst>
                                        <p:tav tm="0">
                                          <p:val>
                                            <p:strVal val="ppt_x"/>
                                          </p:val>
                                        </p:tav>
                                        <p:tav tm="100000">
                                          <p:val>
                                            <p:strVal val="ppt_x"/>
                                          </p:val>
                                        </p:tav>
                                      </p:tavLst>
                                    </p:anim>
                                    <p:anim calcmode="lin" valueType="num">
                                      <p:cBhvr>
                                        <p:cTn id="18" dur="1000"/>
                                        <p:tgtEl>
                                          <p:spTgt spid="6"/>
                                        </p:tgtEl>
                                        <p:attrNameLst>
                                          <p:attrName>ppt_y</p:attrName>
                                        </p:attrNameLst>
                                      </p:cBhvr>
                                      <p:tavLst>
                                        <p:tav tm="0">
                                          <p:val>
                                            <p:strVal val="ppt_y"/>
                                          </p:val>
                                        </p:tav>
                                        <p:tav tm="100000">
                                          <p:val>
                                            <p:strVal val="ppt_y+.1"/>
                                          </p:val>
                                        </p:tav>
                                      </p:tavLst>
                                    </p:anim>
                                    <p:set>
                                      <p:cBhvr>
                                        <p:cTn id="1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53D9A2-333B-6620-2948-4DE9FC3F76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19925" y="2300882"/>
            <a:ext cx="5172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F7A54E2-C193-039F-A454-DF6F0188E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367" y="1475920"/>
            <a:ext cx="10376329" cy="459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0">
            <a:extLst>
              <a:ext uri="{FF2B5EF4-FFF2-40B4-BE49-F238E27FC236}">
                <a16:creationId xmlns:a16="http://schemas.microsoft.com/office/drawing/2014/main" id="{2EFA05E9-4694-33D6-009C-584C6070873D}"/>
              </a:ext>
            </a:extLst>
          </p:cNvPr>
          <p:cNvSpPr txBox="1">
            <a:spLocks noChangeArrowheads="1"/>
          </p:cNvSpPr>
          <p:nvPr/>
        </p:nvSpPr>
        <p:spPr bwMode="auto">
          <a:xfrm>
            <a:off x="-590" y="867001"/>
            <a:ext cx="666496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II. ÁP SUẤT</a:t>
            </a:r>
          </a:p>
        </p:txBody>
      </p:sp>
      <p:sp>
        <p:nvSpPr>
          <p:cNvPr id="3" name="Text Box 13">
            <a:extLst>
              <a:ext uri="{FF2B5EF4-FFF2-40B4-BE49-F238E27FC236}">
                <a16:creationId xmlns:a16="http://schemas.microsoft.com/office/drawing/2014/main" id="{B3C2C470-D312-4CB3-C240-DBE3F668EC1E}"/>
              </a:ext>
            </a:extLst>
          </p:cNvPr>
          <p:cNvSpPr txBox="1">
            <a:spLocks noChangeArrowheads="1"/>
          </p:cNvSpPr>
          <p:nvPr/>
        </p:nvSpPr>
        <p:spPr bwMode="auto">
          <a:xfrm>
            <a:off x="-590" y="1479138"/>
            <a:ext cx="1155092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3.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Công</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dụng</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của</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việc</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làm</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tăng</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giảm</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áp</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r>
              <a:rPr kumimoji="0" lang="en-US" altLang="en-US" sz="4400" b="1" i="0" u="sng" strike="noStrike" kern="1200" cap="none" spc="0" normalizeH="0" baseline="0" noProof="0" dirty="0" err="1">
                <a:ln>
                  <a:noFill/>
                </a:ln>
                <a:solidFill>
                  <a:srgbClr val="0000FF"/>
                </a:solidFill>
                <a:effectLst/>
                <a:uLnTx/>
                <a:uFillTx/>
                <a:latin typeface="Times New Roman" panose="02020603050405020304" pitchFamily="18" charset="0"/>
                <a:ea typeface="+mn-ea"/>
                <a:cs typeface="+mn-cs"/>
              </a:rPr>
              <a:t>suất</a:t>
            </a:r>
            <a:r>
              <a:rPr kumimoji="0" lang="en-US" altLang="en-US" sz="4400" b="1" i="0" u="sng" strike="noStrike" kern="1200" cap="none" spc="0" normalizeH="0" baseline="0" noProof="0" dirty="0">
                <a:ln>
                  <a:noFill/>
                </a:ln>
                <a:solidFill>
                  <a:srgbClr val="0000FF"/>
                </a:solidFill>
                <a:effectLst/>
                <a:uLnTx/>
                <a:uFillTx/>
                <a:latin typeface="Times New Roman" panose="02020603050405020304" pitchFamily="18" charset="0"/>
                <a:ea typeface="+mn-ea"/>
                <a:cs typeface="+mn-cs"/>
              </a:rPr>
              <a:t>: </a:t>
            </a:r>
            <a:endParaRPr kumimoji="0" lang="en-US" altLang="en-US" sz="4400" b="0" i="0" u="none" strike="noStrike" kern="1200" cap="none" spc="0" normalizeH="0" baseline="0" noProof="0" dirty="0">
              <a:ln>
                <a:noFill/>
              </a:ln>
              <a:solidFill>
                <a:srgbClr val="CC0000"/>
              </a:solidFill>
              <a:effectLst/>
              <a:uLnTx/>
              <a:uFillTx/>
              <a:latin typeface="Times New Roman" panose="02020603050405020304" pitchFamily="18" charset="0"/>
              <a:ea typeface="+mn-ea"/>
              <a:cs typeface="+mn-cs"/>
            </a:endParaRPr>
          </a:p>
        </p:txBody>
      </p:sp>
      <p:sp>
        <p:nvSpPr>
          <p:cNvPr id="6" name="Text Box 12">
            <a:extLst>
              <a:ext uri="{FF2B5EF4-FFF2-40B4-BE49-F238E27FC236}">
                <a16:creationId xmlns:a16="http://schemas.microsoft.com/office/drawing/2014/main" id="{1151A24E-02A7-76D8-E18C-F1EB8991EE77}"/>
              </a:ext>
            </a:extLst>
          </p:cNvPr>
          <p:cNvSpPr txBox="1">
            <a:spLocks noChangeArrowheads="1"/>
          </p:cNvSpPr>
          <p:nvPr/>
        </p:nvSpPr>
        <p:spPr bwMode="auto">
          <a:xfrm>
            <a:off x="813632" y="2790283"/>
            <a:ext cx="7487088" cy="1754326"/>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err="1">
                <a:ln>
                  <a:noFill/>
                </a:ln>
                <a:solidFill>
                  <a:srgbClr val="CC0000"/>
                </a:solidFill>
                <a:effectLst/>
                <a:uLnTx/>
                <a:uFillTx/>
                <a:latin typeface="Times New Roman" panose="02020603050405020304" pitchFamily="18" charset="0"/>
                <a:ea typeface="+mn-ea"/>
                <a:cs typeface="+mn-cs"/>
              </a:rPr>
              <a:t>Em</a:t>
            </a:r>
            <a:r>
              <a:rPr kumimoji="0" lang="en-US" altLang="en-US" sz="36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baseline="0" noProof="0" dirty="0" err="1">
                <a:ln>
                  <a:noFill/>
                </a:ln>
                <a:solidFill>
                  <a:srgbClr val="CC0000"/>
                </a:solidFill>
                <a:effectLst/>
                <a:uLnTx/>
                <a:uFillTx/>
                <a:latin typeface="Times New Roman" panose="02020603050405020304" pitchFamily="18" charset="0"/>
                <a:ea typeface="+mn-ea"/>
                <a:cs typeface="+mn-cs"/>
              </a:rPr>
              <a:t>hãy</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cho</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biết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CT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tính</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áp</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suất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trên</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1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bề</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mặt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Dựa</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vào</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CT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nêu</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các</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cách</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có</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thể</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làm</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tăng</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giảm</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áp</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 </a:t>
            </a:r>
            <a:r>
              <a:rPr kumimoji="0" lang="en-US" altLang="en-US" sz="3600" b="1" i="0" u="none" strike="noStrike" kern="1200" cap="none" spc="0" normalizeH="0" noProof="0" dirty="0" err="1">
                <a:ln>
                  <a:noFill/>
                </a:ln>
                <a:solidFill>
                  <a:srgbClr val="CC0000"/>
                </a:solidFill>
                <a:effectLst/>
                <a:uLnTx/>
                <a:uFillTx/>
                <a:latin typeface="Times New Roman" panose="02020603050405020304" pitchFamily="18" charset="0"/>
                <a:ea typeface="+mn-ea"/>
                <a:cs typeface="+mn-cs"/>
              </a:rPr>
              <a:t>suất</a:t>
            </a:r>
            <a:r>
              <a:rPr kumimoji="0" lang="en-US" altLang="en-US" sz="3600" b="1" i="0" u="none" strike="noStrike" kern="1200" cap="none" spc="0" normalizeH="0" noProof="0" dirty="0">
                <a:ln>
                  <a:noFill/>
                </a:ln>
                <a:solidFill>
                  <a:srgbClr val="CC0000"/>
                </a:solidFill>
                <a:effectLst/>
                <a:uLnTx/>
                <a:uFillTx/>
                <a:latin typeface="Times New Roman" panose="02020603050405020304" pitchFamily="18" charset="0"/>
                <a:ea typeface="+mn-ea"/>
                <a:cs typeface="+mn-cs"/>
              </a:rPr>
              <a:t>?</a:t>
            </a:r>
            <a:endParaRPr kumimoji="0" lang="en-US" altLang="en-US" sz="3600" b="1" i="0" u="none" strike="noStrike" kern="1200" cap="none" spc="0" normalizeH="0" baseline="0" noProof="0" dirty="0">
              <a:ln>
                <a:noFill/>
              </a:ln>
              <a:solidFill>
                <a:srgbClr val="CC0000"/>
              </a:solidFill>
              <a:effectLst/>
              <a:uLnTx/>
              <a:uFillTx/>
              <a:latin typeface="Times New Roman" panose="02020603050405020304" pitchFamily="18" charset="0"/>
              <a:ea typeface="+mn-ea"/>
              <a:cs typeface="+mn-cs"/>
            </a:endParaRPr>
          </a:p>
        </p:txBody>
      </p:sp>
      <p:sp>
        <p:nvSpPr>
          <p:cNvPr id="7" name="Rectangle: Rounded Corners 6">
            <a:extLst>
              <a:ext uri="{FF2B5EF4-FFF2-40B4-BE49-F238E27FC236}">
                <a16:creationId xmlns:a16="http://schemas.microsoft.com/office/drawing/2014/main" id="{923E3A23-2496-BA75-B51B-63FDC3C3AB5D}"/>
              </a:ext>
            </a:extLst>
          </p:cNvPr>
          <p:cNvSpPr/>
          <p:nvPr/>
        </p:nvSpPr>
        <p:spPr>
          <a:xfrm>
            <a:off x="119153" y="136470"/>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chemeClr val="bg1"/>
          </a:solidFill>
          <a:ln w="57150">
            <a:solidFill>
              <a:schemeClr val="accent1">
                <a:lumMod val="50000"/>
              </a:schemeClr>
            </a:solidFill>
            <a:extLst>
              <a:ext uri="{C807C97D-BFC1-408E-A445-0C87EB9F89A2}">
                <ask:lineSketchStyleProps xmlns:ask="http://schemas.microsoft.com/office/drawing/2018/sketchyshapes" sd="42256535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9A5315">
                    <a:lumMod val="75000"/>
                  </a:srgbClr>
                </a:solidFill>
                <a:effectLst>
                  <a:outerShdw blurRad="38100" dist="38100" dir="2700000" algn="tl">
                    <a:srgbClr val="000000">
                      <a:alpha val="43137"/>
                    </a:srgbClr>
                  </a:outerShdw>
                </a:effectLst>
                <a:uLnTx/>
                <a:uFillTx/>
                <a:latin typeface="Times New Roman" panose="02020603050405020304" pitchFamily="18" charset="0"/>
                <a:ea typeface="+mn-ea"/>
                <a:cs typeface="Arial" panose="020B0604020202020204" pitchFamily="34" charset="0"/>
                <a:sym typeface="Arial" panose="020B0604020202020204" pitchFamily="34" charset="0"/>
              </a:rPr>
              <a:t>TIẾT 2 - BÀI 15:</a:t>
            </a:r>
            <a:endParaRPr kumimoji="0" lang="en-GB" sz="3200" b="0" i="0" u="none" strike="noStrike" kern="1200" cap="none" spc="0" normalizeH="0" baseline="0" noProof="0" dirty="0">
              <a:ln>
                <a:noFill/>
              </a:ln>
              <a:solidFill>
                <a:srgbClr val="9A5315">
                  <a:lumMod val="75000"/>
                </a:srgbClr>
              </a:solidFill>
              <a:effectLst>
                <a:outerShdw blurRad="38100" dist="38100" dir="2700000" algn="tl">
                  <a:srgbClr val="000000">
                    <a:alpha val="43137"/>
                  </a:srgbClr>
                </a:outerShdw>
              </a:effectLst>
              <a:uLnTx/>
              <a:uFillTx/>
              <a:latin typeface="Segoe Print"/>
              <a:ea typeface="+mn-ea"/>
              <a:cs typeface="+mn-cs"/>
            </a:endParaRPr>
          </a:p>
        </p:txBody>
      </p:sp>
      <p:sp>
        <p:nvSpPr>
          <p:cNvPr id="9" name="TextBox 8">
            <a:extLst>
              <a:ext uri="{FF2B5EF4-FFF2-40B4-BE49-F238E27FC236}">
                <a16:creationId xmlns:a16="http://schemas.microsoft.com/office/drawing/2014/main" id="{8EEF79B4-CE73-214B-8741-CD0CC21F18D2}"/>
              </a:ext>
            </a:extLst>
          </p:cNvPr>
          <p:cNvSpPr txBox="1"/>
          <p:nvPr/>
        </p:nvSpPr>
        <p:spPr>
          <a:xfrm>
            <a:off x="3594155" y="10886"/>
            <a:ext cx="88056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ÁP SUẤT TRÊN BỀ MẶT</a:t>
            </a:r>
          </a:p>
        </p:txBody>
      </p:sp>
    </p:spTree>
    <p:extLst>
      <p:ext uri="{BB962C8B-B14F-4D97-AF65-F5344CB8AC3E}">
        <p14:creationId xmlns:p14="http://schemas.microsoft.com/office/powerpoint/2010/main" val="11465206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a:extLst>
              <a:ext uri="{FF2B5EF4-FFF2-40B4-BE49-F238E27FC236}">
                <a16:creationId xmlns:a16="http://schemas.microsoft.com/office/drawing/2014/main" id="{2652BF7F-E1DC-9F0F-3787-F64C9B19E491}"/>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D6BCA8-0899-42A3-8661-2FBC474A9C6C}" type="slidenum">
              <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02446" name="Picture 14" descr="image003">
            <a:extLst>
              <a:ext uri="{FF2B5EF4-FFF2-40B4-BE49-F238E27FC236}">
                <a16:creationId xmlns:a16="http://schemas.microsoft.com/office/drawing/2014/main" id="{03A78CCA-E0F8-9DBD-C12F-40AE5BED32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2640" y="3158961"/>
            <a:ext cx="3589165"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4" name="Picture 12" descr="image004">
            <a:extLst>
              <a:ext uri="{FF2B5EF4-FFF2-40B4-BE49-F238E27FC236}">
                <a16:creationId xmlns:a16="http://schemas.microsoft.com/office/drawing/2014/main" id="{82F442D5-937C-7F6E-358B-C69C3F2BA8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354" y="3088320"/>
            <a:ext cx="4254355" cy="40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43" name="Picture 11" descr="image002">
            <a:extLst>
              <a:ext uri="{FF2B5EF4-FFF2-40B4-BE49-F238E27FC236}">
                <a16:creationId xmlns:a16="http://schemas.microsoft.com/office/drawing/2014/main" id="{412C8484-74C0-1244-D1B6-422413ACB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1650" y="1319048"/>
            <a:ext cx="4519613"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4" name="Picture 2" descr="image002">
            <a:extLst>
              <a:ext uri="{FF2B5EF4-FFF2-40B4-BE49-F238E27FC236}">
                <a16:creationId xmlns:a16="http://schemas.microsoft.com/office/drawing/2014/main" id="{8783DECE-CA6C-11B2-F210-133B27A9A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92803">
            <a:off x="1327184" y="681523"/>
            <a:ext cx="3627228" cy="39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5" name="Picture 3" descr="image003">
            <a:extLst>
              <a:ext uri="{FF2B5EF4-FFF2-40B4-BE49-F238E27FC236}">
                <a16:creationId xmlns:a16="http://schemas.microsoft.com/office/drawing/2014/main" id="{FFD893C7-9D5C-BB56-2AC7-18FFFDBA97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209" y="2873430"/>
            <a:ext cx="4309561" cy="153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6" name="Picture 4" descr="image004">
            <a:extLst>
              <a:ext uri="{FF2B5EF4-FFF2-40B4-BE49-F238E27FC236}">
                <a16:creationId xmlns:a16="http://schemas.microsoft.com/office/drawing/2014/main" id="{011B02F7-0E57-588B-45FF-293DC0341B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02023">
            <a:off x="1062039" y="4170390"/>
            <a:ext cx="5083175"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2437" name="Picture 5" descr="image001">
            <a:extLst>
              <a:ext uri="{FF2B5EF4-FFF2-40B4-BE49-F238E27FC236}">
                <a16:creationId xmlns:a16="http://schemas.microsoft.com/office/drawing/2014/main" id="{D5C141DF-E05A-9E7A-FF71-5DC09199B3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966" y="3429000"/>
            <a:ext cx="1590675"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02440" name="Object 8">
            <a:extLst>
              <a:ext uri="{FF2B5EF4-FFF2-40B4-BE49-F238E27FC236}">
                <a16:creationId xmlns:a16="http://schemas.microsoft.com/office/drawing/2014/main" id="{DDE3C6B7-1AD9-4ACB-716E-2A89E5367779}"/>
              </a:ext>
            </a:extLst>
          </p:cNvPr>
          <p:cNvGraphicFramePr>
            <a:graphicFrameLocks noChangeAspect="1"/>
          </p:cNvGraphicFramePr>
          <p:nvPr>
            <p:extLst>
              <p:ext uri="{D42A27DB-BD31-4B8C-83A1-F6EECF244321}">
                <p14:modId xmlns:p14="http://schemas.microsoft.com/office/powerpoint/2010/main" val="2322712359"/>
              </p:ext>
            </p:extLst>
          </p:nvPr>
        </p:nvGraphicFramePr>
        <p:xfrm>
          <a:off x="5181600" y="2318572"/>
          <a:ext cx="2733040" cy="1537735"/>
        </p:xfrm>
        <a:graphic>
          <a:graphicData uri="http://schemas.openxmlformats.org/presentationml/2006/ole">
            <mc:AlternateContent xmlns:mc="http://schemas.openxmlformats.org/markup-compatibility/2006">
              <mc:Choice xmlns:v="urn:schemas-microsoft-com:vml" Requires="v">
                <p:oleObj name="Equation" r:id="rId9" imgW="431640" imgH="393480" progId="Equation.DSMT4">
                  <p:embed/>
                </p:oleObj>
              </mc:Choice>
              <mc:Fallback>
                <p:oleObj name="Equation" r:id="rId9" imgW="431640" imgH="393480" progId="Equation.DSMT4">
                  <p:embed/>
                  <p:pic>
                    <p:nvPicPr>
                      <p:cNvPr id="402440" name="Object 8">
                        <a:extLst>
                          <a:ext uri="{FF2B5EF4-FFF2-40B4-BE49-F238E27FC236}">
                            <a16:creationId xmlns:a16="http://schemas.microsoft.com/office/drawing/2014/main" id="{DDE3C6B7-1AD9-4ACB-716E-2A89E536777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81600" y="2318572"/>
                        <a:ext cx="2733040" cy="1537735"/>
                      </a:xfrm>
                      <a:prstGeom prst="rect">
                        <a:avLst/>
                      </a:prstGeom>
                      <a:solidFill>
                        <a:schemeClr val="accent6">
                          <a:lumMod val="20000"/>
                          <a:lumOff val="80000"/>
                        </a:schemeClr>
                      </a:solidFill>
                      <a:ln w="19050">
                        <a:solidFill>
                          <a:schemeClr val="accent2"/>
                        </a:solidFill>
                        <a:miter lim="800000"/>
                        <a:headEnd/>
                        <a:tailEnd/>
                      </a:ln>
                      <a:effectLst/>
                    </p:spPr>
                  </p:pic>
                </p:oleObj>
              </mc:Fallback>
            </mc:AlternateContent>
          </a:graphicData>
        </a:graphic>
      </p:graphicFrame>
      <p:pic>
        <p:nvPicPr>
          <p:cNvPr id="402442" name="Picture 10" descr="image001">
            <a:extLst>
              <a:ext uri="{FF2B5EF4-FFF2-40B4-BE49-F238E27FC236}">
                <a16:creationId xmlns:a16="http://schemas.microsoft.com/office/drawing/2014/main" id="{46D3995F-9B08-3061-EA5D-04E0E82CD7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12384" y="3055773"/>
            <a:ext cx="16446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96D52DEA-13AD-BD5E-DA91-B135ABB5478D}"/>
              </a:ext>
            </a:extLst>
          </p:cNvPr>
          <p:cNvSpPr txBox="1">
            <a:spLocks noChangeArrowheads="1"/>
          </p:cNvSpPr>
          <p:nvPr/>
        </p:nvSpPr>
        <p:spPr bwMode="auto">
          <a:xfrm>
            <a:off x="2924946" y="40016"/>
            <a:ext cx="6678309" cy="1090838"/>
          </a:xfrm>
          <a:prstGeom prst="rect">
            <a:avLst/>
          </a:prstGeom>
          <a:solidFill>
            <a:srgbClr val="FFFF99"/>
          </a:solidFill>
          <a:ln w="76200" cmpd="tri" algn="ctr">
            <a:solidFill>
              <a:srgbClr val="CC0000"/>
            </a:solidFill>
            <a:miter lim="800000"/>
            <a:headEnd/>
            <a:tailEnd/>
          </a:ln>
        </p:spPr>
        <p:txBody>
          <a:bodyPr wrap="square" lIns="104927" tIns="52464" rIns="104927" bIns="52464">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50000"/>
              </a:spcBef>
              <a:spcAft>
                <a:spcPct val="0"/>
              </a:spcAft>
            </a:pPr>
            <a:r>
              <a:rPr lang="en-US" altLang="en-US" sz="3200" b="1" dirty="0">
                <a:solidFill>
                  <a:srgbClr val="0000FF"/>
                </a:solidFill>
                <a:latin typeface="Times New Roman" panose="02020603050405020304" pitchFamily="18" charset="0"/>
              </a:rPr>
              <a:t>QUI TẮC LÀM TĂNG ÁP SUẤT HOẶC LÀM GIẢM ÁP SUẤT</a:t>
            </a:r>
          </a:p>
        </p:txBody>
      </p:sp>
    </p:spTree>
    <p:extLst>
      <p:ext uri="{BB962C8B-B14F-4D97-AF65-F5344CB8AC3E}">
        <p14:creationId xmlns:p14="http://schemas.microsoft.com/office/powerpoint/2010/main" val="3364475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02440"/>
                                        </p:tgtEl>
                                        <p:attrNameLst>
                                          <p:attrName>style.visibility</p:attrName>
                                        </p:attrNameLst>
                                      </p:cBhvr>
                                      <p:to>
                                        <p:strVal val="visible"/>
                                      </p:to>
                                    </p:set>
                                    <p:animEffect transition="in" filter="fade">
                                      <p:cBhvr>
                                        <p:cTn id="7" dur="2000"/>
                                        <p:tgtEl>
                                          <p:spTgt spid="4024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02437"/>
                                        </p:tgtEl>
                                        <p:attrNameLst>
                                          <p:attrName>style.visibility</p:attrName>
                                        </p:attrNameLst>
                                      </p:cBhvr>
                                      <p:to>
                                        <p:strVal val="visible"/>
                                      </p:to>
                                    </p:set>
                                    <p:animEffect transition="in" filter="box(out)">
                                      <p:cBhvr>
                                        <p:cTn id="12" dur="500"/>
                                        <p:tgtEl>
                                          <p:spTgt spid="402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402434"/>
                                        </p:tgtEl>
                                        <p:attrNameLst>
                                          <p:attrName>style.visibility</p:attrName>
                                        </p:attrNameLst>
                                      </p:cBhvr>
                                      <p:to>
                                        <p:strVal val="visible"/>
                                      </p:to>
                                    </p:set>
                                    <p:animEffect transition="in" filter="wipe(down)">
                                      <p:cBhvr>
                                        <p:cTn id="17" dur="500"/>
                                        <p:tgtEl>
                                          <p:spTgt spid="40243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2435"/>
                                        </p:tgtEl>
                                        <p:attrNameLst>
                                          <p:attrName>style.visibility</p:attrName>
                                        </p:attrNameLst>
                                      </p:cBhvr>
                                      <p:to>
                                        <p:strVal val="visible"/>
                                      </p:to>
                                    </p:set>
                                    <p:animEffect transition="in" filter="wipe(left)">
                                      <p:cBhvr>
                                        <p:cTn id="22" dur="500"/>
                                        <p:tgtEl>
                                          <p:spTgt spid="40243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402436"/>
                                        </p:tgtEl>
                                        <p:attrNameLst>
                                          <p:attrName>style.visibility</p:attrName>
                                        </p:attrNameLst>
                                      </p:cBhvr>
                                      <p:to>
                                        <p:strVal val="visible"/>
                                      </p:to>
                                    </p:set>
                                    <p:animEffect transition="in" filter="wipe(up)">
                                      <p:cBhvr>
                                        <p:cTn id="27" dur="500"/>
                                        <p:tgtEl>
                                          <p:spTgt spid="402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02442"/>
                                        </p:tgtEl>
                                        <p:attrNameLst>
                                          <p:attrName>style.visibility</p:attrName>
                                        </p:attrNameLst>
                                      </p:cBhvr>
                                      <p:to>
                                        <p:strVal val="visible"/>
                                      </p:to>
                                    </p:set>
                                    <p:animEffect transition="in" filter="box(out)">
                                      <p:cBhvr>
                                        <p:cTn id="32" dur="500"/>
                                        <p:tgtEl>
                                          <p:spTgt spid="40244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402443"/>
                                        </p:tgtEl>
                                        <p:attrNameLst>
                                          <p:attrName>style.visibility</p:attrName>
                                        </p:attrNameLst>
                                      </p:cBhvr>
                                      <p:to>
                                        <p:strVal val="visible"/>
                                      </p:to>
                                    </p:set>
                                    <p:animEffect transition="in" filter="wipe(down)">
                                      <p:cBhvr>
                                        <p:cTn id="37" dur="500"/>
                                        <p:tgtEl>
                                          <p:spTgt spid="40244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402444"/>
                                        </p:tgtEl>
                                        <p:attrNameLst>
                                          <p:attrName>style.visibility</p:attrName>
                                        </p:attrNameLst>
                                      </p:cBhvr>
                                      <p:to>
                                        <p:strVal val="visible"/>
                                      </p:to>
                                    </p:set>
                                    <p:animEffect transition="in" filter="wipe(right)">
                                      <p:cBhvr>
                                        <p:cTn id="42" dur="500"/>
                                        <p:tgtEl>
                                          <p:spTgt spid="40244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402446"/>
                                        </p:tgtEl>
                                        <p:attrNameLst>
                                          <p:attrName>style.visibility</p:attrName>
                                        </p:attrNameLst>
                                      </p:cBhvr>
                                      <p:to>
                                        <p:strVal val="visible"/>
                                      </p:to>
                                    </p:set>
                                    <p:animEffect transition="in" filter="wipe(right)">
                                      <p:cBhvr>
                                        <p:cTn id="47" dur="500"/>
                                        <p:tgtEl>
                                          <p:spTgt spid="402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9"/>
          <p:cNvSpPr>
            <a:spLocks noChangeArrowheads="1"/>
          </p:cNvSpPr>
          <p:nvPr/>
        </p:nvSpPr>
        <p:spPr bwMode="auto">
          <a:xfrm rot="11264764">
            <a:off x="3179763" y="3201989"/>
            <a:ext cx="944562" cy="206375"/>
          </a:xfrm>
          <a:prstGeom prst="leftArrow">
            <a:avLst>
              <a:gd name="adj1" fmla="val 50000"/>
              <a:gd name="adj2" fmla="val 114423"/>
            </a:avLst>
          </a:prstGeom>
          <a:solidFill>
            <a:schemeClr val="folHlink"/>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fontAlgn="base">
              <a:spcBef>
                <a:spcPct val="0"/>
              </a:spcBef>
              <a:spcAft>
                <a:spcPct val="0"/>
              </a:spcAft>
            </a:pPr>
            <a:endParaRPr lang="en-US" altLang="en-US" sz="2000">
              <a:solidFill>
                <a:srgbClr val="000000"/>
              </a:solidFill>
              <a:latin typeface="Arial" pitchFamily="34" charset="0"/>
              <a:cs typeface="Arial" pitchFamily="34" charset="0"/>
            </a:endParaRPr>
          </a:p>
        </p:txBody>
      </p:sp>
      <p:sp>
        <p:nvSpPr>
          <p:cNvPr id="11" name="AutoShape 23"/>
          <p:cNvSpPr>
            <a:spLocks noChangeArrowheads="1"/>
          </p:cNvSpPr>
          <p:nvPr/>
        </p:nvSpPr>
        <p:spPr bwMode="auto">
          <a:xfrm rot="9129716">
            <a:off x="3170239" y="2717800"/>
            <a:ext cx="928687" cy="255588"/>
          </a:xfrm>
          <a:prstGeom prst="leftArrow">
            <a:avLst>
              <a:gd name="adj1" fmla="val 50000"/>
              <a:gd name="adj2" fmla="val 90838"/>
            </a:avLst>
          </a:prstGeom>
          <a:solidFill>
            <a:schemeClr val="folHlink"/>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fontAlgn="base">
              <a:spcBef>
                <a:spcPct val="0"/>
              </a:spcBef>
              <a:spcAft>
                <a:spcPct val="0"/>
              </a:spcAft>
            </a:pPr>
            <a:endParaRPr lang="en-US" altLang="en-US" sz="2000">
              <a:solidFill>
                <a:srgbClr val="000000"/>
              </a:solidFill>
              <a:latin typeface="Arial" pitchFamily="34" charset="0"/>
              <a:cs typeface="Arial" pitchFamily="34" charset="0"/>
            </a:endParaRPr>
          </a:p>
        </p:txBody>
      </p:sp>
      <p:sp>
        <p:nvSpPr>
          <p:cNvPr id="12" name="AutoShape 24"/>
          <p:cNvSpPr>
            <a:spLocks noChangeArrowheads="1"/>
          </p:cNvSpPr>
          <p:nvPr/>
        </p:nvSpPr>
        <p:spPr bwMode="auto">
          <a:xfrm rot="12783349" flipV="1">
            <a:off x="2911475" y="3562350"/>
            <a:ext cx="1295400" cy="209550"/>
          </a:xfrm>
          <a:prstGeom prst="leftArrow">
            <a:avLst>
              <a:gd name="adj1" fmla="val 50000"/>
              <a:gd name="adj2" fmla="val 154545"/>
            </a:avLst>
          </a:prstGeom>
          <a:solidFill>
            <a:schemeClr val="folHlink"/>
          </a:solidFill>
          <a:ln w="38100">
            <a:solidFill>
              <a:srgbClr val="6600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altLang="en-US" sz="2000">
              <a:solidFill>
                <a:srgbClr val="000000"/>
              </a:solidFill>
              <a:latin typeface="Arial" pitchFamily="34" charset="0"/>
              <a:cs typeface="Arial" pitchFamily="34" charset="0"/>
            </a:endParaRPr>
          </a:p>
        </p:txBody>
      </p:sp>
      <p:sp>
        <p:nvSpPr>
          <p:cNvPr id="13" name="Rectangle 25"/>
          <p:cNvSpPr>
            <a:spLocks noChangeArrowheads="1"/>
          </p:cNvSpPr>
          <p:nvPr/>
        </p:nvSpPr>
        <p:spPr bwMode="auto">
          <a:xfrm>
            <a:off x="4050892" y="2191390"/>
            <a:ext cx="3046412" cy="576263"/>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lgn="ctr">
            <a:solidFill>
              <a:srgbClr val="6600CC"/>
            </a:solid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2000" b="1" dirty="0" err="1">
                <a:solidFill>
                  <a:srgbClr val="0000CC"/>
                </a:solidFill>
                <a:cs typeface="Arial" panose="020B0604020202020204" pitchFamily="34" charset="0"/>
              </a:rPr>
              <a:t>Tăng</a:t>
            </a:r>
            <a:r>
              <a:rPr lang="en-US" altLang="en-US" sz="2000" b="1" dirty="0">
                <a:solidFill>
                  <a:srgbClr val="0000CC"/>
                </a:solidFill>
                <a:cs typeface="Arial" panose="020B0604020202020204" pitchFamily="34" charset="0"/>
              </a:rPr>
              <a:t> F, </a:t>
            </a:r>
            <a:r>
              <a:rPr lang="en-US" altLang="en-US" sz="2000" b="1" dirty="0" err="1">
                <a:solidFill>
                  <a:srgbClr val="0000CC"/>
                </a:solidFill>
                <a:cs typeface="Arial" panose="020B0604020202020204" pitchFamily="34" charset="0"/>
              </a:rPr>
              <a:t>giữ</a:t>
            </a:r>
            <a:r>
              <a:rPr lang="en-US" altLang="en-US" sz="2000" b="1" dirty="0">
                <a:solidFill>
                  <a:srgbClr val="0000CC"/>
                </a:solidFill>
                <a:cs typeface="Arial" panose="020B0604020202020204" pitchFamily="34" charset="0"/>
              </a:rPr>
              <a:t> </a:t>
            </a:r>
            <a:r>
              <a:rPr lang="en-US" altLang="en-US" sz="2000" b="1" dirty="0" err="1">
                <a:solidFill>
                  <a:srgbClr val="0000CC"/>
                </a:solidFill>
                <a:cs typeface="Arial" panose="020B0604020202020204" pitchFamily="34" charset="0"/>
              </a:rPr>
              <a:t>nguyên</a:t>
            </a:r>
            <a:r>
              <a:rPr lang="en-US" altLang="en-US" sz="2000" b="1" dirty="0">
                <a:solidFill>
                  <a:srgbClr val="0000CC"/>
                </a:solidFill>
                <a:cs typeface="Arial" panose="020B0604020202020204" pitchFamily="34" charset="0"/>
              </a:rPr>
              <a:t> S</a:t>
            </a:r>
          </a:p>
        </p:txBody>
      </p:sp>
      <p:sp>
        <p:nvSpPr>
          <p:cNvPr id="14" name="Rectangle 27"/>
          <p:cNvSpPr>
            <a:spLocks noChangeArrowheads="1"/>
          </p:cNvSpPr>
          <p:nvPr/>
        </p:nvSpPr>
        <p:spPr bwMode="auto">
          <a:xfrm>
            <a:off x="4119563" y="2992438"/>
            <a:ext cx="2895600" cy="57626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38100" algn="ctr">
            <a:solidFill>
              <a:srgbClr val="6600CC"/>
            </a:solid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2000" b="1" dirty="0" err="1">
                <a:solidFill>
                  <a:srgbClr val="0000CC"/>
                </a:solidFill>
                <a:cs typeface="Arial" panose="020B0604020202020204" pitchFamily="34" charset="0"/>
              </a:rPr>
              <a:t>Giảm</a:t>
            </a:r>
            <a:r>
              <a:rPr lang="en-US" altLang="en-US" sz="2000" b="1" dirty="0">
                <a:solidFill>
                  <a:srgbClr val="0000CC"/>
                </a:solidFill>
                <a:cs typeface="Arial" panose="020B0604020202020204" pitchFamily="34" charset="0"/>
              </a:rPr>
              <a:t> S, </a:t>
            </a:r>
            <a:r>
              <a:rPr lang="en-US" altLang="en-US" sz="2000" b="1" dirty="0" err="1">
                <a:solidFill>
                  <a:srgbClr val="0000CC"/>
                </a:solidFill>
                <a:cs typeface="Arial" panose="020B0604020202020204" pitchFamily="34" charset="0"/>
              </a:rPr>
              <a:t>giữ</a:t>
            </a:r>
            <a:r>
              <a:rPr lang="en-US" altLang="en-US" sz="2000" b="1" dirty="0">
                <a:solidFill>
                  <a:srgbClr val="0000CC"/>
                </a:solidFill>
                <a:cs typeface="Arial" panose="020B0604020202020204" pitchFamily="34" charset="0"/>
              </a:rPr>
              <a:t> </a:t>
            </a:r>
            <a:r>
              <a:rPr lang="en-US" altLang="en-US" sz="2000" b="1" dirty="0" err="1">
                <a:solidFill>
                  <a:srgbClr val="0000CC"/>
                </a:solidFill>
                <a:cs typeface="Arial" panose="020B0604020202020204" pitchFamily="34" charset="0"/>
              </a:rPr>
              <a:t>nguyên</a:t>
            </a:r>
            <a:r>
              <a:rPr lang="en-US" altLang="en-US" sz="2000" b="1" dirty="0">
                <a:solidFill>
                  <a:srgbClr val="0000CC"/>
                </a:solidFill>
                <a:cs typeface="Arial" panose="020B0604020202020204" pitchFamily="34" charset="0"/>
              </a:rPr>
              <a:t> F </a:t>
            </a:r>
          </a:p>
        </p:txBody>
      </p:sp>
      <p:sp>
        <p:nvSpPr>
          <p:cNvPr id="15" name="Rectangle 28"/>
          <p:cNvSpPr>
            <a:spLocks noChangeArrowheads="1"/>
          </p:cNvSpPr>
          <p:nvPr/>
        </p:nvSpPr>
        <p:spPr bwMode="auto">
          <a:xfrm>
            <a:off x="4133712" y="3857255"/>
            <a:ext cx="2133600" cy="576262"/>
          </a:xfrm>
          <a:prstGeom prst="rect">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38100" algn="ctr">
            <a:solidFill>
              <a:srgbClr val="6600CC"/>
            </a:solid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defRPr/>
            </a:pPr>
            <a:r>
              <a:rPr lang="en-US" altLang="en-US" sz="2000" b="1" dirty="0" err="1">
                <a:solidFill>
                  <a:srgbClr val="0000FF"/>
                </a:solidFill>
                <a:cs typeface="Arial" panose="020B0604020202020204" pitchFamily="34" charset="0"/>
              </a:rPr>
              <a:t>Tăng</a:t>
            </a:r>
            <a:r>
              <a:rPr lang="en-US" altLang="en-US" sz="2000" b="1" dirty="0">
                <a:solidFill>
                  <a:srgbClr val="0000FF"/>
                </a:solidFill>
                <a:cs typeface="Arial" panose="020B0604020202020204" pitchFamily="34" charset="0"/>
              </a:rPr>
              <a:t> F, </a:t>
            </a:r>
            <a:r>
              <a:rPr lang="en-US" altLang="en-US" sz="2000" b="1" dirty="0" err="1">
                <a:solidFill>
                  <a:srgbClr val="0000FF"/>
                </a:solidFill>
                <a:cs typeface="Arial" panose="020B0604020202020204" pitchFamily="34" charset="0"/>
              </a:rPr>
              <a:t>giảm</a:t>
            </a:r>
            <a:r>
              <a:rPr lang="en-US" altLang="en-US" sz="2000" b="1" dirty="0">
                <a:solidFill>
                  <a:srgbClr val="0000FF"/>
                </a:solidFill>
                <a:cs typeface="Arial" panose="020B0604020202020204" pitchFamily="34" charset="0"/>
              </a:rPr>
              <a:t> S</a:t>
            </a:r>
          </a:p>
        </p:txBody>
      </p:sp>
      <p:sp>
        <p:nvSpPr>
          <p:cNvPr id="16" name="Text Box 4"/>
          <p:cNvSpPr txBox="1">
            <a:spLocks noChangeArrowheads="1"/>
          </p:cNvSpPr>
          <p:nvPr/>
        </p:nvSpPr>
        <p:spPr bwMode="auto">
          <a:xfrm>
            <a:off x="1438149" y="1298248"/>
            <a:ext cx="3871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defRPr>
                <a:solidFill>
                  <a:schemeClr val="tx1"/>
                </a:solidFill>
                <a:latin typeface="Calibri" pitchFamily="34" charset="0"/>
              </a:defRPr>
            </a:lvl6pPr>
            <a:lvl7pPr fontAlgn="base">
              <a:spcAft>
                <a:spcPct val="0"/>
              </a:spcAft>
              <a:defRPr>
                <a:solidFill>
                  <a:schemeClr val="tx1"/>
                </a:solidFill>
                <a:latin typeface="Calibri" pitchFamily="34" charset="0"/>
              </a:defRPr>
            </a:lvl7pPr>
            <a:lvl8pPr fontAlgn="base">
              <a:spcAft>
                <a:spcPct val="0"/>
              </a:spcAft>
              <a:defRPr>
                <a:solidFill>
                  <a:schemeClr val="tx1"/>
                </a:solidFill>
                <a:latin typeface="Calibri" pitchFamily="34" charset="0"/>
              </a:defRPr>
            </a:lvl8pPr>
            <a:lvl9pPr fontAlgn="base">
              <a:spcAft>
                <a:spcPct val="0"/>
              </a:spcAft>
              <a:defRPr>
                <a:solidFill>
                  <a:schemeClr val="tx1"/>
                </a:solidFill>
                <a:latin typeface="Calibri" pitchFamily="34" charset="0"/>
              </a:defRPr>
            </a:lvl9pPr>
          </a:lstStyle>
          <a:p>
            <a:pPr fontAlgn="base">
              <a:spcBef>
                <a:spcPct val="50000"/>
              </a:spcBef>
              <a:spcAft>
                <a:spcPct val="0"/>
              </a:spcAft>
            </a:pPr>
            <a:r>
              <a:rPr lang="en-US" altLang="en-US" sz="2400" dirty="0">
                <a:solidFill>
                  <a:srgbClr val="6600CC"/>
                </a:solidFill>
                <a:latin typeface="Arial" pitchFamily="34" charset="0"/>
                <a:cs typeface="Arial" pitchFamily="34" charset="0"/>
              </a:rPr>
              <a:t>- </a:t>
            </a:r>
            <a:r>
              <a:rPr lang="en-US" altLang="en-US" sz="2400" dirty="0" err="1">
                <a:solidFill>
                  <a:srgbClr val="6600CC"/>
                </a:solidFill>
                <a:latin typeface="Arial" pitchFamily="34" charset="0"/>
                <a:cs typeface="Arial" pitchFamily="34" charset="0"/>
              </a:rPr>
              <a:t>Dựa</a:t>
            </a:r>
            <a:r>
              <a:rPr lang="en-US" altLang="en-US" sz="2400" dirty="0">
                <a:solidFill>
                  <a:srgbClr val="6600CC"/>
                </a:solidFill>
                <a:latin typeface="Arial" pitchFamily="34" charset="0"/>
                <a:cs typeface="Arial" pitchFamily="34" charset="0"/>
              </a:rPr>
              <a:t> </a:t>
            </a:r>
            <a:r>
              <a:rPr lang="en-US" altLang="en-US" sz="2400" dirty="0" err="1">
                <a:solidFill>
                  <a:srgbClr val="6600CC"/>
                </a:solidFill>
                <a:latin typeface="Arial" pitchFamily="34" charset="0"/>
                <a:cs typeface="Arial" pitchFamily="34" charset="0"/>
              </a:rPr>
              <a:t>vào</a:t>
            </a:r>
            <a:r>
              <a:rPr lang="en-US" altLang="en-US" sz="2400" dirty="0">
                <a:solidFill>
                  <a:srgbClr val="6600CC"/>
                </a:solidFill>
                <a:latin typeface="Arial" pitchFamily="34" charset="0"/>
                <a:cs typeface="Arial" pitchFamily="34" charset="0"/>
              </a:rPr>
              <a:t> </a:t>
            </a:r>
            <a:r>
              <a:rPr lang="en-US" altLang="en-US" sz="2400" dirty="0" err="1">
                <a:solidFill>
                  <a:srgbClr val="6600CC"/>
                </a:solidFill>
                <a:latin typeface="Arial" pitchFamily="34" charset="0"/>
                <a:cs typeface="Arial" pitchFamily="34" charset="0"/>
              </a:rPr>
              <a:t>công</a:t>
            </a:r>
            <a:r>
              <a:rPr lang="en-US" altLang="en-US" sz="2400" dirty="0">
                <a:solidFill>
                  <a:srgbClr val="6600CC"/>
                </a:solidFill>
                <a:latin typeface="Arial" pitchFamily="34" charset="0"/>
                <a:cs typeface="Arial" pitchFamily="34" charset="0"/>
              </a:rPr>
              <a:t> </a:t>
            </a:r>
            <a:r>
              <a:rPr lang="en-US" altLang="en-US" sz="2400" dirty="0" err="1">
                <a:solidFill>
                  <a:srgbClr val="6600CC"/>
                </a:solidFill>
                <a:latin typeface="Arial" pitchFamily="34" charset="0"/>
                <a:cs typeface="Arial" pitchFamily="34" charset="0"/>
              </a:rPr>
              <a:t>thức</a:t>
            </a:r>
            <a:r>
              <a:rPr lang="en-US" altLang="en-US" sz="2400" dirty="0">
                <a:solidFill>
                  <a:srgbClr val="6600CC"/>
                </a:solidFill>
                <a:latin typeface="Arial" pitchFamily="34" charset="0"/>
                <a:cs typeface="Arial" pitchFamily="34" charset="0"/>
              </a:rPr>
              <a:t>: </a:t>
            </a:r>
          </a:p>
        </p:txBody>
      </p:sp>
      <p:pic>
        <p:nvPicPr>
          <p:cNvPr id="18" name="Picture 10" descr="Dril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3352800"/>
            <a:ext cx="3505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8"/>
          <p:cNvSpPr>
            <a:spLocks noChangeArrowheads="1"/>
          </p:cNvSpPr>
          <p:nvPr/>
        </p:nvSpPr>
        <p:spPr bwMode="auto">
          <a:xfrm>
            <a:off x="1616764" y="2704153"/>
            <a:ext cx="1600200" cy="865187"/>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38100">
            <a:solidFill>
              <a:srgbClr val="6600CC"/>
            </a:solidFill>
            <a:round/>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defRPr/>
            </a:pPr>
            <a:r>
              <a:rPr lang="en-US" altLang="en-US" sz="2000" b="1" dirty="0" err="1">
                <a:solidFill>
                  <a:srgbClr val="000000"/>
                </a:solidFill>
                <a:cs typeface="Arial" panose="020B0604020202020204" pitchFamily="34" charset="0"/>
              </a:rPr>
              <a:t>Tăng</a:t>
            </a:r>
            <a:r>
              <a:rPr lang="en-US" altLang="en-US" sz="2000" b="1" dirty="0">
                <a:solidFill>
                  <a:srgbClr val="000000"/>
                </a:solidFill>
                <a:cs typeface="Arial" panose="020B0604020202020204" pitchFamily="34" charset="0"/>
              </a:rPr>
              <a:t> </a:t>
            </a:r>
            <a:r>
              <a:rPr lang="en-US" altLang="en-US" sz="2000" b="1" dirty="0" err="1">
                <a:solidFill>
                  <a:srgbClr val="000000"/>
                </a:solidFill>
                <a:cs typeface="Arial" panose="020B0604020202020204" pitchFamily="34" charset="0"/>
              </a:rPr>
              <a:t>áp</a:t>
            </a:r>
            <a:r>
              <a:rPr lang="en-US" altLang="en-US" sz="2000" b="1" dirty="0">
                <a:solidFill>
                  <a:srgbClr val="000000"/>
                </a:solidFill>
                <a:cs typeface="Arial" panose="020B0604020202020204" pitchFamily="34" charset="0"/>
              </a:rPr>
              <a:t> </a:t>
            </a:r>
            <a:r>
              <a:rPr lang="en-US" altLang="en-US" sz="2000" b="1" dirty="0" err="1">
                <a:solidFill>
                  <a:srgbClr val="000000"/>
                </a:solidFill>
                <a:cs typeface="Arial" panose="020B0604020202020204" pitchFamily="34" charset="0"/>
              </a:rPr>
              <a:t>suất</a:t>
            </a:r>
            <a:endParaRPr lang="en-US" altLang="en-US" sz="2000" b="1" dirty="0">
              <a:solidFill>
                <a:srgbClr val="000000"/>
              </a:solidFill>
              <a:cs typeface="Arial" panose="020B0604020202020204" pitchFamily="34" charset="0"/>
            </a:endParaRPr>
          </a:p>
        </p:txBody>
      </p:sp>
      <p:sp>
        <p:nvSpPr>
          <p:cNvPr id="20" name="Text Box 4"/>
          <p:cNvSpPr txBox="1">
            <a:spLocks noChangeArrowheads="1"/>
          </p:cNvSpPr>
          <p:nvPr/>
        </p:nvSpPr>
        <p:spPr bwMode="auto">
          <a:xfrm>
            <a:off x="1844675" y="3813175"/>
            <a:ext cx="175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fontAlgn="base">
              <a:spcAft>
                <a:spcPct val="0"/>
              </a:spcAft>
              <a:defRPr>
                <a:solidFill>
                  <a:schemeClr val="tx1"/>
                </a:solidFill>
                <a:latin typeface="Calibri" pitchFamily="34" charset="0"/>
              </a:defRPr>
            </a:lvl6pPr>
            <a:lvl7pPr fontAlgn="base">
              <a:spcAft>
                <a:spcPct val="0"/>
              </a:spcAft>
              <a:defRPr>
                <a:solidFill>
                  <a:schemeClr val="tx1"/>
                </a:solidFill>
                <a:latin typeface="Calibri" pitchFamily="34" charset="0"/>
              </a:defRPr>
            </a:lvl7pPr>
            <a:lvl8pPr fontAlgn="base">
              <a:spcAft>
                <a:spcPct val="0"/>
              </a:spcAft>
              <a:defRPr>
                <a:solidFill>
                  <a:schemeClr val="tx1"/>
                </a:solidFill>
                <a:latin typeface="Calibri" pitchFamily="34" charset="0"/>
              </a:defRPr>
            </a:lvl8pPr>
            <a:lvl9pPr fontAlgn="base">
              <a:spcAft>
                <a:spcPct val="0"/>
              </a:spcAft>
              <a:defRPr>
                <a:solidFill>
                  <a:schemeClr val="tx1"/>
                </a:solidFill>
                <a:latin typeface="Calibri" pitchFamily="34" charset="0"/>
              </a:defRPr>
            </a:lvl9pPr>
          </a:lstStyle>
          <a:p>
            <a:pPr fontAlgn="base">
              <a:spcBef>
                <a:spcPct val="50000"/>
              </a:spcBef>
              <a:spcAft>
                <a:spcPct val="0"/>
              </a:spcAft>
            </a:pPr>
            <a:r>
              <a:rPr lang="en-US" altLang="en-US" sz="2400">
                <a:solidFill>
                  <a:srgbClr val="6600CC"/>
                </a:solidFill>
                <a:latin typeface="Arial" pitchFamily="34" charset="0"/>
                <a:cs typeface="Arial" pitchFamily="34" charset="0"/>
              </a:rPr>
              <a:t>- </a:t>
            </a:r>
            <a:r>
              <a:rPr lang="en-US" altLang="en-US" sz="2400" u="sng">
                <a:solidFill>
                  <a:srgbClr val="6600CC"/>
                </a:solidFill>
                <a:latin typeface="Arial" pitchFamily="34" charset="0"/>
                <a:cs typeface="Arial" pitchFamily="34" charset="0"/>
              </a:rPr>
              <a:t>Ví dụ</a:t>
            </a:r>
            <a:r>
              <a:rPr lang="en-US" altLang="en-US" sz="2400">
                <a:solidFill>
                  <a:srgbClr val="6600CC"/>
                </a:solidFill>
                <a:latin typeface="Arial" pitchFamily="34" charset="0"/>
                <a:cs typeface="Arial" pitchFamily="34" charset="0"/>
              </a:rPr>
              <a:t>: </a:t>
            </a:r>
          </a:p>
        </p:txBody>
      </p:sp>
      <p:sp>
        <p:nvSpPr>
          <p:cNvPr id="21" name="Rectangle 14"/>
          <p:cNvSpPr>
            <a:spLocks noChangeArrowheads="1"/>
          </p:cNvSpPr>
          <p:nvPr/>
        </p:nvSpPr>
        <p:spPr bwMode="auto">
          <a:xfrm>
            <a:off x="1219200" y="4222750"/>
            <a:ext cx="540543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altLang="en-US" sz="2400" dirty="0">
                <a:solidFill>
                  <a:srgbClr val="000000"/>
                </a:solidFill>
                <a:latin typeface="Arial" pitchFamily="34" charset="0"/>
                <a:cs typeface="Arial" pitchFamily="34" charset="0"/>
              </a:rPr>
              <a:t>VD: </a:t>
            </a:r>
            <a:r>
              <a:rPr lang="en-US" altLang="en-US" sz="2400" dirty="0" err="1">
                <a:solidFill>
                  <a:srgbClr val="000000"/>
                </a:solidFill>
                <a:latin typeface="Arial" pitchFamily="34" charset="0"/>
                <a:cs typeface="Arial" pitchFamily="34" charset="0"/>
              </a:rPr>
              <a:t>Đầu</a:t>
            </a:r>
            <a:r>
              <a:rPr lang="en-US" altLang="en-US" sz="2400" dirty="0">
                <a:solidFill>
                  <a:srgbClr val="000000"/>
                </a:solidFill>
                <a:latin typeface="Arial" pitchFamily="34" charset="0"/>
                <a:cs typeface="Arial" pitchFamily="34" charset="0"/>
              </a:rPr>
              <a:t> </a:t>
            </a:r>
            <a:r>
              <a:rPr lang="en-US" altLang="en-US" sz="2400" dirty="0" err="1">
                <a:solidFill>
                  <a:srgbClr val="000000"/>
                </a:solidFill>
                <a:latin typeface="Arial" pitchFamily="34" charset="0"/>
                <a:cs typeface="Arial" pitchFamily="34" charset="0"/>
              </a:rPr>
              <a:t>mũi</a:t>
            </a:r>
            <a:r>
              <a:rPr lang="en-US" altLang="en-US" sz="2400" dirty="0">
                <a:solidFill>
                  <a:srgbClr val="000000"/>
                </a:solidFill>
                <a:latin typeface="Arial" pitchFamily="34" charset="0"/>
                <a:cs typeface="Arial" pitchFamily="34" charset="0"/>
              </a:rPr>
              <a:t> </a:t>
            </a:r>
            <a:r>
              <a:rPr lang="en-US" altLang="en-US" sz="2400" dirty="0" err="1">
                <a:solidFill>
                  <a:srgbClr val="000000"/>
                </a:solidFill>
                <a:latin typeface="Arial" pitchFamily="34" charset="0"/>
                <a:cs typeface="Arial" pitchFamily="34" charset="0"/>
              </a:rPr>
              <a:t>khoan</a:t>
            </a:r>
            <a:r>
              <a:rPr lang="en-US" altLang="en-US" sz="2400" dirty="0">
                <a:solidFill>
                  <a:srgbClr val="000000"/>
                </a:solidFill>
                <a:latin typeface="Arial" pitchFamily="34" charset="0"/>
                <a:cs typeface="Arial" pitchFamily="34" charset="0"/>
              </a:rPr>
              <a:t> </a:t>
            </a:r>
            <a:r>
              <a:rPr lang="en-US" altLang="en-US" sz="2400" dirty="0" err="1">
                <a:solidFill>
                  <a:srgbClr val="000000"/>
                </a:solidFill>
                <a:latin typeface="Arial" pitchFamily="34" charset="0"/>
                <a:cs typeface="Arial" pitchFamily="34" charset="0"/>
              </a:rPr>
              <a:t>lại</a:t>
            </a:r>
            <a:r>
              <a:rPr lang="en-US" altLang="en-US" sz="2400" dirty="0">
                <a:solidFill>
                  <a:srgbClr val="000000"/>
                </a:solidFill>
                <a:latin typeface="Arial" pitchFamily="34" charset="0"/>
                <a:cs typeface="Arial" pitchFamily="34" charset="0"/>
              </a:rPr>
              <a:t> </a:t>
            </a:r>
            <a:r>
              <a:rPr lang="en-US" altLang="en-US" sz="2400" dirty="0" err="1">
                <a:solidFill>
                  <a:srgbClr val="000000"/>
                </a:solidFill>
                <a:latin typeface="Arial" pitchFamily="34" charset="0"/>
                <a:cs typeface="Arial" pitchFamily="34" charset="0"/>
              </a:rPr>
              <a:t>rất</a:t>
            </a:r>
            <a:r>
              <a:rPr lang="en-US" altLang="en-US" sz="2400" dirty="0">
                <a:solidFill>
                  <a:srgbClr val="000000"/>
                </a:solidFill>
                <a:latin typeface="Arial" pitchFamily="34" charset="0"/>
                <a:cs typeface="Arial" pitchFamily="34" charset="0"/>
              </a:rPr>
              <a:t> </a:t>
            </a:r>
            <a:r>
              <a:rPr lang="en-US" altLang="en-US" sz="2400" dirty="0" err="1">
                <a:solidFill>
                  <a:srgbClr val="000000"/>
                </a:solidFill>
                <a:latin typeface="Arial" pitchFamily="34" charset="0"/>
                <a:cs typeface="Arial" pitchFamily="34" charset="0"/>
              </a:rPr>
              <a:t>nhỏ</a:t>
            </a:r>
            <a:r>
              <a:rPr lang="en-US" altLang="en-US" sz="2400" dirty="0">
                <a:solidFill>
                  <a:srgbClr val="000000"/>
                </a:solidFill>
                <a:latin typeface="Arial" pitchFamily="34" charset="0"/>
                <a:cs typeface="Arial" pitchFamily="34" charset="0"/>
              </a:rPr>
              <a:t> </a:t>
            </a:r>
            <a:r>
              <a:rPr lang="en-US" altLang="en-US" sz="2400" dirty="0" err="1">
                <a:solidFill>
                  <a:srgbClr val="000000"/>
                </a:solidFill>
                <a:latin typeface="Arial" pitchFamily="34" charset="0"/>
                <a:cs typeface="Arial" pitchFamily="34" charset="0"/>
              </a:rPr>
              <a:t>để</a:t>
            </a:r>
            <a:endParaRPr lang="vi-VN" altLang="en-US" sz="2400" dirty="0">
              <a:solidFill>
                <a:srgbClr val="000000"/>
              </a:solidFill>
              <a:latin typeface="Arial" pitchFamily="34" charset="0"/>
              <a:cs typeface="Arial" pitchFamily="34" charset="0"/>
            </a:endParaRPr>
          </a:p>
        </p:txBody>
      </p:sp>
      <p:sp>
        <p:nvSpPr>
          <p:cNvPr id="22" name="Text Box 15"/>
          <p:cNvSpPr txBox="1">
            <a:spLocks noChangeArrowheads="1"/>
          </p:cNvSpPr>
          <p:nvPr/>
        </p:nvSpPr>
        <p:spPr bwMode="auto">
          <a:xfrm>
            <a:off x="1752600" y="4984750"/>
            <a:ext cx="54102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50000"/>
              </a:spcBef>
              <a:spcAft>
                <a:spcPct val="0"/>
              </a:spcAft>
            </a:pPr>
            <a:r>
              <a:rPr lang="en-US" altLang="en-US" sz="2400">
                <a:solidFill>
                  <a:srgbClr val="FF00FF"/>
                </a:solidFill>
                <a:latin typeface="Arial" pitchFamily="34" charset="0"/>
                <a:cs typeface="Arial" pitchFamily="34" charset="0"/>
              </a:rPr>
              <a:t>giảm diện tích bị ép</a:t>
            </a:r>
            <a:r>
              <a:rPr lang="en-US" altLang="en-US" sz="2400">
                <a:solidFill>
                  <a:srgbClr val="000000"/>
                </a:solidFill>
                <a:latin typeface="Arial" pitchFamily="34" charset="0"/>
                <a:cs typeface="Arial" pitchFamily="34" charset="0"/>
              </a:rPr>
              <a:t> sẽ làm </a:t>
            </a:r>
            <a:r>
              <a:rPr lang="en-US" altLang="en-US" sz="2400">
                <a:solidFill>
                  <a:srgbClr val="FF00FF"/>
                </a:solidFill>
                <a:latin typeface="Arial" pitchFamily="34" charset="0"/>
                <a:cs typeface="Arial" pitchFamily="34" charset="0"/>
              </a:rPr>
              <a:t>tăng áp suất,</a:t>
            </a:r>
            <a:r>
              <a:rPr lang="en-US" altLang="en-US" sz="2400">
                <a:solidFill>
                  <a:srgbClr val="000000"/>
                </a:solidFill>
                <a:latin typeface="Arial" pitchFamily="34" charset="0"/>
                <a:cs typeface="Arial" pitchFamily="34" charset="0"/>
              </a:rPr>
              <a:t> mũi khoan xuyên vào gỗ dễ dàng.</a:t>
            </a:r>
            <a:endParaRPr lang="vi-VN" altLang="en-US" sz="2400">
              <a:solidFill>
                <a:srgbClr val="000000"/>
              </a:solidFill>
              <a:latin typeface="Arial" pitchFamily="34" charset="0"/>
              <a:cs typeface="Arial" pitchFamily="34" charset="0"/>
            </a:endParaRPr>
          </a:p>
        </p:txBody>
      </p:sp>
      <p:sp>
        <p:nvSpPr>
          <p:cNvPr id="23" name="Cloud Callout 6"/>
          <p:cNvSpPr/>
          <p:nvPr/>
        </p:nvSpPr>
        <p:spPr>
          <a:xfrm>
            <a:off x="0" y="-11886"/>
            <a:ext cx="12019280" cy="1183731"/>
          </a:xfrm>
          <a:prstGeom prst="cloudCallout">
            <a:avLst>
              <a:gd name="adj1" fmla="val 42764"/>
              <a:gd name="adj2" fmla="val 6349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vi-VN" sz="2400" b="1" i="1" dirty="0">
              <a:solidFill>
                <a:srgbClr val="FF0000"/>
              </a:solidFill>
              <a:latin typeface="Arial"/>
            </a:endParaRPr>
          </a:p>
        </p:txBody>
      </p:sp>
      <p:sp>
        <p:nvSpPr>
          <p:cNvPr id="24" name="Rectangle 23"/>
          <p:cNvSpPr>
            <a:spLocks noChangeArrowheads="1"/>
          </p:cNvSpPr>
          <p:nvPr/>
        </p:nvSpPr>
        <p:spPr bwMode="auto">
          <a:xfrm>
            <a:off x="1310640" y="165507"/>
            <a:ext cx="103225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vi-VN" altLang="en-US" sz="2800" i="1" dirty="0">
                <a:solidFill>
                  <a:srgbClr val="910D08"/>
                </a:solidFill>
                <a:latin typeface="Arial" pitchFamily="34" charset="0"/>
                <a:cs typeface="Arial" pitchFamily="34" charset="0"/>
              </a:rPr>
              <a:t>Dựa vào nguyên tắc </a:t>
            </a:r>
            <a:r>
              <a:rPr lang="en-US" altLang="en-US" sz="2800" i="1" dirty="0" err="1">
                <a:solidFill>
                  <a:srgbClr val="910D08"/>
                </a:solidFill>
                <a:latin typeface="Arial" pitchFamily="34" charset="0"/>
                <a:cs typeface="Arial" pitchFamily="34" charset="0"/>
              </a:rPr>
              <a:t>làm</a:t>
            </a:r>
            <a:r>
              <a:rPr lang="vi-VN" altLang="en-US" sz="2800" i="1" dirty="0">
                <a:solidFill>
                  <a:srgbClr val="910D08"/>
                </a:solidFill>
                <a:latin typeface="Arial" pitchFamily="34" charset="0"/>
                <a:cs typeface="Arial" pitchFamily="34" charset="0"/>
              </a:rPr>
              <a:t> tăng, giảm áp suất</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Lấy</a:t>
            </a:r>
            <a:r>
              <a:rPr lang="vi-VN" altLang="en-US" sz="2800" i="1" dirty="0">
                <a:solidFill>
                  <a:srgbClr val="910D08"/>
                </a:solidFill>
                <a:latin typeface="Arial" pitchFamily="34" charset="0"/>
                <a:cs typeface="Arial" pitchFamily="34" charset="0"/>
              </a:rPr>
              <a:t> các ví dụ </a:t>
            </a:r>
            <a:r>
              <a:rPr lang="en-US" altLang="en-US" sz="2800" i="1" dirty="0" err="1">
                <a:solidFill>
                  <a:srgbClr val="910D08"/>
                </a:solidFill>
                <a:latin typeface="Arial" pitchFamily="34" charset="0"/>
                <a:cs typeface="Arial" pitchFamily="34" charset="0"/>
              </a:rPr>
              <a:t>trong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thực</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tế</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latin typeface="Arial" pitchFamily="34" charset="0"/>
                <a:cs typeface="Arial" pitchFamily="34" charset="0"/>
              </a:rPr>
              <a:t>về</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công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dụng</a:t>
            </a:r>
            <a:r>
              <a:rPr lang="vi-VN"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của</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latin typeface="Arial" pitchFamily="34" charset="0"/>
                <a:cs typeface="Arial" pitchFamily="34" charset="0"/>
              </a:rPr>
              <a:t>việc làm tăng</a:t>
            </a:r>
            <a:r>
              <a:rPr lang="en-US" altLang="en-US" sz="2800" i="1" dirty="0">
                <a:solidFill>
                  <a:srgbClr val="910D08"/>
                </a:solidFill>
                <a:latin typeface="Arial" panose="020B0604020202020204" pitchFamily="34" charset="0"/>
                <a:cs typeface="Arial" pitchFamily="34" charset="0"/>
              </a:rPr>
              <a:t>,</a:t>
            </a:r>
            <a:r>
              <a:rPr lang="vi-VN" altLang="en-US" sz="2800" i="1" dirty="0">
                <a:solidFill>
                  <a:srgbClr val="910D08"/>
                </a:solidFill>
                <a:latin typeface="Arial" pitchFamily="34" charset="0"/>
                <a:cs typeface="Arial" pitchFamily="34" charset="0"/>
              </a:rPr>
              <a:t> giảm áp suất?</a:t>
            </a:r>
            <a:endParaRPr lang="en-US" sz="2800" i="1" dirty="0">
              <a:solidFill>
                <a:srgbClr val="910D08"/>
              </a:solidFill>
              <a:latin typeface="Arial" panose="020B0604020202020204" pitchFamily="34" charset="0"/>
              <a:cs typeface="Arial" pitchFamily="34" charset="0"/>
            </a:endParaRPr>
          </a:p>
        </p:txBody>
      </p:sp>
      <p:graphicFrame>
        <p:nvGraphicFramePr>
          <p:cNvPr id="25" name="Object 24">
            <a:hlinkClick r:id="" action="ppaction://ole?verb=0"/>
          </p:cNvPr>
          <p:cNvGraphicFramePr>
            <a:graphicFrameLocks noChangeAspect="1"/>
          </p:cNvGraphicFramePr>
          <p:nvPr/>
        </p:nvGraphicFramePr>
        <p:xfrm>
          <a:off x="5583936" y="1103631"/>
          <a:ext cx="914400" cy="1130935"/>
        </p:xfrm>
        <a:graphic>
          <a:graphicData uri="http://schemas.openxmlformats.org/presentationml/2006/ole">
            <mc:AlternateContent xmlns:mc="http://schemas.openxmlformats.org/markup-compatibility/2006">
              <mc:Choice xmlns:v="urn:schemas-microsoft-com:vml" Requires="v">
                <p:oleObj r:id="rId3" imgW="914400" imgH="215900" progId="Equation.KSEE3">
                  <p:embed/>
                </p:oleObj>
              </mc:Choice>
              <mc:Fallback>
                <p:oleObj r:id="rId3" imgW="914400" imgH="215900" progId="Equation.KSEE3">
                  <p:embed/>
                  <p:pic>
                    <p:nvPicPr>
                      <p:cNvPr id="25" name="Object 24">
                        <a:hlinkClick r:id="" action="ppaction://ole?verb=0"/>
                      </p:cNvPr>
                      <p:cNvPicPr/>
                      <p:nvPr/>
                    </p:nvPicPr>
                    <p:blipFill>
                      <a:blip r:embed="rId4"/>
                      <a:stretch>
                        <a:fillRect/>
                      </a:stretch>
                    </p:blipFill>
                    <p:spPr>
                      <a:xfrm>
                        <a:off x="5583936" y="1103631"/>
                        <a:ext cx="914400" cy="1130935"/>
                      </a:xfrm>
                      <a:prstGeom prst="rect">
                        <a:avLst/>
                      </a:prstGeom>
                    </p:spPr>
                  </p:pic>
                </p:oleObj>
              </mc:Fallback>
            </mc:AlternateContent>
          </a:graphicData>
        </a:graphic>
      </p:graphicFrame>
      <p:sp>
        <p:nvSpPr>
          <p:cNvPr id="27" name="Text Box 4"/>
          <p:cNvSpPr txBox="1"/>
          <p:nvPr/>
        </p:nvSpPr>
        <p:spPr>
          <a:xfrm>
            <a:off x="4897374" y="1144905"/>
            <a:ext cx="826770" cy="768350"/>
          </a:xfrm>
          <a:prstGeom prst="rect">
            <a:avLst/>
          </a:prstGeom>
          <a:noFill/>
          <a:ln w="9525">
            <a:noFill/>
          </a:ln>
        </p:spPr>
        <p:txBody>
          <a:bodyPr wrap="square">
            <a:spAutoFit/>
          </a:bodyPr>
          <a:lstStyle/>
          <a:p>
            <a:pPr fontAlgn="base">
              <a:spcBef>
                <a:spcPct val="50000"/>
              </a:spcBef>
              <a:spcAft>
                <a:spcPct val="0"/>
              </a:spcAft>
            </a:pPr>
            <a:r>
              <a:rPr lang="en-US" sz="4400" dirty="0">
                <a:solidFill>
                  <a:srgbClr val="000000"/>
                </a:solidFill>
                <a:latin typeface="VNI-Allegie" charset="0"/>
                <a:ea typeface="Arial" panose="020B0604020202020204" pitchFamily="34" charset="0"/>
              </a:rPr>
              <a:t>p</a:t>
            </a:r>
            <a:r>
              <a:rPr lang="en-US" sz="4400" b="1" dirty="0">
                <a:solidFill>
                  <a:srgbClr val="000000"/>
                </a:solidFill>
                <a:latin typeface="VNI-Allegie" charset="0"/>
                <a:ea typeface="Arial" panose="020B0604020202020204" pitchFamily="34" charset="0"/>
              </a:rPr>
              <a:t> =</a:t>
            </a:r>
          </a:p>
        </p:txBody>
      </p:sp>
    </p:spTree>
    <p:extLst>
      <p:ext uri="{BB962C8B-B14F-4D97-AF65-F5344CB8AC3E}">
        <p14:creationId xmlns:p14="http://schemas.microsoft.com/office/powerpoint/2010/main" val="2896797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out)">
                                      <p:cBhvr>
                                        <p:cTn id="19" dur="2000"/>
                                        <p:tgtEl>
                                          <p:spTgt spid="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p:cTn id="24" dur="1000" fill="hold"/>
                                        <p:tgtEl>
                                          <p:spTgt spid="27"/>
                                        </p:tgtEl>
                                        <p:attrNameLst>
                                          <p:attrName>ppt_w</p:attrName>
                                        </p:attrNameLst>
                                      </p:cBhvr>
                                      <p:tavLst>
                                        <p:tav tm="0">
                                          <p:val>
                                            <p:strVal val="#ppt_w+.3"/>
                                          </p:val>
                                        </p:tav>
                                        <p:tav tm="100000">
                                          <p:val>
                                            <p:strVal val="#ppt_w"/>
                                          </p:val>
                                        </p:tav>
                                      </p:tavLst>
                                    </p:anim>
                                    <p:anim calcmode="lin" valueType="num">
                                      <p:cBhvr>
                                        <p:cTn id="25" dur="1000" fill="hold"/>
                                        <p:tgtEl>
                                          <p:spTgt spid="27"/>
                                        </p:tgtEl>
                                        <p:attrNameLst>
                                          <p:attrName>ppt_h</p:attrName>
                                        </p:attrNameLst>
                                      </p:cBhvr>
                                      <p:tavLst>
                                        <p:tav tm="0">
                                          <p:val>
                                            <p:strVal val="#ppt_h"/>
                                          </p:val>
                                        </p:tav>
                                        <p:tav tm="100000">
                                          <p:val>
                                            <p:strVal val="#ppt_h"/>
                                          </p:val>
                                        </p:tav>
                                      </p:tavLst>
                                    </p:anim>
                                    <p:animEffect transition="in" filter="fade">
                                      <p:cBhvr>
                                        <p:cTn id="26" dur="1000"/>
                                        <p:tgtEl>
                                          <p:spTgt spid="27"/>
                                        </p:tgtEl>
                                      </p:cBhvr>
                                    </p:animEffect>
                                  </p:childTnLst>
                                </p:cTn>
                              </p:par>
                              <p:par>
                                <p:cTn id="27" presetID="50" presetClass="entr" presetSubtype="0" decel="10000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p:cTn id="29" dur="1000" fill="hold"/>
                                        <p:tgtEl>
                                          <p:spTgt spid="25"/>
                                        </p:tgtEl>
                                        <p:attrNameLst>
                                          <p:attrName>ppt_w</p:attrName>
                                        </p:attrNameLst>
                                      </p:cBhvr>
                                      <p:tavLst>
                                        <p:tav tm="0">
                                          <p:val>
                                            <p:strVal val="#ppt_w+.3"/>
                                          </p:val>
                                        </p:tav>
                                        <p:tav tm="100000">
                                          <p:val>
                                            <p:strVal val="#ppt_w"/>
                                          </p:val>
                                        </p:tav>
                                      </p:tavLst>
                                    </p:anim>
                                    <p:anim calcmode="lin" valueType="num">
                                      <p:cBhvr>
                                        <p:cTn id="30" dur="1000" fill="hold"/>
                                        <p:tgtEl>
                                          <p:spTgt spid="25"/>
                                        </p:tgtEl>
                                        <p:attrNameLst>
                                          <p:attrName>ppt_h</p:attrName>
                                        </p:attrNameLst>
                                      </p:cBhvr>
                                      <p:tavLst>
                                        <p:tav tm="0">
                                          <p:val>
                                            <p:strVal val="#ppt_h"/>
                                          </p:val>
                                        </p:tav>
                                        <p:tav tm="100000">
                                          <p:val>
                                            <p:strVal val="#ppt_h"/>
                                          </p:val>
                                        </p:tav>
                                      </p:tavLst>
                                    </p:anim>
                                    <p:animEffect transition="in" filter="fade">
                                      <p:cBhvr>
                                        <p:cTn id="31" dur="10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outVertical)">
                                      <p:cBhvr>
                                        <p:cTn id="42" dur="500"/>
                                        <p:tgtEl>
                                          <p:spTgt spid="11"/>
                                        </p:tgtEl>
                                      </p:cBhvr>
                                    </p:animEffect>
                                  </p:childTnLst>
                                </p:cTn>
                              </p:par>
                              <p:par>
                                <p:cTn id="43" presetID="16" presetClass="entr" presetSubtype="37"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outVertical)">
                                      <p:cBhvr>
                                        <p:cTn id="45" dur="500"/>
                                        <p:tgtEl>
                                          <p:spTgt spid="1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additive="base">
                                        <p:cTn id="70" dur="500" fill="hold"/>
                                        <p:tgtEl>
                                          <p:spTgt spid="21"/>
                                        </p:tgtEl>
                                        <p:attrNameLst>
                                          <p:attrName>ppt_x</p:attrName>
                                        </p:attrNameLst>
                                      </p:cBhvr>
                                      <p:tavLst>
                                        <p:tav tm="0">
                                          <p:val>
                                            <p:strVal val="#ppt_x"/>
                                          </p:val>
                                        </p:tav>
                                        <p:tav tm="100000">
                                          <p:val>
                                            <p:strVal val="#ppt_x"/>
                                          </p:val>
                                        </p:tav>
                                      </p:tavLst>
                                    </p:anim>
                                    <p:anim calcmode="lin" valueType="num">
                                      <p:cBhvr additive="base">
                                        <p:cTn id="71" dur="500" fill="hold"/>
                                        <p:tgtEl>
                                          <p:spTgt spid="21"/>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500" fill="hold"/>
                                        <p:tgtEl>
                                          <p:spTgt spid="20"/>
                                        </p:tgtEl>
                                        <p:attrNameLst>
                                          <p:attrName>ppt_x</p:attrName>
                                        </p:attrNameLst>
                                      </p:cBhvr>
                                      <p:tavLst>
                                        <p:tav tm="0">
                                          <p:val>
                                            <p:strVal val="#ppt_x"/>
                                          </p:val>
                                        </p:tav>
                                        <p:tav tm="100000">
                                          <p:val>
                                            <p:strVal val="#ppt_x"/>
                                          </p:val>
                                        </p:tav>
                                      </p:tavLst>
                                    </p:anim>
                                    <p:anim calcmode="lin" valueType="num">
                                      <p:cBhvr additive="base">
                                        <p:cTn id="8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p:bldP spid="20" grpId="0"/>
      <p:bldP spid="21" grpId="0"/>
      <p:bldP spid="22" grpId="0"/>
      <p:bldP spid="23" grpId="0" animBg="1"/>
      <p:bldP spid="2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42522E26-80BF-DADD-B9BF-D8101295ED0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88708"/>
            <a:ext cx="12192000" cy="6858000"/>
          </a:xfrm>
          <a:prstGeom prst="rect">
            <a:avLst/>
          </a:prstGeom>
          <a:noFill/>
          <a:ln>
            <a:solidFill>
              <a:schemeClr val="tx2"/>
            </a:solidFill>
          </a:ln>
        </p:spPr>
      </p:pic>
      <p:sp>
        <p:nvSpPr>
          <p:cNvPr id="7" name="Rectangle: Rounded Corners 6">
            <a:extLst>
              <a:ext uri="{FF2B5EF4-FFF2-40B4-BE49-F238E27FC236}">
                <a16:creationId xmlns:a16="http://schemas.microsoft.com/office/drawing/2014/main" id="{E0E181D1-5846-F39C-C651-21C6933C62B5}"/>
              </a:ext>
            </a:extLst>
          </p:cNvPr>
          <p:cNvSpPr/>
          <p:nvPr/>
        </p:nvSpPr>
        <p:spPr>
          <a:xfrm>
            <a:off x="365608" y="88708"/>
            <a:ext cx="3807725" cy="696037"/>
          </a:xfrm>
          <a:custGeom>
            <a:avLst/>
            <a:gdLst>
              <a:gd name="connsiteX0" fmla="*/ 0 w 3807725"/>
              <a:gd name="connsiteY0" fmla="*/ 116008 h 696037"/>
              <a:gd name="connsiteX1" fmla="*/ 116008 w 3807725"/>
              <a:gd name="connsiteY1" fmla="*/ 0 h 696037"/>
              <a:gd name="connsiteX2" fmla="*/ 3691717 w 3807725"/>
              <a:gd name="connsiteY2" fmla="*/ 0 h 696037"/>
              <a:gd name="connsiteX3" fmla="*/ 3807725 w 3807725"/>
              <a:gd name="connsiteY3" fmla="*/ 116008 h 696037"/>
              <a:gd name="connsiteX4" fmla="*/ 3807725 w 3807725"/>
              <a:gd name="connsiteY4" fmla="*/ 580029 h 696037"/>
              <a:gd name="connsiteX5" fmla="*/ 3691717 w 3807725"/>
              <a:gd name="connsiteY5" fmla="*/ 696037 h 696037"/>
              <a:gd name="connsiteX6" fmla="*/ 116008 w 3807725"/>
              <a:gd name="connsiteY6" fmla="*/ 696037 h 696037"/>
              <a:gd name="connsiteX7" fmla="*/ 0 w 3807725"/>
              <a:gd name="connsiteY7" fmla="*/ 580029 h 696037"/>
              <a:gd name="connsiteX8" fmla="*/ 0 w 3807725"/>
              <a:gd name="connsiteY8" fmla="*/ 116008 h 69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7725" h="696037" fill="none" extrusionOk="0">
                <a:moveTo>
                  <a:pt x="0" y="116008"/>
                </a:moveTo>
                <a:cubicBezTo>
                  <a:pt x="-4396" y="52750"/>
                  <a:pt x="57331" y="767"/>
                  <a:pt x="116008" y="0"/>
                </a:cubicBezTo>
                <a:cubicBezTo>
                  <a:pt x="959285" y="-135039"/>
                  <a:pt x="2486860" y="-8575"/>
                  <a:pt x="3691717" y="0"/>
                </a:cubicBezTo>
                <a:cubicBezTo>
                  <a:pt x="3746360" y="5219"/>
                  <a:pt x="3805740" y="53876"/>
                  <a:pt x="3807725" y="116008"/>
                </a:cubicBezTo>
                <a:cubicBezTo>
                  <a:pt x="3790259" y="185928"/>
                  <a:pt x="3791341" y="418543"/>
                  <a:pt x="3807725" y="580029"/>
                </a:cubicBezTo>
                <a:cubicBezTo>
                  <a:pt x="3810432" y="648875"/>
                  <a:pt x="3759599" y="693524"/>
                  <a:pt x="3691717" y="696037"/>
                </a:cubicBezTo>
                <a:cubicBezTo>
                  <a:pt x="3135300" y="578365"/>
                  <a:pt x="626514" y="788924"/>
                  <a:pt x="116008" y="696037"/>
                </a:cubicBezTo>
                <a:cubicBezTo>
                  <a:pt x="47989" y="699656"/>
                  <a:pt x="1373" y="656179"/>
                  <a:pt x="0" y="580029"/>
                </a:cubicBezTo>
                <a:cubicBezTo>
                  <a:pt x="-40413" y="364532"/>
                  <a:pt x="7849" y="246578"/>
                  <a:pt x="0" y="116008"/>
                </a:cubicBezTo>
                <a:close/>
              </a:path>
              <a:path w="3807725" h="696037" stroke="0" extrusionOk="0">
                <a:moveTo>
                  <a:pt x="0" y="116008"/>
                </a:moveTo>
                <a:cubicBezTo>
                  <a:pt x="1888" y="62915"/>
                  <a:pt x="53855" y="-6669"/>
                  <a:pt x="116008" y="0"/>
                </a:cubicBezTo>
                <a:cubicBezTo>
                  <a:pt x="1777988" y="-98864"/>
                  <a:pt x="3155364" y="-169914"/>
                  <a:pt x="3691717" y="0"/>
                </a:cubicBezTo>
                <a:cubicBezTo>
                  <a:pt x="3745730" y="-1860"/>
                  <a:pt x="3806417" y="51122"/>
                  <a:pt x="3807725" y="116008"/>
                </a:cubicBezTo>
                <a:cubicBezTo>
                  <a:pt x="3847356" y="324002"/>
                  <a:pt x="3848055" y="481128"/>
                  <a:pt x="3807725" y="580029"/>
                </a:cubicBezTo>
                <a:cubicBezTo>
                  <a:pt x="3804978" y="649999"/>
                  <a:pt x="3755328" y="696731"/>
                  <a:pt x="3691717" y="696037"/>
                </a:cubicBezTo>
                <a:cubicBezTo>
                  <a:pt x="2852452" y="728258"/>
                  <a:pt x="1886280" y="543188"/>
                  <a:pt x="116008" y="696037"/>
                </a:cubicBezTo>
                <a:cubicBezTo>
                  <a:pt x="54554" y="691577"/>
                  <a:pt x="-1125" y="642349"/>
                  <a:pt x="0" y="580029"/>
                </a:cubicBezTo>
                <a:cubicBezTo>
                  <a:pt x="-33489" y="506414"/>
                  <a:pt x="-19991" y="174211"/>
                  <a:pt x="0" y="116008"/>
                </a:cubicBezTo>
                <a:close/>
              </a:path>
            </a:pathLst>
          </a:custGeom>
          <a:solidFill>
            <a:schemeClr val="bg1"/>
          </a:solidFill>
          <a:ln w="57150">
            <a:solidFill>
              <a:schemeClr val="accent1">
                <a:lumMod val="50000"/>
              </a:schemeClr>
            </a:solidFill>
            <a:extLst>
              <a:ext uri="{C807C97D-BFC1-408E-A445-0C87EB9F89A2}">
                <ask:lineSketchStyleProps xmlns:ask="http://schemas.microsoft.com/office/drawing/2018/sketchyshapes" sd="422565359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a:solidFill>
                  <a:schemeClr val="tx1">
                    <a:lumMod val="75000"/>
                  </a:schemeClr>
                </a:solidFill>
                <a:effectLst>
                  <a:outerShdw blurRad="38100" dist="38100" dir="2700000" algn="tl">
                    <a:srgbClr val="000000">
                      <a:alpha val="43137"/>
                    </a:srgbClr>
                  </a:outerShdw>
                </a:effectLst>
                <a:latin typeface="Times New Roman" panose="02020603050405020304" pitchFamily="18" charset="0"/>
                <a:cs typeface="Arial" panose="020B0604020202020204" pitchFamily="34" charset="0"/>
                <a:sym typeface="Arial" panose="020B0604020202020204" pitchFamily="34" charset="0"/>
              </a:rPr>
              <a:t>TIẾT 1 - BÀI 15:</a:t>
            </a:r>
            <a:endParaRPr lang="en-GB" sz="3200" dirty="0">
              <a:solidFill>
                <a:schemeClr val="tx1">
                  <a:lumMod val="75000"/>
                </a:schemeClr>
              </a:solidFill>
              <a:effectLst>
                <a:outerShdw blurRad="38100" dist="38100" dir="2700000" algn="tl">
                  <a:srgbClr val="000000">
                    <a:alpha val="43137"/>
                  </a:srgbClr>
                </a:outerShdw>
              </a:effectLst>
            </a:endParaRPr>
          </a:p>
        </p:txBody>
      </p:sp>
      <p:sp>
        <p:nvSpPr>
          <p:cNvPr id="2" name="TextBox 1">
            <a:extLst>
              <a:ext uri="{FF2B5EF4-FFF2-40B4-BE49-F238E27FC236}">
                <a16:creationId xmlns:a16="http://schemas.microsoft.com/office/drawing/2014/main" id="{DE569F81-78FC-7C04-1AB6-8A4FFC7E703A}"/>
              </a:ext>
            </a:extLst>
          </p:cNvPr>
          <p:cNvSpPr txBox="1"/>
          <p:nvPr/>
        </p:nvSpPr>
        <p:spPr>
          <a:xfrm>
            <a:off x="731650" y="911089"/>
            <a:ext cx="10078590" cy="923330"/>
          </a:xfrm>
          <a:prstGeom prst="rect">
            <a:avLst/>
          </a:prstGeom>
          <a:noFill/>
        </p:spPr>
        <p:txBody>
          <a:bodyPr wrap="square" rtlCol="0">
            <a:spAutoFit/>
          </a:bodyPr>
          <a:lstStyle/>
          <a:p>
            <a:pPr algn="ctr"/>
            <a:r>
              <a:rPr lang="en-US" sz="5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ÁP SUẤT TRÊN MỘT BỀ MẶT</a:t>
            </a:r>
          </a:p>
        </p:txBody>
      </p:sp>
      <p:grpSp>
        <p:nvGrpSpPr>
          <p:cNvPr id="3" name="Group 11">
            <a:extLst>
              <a:ext uri="{FF2B5EF4-FFF2-40B4-BE49-F238E27FC236}">
                <a16:creationId xmlns:a16="http://schemas.microsoft.com/office/drawing/2014/main" id="{C052110C-95BB-1074-DA41-F42943ACC030}"/>
              </a:ext>
            </a:extLst>
          </p:cNvPr>
          <p:cNvGrpSpPr>
            <a:grpSpLocks/>
          </p:cNvGrpSpPr>
          <p:nvPr/>
        </p:nvGrpSpPr>
        <p:grpSpPr bwMode="auto">
          <a:xfrm>
            <a:off x="518160" y="1784542"/>
            <a:ext cx="11673840" cy="4636731"/>
            <a:chOff x="0" y="0"/>
            <a:chExt cx="5856" cy="3779"/>
          </a:xfrm>
        </p:grpSpPr>
        <p:pic>
          <p:nvPicPr>
            <p:cNvPr id="5" name="Picture 3" descr="images746401_Lun_mat_duong">
              <a:extLst>
                <a:ext uri="{FF2B5EF4-FFF2-40B4-BE49-F238E27FC236}">
                  <a16:creationId xmlns:a16="http://schemas.microsoft.com/office/drawing/2014/main" id="{2EF1F0F6-CF87-0D2C-158D-6DBDA51F1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0"/>
              <a:ext cx="2976"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7">
              <a:extLst>
                <a:ext uri="{FF2B5EF4-FFF2-40B4-BE49-F238E27FC236}">
                  <a16:creationId xmlns:a16="http://schemas.microsoft.com/office/drawing/2014/main" id="{D3C9C1F2-D425-D7E3-F64B-249D5B17E137}"/>
                </a:ext>
              </a:extLst>
            </p:cNvPr>
            <p:cNvGrpSpPr>
              <a:grpSpLocks/>
            </p:cNvGrpSpPr>
            <p:nvPr/>
          </p:nvGrpSpPr>
          <p:grpSpPr bwMode="auto">
            <a:xfrm>
              <a:off x="0" y="0"/>
              <a:ext cx="2880" cy="3779"/>
              <a:chOff x="0" y="0"/>
              <a:chExt cx="5760" cy="3948"/>
            </a:xfrm>
          </p:grpSpPr>
          <p:pic>
            <p:nvPicPr>
              <p:cNvPr id="8" name="Picture 8" descr="Ngắm những con đường mùa thu lãng mạn nhất thế giới 1">
                <a:extLst>
                  <a:ext uri="{FF2B5EF4-FFF2-40B4-BE49-F238E27FC236}">
                    <a16:creationId xmlns:a16="http://schemas.microsoft.com/office/drawing/2014/main" id="{D430F4C9-4317-7390-D845-CD7D0634AD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9">
                <a:extLst>
                  <a:ext uri="{FF2B5EF4-FFF2-40B4-BE49-F238E27FC236}">
                    <a16:creationId xmlns:a16="http://schemas.microsoft.com/office/drawing/2014/main" id="{EE138811-11E0-4D5E-4742-91C70E24C5B2}"/>
                  </a:ext>
                </a:extLst>
              </p:cNvPr>
              <p:cNvSpPr txBox="1">
                <a:spLocks noChangeArrowheads="1"/>
              </p:cNvSpPr>
              <p:nvPr/>
            </p:nvSpPr>
            <p:spPr bwMode="auto">
              <a:xfrm>
                <a:off x="0" y="3696"/>
                <a:ext cx="576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80000"/>
                  </a:lnSpc>
                  <a:spcBef>
                    <a:spcPct val="20000"/>
                  </a:spcBef>
                  <a:spcAft>
                    <a:spcPct val="0"/>
                  </a:spcAft>
                  <a:buClrTx/>
                  <a:buSzTx/>
                  <a:buFontTx/>
                  <a:buNone/>
                  <a:tabLst/>
                  <a:defRPr/>
                </a:pPr>
                <a:endParaRPr kumimoji="0" lang="vi-VN" altLang="en-US" sz="24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grpSp>
    </p:spTree>
    <p:extLst>
      <p:ext uri="{BB962C8B-B14F-4D97-AF65-F5344CB8AC3E}">
        <p14:creationId xmlns:p14="http://schemas.microsoft.com/office/powerpoint/2010/main" val="4056843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A73782C-00F6-4213-9FB4-FF3E24D01CE5}"/>
              </a:ext>
            </a:extLst>
          </p:cNvPr>
          <p:cNvSpPr>
            <a:spLocks noGrp="1"/>
          </p:cNvSpPr>
          <p:nvPr>
            <p:ph type="title"/>
          </p:nvPr>
        </p:nvSpPr>
        <p:spPr/>
        <p:txBody>
          <a:bodyPr/>
          <a:lstStyle/>
          <a:p>
            <a:endParaRPr lang="en-US"/>
          </a:p>
        </p:txBody>
      </p:sp>
      <p:grpSp>
        <p:nvGrpSpPr>
          <p:cNvPr id="5" name="Group 4">
            <a:extLst>
              <a:ext uri="{FF2B5EF4-FFF2-40B4-BE49-F238E27FC236}">
                <a16:creationId xmlns:a16="http://schemas.microsoft.com/office/drawing/2014/main" id="{71AE306B-488A-4E2D-9FF6-47E8FB3D5B97}"/>
              </a:ext>
            </a:extLst>
          </p:cNvPr>
          <p:cNvGrpSpPr/>
          <p:nvPr/>
        </p:nvGrpSpPr>
        <p:grpSpPr>
          <a:xfrm>
            <a:off x="0" y="711200"/>
            <a:ext cx="9606280" cy="6146800"/>
            <a:chOff x="0" y="0"/>
            <a:chExt cx="12192000" cy="7315200"/>
          </a:xfrm>
        </p:grpSpPr>
        <p:pic>
          <p:nvPicPr>
            <p:cNvPr id="3" name="Picture 2">
              <a:extLst>
                <a:ext uri="{FF2B5EF4-FFF2-40B4-BE49-F238E27FC236}">
                  <a16:creationId xmlns:a16="http://schemas.microsoft.com/office/drawing/2014/main" id="{6DBD53E0-40DC-4B6A-83B2-22A9B52C726F}"/>
                </a:ext>
              </a:extLst>
            </p:cNvPr>
            <p:cNvPicPr/>
            <p:nvPr/>
          </p:nvPicPr>
          <p:blipFill rotWithShape="1">
            <a:blip r:embed="rId2"/>
            <a:srcRect b="9341"/>
            <a:stretch/>
          </p:blipFill>
          <p:spPr>
            <a:xfrm>
              <a:off x="0" y="0"/>
              <a:ext cx="12192000" cy="7315200"/>
            </a:xfrm>
            <a:prstGeom prst="rect">
              <a:avLst/>
            </a:prstGeom>
          </p:spPr>
        </p:pic>
        <p:sp>
          <p:nvSpPr>
            <p:cNvPr id="4" name="Rectangle: Rounded Corners 3">
              <a:extLst>
                <a:ext uri="{FF2B5EF4-FFF2-40B4-BE49-F238E27FC236}">
                  <a16:creationId xmlns:a16="http://schemas.microsoft.com/office/drawing/2014/main" id="{D7DF7056-F2B0-470E-8DFC-8655F00B5620}"/>
                </a:ext>
              </a:extLst>
            </p:cNvPr>
            <p:cNvSpPr/>
            <p:nvPr/>
          </p:nvSpPr>
          <p:spPr>
            <a:xfrm>
              <a:off x="8466667" y="0"/>
              <a:ext cx="3725333" cy="127564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6" name="Picture 4" descr="C:\Users\My PC\Desktop\bo-thot-va-dao-sieu-ben-ubl (8).jpg">
            <a:extLst>
              <a:ext uri="{FF2B5EF4-FFF2-40B4-BE49-F238E27FC236}">
                <a16:creationId xmlns:a16="http://schemas.microsoft.com/office/drawing/2014/main" id="{976662B5-FB63-4372-CFEC-C2A54BE03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6777" y="711200"/>
            <a:ext cx="2435224" cy="614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a:extLst>
              <a:ext uri="{FF2B5EF4-FFF2-40B4-BE49-F238E27FC236}">
                <a16:creationId xmlns:a16="http://schemas.microsoft.com/office/drawing/2014/main" id="{64296621-A604-A281-D89F-A595A04AB9A2}"/>
              </a:ext>
            </a:extLst>
          </p:cNvPr>
          <p:cNvSpPr txBox="1">
            <a:spLocks noChangeArrowheads="1"/>
          </p:cNvSpPr>
          <p:nvPr/>
        </p:nvSpPr>
        <p:spPr bwMode="auto">
          <a:xfrm>
            <a:off x="1676400" y="0"/>
            <a:ext cx="8534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VD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tăng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suất</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thực</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tế</a:t>
            </a:r>
            <a:r>
              <a:rPr kumimoji="0" lang="en-US"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6393483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29">
            <a:extLst>
              <a:ext uri="{FF2B5EF4-FFF2-40B4-BE49-F238E27FC236}">
                <a16:creationId xmlns:a16="http://schemas.microsoft.com/office/drawing/2014/main" id="{A32BD5E6-C070-FEEA-3082-E0BACBF75088}"/>
              </a:ext>
            </a:extLst>
          </p:cNvPr>
          <p:cNvSpPr>
            <a:spLocks noChangeArrowheads="1"/>
          </p:cNvSpPr>
          <p:nvPr/>
        </p:nvSpPr>
        <p:spPr bwMode="auto">
          <a:xfrm flipH="1">
            <a:off x="7245804" y="3004155"/>
            <a:ext cx="3190119" cy="864810"/>
          </a:xfrm>
          <a:prstGeom prst="ellipse">
            <a:avLst/>
          </a:prstGeom>
          <a:solidFill>
            <a:srgbClr val="FFCC00"/>
          </a:solidFill>
          <a:ln w="38100">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r>
              <a:rPr lang="en-US" altLang="en-US" sz="2191" b="1">
                <a:solidFill>
                  <a:srgbClr val="0000FF"/>
                </a:solidFill>
                <a:latin typeface="Arial" panose="020B0604020202020204" pitchFamily="34" charset="0"/>
              </a:rPr>
              <a:t>Giảm áp suất</a:t>
            </a:r>
          </a:p>
        </p:txBody>
      </p:sp>
      <p:sp>
        <p:nvSpPr>
          <p:cNvPr id="5" name="AutoShape 30">
            <a:extLst>
              <a:ext uri="{FF2B5EF4-FFF2-40B4-BE49-F238E27FC236}">
                <a16:creationId xmlns:a16="http://schemas.microsoft.com/office/drawing/2014/main" id="{08676494-0FD1-1095-3462-996BBEA188CF}"/>
              </a:ext>
            </a:extLst>
          </p:cNvPr>
          <p:cNvSpPr>
            <a:spLocks noChangeArrowheads="1"/>
          </p:cNvSpPr>
          <p:nvPr/>
        </p:nvSpPr>
        <p:spPr bwMode="auto">
          <a:xfrm flipH="1">
            <a:off x="5537352" y="3419929"/>
            <a:ext cx="1617738" cy="143631"/>
          </a:xfrm>
          <a:prstGeom prst="leftArrow">
            <a:avLst>
              <a:gd name="adj1" fmla="val 50000"/>
              <a:gd name="adj2" fmla="val 242209"/>
            </a:avLst>
          </a:prstGeom>
          <a:solidFill>
            <a:schemeClr val="accent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endParaRPr lang="en-US" altLang="en-US" sz="1714">
              <a:solidFill>
                <a:prstClr val="black"/>
              </a:solidFill>
              <a:latin typeface="Arial" panose="020B0604020202020204" pitchFamily="34" charset="0"/>
            </a:endParaRPr>
          </a:p>
        </p:txBody>
      </p:sp>
      <p:sp>
        <p:nvSpPr>
          <p:cNvPr id="6" name="AutoShape 31">
            <a:extLst>
              <a:ext uri="{FF2B5EF4-FFF2-40B4-BE49-F238E27FC236}">
                <a16:creationId xmlns:a16="http://schemas.microsoft.com/office/drawing/2014/main" id="{BDAF16D2-C46C-0B12-66CD-3E127511B1B7}"/>
              </a:ext>
            </a:extLst>
          </p:cNvPr>
          <p:cNvSpPr>
            <a:spLocks noChangeArrowheads="1"/>
          </p:cNvSpPr>
          <p:nvPr/>
        </p:nvSpPr>
        <p:spPr bwMode="auto">
          <a:xfrm rot="1814679" flipH="1">
            <a:off x="5629578" y="3040441"/>
            <a:ext cx="1616226" cy="143630"/>
          </a:xfrm>
          <a:prstGeom prst="leftArrow">
            <a:avLst>
              <a:gd name="adj1" fmla="val 50000"/>
              <a:gd name="adj2" fmla="val 241984"/>
            </a:avLst>
          </a:prstGeom>
          <a:solidFill>
            <a:schemeClr val="accent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endParaRPr lang="en-US" altLang="en-US" sz="1714">
              <a:solidFill>
                <a:prstClr val="black"/>
              </a:solidFill>
              <a:latin typeface="Arial" panose="020B0604020202020204" pitchFamily="34" charset="0"/>
            </a:endParaRPr>
          </a:p>
        </p:txBody>
      </p:sp>
      <p:sp>
        <p:nvSpPr>
          <p:cNvPr id="7" name="AutoShape 32">
            <a:extLst>
              <a:ext uri="{FF2B5EF4-FFF2-40B4-BE49-F238E27FC236}">
                <a16:creationId xmlns:a16="http://schemas.microsoft.com/office/drawing/2014/main" id="{759212F9-C0A4-B934-BD00-0146BCA5CDB8}"/>
              </a:ext>
            </a:extLst>
          </p:cNvPr>
          <p:cNvSpPr>
            <a:spLocks noChangeArrowheads="1"/>
          </p:cNvSpPr>
          <p:nvPr/>
        </p:nvSpPr>
        <p:spPr bwMode="auto">
          <a:xfrm rot="20006097" flipH="1" flipV="1">
            <a:off x="5629578" y="3796394"/>
            <a:ext cx="1616226" cy="143630"/>
          </a:xfrm>
          <a:prstGeom prst="leftArrow">
            <a:avLst>
              <a:gd name="adj1" fmla="val 50000"/>
              <a:gd name="adj2" fmla="val 241984"/>
            </a:avLst>
          </a:prstGeom>
          <a:solidFill>
            <a:schemeClr val="accent1"/>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lIns="97971" tIns="48986" rIns="97971" bIns="48986"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870875" eaLnBrk="1" fontAlgn="base" hangingPunct="1">
              <a:spcBef>
                <a:spcPct val="0"/>
              </a:spcBef>
              <a:spcAft>
                <a:spcPct val="0"/>
              </a:spcAft>
            </a:pPr>
            <a:endParaRPr lang="en-US" altLang="en-US" sz="1714">
              <a:solidFill>
                <a:prstClr val="black"/>
              </a:solidFill>
              <a:latin typeface="Arial" panose="020B0604020202020204" pitchFamily="34" charset="0"/>
            </a:endParaRPr>
          </a:p>
        </p:txBody>
      </p:sp>
      <p:sp>
        <p:nvSpPr>
          <p:cNvPr id="8" name="Rectangle 33">
            <a:extLst>
              <a:ext uri="{FF2B5EF4-FFF2-40B4-BE49-F238E27FC236}">
                <a16:creationId xmlns:a16="http://schemas.microsoft.com/office/drawing/2014/main" id="{8BB5289D-FE0D-8933-6F25-A7E18BBF4D3B}"/>
              </a:ext>
            </a:extLst>
          </p:cNvPr>
          <p:cNvSpPr>
            <a:spLocks noChangeArrowheads="1"/>
          </p:cNvSpPr>
          <p:nvPr/>
        </p:nvSpPr>
        <p:spPr bwMode="auto">
          <a:xfrm flipH="1">
            <a:off x="1601864" y="2535465"/>
            <a:ext cx="4139595" cy="57603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algn="ctr">
            <a:solidFill>
              <a:srgbClr val="0000FF"/>
            </a:solidFill>
            <a:miter lim="800000"/>
            <a:headEnd/>
            <a:tailEnd/>
          </a:ln>
          <a:effectLst/>
        </p:spPr>
        <p:txBody>
          <a:bodyPr lIns="97971" tIns="48986" rIns="97971" bIns="489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70875">
              <a:defRPr/>
            </a:pPr>
            <a:r>
              <a:rPr lang="en-US" altLang="en-US" sz="2191" dirty="0" err="1">
                <a:solidFill>
                  <a:srgbClr val="FF0066"/>
                </a:solidFill>
                <a:cs typeface="Arial" panose="020B0604020202020204" pitchFamily="34" charset="0"/>
              </a:rPr>
              <a:t>Giảm</a:t>
            </a:r>
            <a:r>
              <a:rPr lang="en-US" altLang="en-US" sz="2191" dirty="0">
                <a:solidFill>
                  <a:srgbClr val="FF0066"/>
                </a:solidFill>
                <a:cs typeface="Arial" panose="020B0604020202020204" pitchFamily="34" charset="0"/>
              </a:rPr>
              <a:t> F, </a:t>
            </a:r>
            <a:r>
              <a:rPr lang="en-US" altLang="en-US" sz="2191" dirty="0" err="1">
                <a:solidFill>
                  <a:srgbClr val="FF0066"/>
                </a:solidFill>
                <a:cs typeface="Arial" panose="020B0604020202020204" pitchFamily="34" charset="0"/>
              </a:rPr>
              <a:t>giữ</a:t>
            </a:r>
            <a:r>
              <a:rPr lang="en-US" altLang="en-US" sz="2191" dirty="0">
                <a:solidFill>
                  <a:srgbClr val="FF0066"/>
                </a:solidFill>
                <a:cs typeface="Arial" panose="020B0604020202020204" pitchFamily="34" charset="0"/>
              </a:rPr>
              <a:t> </a:t>
            </a:r>
            <a:r>
              <a:rPr lang="en-US" altLang="en-US" sz="2191" dirty="0" err="1">
                <a:solidFill>
                  <a:srgbClr val="FF0066"/>
                </a:solidFill>
                <a:cs typeface="Arial" panose="020B0604020202020204" pitchFamily="34" charset="0"/>
              </a:rPr>
              <a:t>nguyên</a:t>
            </a:r>
            <a:r>
              <a:rPr lang="en-US" altLang="en-US" sz="2191" dirty="0">
                <a:solidFill>
                  <a:srgbClr val="FF0066"/>
                </a:solidFill>
                <a:cs typeface="Arial" panose="020B0604020202020204" pitchFamily="34" charset="0"/>
              </a:rPr>
              <a:t> S</a:t>
            </a:r>
          </a:p>
        </p:txBody>
      </p:sp>
      <p:sp>
        <p:nvSpPr>
          <p:cNvPr id="9" name="Rectangle 34">
            <a:extLst>
              <a:ext uri="{FF2B5EF4-FFF2-40B4-BE49-F238E27FC236}">
                <a16:creationId xmlns:a16="http://schemas.microsoft.com/office/drawing/2014/main" id="{B4AF1ADC-26CA-40FE-F726-999DE33DB1C7}"/>
              </a:ext>
            </a:extLst>
          </p:cNvPr>
          <p:cNvSpPr>
            <a:spLocks noChangeArrowheads="1"/>
          </p:cNvSpPr>
          <p:nvPr/>
        </p:nvSpPr>
        <p:spPr bwMode="auto">
          <a:xfrm flipH="1">
            <a:off x="1577673" y="3220357"/>
            <a:ext cx="4051905" cy="57754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algn="ctr">
            <a:solidFill>
              <a:srgbClr val="0000FF"/>
            </a:solidFill>
            <a:miter lim="800000"/>
            <a:headEnd/>
            <a:tailEnd/>
          </a:ln>
          <a:effectLst/>
        </p:spPr>
        <p:txBody>
          <a:bodyPr lIns="97971" tIns="48986" rIns="97971" bIns="489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70875">
              <a:defRPr/>
            </a:pPr>
            <a:r>
              <a:rPr lang="en-US" altLang="en-US" sz="2191" dirty="0" err="1">
                <a:solidFill>
                  <a:prstClr val="black"/>
                </a:solidFill>
                <a:cs typeface="Arial" panose="020B0604020202020204" pitchFamily="34" charset="0"/>
              </a:rPr>
              <a:t>Giữ</a:t>
            </a:r>
            <a:r>
              <a:rPr lang="en-US" altLang="en-US" sz="2191" dirty="0">
                <a:solidFill>
                  <a:prstClr val="black"/>
                </a:solidFill>
                <a:cs typeface="Arial" panose="020B0604020202020204" pitchFamily="34" charset="0"/>
              </a:rPr>
              <a:t> </a:t>
            </a:r>
            <a:r>
              <a:rPr lang="en-US" altLang="en-US" sz="2191" dirty="0" err="1">
                <a:solidFill>
                  <a:prstClr val="black"/>
                </a:solidFill>
                <a:cs typeface="Arial" panose="020B0604020202020204" pitchFamily="34" charset="0"/>
              </a:rPr>
              <a:t>nguyên</a:t>
            </a:r>
            <a:r>
              <a:rPr lang="en-US" altLang="en-US" sz="2191" dirty="0">
                <a:solidFill>
                  <a:prstClr val="black"/>
                </a:solidFill>
                <a:cs typeface="Arial" panose="020B0604020202020204" pitchFamily="34" charset="0"/>
              </a:rPr>
              <a:t> F, </a:t>
            </a:r>
            <a:r>
              <a:rPr lang="en-US" altLang="en-US" sz="2191" dirty="0" err="1">
                <a:solidFill>
                  <a:prstClr val="black"/>
                </a:solidFill>
                <a:cs typeface="Arial" panose="020B0604020202020204" pitchFamily="34" charset="0"/>
              </a:rPr>
              <a:t>tăng</a:t>
            </a:r>
            <a:r>
              <a:rPr lang="en-US" altLang="en-US" sz="2191" dirty="0">
                <a:solidFill>
                  <a:prstClr val="black"/>
                </a:solidFill>
                <a:cs typeface="Arial" panose="020B0604020202020204" pitchFamily="34" charset="0"/>
              </a:rPr>
              <a:t> S</a:t>
            </a:r>
          </a:p>
        </p:txBody>
      </p:sp>
      <p:sp>
        <p:nvSpPr>
          <p:cNvPr id="10" name="Rectangle 35">
            <a:extLst>
              <a:ext uri="{FF2B5EF4-FFF2-40B4-BE49-F238E27FC236}">
                <a16:creationId xmlns:a16="http://schemas.microsoft.com/office/drawing/2014/main" id="{9DEABF74-5908-437E-2E1B-692AB262F35B}"/>
              </a:ext>
            </a:extLst>
          </p:cNvPr>
          <p:cNvSpPr>
            <a:spLocks noChangeArrowheads="1"/>
          </p:cNvSpPr>
          <p:nvPr/>
        </p:nvSpPr>
        <p:spPr bwMode="auto">
          <a:xfrm flipH="1">
            <a:off x="2487840" y="3906762"/>
            <a:ext cx="3253619" cy="57603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28575" algn="ctr">
            <a:solidFill>
              <a:srgbClr val="0000FF"/>
            </a:solidFill>
            <a:miter lim="800000"/>
            <a:headEnd/>
            <a:tailEnd/>
          </a:ln>
          <a:effectLst/>
        </p:spPr>
        <p:txBody>
          <a:bodyPr lIns="97971" tIns="48986" rIns="97971" bIns="48986"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defTabSz="870875">
              <a:defRPr/>
            </a:pPr>
            <a:r>
              <a:rPr lang="en-US" altLang="en-US" sz="2191" dirty="0" err="1">
                <a:solidFill>
                  <a:srgbClr val="740074"/>
                </a:solidFill>
                <a:cs typeface="Arial" panose="020B0604020202020204" pitchFamily="34" charset="0"/>
              </a:rPr>
              <a:t>Giảm</a:t>
            </a:r>
            <a:r>
              <a:rPr lang="en-US" altLang="en-US" sz="2191" dirty="0">
                <a:solidFill>
                  <a:srgbClr val="740074"/>
                </a:solidFill>
                <a:cs typeface="Arial" panose="020B0604020202020204" pitchFamily="34" charset="0"/>
              </a:rPr>
              <a:t> F</a:t>
            </a:r>
            <a:r>
              <a:rPr lang="en-US" altLang="en-US" sz="2191" dirty="0">
                <a:solidFill>
                  <a:srgbClr val="820082"/>
                </a:solidFill>
                <a:cs typeface="Arial" panose="020B0604020202020204" pitchFamily="34" charset="0"/>
              </a:rPr>
              <a:t>, </a:t>
            </a:r>
            <a:r>
              <a:rPr lang="en-US" altLang="en-US" sz="2191" dirty="0" err="1">
                <a:solidFill>
                  <a:srgbClr val="820082"/>
                </a:solidFill>
                <a:cs typeface="Arial" panose="020B0604020202020204" pitchFamily="34" charset="0"/>
              </a:rPr>
              <a:t>tăng</a:t>
            </a:r>
            <a:r>
              <a:rPr lang="en-US" altLang="en-US" sz="2191" dirty="0">
                <a:solidFill>
                  <a:srgbClr val="820082"/>
                </a:solidFill>
                <a:cs typeface="Arial" panose="020B0604020202020204" pitchFamily="34" charset="0"/>
              </a:rPr>
              <a:t> S</a:t>
            </a:r>
          </a:p>
        </p:txBody>
      </p:sp>
      <p:sp>
        <p:nvSpPr>
          <p:cNvPr id="14" name="Text Box 4">
            <a:extLst>
              <a:ext uri="{FF2B5EF4-FFF2-40B4-BE49-F238E27FC236}">
                <a16:creationId xmlns:a16="http://schemas.microsoft.com/office/drawing/2014/main" id="{46996FAF-4E5C-BD03-6FD3-DF0F55FB132A}"/>
              </a:ext>
            </a:extLst>
          </p:cNvPr>
          <p:cNvSpPr txBox="1">
            <a:spLocks noChangeArrowheads="1"/>
          </p:cNvSpPr>
          <p:nvPr/>
        </p:nvSpPr>
        <p:spPr bwMode="auto">
          <a:xfrm>
            <a:off x="1349376" y="4457095"/>
            <a:ext cx="2651881" cy="49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1" tIns="48986" rIns="97971" bIns="48986">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70875" eaLnBrk="1" fontAlgn="base" hangingPunct="1">
              <a:spcBef>
                <a:spcPct val="50000"/>
              </a:spcBef>
              <a:spcAft>
                <a:spcPct val="0"/>
              </a:spcAft>
            </a:pPr>
            <a:r>
              <a:rPr lang="en-US" altLang="en-US" sz="2571">
                <a:solidFill>
                  <a:srgbClr val="6600CC"/>
                </a:solidFill>
                <a:latin typeface="Arial" panose="020B0604020202020204" pitchFamily="34" charset="0"/>
              </a:rPr>
              <a:t>- </a:t>
            </a:r>
            <a:r>
              <a:rPr lang="en-US" altLang="en-US" sz="2571" u="sng">
                <a:solidFill>
                  <a:srgbClr val="6600CC"/>
                </a:solidFill>
                <a:latin typeface="Arial" panose="020B0604020202020204" pitchFamily="34" charset="0"/>
              </a:rPr>
              <a:t>Ví dụ</a:t>
            </a:r>
            <a:r>
              <a:rPr lang="en-US" altLang="en-US" sz="2571">
                <a:solidFill>
                  <a:srgbClr val="6600CC"/>
                </a:solidFill>
                <a:latin typeface="Arial" panose="020B0604020202020204" pitchFamily="34" charset="0"/>
              </a:rPr>
              <a:t>: </a:t>
            </a:r>
          </a:p>
        </p:txBody>
      </p:sp>
      <p:pic>
        <p:nvPicPr>
          <p:cNvPr id="15" name="Picture 14" descr="skier">
            <a:extLst>
              <a:ext uri="{FF2B5EF4-FFF2-40B4-BE49-F238E27FC236}">
                <a16:creationId xmlns:a16="http://schemas.microsoft.com/office/drawing/2014/main" id="{8762689E-1335-400D-C30F-376F36B31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090" y="4097262"/>
            <a:ext cx="4624917" cy="271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5">
            <a:extLst>
              <a:ext uri="{FF2B5EF4-FFF2-40B4-BE49-F238E27FC236}">
                <a16:creationId xmlns:a16="http://schemas.microsoft.com/office/drawing/2014/main" id="{57F9E173-AAF5-0C5F-B781-544A761A98AE}"/>
              </a:ext>
            </a:extLst>
          </p:cNvPr>
          <p:cNvSpPr txBox="1">
            <a:spLocks noChangeArrowheads="1"/>
          </p:cNvSpPr>
          <p:nvPr/>
        </p:nvSpPr>
        <p:spPr bwMode="auto">
          <a:xfrm>
            <a:off x="1577673" y="4880429"/>
            <a:ext cx="4201583" cy="1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971" tIns="48986" rIns="97971" bIns="48986">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70875" eaLnBrk="1" fontAlgn="base" hangingPunct="1">
              <a:spcBef>
                <a:spcPct val="50000"/>
              </a:spcBef>
              <a:spcAft>
                <a:spcPct val="0"/>
              </a:spcAft>
            </a:pPr>
            <a:r>
              <a:rPr lang="en-US" altLang="en-US" sz="2571">
                <a:solidFill>
                  <a:srgbClr val="FF3399"/>
                </a:solidFill>
                <a:latin typeface="Arial" panose="020B0604020202020204" pitchFamily="34" charset="0"/>
              </a:rPr>
              <a:t>Tăng diện tích bị ép</a:t>
            </a:r>
            <a:r>
              <a:rPr lang="en-US" altLang="en-US" sz="2571">
                <a:solidFill>
                  <a:srgbClr val="0000FF"/>
                </a:solidFill>
                <a:latin typeface="Arial" panose="020B0604020202020204" pitchFamily="34" charset="0"/>
              </a:rPr>
              <a:t> sẽ làm </a:t>
            </a:r>
            <a:r>
              <a:rPr lang="en-US" altLang="en-US" sz="2571">
                <a:solidFill>
                  <a:srgbClr val="FF3399"/>
                </a:solidFill>
                <a:latin typeface="Arial" panose="020B0604020202020204" pitchFamily="34" charset="0"/>
              </a:rPr>
              <a:t>giảm áp suất,</a:t>
            </a:r>
            <a:r>
              <a:rPr lang="en-US" altLang="en-US" sz="2571">
                <a:solidFill>
                  <a:srgbClr val="0000FF"/>
                </a:solidFill>
                <a:latin typeface="Arial" panose="020B0604020202020204" pitchFamily="34" charset="0"/>
              </a:rPr>
              <a:t> người di chuyển dễ dàng trên lớp tuyết mềm.</a:t>
            </a:r>
            <a:endParaRPr lang="vi-VN" altLang="en-US" sz="2571">
              <a:solidFill>
                <a:srgbClr val="0000FF"/>
              </a:solidFill>
              <a:latin typeface="Arial" panose="020B0604020202020204" pitchFamily="34" charset="0"/>
            </a:endParaRPr>
          </a:p>
        </p:txBody>
      </p:sp>
      <p:sp>
        <p:nvSpPr>
          <p:cNvPr id="21516" name="Text Box 4">
            <a:extLst>
              <a:ext uri="{FF2B5EF4-FFF2-40B4-BE49-F238E27FC236}">
                <a16:creationId xmlns:a16="http://schemas.microsoft.com/office/drawing/2014/main" id="{97FB285B-8C6B-86F7-4482-D9507D14CE2F}"/>
              </a:ext>
            </a:extLst>
          </p:cNvPr>
          <p:cNvSpPr txBox="1">
            <a:spLocks noChangeArrowheads="1"/>
          </p:cNvSpPr>
          <p:nvPr/>
        </p:nvSpPr>
        <p:spPr bwMode="auto">
          <a:xfrm>
            <a:off x="1121079" y="1868714"/>
            <a:ext cx="4500940" cy="43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71" tIns="48986" rIns="97971" bIns="48986">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870875" eaLnBrk="1" fontAlgn="base" hangingPunct="1">
              <a:spcBef>
                <a:spcPct val="50000"/>
              </a:spcBef>
              <a:spcAft>
                <a:spcPct val="0"/>
              </a:spcAft>
            </a:pPr>
            <a:r>
              <a:rPr lang="en-US" altLang="en-US" sz="2191" b="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Dựa</a:t>
            </a:r>
            <a:r>
              <a:rPr lang="en-US" altLang="en-US" sz="219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vào</a:t>
            </a:r>
            <a:r>
              <a:rPr lang="en-US" altLang="en-US" sz="219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công</a:t>
            </a:r>
            <a:r>
              <a:rPr lang="en-US" altLang="en-US" sz="2191" dirty="0">
                <a:solidFill>
                  <a:srgbClr val="6600CC"/>
                </a:solidFill>
                <a:latin typeface="Arial" panose="020B0604020202020204" pitchFamily="34" charset="0"/>
              </a:rPr>
              <a:t> </a:t>
            </a:r>
            <a:r>
              <a:rPr lang="en-US" altLang="en-US" sz="2191" dirty="0" err="1">
                <a:solidFill>
                  <a:srgbClr val="6600CC"/>
                </a:solidFill>
                <a:latin typeface="Arial" panose="020B0604020202020204" pitchFamily="34" charset="0"/>
              </a:rPr>
              <a:t>thức</a:t>
            </a:r>
            <a:r>
              <a:rPr lang="en-US" altLang="en-US" sz="2191" dirty="0">
                <a:solidFill>
                  <a:srgbClr val="6600CC"/>
                </a:solidFill>
                <a:latin typeface="Arial" panose="020B0604020202020204" pitchFamily="34" charset="0"/>
              </a:rPr>
              <a:t>: </a:t>
            </a:r>
          </a:p>
        </p:txBody>
      </p:sp>
      <p:graphicFrame>
        <p:nvGraphicFramePr>
          <p:cNvPr id="21517" name="Object 9">
            <a:extLst>
              <a:ext uri="{FF2B5EF4-FFF2-40B4-BE49-F238E27FC236}">
                <a16:creationId xmlns:a16="http://schemas.microsoft.com/office/drawing/2014/main" id="{B75B5A13-55BD-847C-39D5-8D123E3FDEF0}"/>
              </a:ext>
            </a:extLst>
          </p:cNvPr>
          <p:cNvGraphicFramePr>
            <a:graphicFrameLocks noChangeAspect="1"/>
          </p:cNvGraphicFramePr>
          <p:nvPr/>
        </p:nvGraphicFramePr>
        <p:xfrm>
          <a:off x="4553102" y="1747762"/>
          <a:ext cx="1313845" cy="675822"/>
        </p:xfrm>
        <a:graphic>
          <a:graphicData uri="http://schemas.openxmlformats.org/presentationml/2006/ole">
            <mc:AlternateContent xmlns:mc="http://schemas.openxmlformats.org/markup-compatibility/2006">
              <mc:Choice xmlns:v="urn:schemas-microsoft-com:vml" Requires="v">
                <p:oleObj name="Equation" r:id="rId3" imgW="444307" imgH="393529" progId="Equation.3">
                  <p:embed/>
                </p:oleObj>
              </mc:Choice>
              <mc:Fallback>
                <p:oleObj name="Equation" r:id="rId3" imgW="444307" imgH="393529" progId="Equation.3">
                  <p:embed/>
                  <p:pic>
                    <p:nvPicPr>
                      <p:cNvPr id="21517" name="Object 9">
                        <a:extLst>
                          <a:ext uri="{FF2B5EF4-FFF2-40B4-BE49-F238E27FC236}">
                            <a16:creationId xmlns:a16="http://schemas.microsoft.com/office/drawing/2014/main" id="{B75B5A13-55BD-847C-39D5-8D123E3FDE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102" y="1747762"/>
                        <a:ext cx="1313845" cy="675822"/>
                      </a:xfrm>
                      <a:prstGeom prst="rect">
                        <a:avLst/>
                      </a:prstGeom>
                      <a:noFill/>
                      <a:ln w="38100">
                        <a:solidFill>
                          <a:srgbClr val="0033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Cloud Callout 6">
            <a:extLst>
              <a:ext uri="{FF2B5EF4-FFF2-40B4-BE49-F238E27FC236}">
                <a16:creationId xmlns:a16="http://schemas.microsoft.com/office/drawing/2014/main" id="{75DFED88-B706-FA08-9F99-D7E8B9C3B94A}"/>
              </a:ext>
            </a:extLst>
          </p:cNvPr>
          <p:cNvSpPr/>
          <p:nvPr/>
        </p:nvSpPr>
        <p:spPr>
          <a:xfrm>
            <a:off x="0" y="-11886"/>
            <a:ext cx="12019280" cy="1183731"/>
          </a:xfrm>
          <a:prstGeom prst="cloudCallout">
            <a:avLst>
              <a:gd name="adj1" fmla="val 42764"/>
              <a:gd name="adj2" fmla="val 63497"/>
            </a:avLst>
          </a:prstGeom>
          <a:solidFill>
            <a:srgbClr val="BBE0E3">
              <a:lumMod val="20000"/>
              <a:lumOff val="80000"/>
            </a:srgbClr>
          </a:solidFill>
          <a:ln w="12700" cap="flat" cmpd="sng" algn="ctr">
            <a:solidFill>
              <a:srgbClr val="BBE0E3">
                <a:shade val="50000"/>
              </a:srgbClr>
            </a:solidFill>
            <a:prstDash val="solid"/>
            <a:miter lim="800000"/>
          </a:ln>
          <a:effec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2400" b="1" i="1" u="none" strike="noStrike" kern="0" cap="none" spc="0" normalizeH="0" baseline="0" noProof="0" dirty="0">
              <a:ln>
                <a:noFill/>
              </a:ln>
              <a:solidFill>
                <a:srgbClr val="FF0000"/>
              </a:solidFill>
              <a:effectLst/>
              <a:uLnTx/>
              <a:uFillTx/>
              <a:latin typeface="Arial"/>
              <a:ea typeface="+mn-ea"/>
              <a:cs typeface="+mn-cs"/>
            </a:endParaRPr>
          </a:p>
        </p:txBody>
      </p:sp>
      <p:sp>
        <p:nvSpPr>
          <p:cNvPr id="3" name="Rectangle 2">
            <a:extLst>
              <a:ext uri="{FF2B5EF4-FFF2-40B4-BE49-F238E27FC236}">
                <a16:creationId xmlns:a16="http://schemas.microsoft.com/office/drawing/2014/main" id="{FC4C48CD-E691-7AE5-B2FD-BF412CD2AA27}"/>
              </a:ext>
            </a:extLst>
          </p:cNvPr>
          <p:cNvSpPr>
            <a:spLocks noChangeArrowheads="1"/>
          </p:cNvSpPr>
          <p:nvPr/>
        </p:nvSpPr>
        <p:spPr bwMode="auto">
          <a:xfrm>
            <a:off x="1310640" y="165507"/>
            <a:ext cx="103225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fontAlgn="base">
              <a:spcBef>
                <a:spcPct val="0"/>
              </a:spcBef>
              <a:spcAft>
                <a:spcPct val="0"/>
              </a:spcAft>
            </a:pPr>
            <a:r>
              <a:rPr lang="vi-VN" altLang="en-US" sz="2800" i="1" dirty="0">
                <a:solidFill>
                  <a:srgbClr val="910D08"/>
                </a:solidFill>
                <a:cs typeface="Arial" pitchFamily="34" charset="0"/>
              </a:rPr>
              <a:t>Dựa vào nguyên tắc </a:t>
            </a:r>
            <a:r>
              <a:rPr lang="en-US" altLang="en-US" sz="2800" i="1" dirty="0" err="1">
                <a:solidFill>
                  <a:srgbClr val="910D08"/>
                </a:solidFill>
                <a:latin typeface="Arial" pitchFamily="34" charset="0"/>
                <a:cs typeface="Arial" pitchFamily="34" charset="0"/>
              </a:rPr>
              <a:t>làm</a:t>
            </a:r>
            <a:r>
              <a:rPr lang="vi-VN" altLang="en-US" sz="2800" i="1" dirty="0">
                <a:solidFill>
                  <a:srgbClr val="910D08"/>
                </a:solidFill>
                <a:cs typeface="Arial" pitchFamily="34" charset="0"/>
              </a:rPr>
              <a:t> tăng, giảm áp suất</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Lấy</a:t>
            </a:r>
            <a:r>
              <a:rPr lang="vi-VN" altLang="en-US" sz="2800" i="1" dirty="0">
                <a:solidFill>
                  <a:srgbClr val="910D08"/>
                </a:solidFill>
                <a:cs typeface="Arial" pitchFamily="34" charset="0"/>
              </a:rPr>
              <a:t> các ví dụ </a:t>
            </a:r>
            <a:r>
              <a:rPr lang="en-US" altLang="en-US" sz="2800" i="1" dirty="0" err="1">
                <a:solidFill>
                  <a:srgbClr val="910D08"/>
                </a:solidFill>
                <a:latin typeface="Arial" pitchFamily="34" charset="0"/>
                <a:cs typeface="Arial" pitchFamily="34" charset="0"/>
              </a:rPr>
              <a:t>trong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thực</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tế</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cs typeface="Arial" pitchFamily="34" charset="0"/>
              </a:rPr>
              <a:t>về</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công</a:t>
            </a:r>
            <a:r>
              <a:rPr lang="en-US" altLang="en-US" sz="2800" i="1" dirty="0">
                <a:solidFill>
                  <a:srgbClr val="910D08"/>
                </a:solidFill>
                <a:latin typeface="Arial" pitchFamily="34" charset="0"/>
                <a:cs typeface="Arial" pitchFamily="34" charset="0"/>
              </a:rPr>
              <a:t> </a:t>
            </a:r>
            <a:r>
              <a:rPr lang="en-US" altLang="en-US" sz="2800" i="1" dirty="0" err="1">
                <a:solidFill>
                  <a:srgbClr val="910D08"/>
                </a:solidFill>
                <a:latin typeface="Arial" pitchFamily="34" charset="0"/>
                <a:cs typeface="Arial" pitchFamily="34" charset="0"/>
              </a:rPr>
              <a:t>dụng</a:t>
            </a:r>
            <a:r>
              <a:rPr lang="vi-VN" altLang="en-US" sz="2800" i="1" dirty="0">
                <a:solidFill>
                  <a:srgbClr val="910D08"/>
                </a:solidFill>
                <a:cs typeface="Arial" pitchFamily="34" charset="0"/>
              </a:rPr>
              <a:t> </a:t>
            </a:r>
            <a:r>
              <a:rPr lang="en-US" altLang="en-US" sz="2800" i="1" dirty="0" err="1">
                <a:solidFill>
                  <a:srgbClr val="910D08"/>
                </a:solidFill>
                <a:latin typeface="Arial" pitchFamily="34" charset="0"/>
                <a:cs typeface="Arial" pitchFamily="34" charset="0"/>
              </a:rPr>
              <a:t>của</a:t>
            </a:r>
            <a:r>
              <a:rPr lang="en-US" altLang="en-US" sz="2800" i="1" dirty="0">
                <a:solidFill>
                  <a:srgbClr val="910D08"/>
                </a:solidFill>
                <a:latin typeface="Arial" pitchFamily="34" charset="0"/>
                <a:cs typeface="Arial" pitchFamily="34" charset="0"/>
              </a:rPr>
              <a:t> </a:t>
            </a:r>
            <a:r>
              <a:rPr lang="vi-VN" altLang="en-US" sz="2800" i="1" dirty="0">
                <a:solidFill>
                  <a:srgbClr val="910D08"/>
                </a:solidFill>
                <a:cs typeface="Arial" pitchFamily="34" charset="0"/>
              </a:rPr>
              <a:t>việc làm tăng</a:t>
            </a:r>
            <a:r>
              <a:rPr lang="en-US" altLang="en-US" sz="2800" i="1" dirty="0">
                <a:solidFill>
                  <a:srgbClr val="910D08"/>
                </a:solidFill>
                <a:latin typeface="Arial" panose="020B0604020202020204" pitchFamily="34" charset="0"/>
                <a:cs typeface="Arial" pitchFamily="34" charset="0"/>
              </a:rPr>
              <a:t>,</a:t>
            </a:r>
            <a:r>
              <a:rPr lang="vi-VN" altLang="en-US" sz="2800" i="1" dirty="0">
                <a:solidFill>
                  <a:srgbClr val="910D08"/>
                </a:solidFill>
                <a:cs typeface="Arial" pitchFamily="34" charset="0"/>
              </a:rPr>
              <a:t> giảm áp suất?</a:t>
            </a:r>
            <a:endParaRPr lang="en-US" sz="2800" i="1" dirty="0">
              <a:solidFill>
                <a:srgbClr val="910D08"/>
              </a:solidFill>
              <a:latin typeface="Arial" panose="020B0604020202020204"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3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out)">
                                      <p:cBhvr>
                                        <p:cTn id="13" dur="2000"/>
                                        <p:tgtEl>
                                          <p:spTgt spid="8"/>
                                        </p:tgtEl>
                                      </p:cBhvr>
                                    </p:animEffect>
                                  </p:childTnLst>
                                </p:cTn>
                              </p:par>
                              <p:par>
                                <p:cTn id="14" presetID="6" presetClass="entr" presetSubtype="32"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4"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2009-11-09_204634">
            <a:extLst>
              <a:ext uri="{FF2B5EF4-FFF2-40B4-BE49-F238E27FC236}">
                <a16:creationId xmlns:a16="http://schemas.microsoft.com/office/drawing/2014/main" id="{8940F491-6311-9A44-93F2-45484BA436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0"/>
            <a:ext cx="123240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a:extLst>
              <a:ext uri="{FF2B5EF4-FFF2-40B4-BE49-F238E27FC236}">
                <a16:creationId xmlns:a16="http://schemas.microsoft.com/office/drawing/2014/main" id="{1465A2EE-A7F7-1A39-3146-699891CF9E28}"/>
              </a:ext>
            </a:extLst>
          </p:cNvPr>
          <p:cNvGrpSpPr>
            <a:grpSpLocks/>
          </p:cNvGrpSpPr>
          <p:nvPr/>
        </p:nvGrpSpPr>
        <p:grpSpPr bwMode="auto">
          <a:xfrm rot="16200000">
            <a:off x="2098043" y="-671831"/>
            <a:ext cx="3962400" cy="7020562"/>
            <a:chOff x="1104" y="912"/>
            <a:chExt cx="1728" cy="2582"/>
          </a:xfrm>
        </p:grpSpPr>
        <p:pic>
          <p:nvPicPr>
            <p:cNvPr id="23560" name="Picture 4">
              <a:extLst>
                <a:ext uri="{FF2B5EF4-FFF2-40B4-BE49-F238E27FC236}">
                  <a16:creationId xmlns:a16="http://schemas.microsoft.com/office/drawing/2014/main" id="{9A95EBF7-73AE-33C6-8892-D64F0D844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 y="912"/>
              <a:ext cx="1728" cy="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5">
              <a:extLst>
                <a:ext uri="{FF2B5EF4-FFF2-40B4-BE49-F238E27FC236}">
                  <a16:creationId xmlns:a16="http://schemas.microsoft.com/office/drawing/2014/main" id="{24E9F887-B412-44C5-90D4-9E1FB6EFFF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 y="2400"/>
              <a:ext cx="1728" cy="1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90" name="Text Box 6">
            <a:extLst>
              <a:ext uri="{FF2B5EF4-FFF2-40B4-BE49-F238E27FC236}">
                <a16:creationId xmlns:a16="http://schemas.microsoft.com/office/drawing/2014/main" id="{DA594F08-3320-3E74-3B6C-84E76262D892}"/>
              </a:ext>
            </a:extLst>
          </p:cNvPr>
          <p:cNvSpPr txBox="1">
            <a:spLocks noChangeArrowheads="1"/>
          </p:cNvSpPr>
          <p:nvPr/>
        </p:nvSpPr>
        <p:spPr bwMode="auto">
          <a:xfrm>
            <a:off x="1389380" y="5237372"/>
            <a:ext cx="9187180" cy="138499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Lưỡi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mỏng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sắc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bén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dưới</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cùng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một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lực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nếu</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diện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tích</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bị</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ép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nhỏ</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lưỡi</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mỏng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thì</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tác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dụng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của</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áp</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lực</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lớn</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dễ</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cắt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gọt</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vật</a:t>
            </a:r>
            <a:r>
              <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p>
        </p:txBody>
      </p:sp>
      <p:pic>
        <p:nvPicPr>
          <p:cNvPr id="16391" name="Picture 7" descr="138">
            <a:extLst>
              <a:ext uri="{FF2B5EF4-FFF2-40B4-BE49-F238E27FC236}">
                <a16:creationId xmlns:a16="http://schemas.microsoft.com/office/drawing/2014/main" id="{BCF42247-777E-6E78-9412-FCCAABA43C1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87927" y="2219032"/>
            <a:ext cx="68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AutoShape 8">
            <a:extLst>
              <a:ext uri="{FF2B5EF4-FFF2-40B4-BE49-F238E27FC236}">
                <a16:creationId xmlns:a16="http://schemas.microsoft.com/office/drawing/2014/main" id="{23A638CB-F664-4598-AFEA-2A8036974CEC}"/>
              </a:ext>
            </a:extLst>
          </p:cNvPr>
          <p:cNvSpPr>
            <a:spLocks noChangeArrowheads="1"/>
          </p:cNvSpPr>
          <p:nvPr/>
        </p:nvSpPr>
        <p:spPr bwMode="auto">
          <a:xfrm>
            <a:off x="7924800" y="2334686"/>
            <a:ext cx="3698240" cy="2590800"/>
          </a:xfrm>
          <a:prstGeom prst="cloudCallout">
            <a:avLst>
              <a:gd name="adj1" fmla="val -67170"/>
              <a:gd name="adj2" fmla="val -24032"/>
            </a:avLst>
          </a:prstGeom>
          <a:gradFill rotWithShape="1">
            <a:gsLst>
              <a:gs pos="0">
                <a:srgbClr val="ADFF81"/>
              </a:gs>
              <a:gs pos="50000">
                <a:srgbClr val="CBFFB3"/>
              </a:gs>
              <a:gs pos="100000">
                <a:srgbClr val="E5FFDA"/>
              </a:gs>
            </a:gsLst>
            <a:lin ang="10800000" scaled="1"/>
          </a:gradFill>
          <a:ln w="9525">
            <a:solidFill>
              <a:schemeClr val="tx1"/>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Tại</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sao</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lưỡi</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mỏng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thì</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dao</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càng</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sắc</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a:t>
            </a:r>
            <a:r>
              <a:rPr kumimoji="0" lang="en-US" altLang="en-US" sz="2800" b="1" i="0" u="none" strike="noStrike" kern="1200" cap="none" spc="0" normalizeH="0" baseline="0" noProof="0" dirty="0" err="1">
                <a:ln>
                  <a:noFill/>
                </a:ln>
                <a:solidFill>
                  <a:srgbClr val="1F497D"/>
                </a:solidFill>
                <a:effectLst/>
                <a:uLnTx/>
                <a:uFillTx/>
                <a:latin typeface="Times New Roman" panose="02020603050405020304" pitchFamily="18" charset="0"/>
                <a:ea typeface="+mn-ea"/>
                <a:cs typeface="Times New Roman" panose="02020603050405020304" pitchFamily="18" charset="0"/>
              </a:rPr>
              <a:t>bén</a:t>
            </a:r>
            <a:r>
              <a:rPr kumimoji="0" lang="en-US" altLang="en-US" sz="28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Times New Roman" panose="02020603050405020304" pitchFamily="18" charset="0"/>
              </a:rPr>
              <a:t>)</a:t>
            </a:r>
          </a:p>
        </p:txBody>
      </p:sp>
      <p:sp>
        <p:nvSpPr>
          <p:cNvPr id="23559" name="Text Box 10">
            <a:extLst>
              <a:ext uri="{FF2B5EF4-FFF2-40B4-BE49-F238E27FC236}">
                <a16:creationId xmlns:a16="http://schemas.microsoft.com/office/drawing/2014/main" id="{8486AA52-7071-726F-3289-980DB7A54035}"/>
              </a:ext>
            </a:extLst>
          </p:cNvPr>
          <p:cNvSpPr txBox="1">
            <a:spLocks noChangeArrowheads="1"/>
          </p:cNvSpPr>
          <p:nvPr/>
        </p:nvSpPr>
        <p:spPr bwMode="auto">
          <a:xfrm>
            <a:off x="2750836" y="235633"/>
            <a:ext cx="6248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Ví</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dụ</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Áp</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thực</a:t>
            </a:r>
            <a:r>
              <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tiễn</a:t>
            </a:r>
            <a:endParaRPr kumimoji="0" lang="en-US" altLang="en-US" sz="36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351510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p:cTn id="12" dur="500" fill="hold"/>
                                        <p:tgtEl>
                                          <p:spTgt spid="16391"/>
                                        </p:tgtEl>
                                        <p:attrNameLst>
                                          <p:attrName>ppt_w</p:attrName>
                                        </p:attrNameLst>
                                      </p:cBhvr>
                                      <p:tavLst>
                                        <p:tav tm="0">
                                          <p:val>
                                            <p:fltVal val="0"/>
                                          </p:val>
                                        </p:tav>
                                        <p:tav tm="100000">
                                          <p:val>
                                            <p:strVal val="#ppt_w"/>
                                          </p:val>
                                        </p:tav>
                                      </p:tavLst>
                                    </p:anim>
                                    <p:anim calcmode="lin" valueType="num">
                                      <p:cBhvr>
                                        <p:cTn id="13" dur="500" fill="hold"/>
                                        <p:tgtEl>
                                          <p:spTgt spid="1639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500"/>
                            </p:stCondLst>
                            <p:childTnLst>
                              <p:par>
                                <p:cTn id="15" presetID="55" presetClass="entr" presetSubtype="0" fill="hold" nodeType="afterEffect">
                                  <p:stCondLst>
                                    <p:cond delay="0"/>
                                  </p:stCondLst>
                                  <p:childTnLst>
                                    <p:set>
                                      <p:cBhvr>
                                        <p:cTn id="16" dur="1" fill="hold">
                                          <p:stCondLst>
                                            <p:cond delay="0"/>
                                          </p:stCondLst>
                                        </p:cTn>
                                        <p:tgtEl>
                                          <p:spTgt spid="16392"/>
                                        </p:tgtEl>
                                        <p:attrNameLst>
                                          <p:attrName>style.visibility</p:attrName>
                                        </p:attrNameLst>
                                      </p:cBhvr>
                                      <p:to>
                                        <p:strVal val="visible"/>
                                      </p:to>
                                    </p:set>
                                    <p:anim calcmode="lin" valueType="num">
                                      <p:cBhvr>
                                        <p:cTn id="17" dur="1000" fill="hold"/>
                                        <p:tgtEl>
                                          <p:spTgt spid="16392"/>
                                        </p:tgtEl>
                                        <p:attrNameLst>
                                          <p:attrName>ppt_w</p:attrName>
                                        </p:attrNameLst>
                                      </p:cBhvr>
                                      <p:tavLst>
                                        <p:tav tm="0">
                                          <p:val>
                                            <p:strVal val="#ppt_w*0.70"/>
                                          </p:val>
                                        </p:tav>
                                        <p:tav tm="100000">
                                          <p:val>
                                            <p:strVal val="#ppt_w"/>
                                          </p:val>
                                        </p:tav>
                                      </p:tavLst>
                                    </p:anim>
                                    <p:anim calcmode="lin" valueType="num">
                                      <p:cBhvr>
                                        <p:cTn id="18" dur="1000" fill="hold"/>
                                        <p:tgtEl>
                                          <p:spTgt spid="16392"/>
                                        </p:tgtEl>
                                        <p:attrNameLst>
                                          <p:attrName>ppt_h</p:attrName>
                                        </p:attrNameLst>
                                      </p:cBhvr>
                                      <p:tavLst>
                                        <p:tav tm="0">
                                          <p:val>
                                            <p:strVal val="#ppt_h"/>
                                          </p:val>
                                        </p:tav>
                                        <p:tav tm="100000">
                                          <p:val>
                                            <p:strVal val="#ppt_h"/>
                                          </p:val>
                                        </p:tav>
                                      </p:tavLst>
                                    </p:anim>
                                    <p:animEffect transition="in" filter="fade">
                                      <p:cBhvr>
                                        <p:cTn id="19" dur="1000"/>
                                        <p:tgtEl>
                                          <p:spTgt spid="163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16390"/>
                                        </p:tgtEl>
                                        <p:attrNameLst>
                                          <p:attrName>style.visibility</p:attrName>
                                        </p:attrNameLst>
                                      </p:cBhvr>
                                      <p:to>
                                        <p:strVal val="visible"/>
                                      </p:to>
                                    </p:set>
                                    <p:animEffect transition="in" filter="fade">
                                      <p:cBhvr>
                                        <p:cTn id="24" dur="2000"/>
                                        <p:tgtEl>
                                          <p:spTgt spid="16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56" name="Group 82955"/>
          <p:cNvGrpSpPr/>
          <p:nvPr/>
        </p:nvGrpSpPr>
        <p:grpSpPr>
          <a:xfrm>
            <a:off x="0" y="91440"/>
            <a:ext cx="12324080" cy="5752057"/>
            <a:chOff x="0" y="384"/>
            <a:chExt cx="3600" cy="3367"/>
          </a:xfrm>
        </p:grpSpPr>
        <p:grpSp>
          <p:nvGrpSpPr>
            <p:cNvPr id="82948" name="Group 82947"/>
            <p:cNvGrpSpPr/>
            <p:nvPr/>
          </p:nvGrpSpPr>
          <p:grpSpPr>
            <a:xfrm>
              <a:off x="432" y="384"/>
              <a:ext cx="3168" cy="3367"/>
              <a:chOff x="192" y="432"/>
              <a:chExt cx="2544" cy="3367"/>
            </a:xfrm>
          </p:grpSpPr>
          <p:pic>
            <p:nvPicPr>
              <p:cNvPr id="82949" name="Picture 82948"/>
              <p:cNvPicPr>
                <a:picLocks noChangeAspect="1"/>
              </p:cNvPicPr>
              <p:nvPr/>
            </p:nvPicPr>
            <p:blipFill>
              <a:blip r:embed="rId2"/>
              <a:stretch>
                <a:fillRect/>
              </a:stretch>
            </p:blipFill>
            <p:spPr>
              <a:xfrm>
                <a:off x="240" y="432"/>
                <a:ext cx="1008" cy="1328"/>
              </a:xfrm>
              <a:prstGeom prst="rect">
                <a:avLst/>
              </a:prstGeom>
              <a:noFill/>
              <a:ln w="9525">
                <a:noFill/>
              </a:ln>
            </p:spPr>
          </p:pic>
          <p:pic>
            <p:nvPicPr>
              <p:cNvPr id="82950" name="Picture 82949"/>
              <p:cNvPicPr>
                <a:picLocks noChangeAspect="1"/>
              </p:cNvPicPr>
              <p:nvPr/>
            </p:nvPicPr>
            <p:blipFill>
              <a:blip r:embed="rId3"/>
              <a:srcRect l="12355" r="13513"/>
              <a:stretch>
                <a:fillRect/>
              </a:stretch>
            </p:blipFill>
            <p:spPr>
              <a:xfrm>
                <a:off x="240" y="1776"/>
                <a:ext cx="1152" cy="1392"/>
              </a:xfrm>
              <a:prstGeom prst="rect">
                <a:avLst/>
              </a:prstGeom>
              <a:noFill/>
              <a:ln w="9525">
                <a:noFill/>
              </a:ln>
            </p:spPr>
          </p:pic>
          <p:pic>
            <p:nvPicPr>
              <p:cNvPr id="82951" name="Picture 82950"/>
              <p:cNvPicPr>
                <a:picLocks noChangeAspect="1"/>
              </p:cNvPicPr>
              <p:nvPr/>
            </p:nvPicPr>
            <p:blipFill>
              <a:blip r:embed="rId4"/>
              <a:srcRect t="3252" r="2438" b="2438"/>
              <a:stretch>
                <a:fillRect/>
              </a:stretch>
            </p:blipFill>
            <p:spPr>
              <a:xfrm>
                <a:off x="1456" y="1776"/>
                <a:ext cx="1104" cy="1392"/>
              </a:xfrm>
              <a:prstGeom prst="rect">
                <a:avLst/>
              </a:prstGeom>
              <a:noFill/>
              <a:ln w="9525">
                <a:noFill/>
              </a:ln>
            </p:spPr>
          </p:pic>
          <p:pic>
            <p:nvPicPr>
              <p:cNvPr id="82952" name="Picture 82951"/>
              <p:cNvPicPr>
                <a:picLocks noChangeAspect="1"/>
              </p:cNvPicPr>
              <p:nvPr/>
            </p:nvPicPr>
            <p:blipFill>
              <a:blip r:embed="rId5"/>
              <a:srcRect l="6694" r="6276"/>
              <a:stretch>
                <a:fillRect/>
              </a:stretch>
            </p:blipFill>
            <p:spPr>
              <a:xfrm>
                <a:off x="1176" y="432"/>
                <a:ext cx="1392" cy="1344"/>
              </a:xfrm>
              <a:prstGeom prst="rect">
                <a:avLst/>
              </a:prstGeom>
              <a:noFill/>
              <a:ln w="9525">
                <a:noFill/>
              </a:ln>
            </p:spPr>
          </p:pic>
          <p:sp>
            <p:nvSpPr>
              <p:cNvPr id="82953" name="Text Box 82952"/>
              <p:cNvSpPr txBox="1"/>
              <p:nvPr/>
            </p:nvSpPr>
            <p:spPr>
              <a:xfrm>
                <a:off x="192" y="3168"/>
                <a:ext cx="2544" cy="631"/>
              </a:xfrm>
              <a:prstGeom prst="rect">
                <a:avLst/>
              </a:prstGeom>
              <a:solidFill>
                <a:schemeClr val="accent6">
                  <a:lumMod val="20000"/>
                  <a:lumOff val="80000"/>
                </a:schemeClr>
              </a:solidFill>
              <a:ln w="9525">
                <a:noFill/>
              </a:ln>
            </p:spPr>
            <p:txBody>
              <a:bodyPr>
                <a:spAutoFit/>
              </a:bodyPr>
              <a:lstStyle/>
              <a:p>
                <a:pPr algn="ctr" fontAlgn="base">
                  <a:spcBef>
                    <a:spcPct val="50000"/>
                  </a:spcBef>
                  <a:spcAft>
                    <a:spcPct val="0"/>
                  </a:spcAft>
                </a:pPr>
                <a:r>
                  <a:rPr sz="3200" b="1" dirty="0" err="1">
                    <a:solidFill>
                      <a:srgbClr val="910E07"/>
                    </a:solidFill>
                    <a:latin typeface="Arial" panose="020B0604020202020204" pitchFamily="34" charset="0"/>
                    <a:ea typeface="Arial" panose="020B0604020202020204" pitchFamily="34" charset="0"/>
                  </a:rPr>
                  <a:t>Tại</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sao</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ván</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trượt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tuyết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lướt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ván</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lại</a:t>
                </a:r>
                <a:r>
                  <a:rPr sz="3200" b="1" dirty="0">
                    <a:solidFill>
                      <a:srgbClr val="910E07"/>
                    </a:solidFill>
                    <a:latin typeface="Arial" panose="020B0604020202020204" pitchFamily="34" charset="0"/>
                    <a:ea typeface="Arial" panose="020B0604020202020204" pitchFamily="34" charset="0"/>
                  </a:rPr>
                  <a:t> to, </a:t>
                </a:r>
                <a:r>
                  <a:rPr sz="3200" b="1" dirty="0" err="1">
                    <a:solidFill>
                      <a:srgbClr val="910E07"/>
                    </a:solidFill>
                    <a:latin typeface="Arial" panose="020B0604020202020204" pitchFamily="34" charset="0"/>
                    <a:ea typeface="Arial" panose="020B0604020202020204" pitchFamily="34" charset="0"/>
                  </a:rPr>
                  <a:t>còn</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giày</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trượt</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băng</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lại</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có</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đế</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mỏng</a:t>
                </a:r>
                <a:r>
                  <a:rPr sz="3200" b="1" dirty="0">
                    <a:solidFill>
                      <a:srgbClr val="910E07"/>
                    </a:solidFill>
                    <a:latin typeface="Arial" panose="020B0604020202020204" pitchFamily="34" charset="0"/>
                    <a:ea typeface="Arial" panose="020B0604020202020204" pitchFamily="34" charset="0"/>
                  </a:rPr>
                  <a:t>, </a:t>
                </a:r>
                <a:r>
                  <a:rPr sz="3200" b="1" dirty="0" err="1">
                    <a:solidFill>
                      <a:srgbClr val="910E07"/>
                    </a:solidFill>
                    <a:latin typeface="Arial" panose="020B0604020202020204" pitchFamily="34" charset="0"/>
                    <a:ea typeface="Arial" panose="020B0604020202020204" pitchFamily="34" charset="0"/>
                  </a:rPr>
                  <a:t>nhỏ</a:t>
                </a:r>
                <a:r>
                  <a:rPr sz="3200" b="1" dirty="0">
                    <a:solidFill>
                      <a:srgbClr val="910E07"/>
                    </a:solidFill>
                    <a:latin typeface="Arial" panose="020B0604020202020204" pitchFamily="34" charset="0"/>
                    <a:ea typeface="Arial" panose="020B0604020202020204" pitchFamily="34" charset="0"/>
                  </a:rPr>
                  <a:t>?</a:t>
                </a:r>
              </a:p>
            </p:txBody>
          </p:sp>
        </p:grpSp>
        <p:pic>
          <p:nvPicPr>
            <p:cNvPr id="82955" name="Picture 82954" descr="138"/>
            <p:cNvPicPr>
              <a:picLocks noChangeAspect="1"/>
            </p:cNvPicPr>
            <p:nvPr/>
          </p:nvPicPr>
          <p:blipFill>
            <a:blip r:embed="rId6"/>
            <a:stretch>
              <a:fillRect/>
            </a:stretch>
          </p:blipFill>
          <p:spPr>
            <a:xfrm>
              <a:off x="0" y="3168"/>
              <a:ext cx="432" cy="576"/>
            </a:xfrm>
            <a:prstGeom prst="rect">
              <a:avLst/>
            </a:prstGeom>
            <a:noFill/>
            <a:ln w="9525">
              <a:noFill/>
            </a:ln>
          </p:spPr>
        </p:pic>
      </p:grpSp>
      <p:sp>
        <p:nvSpPr>
          <p:cNvPr id="2" name="Rectangle 1">
            <a:extLst>
              <a:ext uri="{FF2B5EF4-FFF2-40B4-BE49-F238E27FC236}">
                <a16:creationId xmlns:a16="http://schemas.microsoft.com/office/drawing/2014/main" id="{9ECCF129-137F-F0E0-CD92-588C4EB0A93E}"/>
              </a:ext>
            </a:extLst>
          </p:cNvPr>
          <p:cNvSpPr/>
          <p:nvPr/>
        </p:nvSpPr>
        <p:spPr>
          <a:xfrm>
            <a:off x="1428090" y="4878002"/>
            <a:ext cx="10845189" cy="1938992"/>
          </a:xfrm>
          <a:prstGeom prst="rect">
            <a:avLst/>
          </a:prstGeom>
          <a:solidFill>
            <a:srgbClr val="0000FF"/>
          </a:solidFill>
          <a:ln w="9525">
            <a:noFill/>
          </a:ln>
        </p:spPr>
        <p:txBody>
          <a:bodyPr wrap="square">
            <a:spAutoFit/>
          </a:bodyPr>
          <a:lstStyle/>
          <a:p>
            <a:pPr fontAlgn="base">
              <a:spcBef>
                <a:spcPct val="50000"/>
              </a:spcBef>
              <a:spcAft>
                <a:spcPct val="0"/>
              </a:spcAft>
            </a:pPr>
            <a:r>
              <a:rPr sz="3000" b="1" dirty="0" err="1">
                <a:solidFill>
                  <a:srgbClr val="FEFE00"/>
                </a:solidFill>
                <a:latin typeface="Arial" panose="020B0604020202020204" pitchFamily="34" charset="0"/>
                <a:ea typeface="Arial" panose="020B0604020202020204" pitchFamily="34" charset="0"/>
              </a:rPr>
              <a:t>Tăng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diện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tích</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bị</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ép</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sẽ</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làm</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giảm</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áp</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suất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người</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lướt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ván</a:t>
            </a:r>
            <a:r>
              <a:rPr sz="3000" b="1" dirty="0">
                <a:solidFill>
                  <a:srgbClr val="FEFE00"/>
                </a:solidFill>
                <a:latin typeface="Arial" panose="020B0604020202020204" pitchFamily="34" charset="0"/>
                <a:ea typeface="Arial" panose="020B0604020202020204" pitchFamily="34" charset="0"/>
              </a:rPr>
              <a:t> di </a:t>
            </a:r>
            <a:r>
              <a:rPr sz="3000" b="1" dirty="0" err="1">
                <a:solidFill>
                  <a:srgbClr val="FEFE00"/>
                </a:solidFill>
                <a:latin typeface="Arial" panose="020B0604020202020204" pitchFamily="34" charset="0"/>
                <a:ea typeface="Arial" panose="020B0604020202020204" pitchFamily="34" charset="0"/>
              </a:rPr>
              <a:t>chuyển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dễ</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dàng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trên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nước</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người</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trượt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tuyết</a:t>
            </a:r>
            <a:r>
              <a:rPr sz="3000" b="1" dirty="0">
                <a:solidFill>
                  <a:srgbClr val="FEFE00"/>
                </a:solidFill>
                <a:latin typeface="Arial" panose="020B0604020202020204" pitchFamily="34" charset="0"/>
                <a:ea typeface="Arial" panose="020B0604020202020204" pitchFamily="34" charset="0"/>
              </a:rPr>
              <a:t> di </a:t>
            </a:r>
            <a:r>
              <a:rPr sz="3000" b="1" dirty="0" err="1">
                <a:solidFill>
                  <a:srgbClr val="FEFE00"/>
                </a:solidFill>
                <a:latin typeface="Arial" panose="020B0604020202020204" pitchFamily="34" charset="0"/>
                <a:ea typeface="Arial" panose="020B0604020202020204" pitchFamily="34" charset="0"/>
              </a:rPr>
              <a:t>chuyển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dễ</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dàng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trên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nước</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lớp</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tuyết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mềm</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còn</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giày</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trượt</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băng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lại</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có</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đế</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mỏng</a:t>
            </a:r>
            <a:r>
              <a:rPr sz="3000" b="1" dirty="0">
                <a:solidFill>
                  <a:srgbClr val="FEFE00"/>
                </a:solidFill>
                <a:latin typeface="Arial" panose="020B0604020202020204" pitchFamily="34" charset="0"/>
                <a:ea typeface="Arial" panose="020B0604020202020204" pitchFamily="34" charset="0"/>
              </a:rPr>
              <a:t>, </a:t>
            </a:r>
            <a:r>
              <a:rPr sz="3000" b="1" dirty="0" err="1">
                <a:solidFill>
                  <a:srgbClr val="FEFE00"/>
                </a:solidFill>
                <a:latin typeface="Arial" panose="020B0604020202020204" pitchFamily="34" charset="0"/>
                <a:ea typeface="Arial" panose="020B0604020202020204" pitchFamily="34" charset="0"/>
              </a:rPr>
              <a:t>nhỏ</a:t>
            </a:r>
            <a:r>
              <a:rPr lang="vi-VN" altLang="x-none" sz="3000" b="1" dirty="0">
                <a:solidFill>
                  <a:srgbClr val="FEFE00"/>
                </a:solidFill>
                <a:latin typeface="Arial" panose="020B0604020202020204" pitchFamily="34" charset="0"/>
                <a:ea typeface="Arial" panose="020B0604020202020204" pitchFamily="34" charset="0"/>
              </a:rPr>
              <a:t> để tă</a:t>
            </a:r>
            <a:r>
              <a:rPr sz="3000" b="1" dirty="0">
                <a:solidFill>
                  <a:srgbClr val="FEFE00"/>
                </a:solidFill>
                <a:latin typeface="Arial" panose="020B0604020202020204" pitchFamily="34" charset="0"/>
                <a:ea typeface="Arial" panose="020B0604020202020204" pitchFamily="34" charset="0"/>
              </a:rPr>
              <a:t>ng</a:t>
            </a:r>
            <a:r>
              <a:rPr lang="vi-VN" altLang="x-none" sz="3000" b="1" dirty="0">
                <a:solidFill>
                  <a:srgbClr val="FEFE00"/>
                </a:solidFill>
                <a:latin typeface="Arial" panose="020B0604020202020204" pitchFamily="34" charset="0"/>
                <a:ea typeface="Arial" panose="020B0604020202020204" pitchFamily="34" charset="0"/>
              </a:rPr>
              <a:t> áp lực của</a:t>
            </a:r>
            <a:r>
              <a:rPr sz="3000" b="1" dirty="0">
                <a:solidFill>
                  <a:srgbClr val="FEFE00"/>
                </a:solidFill>
                <a:latin typeface="Arial" panose="020B0604020202020204" pitchFamily="34" charset="0"/>
                <a:ea typeface="Arial" panose="020B0604020202020204" pitchFamily="34" charset="0"/>
              </a:rPr>
              <a:t> ng</a:t>
            </a:r>
            <a:r>
              <a:rPr lang="vi-VN" altLang="x-none" sz="3000" b="1" dirty="0">
                <a:solidFill>
                  <a:srgbClr val="FEFE00"/>
                </a:solidFill>
                <a:latin typeface="Arial" panose="020B0604020202020204" pitchFamily="34" charset="0"/>
                <a:ea typeface="Arial" panose="020B0604020202020204" pitchFamily="34" charset="0"/>
              </a:rPr>
              <a:t>ười lên nền bă</a:t>
            </a:r>
            <a:r>
              <a:rPr sz="3000" b="1" dirty="0">
                <a:solidFill>
                  <a:srgbClr val="FEFE00"/>
                </a:solidFill>
                <a:latin typeface="Arial" panose="020B0604020202020204" pitchFamily="34" charset="0"/>
                <a:ea typeface="Arial" panose="020B0604020202020204" pitchFamily="34" charset="0"/>
              </a:rPr>
              <a:t>ng</a:t>
            </a:r>
            <a:r>
              <a:rPr lang="vi-VN" altLang="x-none" sz="3000" b="1" dirty="0">
                <a:solidFill>
                  <a:srgbClr val="FEFE00"/>
                </a:solidFill>
                <a:latin typeface="Arial" panose="020B0604020202020204" pitchFamily="34" charset="0"/>
                <a:ea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82956"/>
                                        </p:tgtEl>
                                        <p:attrNameLst>
                                          <p:attrName>style.visibility</p:attrName>
                                        </p:attrNameLst>
                                      </p:cBhvr>
                                      <p:to>
                                        <p:strVal val="visible"/>
                                      </p:to>
                                    </p:set>
                                    <p:anim calcmode="lin" valueType="num">
                                      <p:cBhvr>
                                        <p:cTn id="7" dur="1" fill="hold"/>
                                        <p:tgtEl>
                                          <p:spTgt spid="82956"/>
                                        </p:tgtEl>
                                      </p:cBhvr>
                                    </p:anim>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
                                        </p:tgtEl>
                                        <p:attrNameLst>
                                          <p:attrName>style.visibility</p:attrName>
                                        </p:attrNameLst>
                                      </p:cBhvr>
                                      <p:to>
                                        <p:strVal val="visible"/>
                                      </p:to>
                                    </p:set>
                                    <p:anim calcmode="discrete" valueType="clr">
                                      <p:cBhvr override="childStyle">
                                        <p:cTn id="12" dur="4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13" dur="40"/>
                                        <p:tgtEl>
                                          <p:spTgt spid="2"/>
                                        </p:tgtEl>
                                        <p:attrNameLst>
                                          <p:attrName>fillcolor</p:attrName>
                                        </p:attrNameLst>
                                      </p:cBhvr>
                                      <p:tavLst>
                                        <p:tav tm="0">
                                          <p:val>
                                            <p:clrVal>
                                              <a:schemeClr val="accent2"/>
                                            </p:clrVal>
                                          </p:val>
                                        </p:tav>
                                        <p:tav tm="50000">
                                          <p:val>
                                            <p:clrVal>
                                              <a:schemeClr val="hlink"/>
                                            </p:clrVal>
                                          </p:val>
                                        </p:tav>
                                      </p:tavLst>
                                    </p:anim>
                                    <p:set>
                                      <p:cBhvr>
                                        <p:cTn id="14" dur="40"/>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nendg">
            <a:extLst>
              <a:ext uri="{FF2B5EF4-FFF2-40B4-BE49-F238E27FC236}">
                <a16:creationId xmlns:a16="http://schemas.microsoft.com/office/drawing/2014/main" id="{FDA1A4EF-5DB6-B530-10B6-35982ACE5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280" y="0"/>
            <a:ext cx="119583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5">
            <a:extLst>
              <a:ext uri="{FF2B5EF4-FFF2-40B4-BE49-F238E27FC236}">
                <a16:creationId xmlns:a16="http://schemas.microsoft.com/office/drawing/2014/main" id="{F22A8E02-A36E-DD9C-83CB-57F16F366933}"/>
              </a:ext>
            </a:extLst>
          </p:cNvPr>
          <p:cNvSpPr>
            <a:spLocks noChangeArrowheads="1"/>
          </p:cNvSpPr>
          <p:nvPr/>
        </p:nvSpPr>
        <p:spPr bwMode="auto">
          <a:xfrm>
            <a:off x="162560" y="5409556"/>
            <a:ext cx="118770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None/>
            </a:pPr>
            <a:r>
              <a:rPr lang="en-US" altLang="en-US" sz="2800" dirty="0" err="1">
                <a:solidFill>
                  <a:srgbClr val="FF3300"/>
                </a:solidFill>
              </a:rPr>
              <a:t>Trả</a:t>
            </a:r>
            <a:r>
              <a:rPr lang="en-US" altLang="en-US" sz="2800" dirty="0">
                <a:solidFill>
                  <a:srgbClr val="FF3300"/>
                </a:solidFill>
              </a:rPr>
              <a:t> </a:t>
            </a:r>
            <a:r>
              <a:rPr lang="en-US" altLang="en-US" sz="2800" dirty="0" err="1">
                <a:solidFill>
                  <a:srgbClr val="FF3300"/>
                </a:solidFill>
              </a:rPr>
              <a:t>lời</a:t>
            </a:r>
            <a:r>
              <a:rPr lang="en-US" altLang="en-US" sz="2800" dirty="0">
                <a:solidFill>
                  <a:srgbClr val="0000CC"/>
                </a:solidFill>
              </a:rPr>
              <a:t>: </a:t>
            </a:r>
            <a:r>
              <a:rPr lang="en-US" altLang="en-US" sz="2800" dirty="0" err="1">
                <a:solidFill>
                  <a:srgbClr val="0000CC"/>
                </a:solidFill>
              </a:rPr>
              <a:t>Đường</a:t>
            </a:r>
            <a:r>
              <a:rPr lang="en-US" altLang="en-US" sz="2800" dirty="0">
                <a:solidFill>
                  <a:srgbClr val="0000CC"/>
                </a:solidFill>
              </a:rPr>
              <a:t> ray </a:t>
            </a:r>
            <a:r>
              <a:rPr lang="en-US" altLang="en-US" sz="2800" dirty="0" err="1">
                <a:solidFill>
                  <a:srgbClr val="0000CC"/>
                </a:solidFill>
              </a:rPr>
              <a:t>tàu</a:t>
            </a:r>
            <a:r>
              <a:rPr lang="en-US" altLang="en-US" sz="2800" dirty="0">
                <a:solidFill>
                  <a:srgbClr val="0000CC"/>
                </a:solidFill>
              </a:rPr>
              <a:t> </a:t>
            </a:r>
            <a:r>
              <a:rPr lang="en-US" altLang="en-US" sz="2800" dirty="0" err="1">
                <a:solidFill>
                  <a:srgbClr val="0000CC"/>
                </a:solidFill>
              </a:rPr>
              <a:t>hoả</a:t>
            </a:r>
            <a:r>
              <a:rPr lang="en-US" altLang="en-US" sz="2800" dirty="0">
                <a:solidFill>
                  <a:srgbClr val="0000CC"/>
                </a:solidFill>
              </a:rPr>
              <a:t> </a:t>
            </a:r>
            <a:r>
              <a:rPr lang="en-US" altLang="en-US" sz="2800" dirty="0" err="1">
                <a:solidFill>
                  <a:srgbClr val="0000CC"/>
                </a:solidFill>
              </a:rPr>
              <a:t>được</a:t>
            </a:r>
            <a:r>
              <a:rPr lang="en-US" altLang="en-US" sz="2800" dirty="0">
                <a:solidFill>
                  <a:srgbClr val="0000CC"/>
                </a:solidFill>
              </a:rPr>
              <a:t> </a:t>
            </a:r>
            <a:r>
              <a:rPr lang="en-US" altLang="en-US" sz="2800" dirty="0" err="1">
                <a:solidFill>
                  <a:srgbClr val="0000CC"/>
                </a:solidFill>
              </a:rPr>
              <a:t>đặt</a:t>
            </a:r>
            <a:r>
              <a:rPr lang="en-US" altLang="en-US" sz="2800" dirty="0">
                <a:solidFill>
                  <a:srgbClr val="0000CC"/>
                </a:solidFill>
              </a:rPr>
              <a:t> </a:t>
            </a:r>
            <a:r>
              <a:rPr lang="en-US" altLang="en-US" sz="2800" dirty="0" err="1">
                <a:solidFill>
                  <a:srgbClr val="0000CC"/>
                </a:solidFill>
              </a:rPr>
              <a:t>trên</a:t>
            </a:r>
            <a:r>
              <a:rPr lang="en-US" altLang="en-US" sz="2800" dirty="0">
                <a:solidFill>
                  <a:srgbClr val="0000CC"/>
                </a:solidFill>
              </a:rPr>
              <a:t> </a:t>
            </a:r>
            <a:r>
              <a:rPr lang="en-US" altLang="en-US" sz="2800" dirty="0" err="1">
                <a:solidFill>
                  <a:srgbClr val="0000CC"/>
                </a:solidFill>
              </a:rPr>
              <a:t>các</a:t>
            </a:r>
            <a:r>
              <a:rPr lang="en-US" altLang="en-US" sz="2800" dirty="0">
                <a:solidFill>
                  <a:srgbClr val="0000CC"/>
                </a:solidFill>
              </a:rPr>
              <a:t> </a:t>
            </a:r>
            <a:r>
              <a:rPr lang="en-US" altLang="en-US" sz="2800" dirty="0" err="1">
                <a:solidFill>
                  <a:srgbClr val="0000CC"/>
                </a:solidFill>
              </a:rPr>
              <a:t>thanh</a:t>
            </a:r>
            <a:r>
              <a:rPr lang="en-US" altLang="en-US" sz="2800" dirty="0">
                <a:solidFill>
                  <a:srgbClr val="0000CC"/>
                </a:solidFill>
              </a:rPr>
              <a:t> </a:t>
            </a:r>
            <a:r>
              <a:rPr lang="en-US" altLang="en-US" sz="2800" dirty="0" err="1">
                <a:solidFill>
                  <a:srgbClr val="0000CC"/>
                </a:solidFill>
              </a:rPr>
              <a:t>tà</a:t>
            </a:r>
            <a:r>
              <a:rPr lang="en-US" altLang="en-US" sz="2800" dirty="0">
                <a:solidFill>
                  <a:srgbClr val="0000CC"/>
                </a:solidFill>
              </a:rPr>
              <a:t> </a:t>
            </a:r>
            <a:r>
              <a:rPr lang="en-US" altLang="en-US" sz="2800" dirty="0" err="1">
                <a:solidFill>
                  <a:srgbClr val="0000CC"/>
                </a:solidFill>
              </a:rPr>
              <a:t>vẹt</a:t>
            </a:r>
            <a:r>
              <a:rPr lang="en-US" altLang="en-US" sz="2800" dirty="0">
                <a:solidFill>
                  <a:srgbClr val="0000CC"/>
                </a:solidFill>
              </a:rPr>
              <a:t>, </a:t>
            </a:r>
            <a:r>
              <a:rPr lang="en-US" altLang="en-US" sz="2800" dirty="0" err="1">
                <a:solidFill>
                  <a:srgbClr val="0000CC"/>
                </a:solidFill>
              </a:rPr>
              <a:t>mố</a:t>
            </a:r>
            <a:r>
              <a:rPr lang="en-US" altLang="en-US" sz="2800" dirty="0">
                <a:solidFill>
                  <a:srgbClr val="0000CC"/>
                </a:solidFill>
              </a:rPr>
              <a:t> </a:t>
            </a:r>
            <a:r>
              <a:rPr lang="en-US" altLang="en-US" sz="2800" dirty="0" err="1">
                <a:solidFill>
                  <a:srgbClr val="0000CC"/>
                </a:solidFill>
              </a:rPr>
              <a:t>cầu</a:t>
            </a:r>
            <a:r>
              <a:rPr lang="en-US" altLang="en-US" sz="2800" dirty="0">
                <a:solidFill>
                  <a:srgbClr val="0000CC"/>
                </a:solidFill>
              </a:rPr>
              <a:t> (</a:t>
            </a:r>
            <a:r>
              <a:rPr lang="en-US" altLang="en-US" sz="2800" dirty="0" err="1">
                <a:solidFill>
                  <a:srgbClr val="0000CC"/>
                </a:solidFill>
              </a:rPr>
              <a:t>chân</a:t>
            </a:r>
            <a:r>
              <a:rPr lang="en-US" altLang="en-US" sz="2800" dirty="0">
                <a:solidFill>
                  <a:srgbClr val="0000CC"/>
                </a:solidFill>
              </a:rPr>
              <a:t> </a:t>
            </a:r>
            <a:r>
              <a:rPr lang="en-US" altLang="en-US" sz="2800" dirty="0" err="1">
                <a:solidFill>
                  <a:srgbClr val="0000CC"/>
                </a:solidFill>
              </a:rPr>
              <a:t>cầu</a:t>
            </a:r>
            <a:r>
              <a:rPr lang="en-US" altLang="en-US" sz="2800" dirty="0">
                <a:solidFill>
                  <a:srgbClr val="0000CC"/>
                </a:solidFill>
              </a:rPr>
              <a:t>) hay </a:t>
            </a:r>
            <a:r>
              <a:rPr lang="en-US" altLang="en-US" sz="2800" dirty="0" err="1">
                <a:solidFill>
                  <a:srgbClr val="0000CC"/>
                </a:solidFill>
              </a:rPr>
              <a:t>móng</a:t>
            </a:r>
            <a:r>
              <a:rPr lang="en-US" altLang="en-US" sz="2800" dirty="0">
                <a:solidFill>
                  <a:srgbClr val="0000CC"/>
                </a:solidFill>
              </a:rPr>
              <a:t> </a:t>
            </a:r>
            <a:r>
              <a:rPr lang="en-US" altLang="en-US" sz="2800" dirty="0" err="1">
                <a:solidFill>
                  <a:srgbClr val="0000CC"/>
                </a:solidFill>
              </a:rPr>
              <a:t>nhà</a:t>
            </a:r>
            <a:r>
              <a:rPr lang="en-US" altLang="en-US" sz="2800" dirty="0">
                <a:solidFill>
                  <a:srgbClr val="0000CC"/>
                </a:solidFill>
              </a:rPr>
              <a:t> </a:t>
            </a:r>
            <a:r>
              <a:rPr lang="en-US" altLang="en-US" sz="2800" dirty="0" err="1">
                <a:solidFill>
                  <a:srgbClr val="0000CC"/>
                </a:solidFill>
              </a:rPr>
              <a:t>lại</a:t>
            </a:r>
            <a:r>
              <a:rPr lang="en-US" altLang="en-US" sz="2800" dirty="0">
                <a:solidFill>
                  <a:srgbClr val="0000CC"/>
                </a:solidFill>
              </a:rPr>
              <a:t> </a:t>
            </a:r>
            <a:r>
              <a:rPr lang="en-US" altLang="en-US" sz="2800" dirty="0" err="1">
                <a:solidFill>
                  <a:srgbClr val="0000CC"/>
                </a:solidFill>
              </a:rPr>
              <a:t>xây</a:t>
            </a:r>
            <a:r>
              <a:rPr lang="en-US" altLang="en-US" sz="2800" dirty="0">
                <a:solidFill>
                  <a:srgbClr val="0000CC"/>
                </a:solidFill>
              </a:rPr>
              <a:t> to </a:t>
            </a:r>
            <a:r>
              <a:rPr lang="en-US" altLang="en-US" sz="2800" dirty="0" err="1">
                <a:solidFill>
                  <a:srgbClr val="0000CC"/>
                </a:solidFill>
              </a:rPr>
              <a:t>để</a:t>
            </a:r>
            <a:r>
              <a:rPr lang="en-US" altLang="en-US" sz="2800" dirty="0">
                <a:solidFill>
                  <a:srgbClr val="0000CC"/>
                </a:solidFill>
              </a:rPr>
              <a:t> </a:t>
            </a:r>
            <a:r>
              <a:rPr lang="en-US" altLang="en-US" sz="2800" dirty="0" err="1">
                <a:solidFill>
                  <a:srgbClr val="0000CC"/>
                </a:solidFill>
              </a:rPr>
              <a:t>tăng</a:t>
            </a:r>
            <a:r>
              <a:rPr lang="en-US" altLang="en-US" sz="2800" dirty="0">
                <a:solidFill>
                  <a:srgbClr val="0000CC"/>
                </a:solidFill>
              </a:rPr>
              <a:t> </a:t>
            </a:r>
            <a:r>
              <a:rPr lang="en-US" altLang="en-US" sz="2800" dirty="0" err="1">
                <a:solidFill>
                  <a:srgbClr val="0000CC"/>
                </a:solidFill>
              </a:rPr>
              <a:t>diện</a:t>
            </a:r>
            <a:r>
              <a:rPr lang="en-US" altLang="en-US" sz="2800" dirty="0">
                <a:solidFill>
                  <a:srgbClr val="0000CC"/>
                </a:solidFill>
              </a:rPr>
              <a:t> </a:t>
            </a:r>
            <a:r>
              <a:rPr lang="en-US" altLang="en-US" sz="2800" dirty="0" err="1">
                <a:solidFill>
                  <a:srgbClr val="0000CC"/>
                </a:solidFill>
              </a:rPr>
              <a:t>tích</a:t>
            </a:r>
            <a:r>
              <a:rPr lang="en-US" altLang="en-US" sz="2800" dirty="0">
                <a:solidFill>
                  <a:srgbClr val="0000CC"/>
                </a:solidFill>
              </a:rPr>
              <a:t> </a:t>
            </a:r>
            <a:r>
              <a:rPr lang="en-US" altLang="en-US" sz="2800" dirty="0" err="1">
                <a:solidFill>
                  <a:srgbClr val="0000CC"/>
                </a:solidFill>
              </a:rPr>
              <a:t>bị</a:t>
            </a:r>
            <a:r>
              <a:rPr lang="en-US" altLang="en-US" sz="2800" dirty="0">
                <a:solidFill>
                  <a:srgbClr val="0000CC"/>
                </a:solidFill>
              </a:rPr>
              <a:t> </a:t>
            </a:r>
            <a:r>
              <a:rPr lang="en-US" altLang="en-US" sz="2800" dirty="0" err="1">
                <a:solidFill>
                  <a:srgbClr val="0000CC"/>
                </a:solidFill>
              </a:rPr>
              <a:t>ép</a:t>
            </a:r>
            <a:r>
              <a:rPr lang="en-US" altLang="en-US" sz="2800" dirty="0">
                <a:solidFill>
                  <a:srgbClr val="0000CC"/>
                </a:solidFill>
              </a:rPr>
              <a:t>, </a:t>
            </a:r>
            <a:r>
              <a:rPr lang="en-US" altLang="en-US" sz="2800" dirty="0" err="1">
                <a:solidFill>
                  <a:srgbClr val="0000CC"/>
                </a:solidFill>
              </a:rPr>
              <a:t>giảm</a:t>
            </a:r>
            <a:r>
              <a:rPr lang="en-US" altLang="en-US" sz="2800" dirty="0">
                <a:solidFill>
                  <a:srgbClr val="0000CC"/>
                </a:solidFill>
              </a:rPr>
              <a:t> </a:t>
            </a:r>
            <a:r>
              <a:rPr lang="en-US" altLang="en-US" sz="2800" dirty="0" err="1">
                <a:solidFill>
                  <a:srgbClr val="0000CC"/>
                </a:solidFill>
              </a:rPr>
              <a:t>áp</a:t>
            </a:r>
            <a:r>
              <a:rPr lang="en-US" altLang="en-US" sz="2800" dirty="0">
                <a:solidFill>
                  <a:srgbClr val="0000CC"/>
                </a:solidFill>
              </a:rPr>
              <a:t> </a:t>
            </a:r>
            <a:r>
              <a:rPr lang="en-US" altLang="en-US" sz="2800" dirty="0" err="1">
                <a:solidFill>
                  <a:srgbClr val="0000CC"/>
                </a:solidFill>
              </a:rPr>
              <a:t>suất</a:t>
            </a:r>
            <a:r>
              <a:rPr lang="en-US" altLang="en-US" sz="2800" dirty="0">
                <a:solidFill>
                  <a:srgbClr val="0000CC"/>
                </a:solidFill>
              </a:rPr>
              <a:t> </a:t>
            </a:r>
            <a:r>
              <a:rPr lang="en-US" altLang="en-US" sz="2800" dirty="0" err="1">
                <a:solidFill>
                  <a:srgbClr val="0000CC"/>
                </a:solidFill>
              </a:rPr>
              <a:t>tác</a:t>
            </a:r>
            <a:r>
              <a:rPr lang="en-US" altLang="en-US" sz="2800" dirty="0">
                <a:solidFill>
                  <a:srgbClr val="0000CC"/>
                </a:solidFill>
              </a:rPr>
              <a:t> </a:t>
            </a:r>
            <a:r>
              <a:rPr lang="en-US" altLang="en-US" sz="2800" dirty="0" err="1">
                <a:solidFill>
                  <a:srgbClr val="0000CC"/>
                </a:solidFill>
              </a:rPr>
              <a:t>dụng</a:t>
            </a:r>
            <a:r>
              <a:rPr lang="en-US" altLang="en-US" sz="2800" dirty="0">
                <a:solidFill>
                  <a:srgbClr val="0000CC"/>
                </a:solidFill>
              </a:rPr>
              <a:t> </a:t>
            </a:r>
            <a:r>
              <a:rPr lang="en-US" altLang="en-US" sz="2800" dirty="0" err="1">
                <a:solidFill>
                  <a:srgbClr val="0000CC"/>
                </a:solidFill>
              </a:rPr>
              <a:t>lên</a:t>
            </a:r>
            <a:r>
              <a:rPr lang="en-US" altLang="en-US" sz="2800" dirty="0">
                <a:solidFill>
                  <a:srgbClr val="0000CC"/>
                </a:solidFill>
              </a:rPr>
              <a:t> </a:t>
            </a:r>
            <a:r>
              <a:rPr lang="en-US" altLang="en-US" sz="2800" dirty="0" err="1">
                <a:solidFill>
                  <a:srgbClr val="0000CC"/>
                </a:solidFill>
              </a:rPr>
              <a:t>mặt</a:t>
            </a:r>
            <a:r>
              <a:rPr lang="en-US" altLang="en-US" sz="2800" dirty="0">
                <a:solidFill>
                  <a:srgbClr val="0000CC"/>
                </a:solidFill>
              </a:rPr>
              <a:t> </a:t>
            </a:r>
            <a:r>
              <a:rPr lang="en-US" altLang="en-US" sz="2800" dirty="0" err="1">
                <a:solidFill>
                  <a:srgbClr val="0000CC"/>
                </a:solidFill>
              </a:rPr>
              <a:t>đất</a:t>
            </a:r>
            <a:r>
              <a:rPr lang="en-US" altLang="en-US" sz="2800" dirty="0">
                <a:solidFill>
                  <a:srgbClr val="0000CC"/>
                </a:solidFill>
              </a:rPr>
              <a:t>, </a:t>
            </a:r>
            <a:r>
              <a:rPr lang="en-US" altLang="en-US" sz="2800" dirty="0" err="1">
                <a:solidFill>
                  <a:srgbClr val="0000CC"/>
                </a:solidFill>
              </a:rPr>
              <a:t>tránh</a:t>
            </a:r>
            <a:r>
              <a:rPr lang="en-US" altLang="en-US" sz="2800" dirty="0">
                <a:solidFill>
                  <a:srgbClr val="0000CC"/>
                </a:solidFill>
              </a:rPr>
              <a:t> </a:t>
            </a:r>
            <a:r>
              <a:rPr lang="en-US" altLang="en-US" sz="2800" dirty="0" err="1">
                <a:solidFill>
                  <a:srgbClr val="0000CC"/>
                </a:solidFill>
              </a:rPr>
              <a:t>làm</a:t>
            </a:r>
            <a:r>
              <a:rPr lang="en-US" altLang="en-US" sz="2800" dirty="0">
                <a:solidFill>
                  <a:srgbClr val="0000CC"/>
                </a:solidFill>
              </a:rPr>
              <a:t> </a:t>
            </a:r>
            <a:r>
              <a:rPr lang="en-US" altLang="en-US" sz="2800" dirty="0" err="1">
                <a:solidFill>
                  <a:srgbClr val="0000CC"/>
                </a:solidFill>
              </a:rPr>
              <a:t>lún</a:t>
            </a:r>
            <a:r>
              <a:rPr lang="en-US" altLang="en-US" sz="2800" dirty="0">
                <a:solidFill>
                  <a:srgbClr val="0000CC"/>
                </a:solidFill>
              </a:rPr>
              <a:t> </a:t>
            </a:r>
            <a:r>
              <a:rPr lang="en-US" altLang="en-US" sz="2800" dirty="0" err="1">
                <a:solidFill>
                  <a:srgbClr val="0000CC"/>
                </a:solidFill>
              </a:rPr>
              <a:t>đất</a:t>
            </a:r>
            <a:r>
              <a:rPr lang="en-US" altLang="en-US" sz="2800" dirty="0">
                <a:solidFill>
                  <a:srgbClr val="0000CC"/>
                </a:solidFill>
              </a:rPr>
              <a:t> </a:t>
            </a:r>
            <a:r>
              <a:rPr lang="en-US" altLang="en-US" sz="2800" dirty="0" err="1">
                <a:solidFill>
                  <a:srgbClr val="0000CC"/>
                </a:solidFill>
              </a:rPr>
              <a:t>nguy</a:t>
            </a:r>
            <a:r>
              <a:rPr lang="en-US" altLang="en-US" sz="2800" dirty="0">
                <a:solidFill>
                  <a:srgbClr val="0000CC"/>
                </a:solidFill>
              </a:rPr>
              <a:t> </a:t>
            </a:r>
            <a:r>
              <a:rPr lang="en-US" altLang="en-US" sz="2800" dirty="0" err="1">
                <a:solidFill>
                  <a:srgbClr val="0000CC"/>
                </a:solidFill>
              </a:rPr>
              <a:t>hiểm</a:t>
            </a:r>
            <a:r>
              <a:rPr lang="en-US" altLang="en-US" sz="2800" dirty="0">
                <a:solidFill>
                  <a:srgbClr val="0000CC"/>
                </a:solidFill>
              </a:rPr>
              <a:t> </a:t>
            </a:r>
            <a:r>
              <a:rPr lang="en-US" altLang="en-US" sz="2800" dirty="0" err="1">
                <a:solidFill>
                  <a:srgbClr val="0000CC"/>
                </a:solidFill>
              </a:rPr>
              <a:t>cho</a:t>
            </a:r>
            <a:r>
              <a:rPr lang="en-US" altLang="en-US" sz="2800" dirty="0">
                <a:solidFill>
                  <a:srgbClr val="0000CC"/>
                </a:solidFill>
              </a:rPr>
              <a:t> </a:t>
            </a:r>
            <a:r>
              <a:rPr lang="en-US" altLang="en-US" sz="2800" dirty="0" err="1">
                <a:solidFill>
                  <a:srgbClr val="0000CC"/>
                </a:solidFill>
              </a:rPr>
              <a:t>tàu</a:t>
            </a:r>
            <a:r>
              <a:rPr lang="en-US" altLang="en-US" sz="2800" dirty="0">
                <a:solidFill>
                  <a:srgbClr val="0000CC"/>
                </a:solidFill>
              </a:rPr>
              <a:t>, c</a:t>
            </a:r>
            <a:r>
              <a:rPr lang="vi-VN" altLang="en-US" sz="2800" dirty="0">
                <a:solidFill>
                  <a:srgbClr val="0000CC"/>
                </a:solidFill>
              </a:rPr>
              <a:t>ầu</a:t>
            </a:r>
            <a:r>
              <a:rPr lang="en-US" altLang="en-US" sz="2800" dirty="0">
                <a:solidFill>
                  <a:srgbClr val="0000CC"/>
                </a:solidFill>
              </a:rPr>
              <a:t> v</a:t>
            </a:r>
            <a:r>
              <a:rPr lang="vi-VN" altLang="en-US" sz="2800" dirty="0">
                <a:solidFill>
                  <a:srgbClr val="0000CC"/>
                </a:solidFill>
              </a:rPr>
              <a:t>à</a:t>
            </a:r>
            <a:r>
              <a:rPr lang="en-US" altLang="en-US" sz="2800" dirty="0">
                <a:solidFill>
                  <a:srgbClr val="0000CC"/>
                </a:solidFill>
              </a:rPr>
              <a:t> </a:t>
            </a:r>
            <a:r>
              <a:rPr lang="en-US" altLang="en-US" sz="2800" dirty="0" err="1">
                <a:solidFill>
                  <a:srgbClr val="0000CC"/>
                </a:solidFill>
              </a:rPr>
              <a:t>nh</a:t>
            </a:r>
            <a:r>
              <a:rPr lang="vi-VN" altLang="en-US" sz="2800" dirty="0">
                <a:solidFill>
                  <a:srgbClr val="0000CC"/>
                </a:solidFill>
              </a:rPr>
              <a:t>à</a:t>
            </a:r>
            <a:r>
              <a:rPr lang="en-US" altLang="en-US" sz="2800" dirty="0">
                <a:solidFill>
                  <a:srgbClr val="0000CC"/>
                </a:solidFill>
              </a:rPr>
              <a:t>.</a:t>
            </a:r>
            <a:endParaRPr lang="vi-VN" altLang="en-US" sz="2800" dirty="0">
              <a:solidFill>
                <a:srgbClr val="0000CC"/>
              </a:solidFill>
            </a:endParaRPr>
          </a:p>
        </p:txBody>
      </p:sp>
      <p:sp>
        <p:nvSpPr>
          <p:cNvPr id="24582" name="AutoShape 6">
            <a:extLst>
              <a:ext uri="{FF2B5EF4-FFF2-40B4-BE49-F238E27FC236}">
                <a16:creationId xmlns:a16="http://schemas.microsoft.com/office/drawing/2014/main" id="{868DE876-F016-6B18-7FE2-2695EF4B1B47}"/>
              </a:ext>
            </a:extLst>
          </p:cNvPr>
          <p:cNvSpPr>
            <a:spLocks noChangeArrowheads="1"/>
          </p:cNvSpPr>
          <p:nvPr/>
        </p:nvSpPr>
        <p:spPr bwMode="auto">
          <a:xfrm>
            <a:off x="6553200" y="228600"/>
            <a:ext cx="5191760" cy="3672840"/>
          </a:xfrm>
          <a:prstGeom prst="cloudCallout">
            <a:avLst>
              <a:gd name="adj1" fmla="val -40032"/>
              <a:gd name="adj2" fmla="val 62847"/>
            </a:avLst>
          </a:prstGeom>
          <a:solidFill>
            <a:schemeClr val="accent5">
              <a:lumMod val="90000"/>
            </a:schemeClr>
          </a:solidFill>
          <a:ln w="9525">
            <a:solidFill>
              <a:schemeClr val="tx1"/>
            </a:solidFill>
            <a:round/>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None/>
            </a:pPr>
            <a:r>
              <a:rPr lang="en-US" altLang="en-US" sz="2800" b="1" dirty="0" err="1">
                <a:solidFill>
                  <a:srgbClr val="910E07"/>
                </a:solidFill>
              </a:rPr>
              <a:t>Tại</a:t>
            </a:r>
            <a:r>
              <a:rPr lang="en-US" altLang="en-US" sz="2800" b="1" dirty="0">
                <a:solidFill>
                  <a:srgbClr val="910E07"/>
                </a:solidFill>
              </a:rPr>
              <a:t> </a:t>
            </a:r>
            <a:r>
              <a:rPr lang="en-US" altLang="en-US" sz="2800" b="1" dirty="0" err="1">
                <a:solidFill>
                  <a:srgbClr val="910E07"/>
                </a:solidFill>
              </a:rPr>
              <a:t>sao</a:t>
            </a:r>
            <a:r>
              <a:rPr lang="en-US" altLang="en-US" sz="2800" b="1" dirty="0">
                <a:solidFill>
                  <a:srgbClr val="910E07"/>
                </a:solidFill>
              </a:rPr>
              <a:t> </a:t>
            </a:r>
            <a:r>
              <a:rPr lang="en-US" altLang="en-US" sz="2800" b="1" dirty="0" err="1">
                <a:solidFill>
                  <a:srgbClr val="910E07"/>
                </a:solidFill>
              </a:rPr>
              <a:t>đường</a:t>
            </a:r>
            <a:r>
              <a:rPr lang="en-US" altLang="en-US" sz="2800" b="1" dirty="0">
                <a:solidFill>
                  <a:srgbClr val="910E07"/>
                </a:solidFill>
              </a:rPr>
              <a:t> ray </a:t>
            </a:r>
            <a:r>
              <a:rPr lang="en-US" altLang="en-US" sz="2800" b="1" dirty="0" err="1">
                <a:solidFill>
                  <a:srgbClr val="910E07"/>
                </a:solidFill>
              </a:rPr>
              <a:t>tàu</a:t>
            </a:r>
            <a:r>
              <a:rPr lang="en-US" altLang="en-US" sz="2800" b="1" dirty="0">
                <a:solidFill>
                  <a:srgbClr val="910E07"/>
                </a:solidFill>
              </a:rPr>
              <a:t> </a:t>
            </a:r>
            <a:r>
              <a:rPr lang="en-US" altLang="en-US" sz="2800" b="1" dirty="0" err="1">
                <a:solidFill>
                  <a:srgbClr val="910E07"/>
                </a:solidFill>
              </a:rPr>
              <a:t>hoả</a:t>
            </a:r>
            <a:r>
              <a:rPr lang="en-US" altLang="en-US" sz="2800" b="1" dirty="0">
                <a:solidFill>
                  <a:srgbClr val="910E07"/>
                </a:solidFill>
              </a:rPr>
              <a:t> </a:t>
            </a:r>
            <a:r>
              <a:rPr lang="en-US" altLang="en-US" sz="2800" b="1" dirty="0" err="1">
                <a:solidFill>
                  <a:srgbClr val="910E07"/>
                </a:solidFill>
              </a:rPr>
              <a:t>được</a:t>
            </a:r>
            <a:r>
              <a:rPr lang="en-US" altLang="en-US" sz="2800" b="1" dirty="0">
                <a:solidFill>
                  <a:srgbClr val="910E07"/>
                </a:solidFill>
              </a:rPr>
              <a:t> </a:t>
            </a:r>
            <a:r>
              <a:rPr lang="en-US" altLang="en-US" sz="2800" b="1" dirty="0" err="1">
                <a:solidFill>
                  <a:srgbClr val="910E07"/>
                </a:solidFill>
              </a:rPr>
              <a:t>đặt</a:t>
            </a:r>
            <a:r>
              <a:rPr lang="en-US" altLang="en-US" sz="2800" b="1" dirty="0">
                <a:solidFill>
                  <a:srgbClr val="910E07"/>
                </a:solidFill>
              </a:rPr>
              <a:t> </a:t>
            </a:r>
            <a:r>
              <a:rPr lang="en-US" altLang="en-US" sz="2800" b="1" dirty="0" err="1">
                <a:solidFill>
                  <a:srgbClr val="910E07"/>
                </a:solidFill>
              </a:rPr>
              <a:t>trên</a:t>
            </a:r>
            <a:r>
              <a:rPr lang="en-US" altLang="en-US" sz="2800" b="1" dirty="0">
                <a:solidFill>
                  <a:srgbClr val="910E07"/>
                </a:solidFill>
              </a:rPr>
              <a:t> </a:t>
            </a:r>
            <a:r>
              <a:rPr lang="en-US" altLang="en-US" sz="2800" b="1" dirty="0" err="1">
                <a:solidFill>
                  <a:srgbClr val="910E07"/>
                </a:solidFill>
              </a:rPr>
              <a:t>các</a:t>
            </a:r>
            <a:r>
              <a:rPr lang="en-US" altLang="en-US" sz="2800" b="1" dirty="0">
                <a:solidFill>
                  <a:srgbClr val="910E07"/>
                </a:solidFill>
              </a:rPr>
              <a:t> </a:t>
            </a:r>
            <a:r>
              <a:rPr lang="en-US" altLang="en-US" sz="2800" b="1" dirty="0" err="1">
                <a:solidFill>
                  <a:srgbClr val="910E07"/>
                </a:solidFill>
              </a:rPr>
              <a:t>thanh</a:t>
            </a:r>
            <a:r>
              <a:rPr lang="en-US" altLang="en-US" sz="2800" b="1" dirty="0">
                <a:solidFill>
                  <a:srgbClr val="910E07"/>
                </a:solidFill>
              </a:rPr>
              <a:t> </a:t>
            </a:r>
            <a:r>
              <a:rPr lang="en-US" altLang="en-US" sz="2800" b="1" dirty="0" err="1">
                <a:solidFill>
                  <a:srgbClr val="910E07"/>
                </a:solidFill>
              </a:rPr>
              <a:t>tà</a:t>
            </a:r>
            <a:r>
              <a:rPr lang="en-US" altLang="en-US" sz="2800" b="1" dirty="0">
                <a:solidFill>
                  <a:srgbClr val="910E07"/>
                </a:solidFill>
              </a:rPr>
              <a:t> </a:t>
            </a:r>
            <a:r>
              <a:rPr lang="en-US" altLang="en-US" sz="2800" b="1" dirty="0" err="1">
                <a:solidFill>
                  <a:srgbClr val="910E07"/>
                </a:solidFill>
              </a:rPr>
              <a:t>vẹt</a:t>
            </a:r>
            <a:r>
              <a:rPr lang="en-US" altLang="en-US" sz="2800" b="1" dirty="0">
                <a:solidFill>
                  <a:srgbClr val="910E07"/>
                </a:solidFill>
              </a:rPr>
              <a:t>? </a:t>
            </a:r>
            <a:r>
              <a:rPr lang="en-US" altLang="en-US" sz="2800" b="1" dirty="0" err="1">
                <a:solidFill>
                  <a:srgbClr val="910E07"/>
                </a:solidFill>
              </a:rPr>
              <a:t>Mố</a:t>
            </a:r>
            <a:r>
              <a:rPr lang="en-US" altLang="en-US" sz="2800" b="1" dirty="0">
                <a:solidFill>
                  <a:srgbClr val="910E07"/>
                </a:solidFill>
              </a:rPr>
              <a:t> </a:t>
            </a:r>
            <a:r>
              <a:rPr lang="en-US" altLang="en-US" sz="2800" b="1" dirty="0" err="1">
                <a:solidFill>
                  <a:srgbClr val="910E07"/>
                </a:solidFill>
              </a:rPr>
              <a:t>cầu</a:t>
            </a:r>
            <a:r>
              <a:rPr lang="en-US" altLang="en-US" sz="2800" b="1" dirty="0">
                <a:solidFill>
                  <a:srgbClr val="910E07"/>
                </a:solidFill>
              </a:rPr>
              <a:t> (</a:t>
            </a:r>
            <a:r>
              <a:rPr lang="en-US" altLang="en-US" sz="2800" b="1" dirty="0" err="1">
                <a:solidFill>
                  <a:srgbClr val="910E07"/>
                </a:solidFill>
              </a:rPr>
              <a:t>chân</a:t>
            </a:r>
            <a:r>
              <a:rPr lang="en-US" altLang="en-US" sz="2800" b="1" dirty="0">
                <a:solidFill>
                  <a:srgbClr val="910E07"/>
                </a:solidFill>
              </a:rPr>
              <a:t> </a:t>
            </a:r>
            <a:r>
              <a:rPr lang="en-US" altLang="en-US" sz="2800" b="1" dirty="0" err="1">
                <a:solidFill>
                  <a:srgbClr val="910E07"/>
                </a:solidFill>
              </a:rPr>
              <a:t>cầu</a:t>
            </a:r>
            <a:r>
              <a:rPr lang="en-US" altLang="en-US" sz="2800" b="1" dirty="0">
                <a:solidFill>
                  <a:srgbClr val="910E07"/>
                </a:solidFill>
              </a:rPr>
              <a:t>) hay </a:t>
            </a:r>
            <a:r>
              <a:rPr lang="en-US" altLang="en-US" sz="2800" b="1" dirty="0" err="1">
                <a:solidFill>
                  <a:srgbClr val="910E07"/>
                </a:solidFill>
              </a:rPr>
              <a:t>móng</a:t>
            </a:r>
            <a:r>
              <a:rPr lang="en-US" altLang="en-US" sz="2800" b="1" dirty="0">
                <a:solidFill>
                  <a:srgbClr val="910E07"/>
                </a:solidFill>
              </a:rPr>
              <a:t> </a:t>
            </a:r>
            <a:r>
              <a:rPr lang="en-US" altLang="en-US" sz="2800" b="1" dirty="0" err="1">
                <a:solidFill>
                  <a:srgbClr val="910E07"/>
                </a:solidFill>
              </a:rPr>
              <a:t>nhà</a:t>
            </a:r>
            <a:r>
              <a:rPr lang="en-US" altLang="en-US" sz="2800" b="1" dirty="0">
                <a:solidFill>
                  <a:srgbClr val="910E07"/>
                </a:solidFill>
              </a:rPr>
              <a:t> </a:t>
            </a:r>
            <a:r>
              <a:rPr lang="en-US" altLang="en-US" sz="2800" b="1" dirty="0" err="1">
                <a:solidFill>
                  <a:srgbClr val="910E07"/>
                </a:solidFill>
              </a:rPr>
              <a:t>lại</a:t>
            </a:r>
            <a:r>
              <a:rPr lang="en-US" altLang="en-US" sz="2800" b="1" dirty="0">
                <a:solidFill>
                  <a:srgbClr val="910E07"/>
                </a:solidFill>
              </a:rPr>
              <a:t> </a:t>
            </a:r>
            <a:r>
              <a:rPr lang="en-US" altLang="en-US" sz="2800" b="1" dirty="0" err="1">
                <a:solidFill>
                  <a:srgbClr val="910E07"/>
                </a:solidFill>
              </a:rPr>
              <a:t>xây</a:t>
            </a:r>
            <a:r>
              <a:rPr lang="en-US" altLang="en-US" sz="2800" b="1" dirty="0">
                <a:solidFill>
                  <a:srgbClr val="910E07"/>
                </a:solidFill>
              </a:rPr>
              <a:t> to</a:t>
            </a:r>
            <a:r>
              <a:rPr lang="en-US" altLang="en-US" sz="2800" dirty="0">
                <a:solidFill>
                  <a:srgbClr val="910E07"/>
                </a:solidFill>
              </a:rPr>
              <a:t>?</a:t>
            </a:r>
          </a:p>
          <a:p>
            <a:pPr algn="ctr" eaLnBrk="1" fontAlgn="base" hangingPunct="1">
              <a:spcBef>
                <a:spcPct val="0"/>
              </a:spcBef>
              <a:spcAft>
                <a:spcPct val="0"/>
              </a:spcAft>
              <a:buNone/>
            </a:pPr>
            <a:endParaRPr lang="en-US" altLang="en-US" sz="2800" dirty="0">
              <a:solidFill>
                <a:srgbClr val="000000"/>
              </a:solidFill>
            </a:endParaRPr>
          </a:p>
        </p:txBody>
      </p:sp>
      <p:pic>
        <p:nvPicPr>
          <p:cNvPr id="24583" name="Picture 21" descr="j0232133">
            <a:extLst>
              <a:ext uri="{FF2B5EF4-FFF2-40B4-BE49-F238E27FC236}">
                <a16:creationId xmlns:a16="http://schemas.microsoft.com/office/drawing/2014/main" id="{9DB4C9AC-197C-D606-1053-5E8E0975BD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087082">
            <a:off x="6372226" y="3886200"/>
            <a:ext cx="13874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C:\Users\WIN\Desktop\300px-Widerlager.jpg">
            <a:extLst>
              <a:ext uri="{FF2B5EF4-FFF2-40B4-BE49-F238E27FC236}">
                <a16:creationId xmlns:a16="http://schemas.microsoft.com/office/drawing/2014/main" id="{D378850A-C1B5-AB16-3B9A-02FB25467C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 y="2667000"/>
            <a:ext cx="582422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C:\Users\WIN\Desktop\t197556.jpg">
            <a:extLst>
              <a:ext uri="{FF2B5EF4-FFF2-40B4-BE49-F238E27FC236}">
                <a16:creationId xmlns:a16="http://schemas.microsoft.com/office/drawing/2014/main" id="{B78E1377-DF8E-612D-BD60-F6973386E5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 y="152400"/>
            <a:ext cx="5824220" cy="253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fade">
                                      <p:cBhvr>
                                        <p:cTn id="7" dur="2000"/>
                                        <p:tgtEl>
                                          <p:spTgt spid="24582"/>
                                        </p:tgtEl>
                                      </p:cBhvr>
                                    </p:animEffect>
                                  </p:childTnLst>
                                </p:cTn>
                              </p:par>
                              <p:par>
                                <p:cTn id="8" presetID="2" presetClass="entr" presetSubtype="4" fill="hold" nodeType="withEffect">
                                  <p:stCondLst>
                                    <p:cond delay="0"/>
                                  </p:stCondLst>
                                  <p:childTnLst>
                                    <p:set>
                                      <p:cBhvr>
                                        <p:cTn id="9" dur="1" fill="hold">
                                          <p:stCondLst>
                                            <p:cond delay="0"/>
                                          </p:stCondLst>
                                        </p:cTn>
                                        <p:tgtEl>
                                          <p:spTgt spid="24583"/>
                                        </p:tgtEl>
                                        <p:attrNameLst>
                                          <p:attrName>style.visibility</p:attrName>
                                        </p:attrNameLst>
                                      </p:cBhvr>
                                      <p:to>
                                        <p:strVal val="visible"/>
                                      </p:to>
                                    </p:set>
                                    <p:anim calcmode="lin" valueType="num">
                                      <p:cBhvr additive="base">
                                        <p:cTn id="10" dur="500" fill="hold"/>
                                        <p:tgtEl>
                                          <p:spTgt spid="24583"/>
                                        </p:tgtEl>
                                        <p:attrNameLst>
                                          <p:attrName>ppt_x</p:attrName>
                                        </p:attrNameLst>
                                      </p:cBhvr>
                                      <p:tavLst>
                                        <p:tav tm="0">
                                          <p:val>
                                            <p:strVal val="#ppt_x"/>
                                          </p:val>
                                        </p:tav>
                                        <p:tav tm="100000">
                                          <p:val>
                                            <p:strVal val="#ppt_x"/>
                                          </p:val>
                                        </p:tav>
                                      </p:tavLst>
                                    </p:anim>
                                    <p:anim calcmode="lin" valueType="num">
                                      <p:cBhvr additive="base">
                                        <p:cTn id="11" dur="500" fill="hold"/>
                                        <p:tgtEl>
                                          <p:spTgt spid="24583"/>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27" presetClass="entr" presetSubtype="0" fill="hold" nodeType="clickEffect">
                                  <p:stCondLst>
                                    <p:cond delay="0"/>
                                  </p:stCondLst>
                                  <p:iterate type="lt">
                                    <p:tmPct val="50000"/>
                                  </p:iterate>
                                  <p:childTnLst>
                                    <p:set>
                                      <p:cBhvr>
                                        <p:cTn id="15" dur="1" fill="hold">
                                          <p:stCondLst>
                                            <p:cond delay="0"/>
                                          </p:stCondLst>
                                        </p:cTn>
                                        <p:tgtEl>
                                          <p:spTgt spid="24581"/>
                                        </p:tgtEl>
                                        <p:attrNameLst>
                                          <p:attrName>style.visibility</p:attrName>
                                        </p:attrNameLst>
                                      </p:cBhvr>
                                      <p:to>
                                        <p:strVal val="visible"/>
                                      </p:to>
                                    </p:set>
                                    <p:anim calcmode="discrete" valueType="clr">
                                      <p:cBhvr override="childStyle">
                                        <p:cTn id="16" dur="40"/>
                                        <p:tgtEl>
                                          <p:spTgt spid="24581"/>
                                        </p:tgtEl>
                                        <p:attrNameLst>
                                          <p:attrName>style.color</p:attrName>
                                        </p:attrNameLst>
                                      </p:cBhvr>
                                      <p:tavLst>
                                        <p:tav tm="0">
                                          <p:val>
                                            <p:clrVal>
                                              <a:schemeClr val="accent2"/>
                                            </p:clrVal>
                                          </p:val>
                                        </p:tav>
                                        <p:tav tm="50000">
                                          <p:val>
                                            <p:clrVal>
                                              <a:schemeClr val="hlink"/>
                                            </p:clrVal>
                                          </p:val>
                                        </p:tav>
                                      </p:tavLst>
                                    </p:anim>
                                    <p:anim calcmode="discrete" valueType="clr">
                                      <p:cBhvr>
                                        <p:cTn id="17" dur="40"/>
                                        <p:tgtEl>
                                          <p:spTgt spid="24581"/>
                                        </p:tgtEl>
                                        <p:attrNameLst>
                                          <p:attrName>fillcolor</p:attrName>
                                        </p:attrNameLst>
                                      </p:cBhvr>
                                      <p:tavLst>
                                        <p:tav tm="0">
                                          <p:val>
                                            <p:clrVal>
                                              <a:schemeClr val="accent2"/>
                                            </p:clrVal>
                                          </p:val>
                                        </p:tav>
                                        <p:tav tm="50000">
                                          <p:val>
                                            <p:clrVal>
                                              <a:schemeClr val="hlink"/>
                                            </p:clrVal>
                                          </p:val>
                                        </p:tav>
                                      </p:tavLst>
                                    </p:anim>
                                    <p:set>
                                      <p:cBhvr>
                                        <p:cTn id="18" dur="40"/>
                                        <p:tgtEl>
                                          <p:spTgt spid="245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AB7A048-0063-4ABE-B8FE-CA3706B55EF7}"/>
              </a:ext>
            </a:extLst>
          </p:cNvPr>
          <p:cNvSpPr>
            <a:spLocks noGrp="1"/>
          </p:cNvSpPr>
          <p:nvPr>
            <p:ph type="title"/>
          </p:nvPr>
        </p:nvSpPr>
        <p:spPr/>
        <p:txBody>
          <a:bodyPr/>
          <a:lstStyle/>
          <a:p>
            <a:endParaRPr lang="en-US"/>
          </a:p>
        </p:txBody>
      </p:sp>
      <p:grpSp>
        <p:nvGrpSpPr>
          <p:cNvPr id="5" name="Group 4">
            <a:extLst>
              <a:ext uri="{FF2B5EF4-FFF2-40B4-BE49-F238E27FC236}">
                <a16:creationId xmlns:a16="http://schemas.microsoft.com/office/drawing/2014/main" id="{83F8EE21-2406-4FA3-A29F-B19690528D98}"/>
              </a:ext>
            </a:extLst>
          </p:cNvPr>
          <p:cNvGrpSpPr/>
          <p:nvPr/>
        </p:nvGrpSpPr>
        <p:grpSpPr>
          <a:xfrm>
            <a:off x="-101600" y="772160"/>
            <a:ext cx="12293600" cy="6085840"/>
            <a:chOff x="0" y="0"/>
            <a:chExt cx="12192000" cy="7315200"/>
          </a:xfrm>
        </p:grpSpPr>
        <p:pic>
          <p:nvPicPr>
            <p:cNvPr id="3" name="Picture 2">
              <a:extLst>
                <a:ext uri="{FF2B5EF4-FFF2-40B4-BE49-F238E27FC236}">
                  <a16:creationId xmlns:a16="http://schemas.microsoft.com/office/drawing/2014/main" id="{138ED9A3-DC5A-4383-9506-7A23D5BD5A96}"/>
                </a:ext>
              </a:extLst>
            </p:cNvPr>
            <p:cNvPicPr/>
            <p:nvPr/>
          </p:nvPicPr>
          <p:blipFill rotWithShape="1">
            <a:blip r:embed="rId2"/>
            <a:srcRect r="5926" b="9300"/>
            <a:stretch/>
          </p:blipFill>
          <p:spPr>
            <a:xfrm>
              <a:off x="0" y="0"/>
              <a:ext cx="12192000" cy="7315200"/>
            </a:xfrm>
            <a:prstGeom prst="rect">
              <a:avLst/>
            </a:prstGeom>
          </p:spPr>
        </p:pic>
        <p:sp>
          <p:nvSpPr>
            <p:cNvPr id="4" name="Rectangle: Rounded Corners 3">
              <a:extLst>
                <a:ext uri="{FF2B5EF4-FFF2-40B4-BE49-F238E27FC236}">
                  <a16:creationId xmlns:a16="http://schemas.microsoft.com/office/drawing/2014/main" id="{3CB22AD5-3085-4914-A54A-FCDDF608882B}"/>
                </a:ext>
              </a:extLst>
            </p:cNvPr>
            <p:cNvSpPr/>
            <p:nvPr/>
          </p:nvSpPr>
          <p:spPr>
            <a:xfrm>
              <a:off x="8997244" y="0"/>
              <a:ext cx="3194756" cy="1072444"/>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 Box 18">
            <a:extLst>
              <a:ext uri="{FF2B5EF4-FFF2-40B4-BE49-F238E27FC236}">
                <a16:creationId xmlns:a16="http://schemas.microsoft.com/office/drawing/2014/main" id="{FC670904-9D9A-2F01-9BF2-CC11DD801A69}"/>
              </a:ext>
            </a:extLst>
          </p:cNvPr>
          <p:cNvSpPr txBox="1">
            <a:spLocks noChangeArrowheads="1"/>
          </p:cNvSpPr>
          <p:nvPr/>
        </p:nvSpPr>
        <p:spPr bwMode="auto">
          <a:xfrm>
            <a:off x="721360" y="86361"/>
            <a:ext cx="10972800" cy="584775"/>
          </a:xfrm>
          <a:prstGeom prst="rect">
            <a:avLst/>
          </a:prstGeom>
          <a:noFill/>
          <a:ln w="9525" algn="ctr">
            <a:solidFill>
              <a:srgbClr val="CC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Khi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làm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nhà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thì</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ta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nên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xây</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móng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theo</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mô</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hình</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nào</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Vì</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rPr>
              <a:t>sao</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rPr>
              <a:t>?</a:t>
            </a:r>
          </a:p>
        </p:txBody>
      </p:sp>
      <p:sp>
        <p:nvSpPr>
          <p:cNvPr id="7" name="TextBox 6">
            <a:extLst>
              <a:ext uri="{FF2B5EF4-FFF2-40B4-BE49-F238E27FC236}">
                <a16:creationId xmlns:a16="http://schemas.microsoft.com/office/drawing/2014/main" id="{384C53EA-0C1D-5F46-CE9E-356A0A5BCB2D}"/>
              </a:ext>
            </a:extLst>
          </p:cNvPr>
          <p:cNvSpPr txBox="1"/>
          <p:nvPr/>
        </p:nvSpPr>
        <p:spPr>
          <a:xfrm>
            <a:off x="5593080" y="2971800"/>
            <a:ext cx="914400" cy="914400"/>
          </a:xfrm>
          <a:prstGeom prst="rect">
            <a:avLst/>
          </a:prstGeom>
          <a:noFill/>
        </p:spPr>
        <p:txBody>
          <a:bodyPr wrap="square" rtlCol="0">
            <a:spAutoFit/>
          </a:bodyPr>
          <a:lstStyle/>
          <a:p>
            <a:endParaRPr lang="en-US" dirty="0"/>
          </a:p>
        </p:txBody>
      </p:sp>
      <p:sp>
        <p:nvSpPr>
          <p:cNvPr id="8" name="TextBox 7">
            <a:extLst>
              <a:ext uri="{FF2B5EF4-FFF2-40B4-BE49-F238E27FC236}">
                <a16:creationId xmlns:a16="http://schemas.microsoft.com/office/drawing/2014/main" id="{5998A573-786E-E49D-1BAA-435CA54CC894}"/>
              </a:ext>
            </a:extLst>
          </p:cNvPr>
          <p:cNvSpPr txBox="1"/>
          <p:nvPr/>
        </p:nvSpPr>
        <p:spPr>
          <a:xfrm>
            <a:off x="0" y="5709920"/>
            <a:ext cx="12192000" cy="114808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4435942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Căn nhà màu vàng đổ nghiêng đè vào căn nhà bên cạnh khiến hàng chục người hoảng loạn."/>
          <p:cNvPicPr>
            <a:picLocks noGrp="1" noChangeAspect="1" noChangeArrowheads="1"/>
          </p:cNvPicPr>
          <p:nvPr>
            <p:ph type="body" idx="1"/>
          </p:nvPr>
        </p:nvPicPr>
        <p:blipFill>
          <a:blip r:embed="rId2"/>
          <a:srcRect/>
          <a:stretch>
            <a:fillRect/>
          </a:stretch>
        </p:blipFill>
        <p:spPr>
          <a:xfrm>
            <a:off x="1524000" y="0"/>
            <a:ext cx="9144000" cy="5562600"/>
          </a:xfrm>
          <a:ln>
            <a:solidFill>
              <a:srgbClr val="FF0000"/>
            </a:solidFill>
          </a:ln>
        </p:spPr>
      </p:pic>
      <p:sp>
        <p:nvSpPr>
          <p:cNvPr id="19459" name="Text Box 5"/>
          <p:cNvSpPr txBox="1">
            <a:spLocks noChangeArrowheads="1"/>
          </p:cNvSpPr>
          <p:nvPr/>
        </p:nvSpPr>
        <p:spPr bwMode="auto">
          <a:xfrm>
            <a:off x="1524000" y="5562601"/>
            <a:ext cx="8839200" cy="954107"/>
          </a:xfrm>
          <a:prstGeom prst="rect">
            <a:avLst/>
          </a:prstGeom>
          <a:noFill/>
          <a:ln w="9525" algn="ctr">
            <a:noFill/>
            <a:miter lim="800000"/>
            <a:headEnd/>
            <a:tailEnd/>
          </a:ln>
        </p:spPr>
        <p:txBody>
          <a:bodyPr wrap="square">
            <a:spAutoFit/>
          </a:bodyPr>
          <a:lstStyle/>
          <a:p>
            <a:pPr>
              <a:spcBef>
                <a:spcPct val="50000"/>
              </a:spcBef>
            </a:pPr>
            <a:r>
              <a:rPr lang="pt-BR" sz="2800" i="1" dirty="0">
                <a:solidFill>
                  <a:srgbClr val="000000"/>
                </a:solidFill>
                <a:latin typeface="Calibri"/>
                <a:cs typeface="Arial" charset="0"/>
              </a:rPr>
              <a:t>Một căn nhà tại Bình Dương bị nghiêng và đổ sập do nền móng không vững  chắc.</a:t>
            </a:r>
            <a:endParaRPr lang="en-US" sz="2800" i="1" dirty="0">
              <a:solidFill>
                <a:srgbClr val="000000"/>
              </a:solidFill>
              <a:latin typeface="Calibri"/>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anh5_CSUI">
            <a:extLst>
              <a:ext uri="{FF2B5EF4-FFF2-40B4-BE49-F238E27FC236}">
                <a16:creationId xmlns:a16="http://schemas.microsoft.com/office/drawing/2014/main" id="{104AC6C0-4ED5-5ED4-6937-BD27C8CBFE54}"/>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5715000"/>
          </a:xfrm>
          <a:noFill/>
          <a:ln>
            <a:solidFill>
              <a:srgbClr val="FF0000"/>
            </a:solidFill>
            <a:miter lim="800000"/>
            <a:headEnd/>
            <a:tailEnd/>
          </a:ln>
        </p:spPr>
      </p:pic>
      <p:sp>
        <p:nvSpPr>
          <p:cNvPr id="44035" name="Text Box 5">
            <a:extLst>
              <a:ext uri="{FF2B5EF4-FFF2-40B4-BE49-F238E27FC236}">
                <a16:creationId xmlns:a16="http://schemas.microsoft.com/office/drawing/2014/main" id="{56029F36-CCBA-57B5-2181-CDDCBE120305}"/>
              </a:ext>
            </a:extLst>
          </p:cNvPr>
          <p:cNvSpPr txBox="1">
            <a:spLocks noChangeArrowheads="1"/>
          </p:cNvSpPr>
          <p:nvPr/>
        </p:nvSpPr>
        <p:spPr bwMode="auto">
          <a:xfrm>
            <a:off x="1524000" y="5851526"/>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fontAlgn="base" hangingPunct="1">
              <a:spcBef>
                <a:spcPct val="50000"/>
              </a:spcBef>
              <a:spcAft>
                <a:spcPct val="0"/>
              </a:spcAft>
            </a:pPr>
            <a:r>
              <a:rPr lang="en-US" altLang="en-US" sz="2000" i="1">
                <a:solidFill>
                  <a:srgbClr val="000000"/>
                </a:solidFill>
              </a:rPr>
              <a:t>Tháp nghiêng Pisa ở Ý- Công trình đã bị nghiêng lún- được cho là do mật độ đất tại đó không ổn định- Độ nghiêng của tháp đã tăng thêm sự hấp dẫn cho kỳ quan này của Thế giới.</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6" name="Picture 2" descr="Cover">
            <a:extLst>
              <a:ext uri="{FF2B5EF4-FFF2-40B4-BE49-F238E27FC236}">
                <a16:creationId xmlns:a16="http://schemas.microsoft.com/office/drawing/2014/main" id="{AA6B0E52-AE24-1E13-5927-540C07B0E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3902076"/>
            <a:ext cx="1965325" cy="100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7" name="Picture 3" descr="Cover">
            <a:extLst>
              <a:ext uri="{FF2B5EF4-FFF2-40B4-BE49-F238E27FC236}">
                <a16:creationId xmlns:a16="http://schemas.microsoft.com/office/drawing/2014/main" id="{21F4B49E-9941-F551-6C17-F79DF7A59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887789"/>
            <a:ext cx="1479550"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8" name="Picture 4" descr="Cover">
            <a:extLst>
              <a:ext uri="{FF2B5EF4-FFF2-40B4-BE49-F238E27FC236}">
                <a16:creationId xmlns:a16="http://schemas.microsoft.com/office/drawing/2014/main" id="{7CFD084A-1992-291F-6F59-B99E8806E2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3651250"/>
            <a:ext cx="1685925"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69" name="Picture 5" descr="Cover">
            <a:extLst>
              <a:ext uri="{FF2B5EF4-FFF2-40B4-BE49-F238E27FC236}">
                <a16:creationId xmlns:a16="http://schemas.microsoft.com/office/drawing/2014/main" id="{200C0B35-4F2B-B9DF-B969-EBEEF2F690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0288" y="3254375"/>
            <a:ext cx="15240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0" name="Picture 6" descr="Cover">
            <a:extLst>
              <a:ext uri="{FF2B5EF4-FFF2-40B4-BE49-F238E27FC236}">
                <a16:creationId xmlns:a16="http://schemas.microsoft.com/office/drawing/2014/main" id="{278A5995-DF02-3B8F-75DB-37B2760D91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87939" y="3165476"/>
            <a:ext cx="38131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1" name="Picture 7" descr="Cover">
            <a:extLst>
              <a:ext uri="{FF2B5EF4-FFF2-40B4-BE49-F238E27FC236}">
                <a16:creationId xmlns:a16="http://schemas.microsoft.com/office/drawing/2014/main" id="{522CEC54-522C-C46A-099F-02EF6DFE17C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2450" y="2495551"/>
            <a:ext cx="18923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2" name="Picture 8" descr="Cover">
            <a:extLst>
              <a:ext uri="{FF2B5EF4-FFF2-40B4-BE49-F238E27FC236}">
                <a16:creationId xmlns:a16="http://schemas.microsoft.com/office/drawing/2014/main" id="{552D20E8-54A9-3738-26F2-CCA43F992F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2451" y="2693989"/>
            <a:ext cx="128111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3" name="Picture 9" descr="Cover">
            <a:extLst>
              <a:ext uri="{FF2B5EF4-FFF2-40B4-BE49-F238E27FC236}">
                <a16:creationId xmlns:a16="http://schemas.microsoft.com/office/drawing/2014/main" id="{6EFBFDED-B623-3A23-E307-511BAC865F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35938" y="2112963"/>
            <a:ext cx="14351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4" name="Picture 10" descr="Cover">
            <a:extLst>
              <a:ext uri="{FF2B5EF4-FFF2-40B4-BE49-F238E27FC236}">
                <a16:creationId xmlns:a16="http://schemas.microsoft.com/office/drawing/2014/main" id="{909AEBD3-0524-64AC-737D-4699155A669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87939" y="1906589"/>
            <a:ext cx="329882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5" name="Picture 11" descr="Cover">
            <a:extLst>
              <a:ext uri="{FF2B5EF4-FFF2-40B4-BE49-F238E27FC236}">
                <a16:creationId xmlns:a16="http://schemas.microsoft.com/office/drawing/2014/main" id="{9B40CD9F-73D8-46DF-76F3-EEAAECC1CE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6589" y="2090738"/>
            <a:ext cx="141287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6" name="Picture 12" descr="Cover">
            <a:extLst>
              <a:ext uri="{FF2B5EF4-FFF2-40B4-BE49-F238E27FC236}">
                <a16:creationId xmlns:a16="http://schemas.microsoft.com/office/drawing/2014/main" id="{7F59DC36-64F3-5574-4A65-30FB1DED40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2503488"/>
            <a:ext cx="1758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7" name="Picture 13" descr="Cover">
            <a:extLst>
              <a:ext uri="{FF2B5EF4-FFF2-40B4-BE49-F238E27FC236}">
                <a16:creationId xmlns:a16="http://schemas.microsoft.com/office/drawing/2014/main" id="{23AFCFA7-FE71-DC7F-FED9-55E09B8A5F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5626" y="2716213"/>
            <a:ext cx="14509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8" name="Picture 14" descr="Cover">
            <a:extLst>
              <a:ext uri="{FF2B5EF4-FFF2-40B4-BE49-F238E27FC236}">
                <a16:creationId xmlns:a16="http://schemas.microsoft.com/office/drawing/2014/main" id="{E6647EE8-4806-FCDA-29F8-7A8C5732B10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0226" y="2651125"/>
            <a:ext cx="2341563"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79" name="Picture 15" descr="Cover">
            <a:extLst>
              <a:ext uri="{FF2B5EF4-FFF2-40B4-BE49-F238E27FC236}">
                <a16:creationId xmlns:a16="http://schemas.microsoft.com/office/drawing/2014/main" id="{A31F71DD-27CF-A08C-81D7-446D652A0A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7789" y="2525713"/>
            <a:ext cx="2701925" cy="174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20" name="Rectangle 16">
            <a:extLst>
              <a:ext uri="{FF2B5EF4-FFF2-40B4-BE49-F238E27FC236}">
                <a16:creationId xmlns:a16="http://schemas.microsoft.com/office/drawing/2014/main" id="{9C72A6D4-A3C6-AF7B-E858-808D416352A0}"/>
              </a:ext>
            </a:extLst>
          </p:cNvPr>
          <p:cNvSpPr>
            <a:spLocks noChangeArrowheads="1"/>
          </p:cNvSpPr>
          <p:nvPr/>
        </p:nvSpPr>
        <p:spPr bwMode="auto">
          <a:xfrm>
            <a:off x="1524000" y="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eaLnBrk="1" fontAlgn="base" hangingPunct="1">
              <a:spcBef>
                <a:spcPct val="20000"/>
              </a:spcBef>
              <a:spcAft>
                <a:spcPct val="0"/>
              </a:spcAft>
            </a:pPr>
            <a:r>
              <a:rPr lang="en-US" altLang="en-US" sz="4800" u="sng">
                <a:solidFill>
                  <a:srgbClr val="CC0000"/>
                </a:solidFill>
              </a:rPr>
              <a:t>Sơ đồ tư duy tích hợp</a:t>
            </a:r>
            <a:r>
              <a:rPr lang="en-US" altLang="en-US" sz="2800" u="sng">
                <a:solidFill>
                  <a:srgbClr val="CC0000"/>
                </a:solidFill>
              </a:rPr>
              <a:t>: </a:t>
            </a:r>
          </a:p>
        </p:txBody>
      </p:sp>
    </p:spTree>
  </p:cSld>
  <p:clrMapOvr>
    <a:masterClrMapping/>
  </p:clrMapOvr>
  <p:transition advClick="0" advTm="7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48879"/>
                                        </p:tgtEl>
                                        <p:attrNameLst>
                                          <p:attrName>style.visibility</p:attrName>
                                        </p:attrNameLst>
                                      </p:cBhvr>
                                      <p:to>
                                        <p:strVal val="visible"/>
                                      </p:to>
                                    </p:set>
                                    <p:animEffect transition="in" filter="box(out)">
                                      <p:cBhvr>
                                        <p:cTn id="7" dur="3000"/>
                                        <p:tgtEl>
                                          <p:spTgt spid="5488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548878"/>
                                        </p:tgtEl>
                                        <p:attrNameLst>
                                          <p:attrName>style.visibility</p:attrName>
                                        </p:attrNameLst>
                                      </p:cBhvr>
                                      <p:to>
                                        <p:strVal val="visible"/>
                                      </p:to>
                                    </p:set>
                                    <p:animEffect transition="in" filter="wipe(right)">
                                      <p:cBhvr>
                                        <p:cTn id="12" dur="3000"/>
                                        <p:tgtEl>
                                          <p:spTgt spid="5488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548877"/>
                                        </p:tgtEl>
                                        <p:attrNameLst>
                                          <p:attrName>style.visibility</p:attrName>
                                        </p:attrNameLst>
                                      </p:cBhvr>
                                      <p:to>
                                        <p:strVal val="visible"/>
                                      </p:to>
                                    </p:set>
                                    <p:animEffect transition="in" filter="wipe(right)">
                                      <p:cBhvr>
                                        <p:cTn id="17" dur="3000"/>
                                        <p:tgtEl>
                                          <p:spTgt spid="5488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548876"/>
                                        </p:tgtEl>
                                        <p:attrNameLst>
                                          <p:attrName>style.visibility</p:attrName>
                                        </p:attrNameLst>
                                      </p:cBhvr>
                                      <p:to>
                                        <p:strVal val="visible"/>
                                      </p:to>
                                    </p:set>
                                    <p:animEffect transition="in" filter="wipe(right)">
                                      <p:cBhvr>
                                        <p:cTn id="22" dur="3000"/>
                                        <p:tgtEl>
                                          <p:spTgt spid="5488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548875"/>
                                        </p:tgtEl>
                                        <p:attrNameLst>
                                          <p:attrName>style.visibility</p:attrName>
                                        </p:attrNameLst>
                                      </p:cBhvr>
                                      <p:to>
                                        <p:strVal val="visible"/>
                                      </p:to>
                                    </p:set>
                                    <p:animEffect transition="in" filter="wipe(right)">
                                      <p:cBhvr>
                                        <p:cTn id="27" dur="3000"/>
                                        <p:tgtEl>
                                          <p:spTgt spid="5488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548874"/>
                                        </p:tgtEl>
                                        <p:attrNameLst>
                                          <p:attrName>style.visibility</p:attrName>
                                        </p:attrNameLst>
                                      </p:cBhvr>
                                      <p:to>
                                        <p:strVal val="visible"/>
                                      </p:to>
                                    </p:set>
                                    <p:animEffect transition="in" filter="wipe(left)">
                                      <p:cBhvr>
                                        <p:cTn id="32" dur="3000"/>
                                        <p:tgtEl>
                                          <p:spTgt spid="5488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8873"/>
                                        </p:tgtEl>
                                        <p:attrNameLst>
                                          <p:attrName>style.visibility</p:attrName>
                                        </p:attrNameLst>
                                      </p:cBhvr>
                                      <p:to>
                                        <p:strVal val="visible"/>
                                      </p:to>
                                    </p:set>
                                    <p:animEffect transition="in" filter="wipe(left)">
                                      <p:cBhvr>
                                        <p:cTn id="37" dur="3000"/>
                                        <p:tgtEl>
                                          <p:spTgt spid="5488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548872"/>
                                        </p:tgtEl>
                                        <p:attrNameLst>
                                          <p:attrName>style.visibility</p:attrName>
                                        </p:attrNameLst>
                                      </p:cBhvr>
                                      <p:to>
                                        <p:strVal val="visible"/>
                                      </p:to>
                                    </p:set>
                                    <p:animEffect transition="in" filter="wipe(left)">
                                      <p:cBhvr>
                                        <p:cTn id="42" dur="3000"/>
                                        <p:tgtEl>
                                          <p:spTgt spid="54887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548871"/>
                                        </p:tgtEl>
                                        <p:attrNameLst>
                                          <p:attrName>style.visibility</p:attrName>
                                        </p:attrNameLst>
                                      </p:cBhvr>
                                      <p:to>
                                        <p:strVal val="visible"/>
                                      </p:to>
                                    </p:set>
                                    <p:animEffect transition="in" filter="wipe(left)">
                                      <p:cBhvr>
                                        <p:cTn id="47" dur="3000"/>
                                        <p:tgtEl>
                                          <p:spTgt spid="5488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548870"/>
                                        </p:tgtEl>
                                        <p:attrNameLst>
                                          <p:attrName>style.visibility</p:attrName>
                                        </p:attrNameLst>
                                      </p:cBhvr>
                                      <p:to>
                                        <p:strVal val="visible"/>
                                      </p:to>
                                    </p:set>
                                    <p:animEffect transition="in" filter="wipe(left)">
                                      <p:cBhvr>
                                        <p:cTn id="52" dur="3000"/>
                                        <p:tgtEl>
                                          <p:spTgt spid="54887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548869"/>
                                        </p:tgtEl>
                                        <p:attrNameLst>
                                          <p:attrName>style.visibility</p:attrName>
                                        </p:attrNameLst>
                                      </p:cBhvr>
                                      <p:to>
                                        <p:strVal val="visible"/>
                                      </p:to>
                                    </p:set>
                                    <p:animEffect transition="in" filter="wipe(left)">
                                      <p:cBhvr>
                                        <p:cTn id="57" dur="3000"/>
                                        <p:tgtEl>
                                          <p:spTgt spid="548869"/>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548868"/>
                                        </p:tgtEl>
                                        <p:attrNameLst>
                                          <p:attrName>style.visibility</p:attrName>
                                        </p:attrNameLst>
                                      </p:cBhvr>
                                      <p:to>
                                        <p:strVal val="visible"/>
                                      </p:to>
                                    </p:set>
                                    <p:animEffect transition="in" filter="wipe(left)">
                                      <p:cBhvr>
                                        <p:cTn id="62" dur="3000"/>
                                        <p:tgtEl>
                                          <p:spTgt spid="54886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548867"/>
                                        </p:tgtEl>
                                        <p:attrNameLst>
                                          <p:attrName>style.visibility</p:attrName>
                                        </p:attrNameLst>
                                      </p:cBhvr>
                                      <p:to>
                                        <p:strVal val="visible"/>
                                      </p:to>
                                    </p:set>
                                    <p:animEffect transition="in" filter="wipe(left)">
                                      <p:cBhvr>
                                        <p:cTn id="67" dur="3000"/>
                                        <p:tgtEl>
                                          <p:spTgt spid="54886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548866"/>
                                        </p:tgtEl>
                                        <p:attrNameLst>
                                          <p:attrName>style.visibility</p:attrName>
                                        </p:attrNameLst>
                                      </p:cBhvr>
                                      <p:to>
                                        <p:strVal val="visible"/>
                                      </p:to>
                                    </p:set>
                                    <p:animEffect transition="in" filter="wipe(left)">
                                      <p:cBhvr>
                                        <p:cTn id="72" dur="3000"/>
                                        <p:tgtEl>
                                          <p:spTgt spid="548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55114" b="95013" l="48814" r="94313"/>
                    </a14:imgEffect>
                  </a14:imgLayer>
                </a14:imgProps>
              </a:ext>
              <a:ext uri="{28A0092B-C50C-407E-A947-70E740481C1C}">
                <a14:useLocalDpi xmlns:a14="http://schemas.microsoft.com/office/drawing/2010/main" val="0"/>
              </a:ext>
            </a:extLst>
          </a:blip>
          <a:srcRect l="43127" t="50126"/>
          <a:stretch/>
        </p:blipFill>
        <p:spPr>
          <a:xfrm rot="838635">
            <a:off x="178390" y="5265672"/>
            <a:ext cx="1958134" cy="1717164"/>
          </a:xfrm>
          <a:prstGeom prst="rect">
            <a:avLst/>
          </a:prstGeom>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3">
                    <a14:imgEffect>
                      <a14:backgroundRemoval t="5156" b="49844" l="53281" r="87500"/>
                    </a14:imgEffect>
                  </a14:imgLayer>
                </a14:imgProps>
              </a:ext>
              <a:ext uri="{28A0092B-C50C-407E-A947-70E740481C1C}">
                <a14:useLocalDpi xmlns:a14="http://schemas.microsoft.com/office/drawing/2010/main" val="0"/>
              </a:ext>
            </a:extLst>
          </a:blip>
          <a:srcRect l="49152" r="8236" b="48110"/>
          <a:stretch/>
        </p:blipFill>
        <p:spPr>
          <a:xfrm>
            <a:off x="10758712" y="5367015"/>
            <a:ext cx="1224385" cy="1490985"/>
          </a:xfrm>
          <a:prstGeom prst="rect">
            <a:avLst/>
          </a:prstGeom>
        </p:spPr>
      </p:pic>
      <p:sp>
        <p:nvSpPr>
          <p:cNvPr id="8" name="TextBox 7">
            <a:extLst>
              <a:ext uri="{FF2B5EF4-FFF2-40B4-BE49-F238E27FC236}">
                <a16:creationId xmlns:a16="http://schemas.microsoft.com/office/drawing/2014/main" id="{4189BABA-2CA6-A643-1C58-EC950F20C79D}"/>
              </a:ext>
            </a:extLst>
          </p:cNvPr>
          <p:cNvSpPr txBox="1"/>
          <p:nvPr/>
        </p:nvSpPr>
        <p:spPr>
          <a:xfrm>
            <a:off x="2033435" y="-29260"/>
            <a:ext cx="72978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HOẠT ĐỘNG NHÓM (3 PHÚT)</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2864" b="96897" l="125" r="99500">
                        <a14:foregroundMark x1="22500" y1="69212" x2="23000" y2="87112"/>
                        <a14:foregroundMark x1="34750" y1="63723" x2="44375" y2="69212"/>
                        <a14:foregroundMark x1="60750" y1="65155" x2="70500" y2="68974"/>
                        <a14:foregroundMark x1="64250" y1="48449" x2="64750" y2="51074"/>
                        <a14:foregroundMark x1="43750" y1="17422" x2="47500" y2="21957"/>
                        <a14:foregroundMark x1="76000" y1="70644" x2="80250" y2="88544"/>
                      </a14:backgroundRemoval>
                    </a14:imgEffect>
                  </a14:imgLayer>
                </a14:imgProps>
              </a:ext>
              <a:ext uri="{28A0092B-C50C-407E-A947-70E740481C1C}">
                <a14:useLocalDpi xmlns:a14="http://schemas.microsoft.com/office/drawing/2010/main" val="0"/>
              </a:ext>
            </a:extLst>
          </a:blip>
          <a:stretch>
            <a:fillRect/>
          </a:stretch>
        </p:blipFill>
        <p:spPr>
          <a:xfrm>
            <a:off x="680720" y="516642"/>
            <a:ext cx="10586720" cy="2229725"/>
          </a:xfrm>
          <a:prstGeom prst="rect">
            <a:avLst/>
          </a:prstGeom>
        </p:spPr>
      </p:pic>
      <p:sp>
        <p:nvSpPr>
          <p:cNvPr id="7" name="TextBox 6">
            <a:extLst>
              <a:ext uri="{FF2B5EF4-FFF2-40B4-BE49-F238E27FC236}">
                <a16:creationId xmlns:a16="http://schemas.microsoft.com/office/drawing/2014/main" id="{4F864694-B871-FF41-DED7-209FB4FCA949}"/>
              </a:ext>
            </a:extLst>
          </p:cNvPr>
          <p:cNvSpPr txBox="1"/>
          <p:nvPr/>
        </p:nvSpPr>
        <p:spPr>
          <a:xfrm>
            <a:off x="3565055" y="2091940"/>
            <a:ext cx="506188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 1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684B2431-7EB2-6E1E-797C-7ABBFA117787}"/>
              </a:ext>
            </a:extLst>
          </p:cNvPr>
          <p:cNvPicPr>
            <a:picLocks noChangeAspect="1"/>
          </p:cNvPicPr>
          <p:nvPr/>
        </p:nvPicPr>
        <p:blipFill>
          <a:blip r:embed="rId7"/>
          <a:stretch>
            <a:fillRect/>
          </a:stretch>
        </p:blipFill>
        <p:spPr>
          <a:xfrm>
            <a:off x="477519" y="2697694"/>
            <a:ext cx="11074400" cy="2229724"/>
          </a:xfrm>
          <a:prstGeom prst="rect">
            <a:avLst/>
          </a:prstGeom>
        </p:spPr>
      </p:pic>
      <p:sp>
        <p:nvSpPr>
          <p:cNvPr id="11" name="TextBox 10">
            <a:extLst>
              <a:ext uri="{FF2B5EF4-FFF2-40B4-BE49-F238E27FC236}">
                <a16:creationId xmlns:a16="http://schemas.microsoft.com/office/drawing/2014/main" id="{673D7B1F-6948-0E37-3E18-D353D5C429C3}"/>
              </a:ext>
            </a:extLst>
          </p:cNvPr>
          <p:cNvSpPr txBox="1"/>
          <p:nvPr/>
        </p:nvSpPr>
        <p:spPr>
          <a:xfrm>
            <a:off x="2164081" y="4737419"/>
            <a:ext cx="8769412" cy="2120581"/>
          </a:xfrm>
          <a:prstGeom prst="rect">
            <a:avLst/>
          </a:prstGeom>
          <a:solidFill>
            <a:srgbClr val="FEFE00"/>
          </a:solidFill>
        </p:spPr>
        <p:txBody>
          <a:bodyPr wrap="square">
            <a:spAutoFit/>
          </a:bodyPr>
          <a:lstStyle/>
          <a:p>
            <a:pPr algn="just">
              <a:lnSpc>
                <a:spcPct val="115000"/>
              </a:lnSpc>
              <a:spcAft>
                <a:spcPts val="1000"/>
              </a:spcAft>
            </a:pP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PHT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b="1"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400" b="1"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3,4: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2</a:t>
            </a:r>
            <a:endParaRPr lang="en-US" sz="2400" b="1" dirty="0">
              <a:solidFill>
                <a:srgbClr val="0000FF"/>
              </a:solidFill>
              <a:effectLst/>
              <a:latin typeface="Calibri" panose="020F0502020204030204" pitchFamily="34" charset="0"/>
              <a:ea typeface="Times New Roman" panose="02020603050405020304" pitchFamily="18" charset="0"/>
              <a:cs typeface="Times New Roman" panose="02020603050405020304" pitchFamily="18" charset="0"/>
            </a:endParaRPr>
          </a:p>
          <a:p>
            <a:r>
              <a:rPr lang="en-US" sz="2400" b="1" dirty="0">
                <a:solidFill>
                  <a:srgbClr val="0000FF"/>
                </a:solidFill>
                <a:effectLst/>
                <a:latin typeface="Times New Roman" panose="02020603050405020304" pitchFamily="18" charset="0"/>
                <a:ea typeface="Times New Roman" panose="02020603050405020304" pitchFamily="18" charset="0"/>
              </a:rPr>
              <a:t>		+ </a:t>
            </a:r>
            <a:r>
              <a:rPr lang="en-US" sz="2400" b="1" dirty="0" err="1">
                <a:solidFill>
                  <a:srgbClr val="0000FF"/>
                </a:solidFill>
                <a:effectLst/>
                <a:latin typeface="Times New Roman" panose="02020603050405020304" pitchFamily="18" charset="0"/>
                <a:ea typeface="Times New Roman" panose="02020603050405020304" pitchFamily="18" charset="0"/>
              </a:rPr>
              <a:t>Nhóm</a:t>
            </a:r>
            <a:r>
              <a:rPr lang="en-US" sz="2400" b="1" dirty="0">
                <a:solidFill>
                  <a:srgbClr val="0000FF"/>
                </a:solidFill>
                <a:effectLst/>
                <a:latin typeface="Times New Roman" panose="02020603050405020304" pitchFamily="18" charset="0"/>
                <a:ea typeface="Times New Roman" panose="02020603050405020304" pitchFamily="18" charset="0"/>
              </a:rPr>
              <a:t> 5,6: </a:t>
            </a:r>
            <a:r>
              <a:rPr lang="en-US" sz="2400" b="1" dirty="0" err="1">
                <a:solidFill>
                  <a:srgbClr val="0000FF"/>
                </a:solidFill>
                <a:effectLst/>
                <a:latin typeface="Times New Roman" panose="02020603050405020304" pitchFamily="18" charset="0"/>
                <a:ea typeface="Times New Roman" panose="02020603050405020304" pitchFamily="18" charset="0"/>
              </a:rPr>
              <a:t>Thực</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hiện</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nhiệm</a:t>
            </a:r>
            <a:r>
              <a:rPr lang="en-US" sz="2400" b="1" dirty="0">
                <a:solidFill>
                  <a:srgbClr val="0000FF"/>
                </a:solidFill>
                <a:effectLst/>
                <a:latin typeface="Times New Roman" panose="02020603050405020304" pitchFamily="18" charset="0"/>
                <a:ea typeface="Times New Roman" panose="02020603050405020304" pitchFamily="18" charset="0"/>
              </a:rPr>
              <a:t> </a:t>
            </a:r>
            <a:r>
              <a:rPr lang="en-US" sz="2400" b="1" dirty="0" err="1">
                <a:solidFill>
                  <a:srgbClr val="0000FF"/>
                </a:solidFill>
                <a:effectLst/>
                <a:latin typeface="Times New Roman" panose="02020603050405020304" pitchFamily="18" charset="0"/>
                <a:ea typeface="Times New Roman" panose="02020603050405020304" pitchFamily="18" charset="0"/>
              </a:rPr>
              <a:t>vụ</a:t>
            </a:r>
            <a:r>
              <a:rPr lang="en-US" sz="2400" b="1" dirty="0">
                <a:solidFill>
                  <a:srgbClr val="0000FF"/>
                </a:solidFill>
                <a:effectLst/>
                <a:latin typeface="Times New Roman" panose="02020603050405020304" pitchFamily="18" charset="0"/>
                <a:ea typeface="Times New Roman" panose="02020603050405020304" pitchFamily="18" charset="0"/>
              </a:rPr>
              <a:t> 3</a:t>
            </a:r>
            <a:endParaRPr lang="en-US" sz="2400" b="1" dirty="0">
              <a:solidFill>
                <a:srgbClr val="0000FF"/>
              </a:solidFill>
            </a:endParaRPr>
          </a:p>
        </p:txBody>
      </p:sp>
    </p:spTree>
    <p:extLst>
      <p:ext uri="{BB962C8B-B14F-4D97-AF65-F5344CB8AC3E}">
        <p14:creationId xmlns:p14="http://schemas.microsoft.com/office/powerpoint/2010/main" val="104986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522F9-AE2E-4879-2E25-466574C36D41}"/>
              </a:ext>
            </a:extLst>
          </p:cNvPr>
          <p:cNvSpPr/>
          <p:nvPr/>
        </p:nvSpPr>
        <p:spPr>
          <a:xfrm>
            <a:off x="2579281" y="1689957"/>
            <a:ext cx="6750249"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dirty="0">
                <a:ln>
                  <a:noFill/>
                </a:ln>
                <a:solidFill>
                  <a:srgbClr val="0000FF"/>
                </a:solidFill>
                <a:effectLst>
                  <a:glow rad="101600">
                    <a:srgbClr val="4472C4">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ĐUỔI HÌNH BẮT CHỮ</a:t>
            </a:r>
            <a:endParaRPr kumimoji="0" lang="en-GB" sz="8800" b="1" i="1" u="none" strike="noStrike" kern="1200" cap="none" spc="0" normalizeH="0" baseline="0" noProof="0" dirty="0">
              <a:ln>
                <a:noFill/>
              </a:ln>
              <a:solidFill>
                <a:srgbClr val="0000FF"/>
              </a:solidFill>
              <a:effectLst>
                <a:glow rad="101600">
                  <a:srgbClr val="4472C4">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83651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63897" y="41759"/>
            <a:ext cx="7699606" cy="520410"/>
          </a:xfrm>
          <a:prstGeom prst="rect">
            <a:avLst/>
          </a:prstGeom>
        </p:spPr>
        <p:txBody>
          <a:bodyPr wrap="square">
            <a:prstTxWarp prst="textPlain">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9A5315">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4000" b="1" i="0" u="none" strike="noStrike" kern="1200" cap="none" spc="0" normalizeH="0" noProof="0" dirty="0">
                <a:ln>
                  <a:noFill/>
                </a:ln>
                <a:solidFill>
                  <a:srgbClr val="9A5315">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NHÓM ( 3 PHÚT)</a:t>
            </a:r>
            <a:endParaRPr kumimoji="0" lang="vi-VN" sz="4000" b="0" i="0" u="none" strike="noStrike" kern="1200" cap="none" spc="0" normalizeH="0" baseline="0" noProof="0" dirty="0">
              <a:ln>
                <a:noFill/>
              </a:ln>
              <a:solidFill>
                <a:srgbClr val="9A5315">
                  <a:lumMod val="50000"/>
                </a:srgbClr>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8590" r="8419" b="5604"/>
          <a:stretch/>
        </p:blipFill>
        <p:spPr>
          <a:xfrm>
            <a:off x="117604" y="2153286"/>
            <a:ext cx="3838974" cy="36308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8590" r="8419" b="5604"/>
          <a:stretch/>
        </p:blipFill>
        <p:spPr>
          <a:xfrm>
            <a:off x="4192026" y="2153286"/>
            <a:ext cx="3932334" cy="3605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4115631" y="3206283"/>
            <a:ext cx="4008729"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dirty="0">
                <a:solidFill>
                  <a:srgbClr val="007BFF"/>
                </a:solidFill>
                <a:latin typeface="Times New Roman" panose="02020603050405020304" pitchFamily="18" charset="0"/>
                <a:cs typeface="Times New Roman" panose="02020603050405020304" pitchFamily="18" charset="0"/>
              </a:rPr>
              <a:t> NHÓM 3,4: NHIỆM VỤ 2</a:t>
            </a:r>
            <a:endParaRPr kumimoji="0" lang="en-US" sz="2500" b="1" i="0" u="none" strike="noStrike" kern="1200" cap="none" spc="0" normalizeH="0" baseline="0" noProof="0" dirty="0">
              <a:ln>
                <a:noFill/>
              </a:ln>
              <a:solidFill>
                <a:srgbClr val="007BFF"/>
              </a:solidFill>
              <a:effectLst/>
              <a:uLnTx/>
              <a:uFillTx/>
              <a:latin typeface="Times New Roman" panose="02020603050405020304" pitchFamily="18" charset="0"/>
              <a:ea typeface="+mn-ea"/>
              <a:cs typeface="Times New Roman" panose="02020603050405020304" pitchFamily="18" charset="0"/>
            </a:endParaRPr>
          </a:p>
        </p:txBody>
      </p:sp>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l="8590" r="8419" b="5604"/>
          <a:stretch/>
        </p:blipFill>
        <p:spPr>
          <a:xfrm>
            <a:off x="8217720" y="2166118"/>
            <a:ext cx="3870738" cy="3605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8259529" y="3255633"/>
            <a:ext cx="3807948"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b="1" dirty="0">
                <a:solidFill>
                  <a:srgbClr val="007BFF"/>
                </a:solidFill>
                <a:latin typeface="Times New Roman" panose="02020603050405020304" pitchFamily="18" charset="0"/>
                <a:cs typeface="Times New Roman" panose="02020603050405020304" pitchFamily="18" charset="0"/>
              </a:rPr>
              <a:t>NHÓM 5,6: NHIỆM VỤ 3</a:t>
            </a:r>
            <a:endParaRPr kumimoji="0" lang="en-US" sz="2500" b="1" i="0" u="none" strike="noStrike" kern="1200" cap="none" spc="0" normalizeH="0" baseline="0" noProof="0" dirty="0">
              <a:ln>
                <a:noFill/>
              </a:ln>
              <a:solidFill>
                <a:srgbClr val="007BFF"/>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E2BD2A0C-72CF-71BE-1C6E-2817D06FD4F8}"/>
              </a:ext>
            </a:extLst>
          </p:cNvPr>
          <p:cNvSpPr/>
          <p:nvPr/>
        </p:nvSpPr>
        <p:spPr>
          <a:xfrm>
            <a:off x="109135" y="3187623"/>
            <a:ext cx="375431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7BFF"/>
                </a:solidFill>
                <a:latin typeface="Times New Roman" panose="02020603050405020304" pitchFamily="18" charset="0"/>
                <a:cs typeface="Times New Roman" panose="02020603050405020304" pitchFamily="18" charset="0"/>
              </a:rPr>
              <a:t> NHÓM 1,2: </a:t>
            </a:r>
            <a:r>
              <a:rPr kumimoji="0" lang="en-US" sz="2400" b="1" i="0" u="none" strike="noStrike" kern="1200" cap="none" spc="0" normalizeH="0" baseline="0" noProof="0" dirty="0">
                <a:ln>
                  <a:noFill/>
                </a:ln>
                <a:solidFill>
                  <a:srgbClr val="007BFF"/>
                </a:solidFill>
                <a:effectLst/>
                <a:uLnTx/>
                <a:uFillTx/>
                <a:latin typeface="Times New Roman" panose="02020603050405020304" pitchFamily="18" charset="0"/>
                <a:cs typeface="Times New Roman" panose="02020603050405020304" pitchFamily="18" charset="0"/>
              </a:rPr>
              <a:t>NHIỆM</a:t>
            </a:r>
            <a:r>
              <a:rPr kumimoji="0" lang="en-US" sz="2400" b="1" i="0" u="none" strike="noStrike" kern="1200" cap="none" spc="0" normalizeH="0" noProof="0" dirty="0">
                <a:ln>
                  <a:noFill/>
                </a:ln>
                <a:solidFill>
                  <a:srgbClr val="007BFF"/>
                </a:solidFill>
                <a:effectLst/>
                <a:uLnTx/>
                <a:uFillTx/>
                <a:latin typeface="Times New Roman" panose="02020603050405020304" pitchFamily="18" charset="0"/>
                <a:cs typeface="Times New Roman" panose="02020603050405020304" pitchFamily="18" charset="0"/>
              </a:rPr>
              <a:t> VỤ 1</a:t>
            </a:r>
            <a:endParaRPr kumimoji="0" lang="en-US" sz="2400" b="1" i="0" u="none" strike="noStrike" kern="1200" cap="none" spc="0" normalizeH="0" baseline="0" noProof="0" dirty="0">
              <a:ln>
                <a:noFill/>
              </a:ln>
              <a:solidFill>
                <a:srgbClr val="007BFF"/>
              </a:solidFill>
              <a:effectLst/>
              <a:uLnTx/>
              <a:uFillTx/>
              <a:latin typeface="Times New Roman" panose="02020603050405020304" pitchFamily="18" charset="0"/>
              <a:cs typeface="Times New Roman" panose="02020603050405020304" pitchFamily="18" charset="0"/>
            </a:endParaRPr>
          </a:p>
        </p:txBody>
      </p:sp>
      <p:grpSp>
        <p:nvGrpSpPr>
          <p:cNvPr id="6" name="Group 10">
            <a:extLst>
              <a:ext uri="{FF2B5EF4-FFF2-40B4-BE49-F238E27FC236}">
                <a16:creationId xmlns:a16="http://schemas.microsoft.com/office/drawing/2014/main" id="{88003524-75F8-5640-20C9-304A312AD80E}"/>
              </a:ext>
            </a:extLst>
          </p:cNvPr>
          <p:cNvGrpSpPr>
            <a:grpSpLocks/>
          </p:cNvGrpSpPr>
          <p:nvPr/>
        </p:nvGrpSpPr>
        <p:grpSpPr bwMode="auto">
          <a:xfrm>
            <a:off x="103542" y="3683336"/>
            <a:ext cx="3946396" cy="3174663"/>
            <a:chOff x="3334" y="1616"/>
            <a:chExt cx="2426" cy="2704"/>
          </a:xfrm>
        </p:grpSpPr>
        <p:pic>
          <p:nvPicPr>
            <p:cNvPr id="7" name="Picture 7" descr="3">
              <a:extLst>
                <a:ext uri="{FF2B5EF4-FFF2-40B4-BE49-F238E27FC236}">
                  <a16:creationId xmlns:a16="http://schemas.microsoft.com/office/drawing/2014/main" id="{2F3B67FD-7C2A-9E9A-8834-414B1A13A6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4" y="1616"/>
              <a:ext cx="2426" cy="2704"/>
            </a:xfrm>
            <a:prstGeom prst="rect">
              <a:avLst/>
            </a:prstGeom>
            <a:gradFill rotWithShape="1">
              <a:gsLst>
                <a:gs pos="0">
                  <a:srgbClr val="99CC00"/>
                </a:gs>
                <a:gs pos="50000">
                  <a:srgbClr val="FFFFCC"/>
                </a:gs>
                <a:gs pos="100000">
                  <a:srgbClr val="99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6" name="Rectangle 8">
              <a:extLst>
                <a:ext uri="{FF2B5EF4-FFF2-40B4-BE49-F238E27FC236}">
                  <a16:creationId xmlns:a16="http://schemas.microsoft.com/office/drawing/2014/main" id="{1462E5C4-240B-D35F-735B-6F38674F9964}"/>
                </a:ext>
              </a:extLst>
            </p:cNvPr>
            <p:cNvSpPr>
              <a:spLocks noChangeArrowheads="1"/>
            </p:cNvSpPr>
            <p:nvPr/>
          </p:nvSpPr>
          <p:spPr bwMode="auto">
            <a:xfrm>
              <a:off x="4785" y="3249"/>
              <a:ext cx="152" cy="1042"/>
            </a:xfrm>
            <a:prstGeom prst="rect">
              <a:avLst/>
            </a:prstGeom>
            <a:gradFill rotWithShape="1">
              <a:gsLst>
                <a:gs pos="0">
                  <a:srgbClr val="006600">
                    <a:alpha val="67998"/>
                  </a:srgbClr>
                </a:gs>
                <a:gs pos="50000">
                  <a:srgbClr val="7CA800">
                    <a:alpha val="67998"/>
                  </a:srgbClr>
                </a:gs>
                <a:gs pos="100000">
                  <a:srgbClr val="006600">
                    <a:alpha val="67998"/>
                  </a:srgbClr>
                </a:gs>
              </a:gsLst>
              <a:lin ang="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7CA800"/>
              </a:extrusionClr>
              <a:contourClr>
                <a:srgbClr val="006600"/>
              </a:contourClr>
            </a:sp3d>
          </p:spPr>
          <p:txBody>
            <a:bodyPr wrap="none" anchor="ctr">
              <a:flatTx/>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prstClr val="black"/>
                </a:solidFill>
                <a:effectLst/>
                <a:uLnTx/>
                <a:uFillTx/>
                <a:latin typeface="Verdana" panose="020B0604030504040204" pitchFamily="34" charset="0"/>
                <a:cs typeface="Arial" panose="020B0604020202020204" pitchFamily="34" charset="0"/>
              </a:endParaRPr>
            </a:p>
          </p:txBody>
        </p:sp>
      </p:grpSp>
      <p:pic>
        <p:nvPicPr>
          <p:cNvPr id="17" name="Picture 4" descr="xe ô tô">
            <a:extLst>
              <a:ext uri="{FF2B5EF4-FFF2-40B4-BE49-F238E27FC236}">
                <a16:creationId xmlns:a16="http://schemas.microsoft.com/office/drawing/2014/main" id="{B0BBDBE0-12DE-4E44-3A5F-D66F983BE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437" y="3747124"/>
            <a:ext cx="3738880" cy="3110876"/>
          </a:xfrm>
          <a:prstGeom prst="rect">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00CEBE8-8DCD-4471-D8AE-4F72776295BA}"/>
              </a:ext>
            </a:extLst>
          </p:cNvPr>
          <p:cNvPicPr>
            <a:picLocks noChangeAspect="1"/>
          </p:cNvPicPr>
          <p:nvPr/>
        </p:nvPicPr>
        <p:blipFill>
          <a:blip r:embed="rId5"/>
          <a:stretch>
            <a:fillRect/>
          </a:stretch>
        </p:blipFill>
        <p:spPr>
          <a:xfrm>
            <a:off x="0" y="560272"/>
            <a:ext cx="12074396" cy="1498386"/>
          </a:xfrm>
          <a:prstGeom prst="rect">
            <a:avLst/>
          </a:prstGeom>
        </p:spPr>
      </p:pic>
      <p:pic>
        <p:nvPicPr>
          <p:cNvPr id="1026" name="Picture 2" descr="Thu nghiem sun ca sau dieu tri ton thuong khop, viem khop hinh anh 1">
            <a:extLst>
              <a:ext uri="{FF2B5EF4-FFF2-40B4-BE49-F238E27FC236}">
                <a16:creationId xmlns:a16="http://schemas.microsoft.com/office/drawing/2014/main" id="{D28681C3-6EA7-2EAE-647B-BF7781EC89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9529" y="3747124"/>
            <a:ext cx="3738880" cy="317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80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500" fill="hold"/>
                                        <p:tgtEl>
                                          <p:spTgt spid="6"/>
                                        </p:tgtEl>
                                        <p:attrNameLst>
                                          <p:attrName>ppt_x</p:attrName>
                                        </p:attrNameLst>
                                      </p:cBhvr>
                                      <p:tavLst>
                                        <p:tav tm="0">
                                          <p:val>
                                            <p:strVal val="#ppt_x"/>
                                          </p:val>
                                        </p:tav>
                                        <p:tav tm="100000">
                                          <p:val>
                                            <p:strVal val="#ppt_x"/>
                                          </p:val>
                                        </p:tav>
                                      </p:tavLst>
                                    </p:anim>
                                    <p:anim calcmode="lin" valueType="num">
                                      <p:cBhvr additive="base">
                                        <p:cTn id="3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026"/>
                                        </p:tgtEl>
                                        <p:attrNameLst>
                                          <p:attrName>style.visibility</p:attrName>
                                        </p:attrNameLst>
                                      </p:cBhvr>
                                      <p:to>
                                        <p:strVal val="visible"/>
                                      </p:to>
                                    </p:set>
                                    <p:anim calcmode="lin" valueType="num">
                                      <p:cBhvr additive="base">
                                        <p:cTn id="45" dur="500" fill="hold"/>
                                        <p:tgtEl>
                                          <p:spTgt spid="1026"/>
                                        </p:tgtEl>
                                        <p:attrNameLst>
                                          <p:attrName>ppt_x</p:attrName>
                                        </p:attrNameLst>
                                      </p:cBhvr>
                                      <p:tavLst>
                                        <p:tav tm="0">
                                          <p:val>
                                            <p:strVal val="#ppt_x"/>
                                          </p:val>
                                        </p:tav>
                                        <p:tav tm="100000">
                                          <p:val>
                                            <p:strVal val="#ppt_x"/>
                                          </p:val>
                                        </p:tav>
                                      </p:tavLst>
                                    </p:anim>
                                    <p:anim calcmode="lin" valueType="num">
                                      <p:cBhvr additive="base">
                                        <p:cTn id="4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0">
            <a:extLst>
              <a:ext uri="{FF2B5EF4-FFF2-40B4-BE49-F238E27FC236}">
                <a16:creationId xmlns:a16="http://schemas.microsoft.com/office/drawing/2014/main" id="{B50D139B-719C-0087-342B-44EF8A394DB4}"/>
              </a:ext>
            </a:extLst>
          </p:cNvPr>
          <p:cNvGrpSpPr>
            <a:grpSpLocks/>
          </p:cNvGrpSpPr>
          <p:nvPr/>
        </p:nvGrpSpPr>
        <p:grpSpPr bwMode="auto">
          <a:xfrm>
            <a:off x="6931025" y="2184400"/>
            <a:ext cx="5433695" cy="3225800"/>
            <a:chOff x="3334" y="1616"/>
            <a:chExt cx="2426" cy="2704"/>
          </a:xfrm>
        </p:grpSpPr>
        <p:pic>
          <p:nvPicPr>
            <p:cNvPr id="10246" name="Picture 7" descr="3">
              <a:extLst>
                <a:ext uri="{FF2B5EF4-FFF2-40B4-BE49-F238E27FC236}">
                  <a16:creationId xmlns:a16="http://schemas.microsoft.com/office/drawing/2014/main" id="{92FD98E6-0B4F-FE2A-E113-C85FC79A5A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 y="1616"/>
              <a:ext cx="2426" cy="2704"/>
            </a:xfrm>
            <a:prstGeom prst="rect">
              <a:avLst/>
            </a:prstGeom>
            <a:gradFill rotWithShape="1">
              <a:gsLst>
                <a:gs pos="0">
                  <a:srgbClr val="99CC00"/>
                </a:gs>
                <a:gs pos="50000">
                  <a:srgbClr val="FFFFCC"/>
                </a:gs>
                <a:gs pos="100000">
                  <a:srgbClr val="99CC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7" name="Rectangle 8">
              <a:extLst>
                <a:ext uri="{FF2B5EF4-FFF2-40B4-BE49-F238E27FC236}">
                  <a16:creationId xmlns:a16="http://schemas.microsoft.com/office/drawing/2014/main" id="{9CFE8040-29B6-2722-D201-4D338A3EEDAC}"/>
                </a:ext>
              </a:extLst>
            </p:cNvPr>
            <p:cNvSpPr>
              <a:spLocks noChangeArrowheads="1"/>
            </p:cNvSpPr>
            <p:nvPr/>
          </p:nvSpPr>
          <p:spPr bwMode="auto">
            <a:xfrm>
              <a:off x="4785" y="3249"/>
              <a:ext cx="152" cy="1042"/>
            </a:xfrm>
            <a:prstGeom prst="rect">
              <a:avLst/>
            </a:prstGeom>
            <a:gradFill rotWithShape="1">
              <a:gsLst>
                <a:gs pos="0">
                  <a:srgbClr val="006600">
                    <a:alpha val="67998"/>
                  </a:srgbClr>
                </a:gs>
                <a:gs pos="50000">
                  <a:srgbClr val="7CA800">
                    <a:alpha val="67998"/>
                  </a:srgbClr>
                </a:gs>
                <a:gs pos="100000">
                  <a:srgbClr val="006600">
                    <a:alpha val="67998"/>
                  </a:srgbClr>
                </a:gs>
              </a:gsLst>
              <a:lin ang="0" scaled="1"/>
            </a:gradFill>
            <a:ln w="9525">
              <a:miter lim="800000"/>
              <a:headEnd/>
              <a:tailEnd/>
            </a:ln>
            <a:scene3d>
              <a:camera prst="legacyPerspectiveBottom"/>
              <a:lightRig rig="legacyFlat3" dir="t"/>
            </a:scene3d>
            <a:sp3d extrusionH="887400" prstMaterial="legacyMatte">
              <a:bevelT w="13500" h="13500" prst="angle"/>
              <a:bevelB w="13500" h="13500" prst="angle"/>
              <a:extrusionClr>
                <a:srgbClr val="7CA800"/>
              </a:extrusionClr>
              <a:contourClr>
                <a:srgbClr val="006600"/>
              </a:contourClr>
            </a:sp3d>
          </p:spPr>
          <p:txBody>
            <a:bodyPr wrap="none" anchor="ctr">
              <a:flatTx/>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endParaRPr lang="en-US" altLang="en-US">
                <a:solidFill>
                  <a:prstClr val="black"/>
                </a:solidFill>
              </a:endParaRPr>
            </a:p>
          </p:txBody>
        </p:sp>
      </p:grpSp>
      <p:pic>
        <p:nvPicPr>
          <p:cNvPr id="10243" name="Picture 2" descr="http://ducepcoc.com/wp-content/uploads/2014/09/coc-tre.jpg">
            <a:extLst>
              <a:ext uri="{FF2B5EF4-FFF2-40B4-BE49-F238E27FC236}">
                <a16:creationId xmlns:a16="http://schemas.microsoft.com/office/drawing/2014/main" id="{FC3C9671-3B2D-9C0D-4E5D-853B4E74C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1" y="2184400"/>
            <a:ext cx="6309360" cy="32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1" descr="j0232133">
            <a:extLst>
              <a:ext uri="{FF2B5EF4-FFF2-40B4-BE49-F238E27FC236}">
                <a16:creationId xmlns:a16="http://schemas.microsoft.com/office/drawing/2014/main" id="{BDB7297D-FDD7-C08C-D194-34A570CE21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 y="-219074"/>
            <a:ext cx="2279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9">
            <a:extLst>
              <a:ext uri="{FF2B5EF4-FFF2-40B4-BE49-F238E27FC236}">
                <a16:creationId xmlns:a16="http://schemas.microsoft.com/office/drawing/2014/main" id="{7C421180-A5DE-6829-0B0D-41E77827F949}"/>
              </a:ext>
            </a:extLst>
          </p:cNvPr>
          <p:cNvSpPr>
            <a:spLocks noChangeArrowheads="1"/>
          </p:cNvSpPr>
          <p:nvPr/>
        </p:nvSpPr>
        <p:spPr bwMode="auto">
          <a:xfrm>
            <a:off x="2096770" y="-130969"/>
            <a:ext cx="10908030" cy="2477929"/>
          </a:xfrm>
          <a:prstGeom prst="cloudCallout">
            <a:avLst>
              <a:gd name="adj1" fmla="val -68574"/>
              <a:gd name="adj2" fmla="val -34352"/>
            </a:avLst>
          </a:prstGeom>
          <a:gradFill rotWithShape="1">
            <a:gsLst>
              <a:gs pos="0">
                <a:schemeClr val="bg1"/>
              </a:gs>
              <a:gs pos="100000">
                <a:srgbClr val="E0E0E0"/>
              </a:gs>
            </a:gsLst>
            <a:lin ang="5400000" scaled="1"/>
          </a:gradFill>
          <a:ln w="9525">
            <a:solidFill>
              <a:schemeClr val="tx1"/>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pPr>
            <a:r>
              <a:rPr lang="en-US" altLang="en-US" sz="2800" b="1" u="sng"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NHIỆM VỤ 1: </a:t>
            </a:r>
            <a:r>
              <a:rPr lang="en-US" altLang="en-US" sz="2800" b="1" dirty="0" err="1">
                <a:solidFill>
                  <a:srgbClr val="FF3300"/>
                </a:solidFill>
                <a:latin typeface="Times New Roman" panose="02020603050405020304" pitchFamily="18" charset="0"/>
                <a:cs typeface="Times New Roman" panose="02020603050405020304" pitchFamily="18" charset="0"/>
              </a:rPr>
              <a:t>Một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người</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làm</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vườn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cần</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đóng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những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chiếc</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cọc</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xuống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đất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Hãy</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đề</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xuất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phương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án</a:t>
            </a:r>
            <a:r>
              <a:rPr lang="en-US" altLang="en-US" sz="2800" b="1" dirty="0">
                <a:solidFill>
                  <a:srgbClr val="FF3300"/>
                </a:solidFill>
                <a:latin typeface="Times New Roman" panose="02020603050405020304" pitchFamily="18" charset="0"/>
                <a:cs typeface="Times New Roman" panose="02020603050405020304" pitchFamily="18" charset="0"/>
              </a:rPr>
              <a:t> c</a:t>
            </a:r>
            <a:r>
              <a:rPr lang="vi-VN" altLang="en-US" sz="2800" b="1" dirty="0">
                <a:solidFill>
                  <a:srgbClr val="FF3300"/>
                </a:solidFill>
                <a:latin typeface="Times New Roman" panose="02020603050405020304" pitchFamily="18" charset="0"/>
                <a:cs typeface="Times New Roman" panose="02020603050405020304" pitchFamily="18" charset="0"/>
              </a:rPr>
              <a:t>ó</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nh</a:t>
            </a:r>
            <a:r>
              <a:rPr lang="vi-VN" altLang="en-US" sz="2800" b="1" dirty="0">
                <a:solidFill>
                  <a:srgbClr val="FF3300"/>
                </a:solidFill>
                <a:latin typeface="Times New Roman" panose="02020603050405020304" pitchFamily="18" charset="0"/>
                <a:cs typeface="Times New Roman" panose="02020603050405020304" pitchFamily="18" charset="0"/>
              </a:rPr>
              <a:t>ững</a:t>
            </a:r>
            <a:r>
              <a:rPr lang="en-US" altLang="en-US" sz="2800" b="1" dirty="0">
                <a:solidFill>
                  <a:srgbClr val="FF3300"/>
                </a:solidFill>
                <a:latin typeface="Times New Roman" panose="02020603050405020304" pitchFamily="18" charset="0"/>
                <a:cs typeface="Times New Roman" panose="02020603050405020304" pitchFamily="18" charset="0"/>
              </a:rPr>
              <a:t> c</a:t>
            </a:r>
            <a:r>
              <a:rPr lang="vi-VN" altLang="en-US" sz="2800" b="1" dirty="0">
                <a:solidFill>
                  <a:srgbClr val="FF3300"/>
                </a:solidFill>
                <a:latin typeface="Times New Roman" panose="02020603050405020304" pitchFamily="18" charset="0"/>
                <a:cs typeface="Times New Roman" panose="02020603050405020304" pitchFamily="18" charset="0"/>
              </a:rPr>
              <a:t>ách nào để </a:t>
            </a:r>
            <a:r>
              <a:rPr lang="en-US" altLang="en-US" sz="2800" b="1" dirty="0" err="1">
                <a:solidFill>
                  <a:srgbClr val="FF3300"/>
                </a:solidFill>
                <a:latin typeface="Times New Roman" panose="02020603050405020304" pitchFamily="18" charset="0"/>
                <a:cs typeface="Times New Roman" panose="02020603050405020304" pitchFamily="18" charset="0"/>
              </a:rPr>
              <a:t>đóng</a:t>
            </a:r>
            <a:r>
              <a:rPr lang="en-US" altLang="en-US" sz="2800" b="1" dirty="0">
                <a:solidFill>
                  <a:srgbClr val="FF3300"/>
                </a:solidFill>
                <a:latin typeface="Times New Roman" panose="02020603050405020304" pitchFamily="18" charset="0"/>
                <a:cs typeface="Times New Roman" panose="02020603050405020304" pitchFamily="18" charset="0"/>
              </a:rPr>
              <a:t> </a:t>
            </a:r>
            <a:r>
              <a:rPr lang="vi-VN" altLang="en-US" sz="2800" b="1" dirty="0">
                <a:solidFill>
                  <a:srgbClr val="FF3300"/>
                </a:solidFill>
                <a:latin typeface="Times New Roman" panose="02020603050405020304" pitchFamily="18" charset="0"/>
                <a:cs typeface="Times New Roman" panose="02020603050405020304" pitchFamily="18" charset="0"/>
              </a:rPr>
              <a:t>cọc tre dễ dàng </a:t>
            </a:r>
            <a:r>
              <a:rPr lang="en-US" altLang="en-US" sz="2800" b="1" dirty="0">
                <a:solidFill>
                  <a:srgbClr val="FF3300"/>
                </a:solidFill>
                <a:latin typeface="Times New Roman" panose="02020603050405020304" pitchFamily="18" charset="0"/>
                <a:cs typeface="Times New Roman" panose="02020603050405020304" pitchFamily="18" charset="0"/>
              </a:rPr>
              <a:t>l</a:t>
            </a:r>
            <a:r>
              <a:rPr lang="vi-VN" altLang="en-US" sz="2800" b="1" dirty="0">
                <a:solidFill>
                  <a:srgbClr val="FF3300"/>
                </a:solidFill>
                <a:latin typeface="Times New Roman" panose="02020603050405020304" pitchFamily="18" charset="0"/>
                <a:cs typeface="Times New Roman" panose="02020603050405020304" pitchFamily="18" charset="0"/>
              </a:rPr>
              <a:t>ún sâu dưới nền đất?</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Giải</a:t>
            </a:r>
            <a:r>
              <a:rPr lang="en-US" altLang="en-US" sz="2800" b="1" dirty="0">
                <a:solidFill>
                  <a:srgbClr val="FF3300"/>
                </a:solidFill>
                <a:latin typeface="Times New Roman" panose="02020603050405020304" pitchFamily="18" charset="0"/>
                <a:cs typeface="Times New Roman" panose="02020603050405020304" pitchFamily="18" charset="0"/>
              </a:rPr>
              <a:t> </a:t>
            </a:r>
            <a:r>
              <a:rPr lang="en-US" altLang="en-US" sz="2800" b="1" dirty="0" err="1">
                <a:solidFill>
                  <a:srgbClr val="FF3300"/>
                </a:solidFill>
                <a:latin typeface="Times New Roman" panose="02020603050405020304" pitchFamily="18" charset="0"/>
                <a:cs typeface="Times New Roman" panose="02020603050405020304" pitchFamily="18" charset="0"/>
              </a:rPr>
              <a:t>thích</a:t>
            </a:r>
            <a:r>
              <a:rPr lang="en-US" altLang="en-US" sz="2800" b="1" dirty="0">
                <a:solidFill>
                  <a:srgbClr val="FF3300"/>
                </a:solidFill>
                <a:latin typeface="Times New Roman" panose="02020603050405020304" pitchFamily="18" charset="0"/>
                <a:cs typeface="Times New Roman" panose="02020603050405020304" pitchFamily="18" charset="0"/>
              </a:rPr>
              <a:t>?</a:t>
            </a:r>
            <a:endParaRPr lang="vi-VN" altLang="en-US" sz="2800" b="1" dirty="0">
              <a:solidFill>
                <a:srgbClr val="FF33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01042E87-ABBB-983A-A2B6-08E8E00E161A}"/>
              </a:ext>
            </a:extLst>
          </p:cNvPr>
          <p:cNvSpPr txBox="1">
            <a:spLocks noChangeArrowheads="1"/>
          </p:cNvSpPr>
          <p:nvPr/>
        </p:nvSpPr>
        <p:spPr bwMode="auto">
          <a:xfrm>
            <a:off x="0" y="5473005"/>
            <a:ext cx="1236472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Vót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nhọn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một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đầu</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của</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tre</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nhọn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tốt</a:t>
            </a:r>
            <a:r>
              <a:rPr lang="en-US" altLang="en-US" sz="2800" b="1" dirty="0">
                <a:solidFill>
                  <a:srgbClr val="7030A0"/>
                </a:solidFill>
                <a:latin typeface="Times New Roman" panose="02020603050405020304" pitchFamily="18" charset="0"/>
                <a:cs typeface="Times New Roman" panose="02020603050405020304" pitchFamily="18" charset="0"/>
              </a:rPr>
              <a:t> , </a:t>
            </a:r>
            <a:r>
              <a:rPr lang="en-US" altLang="en-US" sz="2800" b="1" dirty="0" err="1">
                <a:solidFill>
                  <a:srgbClr val="7030A0"/>
                </a:solidFill>
                <a:latin typeface="Times New Roman" panose="02020603050405020304" pitchFamily="18" charset="0"/>
                <a:cs typeface="Times New Roman" panose="02020603050405020304" pitchFamily="18" charset="0"/>
              </a:rPr>
              <a:t>thì</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đóng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sẽ</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dễ</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dàng</a:t>
            </a:r>
            <a:r>
              <a:rPr lang="en-US" altLang="en-US" sz="2800" b="1" dirty="0">
                <a:solidFill>
                  <a:srgbClr val="7030A0"/>
                </a:solidFill>
                <a:latin typeface="Times New Roman" panose="02020603050405020304" pitchFamily="18" charset="0"/>
                <a:cs typeface="Times New Roman" panose="02020603050405020304" pitchFamily="18" charset="0"/>
              </a:rPr>
              <a:t>.</a:t>
            </a:r>
          </a:p>
          <a:p>
            <a:pPr fontAlgn="base">
              <a:spcBef>
                <a:spcPct val="0"/>
              </a:spcBef>
              <a:spcAft>
                <a:spcPct val="0"/>
              </a:spcAft>
            </a:pP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Giải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thích</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tre</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được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vót</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nhọn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thì</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diện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tích</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bị</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ép</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nhỏ</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dưới</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cùng</a:t>
            </a:r>
            <a:r>
              <a:rPr lang="en-US" altLang="en-US" sz="2800" b="1" dirty="0">
                <a:solidFill>
                  <a:srgbClr val="7030A0"/>
                </a:solidFill>
                <a:latin typeface="Times New Roman" panose="02020603050405020304" pitchFamily="18" charset="0"/>
                <a:cs typeface="Times New Roman" panose="02020603050405020304" pitchFamily="18" charset="0"/>
              </a:rPr>
              <a:t> 1 </a:t>
            </a:r>
            <a:r>
              <a:rPr lang="en-US" altLang="en-US" sz="2800" b="1" dirty="0" err="1">
                <a:solidFill>
                  <a:srgbClr val="7030A0"/>
                </a:solidFill>
                <a:latin typeface="Times New Roman" panose="02020603050405020304" pitchFamily="18" charset="0"/>
                <a:cs typeface="Times New Roman" panose="02020603050405020304" pitchFamily="18" charset="0"/>
              </a:rPr>
              <a:t>áp</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lực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thì</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tác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dụng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của</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áp</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lực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lớn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cọc</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tre</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sẽ</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dễ</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dàng</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lún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sâu</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vào</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nền</a:t>
            </a:r>
            <a:r>
              <a:rPr lang="en-US" altLang="en-US" sz="2800" b="1" dirty="0">
                <a:solidFill>
                  <a:srgbClr val="7030A0"/>
                </a:solidFill>
                <a:latin typeface="Times New Roman" panose="02020603050405020304" pitchFamily="18" charset="0"/>
                <a:cs typeface="Times New Roman" panose="02020603050405020304" pitchFamily="18" charset="0"/>
              </a:rPr>
              <a:t> </a:t>
            </a:r>
            <a:r>
              <a:rPr lang="en-US" altLang="en-US" sz="2800" b="1" dirty="0" err="1">
                <a:solidFill>
                  <a:srgbClr val="7030A0"/>
                </a:solidFill>
                <a:latin typeface="Times New Roman" panose="02020603050405020304" pitchFamily="18" charset="0"/>
                <a:cs typeface="Times New Roman" panose="02020603050405020304" pitchFamily="18" charset="0"/>
              </a:rPr>
              <a:t>đất</a:t>
            </a:r>
            <a:r>
              <a:rPr lang="en-US" altLang="en-US" sz="2800" b="1" dirty="0">
                <a:solidFill>
                  <a:srgbClr val="7030A0"/>
                </a:solidFill>
                <a:latin typeface="Times New Roman" panose="02020603050405020304" pitchFamily="18" charset="0"/>
                <a:cs typeface="Times New Roman" panose="02020603050405020304" pitchFamily="18" charset="0"/>
              </a:rPr>
              <a:t>  </a:t>
            </a:r>
          </a:p>
        </p:txBody>
      </p:sp>
    </p:spTree>
  </p:cSld>
  <p:clrMapOvr>
    <a:masterClrMapping/>
  </p:clrMapOvr>
  <p:transition spd="slow">
    <p:cover/>
    <p:sndAc>
      <p:end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2000"/>
                                        <p:tgtEl>
                                          <p:spTgt spid="6"/>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4" descr="xe ô tô"/>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 y="1600201"/>
            <a:ext cx="11958320" cy="438372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1" descr="j0232133">
            <a:extLst>
              <a:ext uri="{FF2B5EF4-FFF2-40B4-BE49-F238E27FC236}">
                <a16:creationId xmlns:a16="http://schemas.microsoft.com/office/drawing/2014/main" id="{11E8E070-89E5-7792-5637-75C9019F09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 y="-219074"/>
            <a:ext cx="2279650" cy="17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9">
            <a:extLst>
              <a:ext uri="{FF2B5EF4-FFF2-40B4-BE49-F238E27FC236}">
                <a16:creationId xmlns:a16="http://schemas.microsoft.com/office/drawing/2014/main" id="{3DB0B18B-994D-D138-5805-0D46F43EC10A}"/>
              </a:ext>
            </a:extLst>
          </p:cNvPr>
          <p:cNvSpPr>
            <a:spLocks noChangeArrowheads="1"/>
          </p:cNvSpPr>
          <p:nvPr/>
        </p:nvSpPr>
        <p:spPr bwMode="auto">
          <a:xfrm>
            <a:off x="1741170" y="-27184"/>
            <a:ext cx="11283950" cy="1588929"/>
          </a:xfrm>
          <a:prstGeom prst="cloudCallout">
            <a:avLst>
              <a:gd name="adj1" fmla="val -68574"/>
              <a:gd name="adj2" fmla="val -34352"/>
            </a:avLst>
          </a:prstGeom>
          <a:gradFill rotWithShape="1">
            <a:gsLst>
              <a:gs pos="0">
                <a:sysClr val="window" lastClr="FFFFFF"/>
              </a:gs>
              <a:gs pos="100000">
                <a:srgbClr val="E0E0E0"/>
              </a:gs>
            </a:gsLst>
            <a:lin ang="5400000" scaled="1"/>
          </a:gradFill>
          <a:ln w="9525">
            <a:solidFill>
              <a:sysClr val="windowText" lastClr="000000"/>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sng"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NHIỆM VỤ </a:t>
            </a:r>
            <a:r>
              <a:rPr lang="en-US" altLang="en-US" sz="2800" b="1" u="sng" kern="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kumimoji="0" lang="en-US" altLang="en-US" sz="2800" b="1" i="0"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Để</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xe</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ô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tô</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có</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thể</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vượt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qua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được</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nền</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đất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bị</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sụt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lún</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người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ta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thường</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như</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thế</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nào</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Mô</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tả</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cách</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làm</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và</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giải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thích</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vi-VN"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346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2000"/>
                                        <p:tgtEl>
                                          <p:spTgt spid="5"/>
                                        </p:tgtEl>
                                      </p:cBhvr>
                                    </p:animEffect>
                                  </p:childTnLst>
                                </p:cTn>
                              </p:par>
                              <p:par>
                                <p:cTn id="13" presetID="5"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8F30D-3CFB-160F-DA61-9978D31F10A2}"/>
              </a:ext>
            </a:extLst>
          </p:cNvPr>
          <p:cNvSpPr>
            <a:spLocks noGrp="1"/>
          </p:cNvSpPr>
          <p:nvPr>
            <p:ph type="title"/>
          </p:nvPr>
        </p:nvSpPr>
        <p:spPr/>
        <p:txBody>
          <a:bodyPr/>
          <a:lstStyle/>
          <a:p>
            <a:endParaRPr lang="en-US" dirty="0"/>
          </a:p>
        </p:txBody>
      </p:sp>
      <p:pic>
        <p:nvPicPr>
          <p:cNvPr id="4" name="Picture 21" descr="j0232133">
            <a:extLst>
              <a:ext uri="{FF2B5EF4-FFF2-40B4-BE49-F238E27FC236}">
                <a16:creationId xmlns:a16="http://schemas.microsoft.com/office/drawing/2014/main" id="{0A527651-B849-561E-CAC5-20B0E2E57D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70" y="-25044"/>
            <a:ext cx="2279650" cy="174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9">
            <a:extLst>
              <a:ext uri="{FF2B5EF4-FFF2-40B4-BE49-F238E27FC236}">
                <a16:creationId xmlns:a16="http://schemas.microsoft.com/office/drawing/2014/main" id="{CB4C5274-22DC-B1A2-2B58-3AC7E9DA6D69}"/>
              </a:ext>
            </a:extLst>
          </p:cNvPr>
          <p:cNvSpPr>
            <a:spLocks noChangeArrowheads="1"/>
          </p:cNvSpPr>
          <p:nvPr/>
        </p:nvSpPr>
        <p:spPr bwMode="auto">
          <a:xfrm>
            <a:off x="2062480" y="27231"/>
            <a:ext cx="9946640" cy="1368304"/>
          </a:xfrm>
          <a:prstGeom prst="cloudCallout">
            <a:avLst>
              <a:gd name="adj1" fmla="val -68574"/>
              <a:gd name="adj2" fmla="val -34352"/>
            </a:avLst>
          </a:prstGeom>
          <a:gradFill rotWithShape="1">
            <a:gsLst>
              <a:gs pos="0">
                <a:sysClr val="window" lastClr="FFFFFF"/>
              </a:gs>
              <a:gs pos="100000">
                <a:srgbClr val="E0E0E0"/>
              </a:gs>
            </a:gsLst>
            <a:lin ang="5400000" scaled="1"/>
          </a:gradFill>
          <a:ln w="9525">
            <a:solidFill>
              <a:sysClr val="windowText" lastClr="000000"/>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sng"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NHIỆM VỤ </a:t>
            </a:r>
            <a:r>
              <a:rPr lang="en-US" altLang="en-US" sz="2800" b="1" u="sng" kern="0" noProof="0"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kumimoji="0" lang="en-US" altLang="en-US" sz="2800" b="1" i="0"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Hãy</a:t>
            </a:r>
            <a:r>
              <a:rPr kumimoji="0" lang="en-US" altLang="en-US" sz="2800" b="1" i="0"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giải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thích</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tại</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sao</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cá</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sấu</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có</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hàm</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răng</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rất</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en-US" altLang="en-US" sz="2800" b="1" i="0" strike="noStrike" kern="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nhọn</a:t>
            </a:r>
            <a:r>
              <a:rPr kumimoji="0" lang="en-US" altLang="en-US" sz="2800" b="1" i="0" strike="noStrike" kern="0" cap="none" spc="0" normalizeH="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vi-VN" altLang="en-US" sz="2800" b="1" i="0"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050" name="Picture 2" descr="Thu nghiem sun ca sau dieu tri ton thuong khop, viem khop hinh anh 1">
            <a:extLst>
              <a:ext uri="{FF2B5EF4-FFF2-40B4-BE49-F238E27FC236}">
                <a16:creationId xmlns:a16="http://schemas.microsoft.com/office/drawing/2014/main" id="{4EDEF26D-9403-233E-7A10-650FD70CCF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3360" y="1642942"/>
            <a:ext cx="11795760" cy="38292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42D86CE-6AFE-A003-1909-8EFA1C167087}"/>
              </a:ext>
            </a:extLst>
          </p:cNvPr>
          <p:cNvSpPr txBox="1"/>
          <p:nvPr/>
        </p:nvSpPr>
        <p:spPr>
          <a:xfrm>
            <a:off x="645160" y="5445774"/>
            <a:ext cx="11546840" cy="1384995"/>
          </a:xfrm>
          <a:prstGeom prst="rect">
            <a:avLst/>
          </a:prstGeom>
          <a:noFill/>
        </p:spPr>
        <p:txBody>
          <a:bodyPr wrap="square">
            <a:spAutoFit/>
          </a:bodyPr>
          <a:lstStyle/>
          <a:p>
            <a:r>
              <a:rPr lang="vi-VN" sz="2800" b="1" i="0" dirty="0">
                <a:solidFill>
                  <a:srgbClr val="7030A0"/>
                </a:solidFill>
                <a:effectLst/>
                <a:latin typeface="Roboto" panose="02000000000000000000" pitchFamily="2" charset="0"/>
              </a:rPr>
              <a:t>Cá sấu có hàm răng rất nhọn dùng để tấn công con mồi, nhờ có răng nhọn giúp diện tích bề mặt bị ép nhỏ và làm tăng được áp suất tác dụng lên con mồi, làm con mồi bị ngoạm chặt và khó thoát khỏi nó.</a:t>
            </a:r>
            <a:endParaRPr lang="en-US" sz="2800" b="1" dirty="0">
              <a:solidFill>
                <a:srgbClr val="7030A0"/>
              </a:solidFill>
            </a:endParaRPr>
          </a:p>
        </p:txBody>
      </p:sp>
    </p:spTree>
    <p:extLst>
      <p:ext uri="{BB962C8B-B14F-4D97-AF65-F5344CB8AC3E}">
        <p14:creationId xmlns:p14="http://schemas.microsoft.com/office/powerpoint/2010/main" val="321196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20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2864" b="96897" l="125" r="99500">
                        <a14:foregroundMark x1="22500" y1="69212" x2="23000" y2="87112"/>
                        <a14:foregroundMark x1="34750" y1="63723" x2="44375" y2="69212"/>
                        <a14:foregroundMark x1="60750" y1="65155" x2="70500" y2="68974"/>
                        <a14:foregroundMark x1="64250" y1="48449" x2="64750" y2="51074"/>
                        <a14:foregroundMark x1="43750" y1="17422" x2="47500" y2="21957"/>
                        <a14:foregroundMark x1="76000" y1="70644" x2="80250" y2="88544"/>
                      </a14:backgroundRemoval>
                    </a14:imgEffect>
                  </a14:imgLayer>
                </a14:imgProps>
              </a:ext>
              <a:ext uri="{28A0092B-C50C-407E-A947-70E740481C1C}">
                <a14:useLocalDpi xmlns:a14="http://schemas.microsoft.com/office/drawing/2010/main" val="0"/>
              </a:ext>
            </a:extLst>
          </a:blip>
          <a:stretch>
            <a:fillRect/>
          </a:stretch>
        </p:blipFill>
        <p:spPr>
          <a:xfrm>
            <a:off x="640080" y="812280"/>
            <a:ext cx="10586720" cy="1673830"/>
          </a:xfrm>
          <a:prstGeom prst="rect">
            <a:avLst/>
          </a:prstGeom>
        </p:spPr>
      </p:pic>
      <p:sp>
        <p:nvSpPr>
          <p:cNvPr id="7" name="TextBox 6">
            <a:extLst>
              <a:ext uri="{FF2B5EF4-FFF2-40B4-BE49-F238E27FC236}">
                <a16:creationId xmlns:a16="http://schemas.microsoft.com/office/drawing/2014/main" id="{4F864694-B871-FF41-DED7-209FB4FCA949}"/>
              </a:ext>
            </a:extLst>
          </p:cNvPr>
          <p:cNvSpPr txBox="1"/>
          <p:nvPr/>
        </p:nvSpPr>
        <p:spPr>
          <a:xfrm>
            <a:off x="2707087" y="-30480"/>
            <a:ext cx="677782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 SỐ 2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 Box 4">
            <a:extLst>
              <a:ext uri="{FF2B5EF4-FFF2-40B4-BE49-F238E27FC236}">
                <a16:creationId xmlns:a16="http://schemas.microsoft.com/office/drawing/2014/main" id="{2785490F-76B1-91DD-494D-82BF82B493E3}"/>
              </a:ext>
            </a:extLst>
          </p:cNvPr>
          <p:cNvSpPr txBox="1">
            <a:spLocks noChangeArrowheads="1"/>
          </p:cNvSpPr>
          <p:nvPr/>
        </p:nvSpPr>
        <p:spPr bwMode="auto">
          <a:xfrm>
            <a:off x="142240" y="2517020"/>
            <a:ext cx="5791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2400" b="1" u="sng" dirty="0" err="1">
                <a:solidFill>
                  <a:srgbClr val="0000FF"/>
                </a:solidFill>
                <a:effectLst>
                  <a:outerShdw blurRad="38100" dist="38100" dir="2700000" algn="tl">
                    <a:srgbClr val="000000">
                      <a:alpha val="43137"/>
                    </a:srgbClr>
                  </a:outerShdw>
                </a:effectLst>
                <a:cs typeface="Arial" panose="020B0604020202020204" pitchFamily="34" charset="0"/>
              </a:rPr>
              <a:t>Bài</a:t>
            </a:r>
            <a:r>
              <a:rPr lang="en-US" altLang="en-US" sz="2400" b="1" u="sng" dirty="0">
                <a:solidFill>
                  <a:srgbClr val="0000FF"/>
                </a:solidFill>
                <a:effectLst>
                  <a:outerShdw blurRad="38100" dist="38100" dir="2700000" algn="tl">
                    <a:srgbClr val="000000">
                      <a:alpha val="43137"/>
                    </a:srgbClr>
                  </a:outerShdw>
                </a:effectLst>
                <a:cs typeface="Arial" panose="020B0604020202020204" pitchFamily="34" charset="0"/>
              </a:rPr>
              <a:t> </a:t>
            </a:r>
            <a:r>
              <a:rPr lang="en-US" altLang="en-US" sz="2400" b="1" u="sng" dirty="0" err="1">
                <a:solidFill>
                  <a:srgbClr val="0000FF"/>
                </a:solidFill>
                <a:effectLst>
                  <a:outerShdw blurRad="38100" dist="38100" dir="2700000" algn="tl">
                    <a:srgbClr val="000000">
                      <a:alpha val="43137"/>
                    </a:srgbClr>
                  </a:outerShdw>
                </a:effectLst>
                <a:cs typeface="Arial" panose="020B0604020202020204" pitchFamily="34" charset="0"/>
              </a:rPr>
              <a:t>tập</a:t>
            </a:r>
            <a:r>
              <a:rPr lang="en-US" altLang="en-US" sz="2400" b="1" u="sng" dirty="0">
                <a:solidFill>
                  <a:srgbClr val="0000FF"/>
                </a:solidFill>
                <a:effectLst>
                  <a:outerShdw blurRad="38100" dist="38100" dir="2700000" algn="tl">
                    <a:srgbClr val="000000">
                      <a:alpha val="43137"/>
                    </a:srgbClr>
                  </a:outerShdw>
                </a:effectLst>
                <a:cs typeface="Arial" panose="020B0604020202020204" pitchFamily="34" charset="0"/>
              </a:rPr>
              <a:t> 1: </a:t>
            </a:r>
            <a:r>
              <a:rPr lang="en-US" altLang="en-US" sz="2400" b="1" dirty="0" err="1">
                <a:solidFill>
                  <a:prstClr val="black"/>
                </a:solidFill>
                <a:cs typeface="Arial" panose="020B0604020202020204" pitchFamily="34" charset="0"/>
              </a:rPr>
              <a:t>Một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xe</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tăng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có</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trọng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lượng</a:t>
            </a:r>
            <a:r>
              <a:rPr lang="en-US" altLang="en-US" sz="2400" b="1" dirty="0">
                <a:solidFill>
                  <a:prstClr val="black"/>
                </a:solidFill>
                <a:cs typeface="Arial" panose="020B0604020202020204" pitchFamily="34" charset="0"/>
              </a:rPr>
              <a:t> 340 000N. </a:t>
            </a:r>
            <a:r>
              <a:rPr lang="en-US" altLang="en-US" sz="2400" b="1" dirty="0" err="1">
                <a:solidFill>
                  <a:prstClr val="black"/>
                </a:solidFill>
                <a:cs typeface="Arial" panose="020B0604020202020204" pitchFamily="34" charset="0"/>
              </a:rPr>
              <a:t>Tính</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áp</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suất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của</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xe</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tăng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lên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mặt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đường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nằm</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ngang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biết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rằng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diện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tích</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tiếp</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xúc</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của</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các</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bản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xích</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với</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đất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là</a:t>
            </a:r>
            <a:r>
              <a:rPr lang="en-US" altLang="en-US" sz="2400" b="1" dirty="0">
                <a:solidFill>
                  <a:prstClr val="black"/>
                </a:solidFill>
                <a:cs typeface="Arial" panose="020B0604020202020204" pitchFamily="34" charset="0"/>
              </a:rPr>
              <a:t> 1,5m</a:t>
            </a:r>
            <a:r>
              <a:rPr lang="en-US" altLang="en-US" sz="2400" b="1" baseline="30000" dirty="0">
                <a:solidFill>
                  <a:prstClr val="black"/>
                </a:solidFill>
                <a:cs typeface="Arial" panose="020B0604020202020204" pitchFamily="34" charset="0"/>
              </a:rPr>
              <a:t>2</a:t>
            </a:r>
            <a:r>
              <a:rPr lang="en-US" altLang="en-US" sz="2400" b="1" dirty="0">
                <a:solidFill>
                  <a:prstClr val="black"/>
                </a:solidFill>
                <a:cs typeface="Arial" panose="020B0604020202020204" pitchFamily="34" charset="0"/>
              </a:rPr>
              <a:t> .</a:t>
            </a:r>
          </a:p>
        </p:txBody>
      </p:sp>
      <p:sp>
        <p:nvSpPr>
          <p:cNvPr id="3" name="Text Box 8">
            <a:extLst>
              <a:ext uri="{FF2B5EF4-FFF2-40B4-BE49-F238E27FC236}">
                <a16:creationId xmlns:a16="http://schemas.microsoft.com/office/drawing/2014/main" id="{2D84DDB2-1F04-4D92-3AD6-5309796BEFD5}"/>
              </a:ext>
            </a:extLst>
          </p:cNvPr>
          <p:cNvSpPr txBox="1">
            <a:spLocks noChangeArrowheads="1"/>
          </p:cNvSpPr>
          <p:nvPr/>
        </p:nvSpPr>
        <p:spPr bwMode="auto">
          <a:xfrm>
            <a:off x="6258560" y="2478950"/>
            <a:ext cx="5791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2400" b="1" u="sng" dirty="0" err="1">
                <a:solidFill>
                  <a:srgbClr val="0000FF"/>
                </a:solidFill>
                <a:effectLst>
                  <a:outerShdw blurRad="38100" dist="38100" dir="2700000" algn="tl">
                    <a:srgbClr val="000000">
                      <a:alpha val="43137"/>
                    </a:srgbClr>
                  </a:outerShdw>
                </a:effectLst>
                <a:cs typeface="Arial" panose="020B0604020202020204" pitchFamily="34" charset="0"/>
              </a:rPr>
              <a:t>Bài</a:t>
            </a:r>
            <a:r>
              <a:rPr lang="en-US" altLang="en-US" sz="2400" b="1" u="sng" dirty="0">
                <a:solidFill>
                  <a:srgbClr val="0000FF"/>
                </a:solidFill>
                <a:effectLst>
                  <a:outerShdw blurRad="38100" dist="38100" dir="2700000" algn="tl">
                    <a:srgbClr val="000000">
                      <a:alpha val="43137"/>
                    </a:srgbClr>
                  </a:outerShdw>
                </a:effectLst>
                <a:cs typeface="Arial" panose="020B0604020202020204" pitchFamily="34" charset="0"/>
              </a:rPr>
              <a:t> </a:t>
            </a:r>
            <a:r>
              <a:rPr lang="en-US" altLang="en-US" sz="2400" b="1" u="sng" dirty="0" err="1">
                <a:solidFill>
                  <a:srgbClr val="0000FF"/>
                </a:solidFill>
                <a:effectLst>
                  <a:outerShdw blurRad="38100" dist="38100" dir="2700000" algn="tl">
                    <a:srgbClr val="000000">
                      <a:alpha val="43137"/>
                    </a:srgbClr>
                  </a:outerShdw>
                </a:effectLst>
                <a:cs typeface="Arial" panose="020B0604020202020204" pitchFamily="34" charset="0"/>
              </a:rPr>
              <a:t>tập</a:t>
            </a:r>
            <a:r>
              <a:rPr lang="en-US" altLang="en-US" sz="2400" b="1" u="sng" dirty="0">
                <a:solidFill>
                  <a:srgbClr val="0000FF"/>
                </a:solidFill>
                <a:effectLst>
                  <a:outerShdw blurRad="38100" dist="38100" dir="2700000" algn="tl">
                    <a:srgbClr val="000000">
                      <a:alpha val="43137"/>
                    </a:srgbClr>
                  </a:outerShdw>
                </a:effectLst>
                <a:cs typeface="Arial" panose="020B0604020202020204" pitchFamily="34" charset="0"/>
              </a:rPr>
              <a:t> 2: </a:t>
            </a:r>
            <a:r>
              <a:rPr lang="en-US" altLang="en-US" sz="2400" b="1" dirty="0" err="1">
                <a:solidFill>
                  <a:prstClr val="black"/>
                </a:solidFill>
                <a:cs typeface="Arial" panose="020B0604020202020204" pitchFamily="34" charset="0"/>
              </a:rPr>
              <a:t>Một</a:t>
            </a:r>
            <a:r>
              <a:rPr lang="en-US" altLang="en-US" sz="2400" b="1" dirty="0">
                <a:solidFill>
                  <a:prstClr val="black"/>
                </a:solidFill>
                <a:cs typeface="Arial" panose="020B0604020202020204" pitchFamily="34" charset="0"/>
              </a:rPr>
              <a:t> ô </a:t>
            </a:r>
            <a:r>
              <a:rPr lang="en-US" altLang="en-US" sz="2400" b="1" dirty="0" err="1">
                <a:solidFill>
                  <a:prstClr val="black"/>
                </a:solidFill>
                <a:cs typeface="Arial" panose="020B0604020202020204" pitchFamily="34" charset="0"/>
              </a:rPr>
              <a:t>tô</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có</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trọng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lượng</a:t>
            </a:r>
            <a:r>
              <a:rPr lang="en-US" altLang="en-US" sz="2400" b="1" dirty="0">
                <a:solidFill>
                  <a:prstClr val="black"/>
                </a:solidFill>
                <a:cs typeface="Arial" panose="020B0604020202020204" pitchFamily="34" charset="0"/>
              </a:rPr>
              <a:t> 20 000N. </a:t>
            </a:r>
            <a:r>
              <a:rPr lang="en-US" altLang="en-US" sz="2400" b="1" dirty="0" err="1">
                <a:solidFill>
                  <a:prstClr val="black"/>
                </a:solidFill>
                <a:cs typeface="Arial" panose="020B0604020202020204" pitchFamily="34" charset="0"/>
              </a:rPr>
              <a:t>Tính</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áp</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suất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của</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xe</a:t>
            </a:r>
            <a:r>
              <a:rPr lang="en-US" altLang="en-US" sz="2400" b="1" dirty="0">
                <a:solidFill>
                  <a:prstClr val="black"/>
                </a:solidFill>
                <a:cs typeface="Arial" panose="020B0604020202020204" pitchFamily="34" charset="0"/>
              </a:rPr>
              <a:t> ô </a:t>
            </a:r>
            <a:r>
              <a:rPr lang="en-US" altLang="en-US" sz="2400" b="1" dirty="0" err="1">
                <a:solidFill>
                  <a:prstClr val="black"/>
                </a:solidFill>
                <a:cs typeface="Arial" panose="020B0604020202020204" pitchFamily="34" charset="0"/>
              </a:rPr>
              <a:t>tô</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lên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mặt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đường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nằm</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ngang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biết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rằng</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diện</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tích</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các</a:t>
            </a:r>
            <a:r>
              <a:rPr lang="en-US" altLang="en-US" sz="2400" b="1" dirty="0">
                <a:solidFill>
                  <a:prstClr val="black"/>
                </a:solidFill>
                <a:cs typeface="Arial" panose="020B0604020202020204" pitchFamily="34" charset="0"/>
              </a:rPr>
              <a:t> bánh </a:t>
            </a:r>
            <a:r>
              <a:rPr lang="en-US" altLang="en-US" sz="2400" b="1" dirty="0" err="1">
                <a:solidFill>
                  <a:prstClr val="black"/>
                </a:solidFill>
                <a:cs typeface="Arial" panose="020B0604020202020204" pitchFamily="34" charset="0"/>
              </a:rPr>
              <a:t>xe</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tiếp</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xúc</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với</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đất</a:t>
            </a:r>
            <a:r>
              <a:rPr lang="en-US" altLang="en-US" sz="2400" b="1" dirty="0">
                <a:solidFill>
                  <a:prstClr val="black"/>
                </a:solidFill>
                <a:cs typeface="Arial" panose="020B0604020202020204" pitchFamily="34" charset="0"/>
              </a:rPr>
              <a:t> </a:t>
            </a:r>
            <a:r>
              <a:rPr lang="en-US" altLang="en-US" sz="2400" b="1" dirty="0" err="1">
                <a:solidFill>
                  <a:prstClr val="black"/>
                </a:solidFill>
                <a:cs typeface="Arial" panose="020B0604020202020204" pitchFamily="34" charset="0"/>
              </a:rPr>
              <a:t>là</a:t>
            </a:r>
            <a:r>
              <a:rPr lang="en-US" altLang="en-US" sz="2400" b="1" dirty="0">
                <a:solidFill>
                  <a:prstClr val="black"/>
                </a:solidFill>
                <a:cs typeface="Arial" panose="020B0604020202020204" pitchFamily="34" charset="0"/>
              </a:rPr>
              <a:t> 250cm</a:t>
            </a:r>
            <a:r>
              <a:rPr lang="en-US" altLang="en-US" sz="2400" b="1" baseline="30000" dirty="0">
                <a:solidFill>
                  <a:prstClr val="black"/>
                </a:solidFill>
                <a:cs typeface="Arial" panose="020B0604020202020204" pitchFamily="34" charset="0"/>
              </a:rPr>
              <a:t>2</a:t>
            </a:r>
            <a:r>
              <a:rPr lang="en-US" altLang="en-US" sz="2400" b="1" dirty="0">
                <a:solidFill>
                  <a:prstClr val="black"/>
                </a:solidFill>
                <a:cs typeface="Arial" panose="020B0604020202020204" pitchFamily="34" charset="0"/>
              </a:rPr>
              <a:t>. </a:t>
            </a:r>
          </a:p>
        </p:txBody>
      </p:sp>
      <p:sp>
        <p:nvSpPr>
          <p:cNvPr id="9" name="Rectangle 2">
            <a:extLst>
              <a:ext uri="{FF2B5EF4-FFF2-40B4-BE49-F238E27FC236}">
                <a16:creationId xmlns:a16="http://schemas.microsoft.com/office/drawing/2014/main" id="{DC56E68B-97FB-438B-31DF-FD25E8B4879A}"/>
              </a:ext>
            </a:extLst>
          </p:cNvPr>
          <p:cNvSpPr txBox="1">
            <a:spLocks noChangeArrowheads="1"/>
          </p:cNvSpPr>
          <p:nvPr/>
        </p:nvSpPr>
        <p:spPr bwMode="auto">
          <a:xfrm>
            <a:off x="142240" y="4086680"/>
            <a:ext cx="12192000" cy="574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buFontTx/>
              <a:buNone/>
            </a:pPr>
            <a:r>
              <a:rPr lang="en-US" altLang="en-US" sz="2400" b="1" u="sng" kern="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2400" b="1" u="sng" kern="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400" b="1" u="sng" kern="0" dirty="0" err="1">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tập</a:t>
            </a:r>
            <a:r>
              <a:rPr lang="en-US" altLang="en-US" sz="2400" b="1" u="sng" kern="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en-US" altLang="en-US" sz="2400" b="1" kern="0" dirty="0" err="1">
                <a:solidFill>
                  <a:schemeClr val="tx2"/>
                </a:solidFill>
                <a:latin typeface="Arial" panose="020B0604020202020204" pitchFamily="34" charset="0"/>
                <a:cs typeface="Arial" panose="020B0604020202020204" pitchFamily="34" charset="0"/>
              </a:rPr>
              <a:t>Mặt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đường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nhựa</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giao</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thông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chịu</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một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áp</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suất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là</a:t>
            </a:r>
            <a:r>
              <a:rPr lang="en-US" altLang="en-US" sz="2400" b="1" kern="0" dirty="0">
                <a:solidFill>
                  <a:schemeClr val="tx2"/>
                </a:solidFill>
                <a:latin typeface="Arial" panose="020B0604020202020204" pitchFamily="34" charset="0"/>
                <a:cs typeface="Arial" panose="020B0604020202020204" pitchFamily="34" charset="0"/>
              </a:rPr>
              <a:t> 1 500 000 N/m</a:t>
            </a:r>
            <a:r>
              <a:rPr lang="en-US" altLang="en-US" sz="2400" b="1" kern="0" baseline="30000" dirty="0">
                <a:solidFill>
                  <a:schemeClr val="tx2"/>
                </a:solidFill>
                <a:latin typeface="Arial" panose="020B0604020202020204" pitchFamily="34" charset="0"/>
                <a:cs typeface="Arial" panose="020B0604020202020204" pitchFamily="34" charset="0"/>
              </a:rPr>
              <a:t>2</a:t>
            </a:r>
            <a:r>
              <a:rPr lang="en-US" altLang="en-US" sz="2400" b="1" kern="0" baseline="-25000" dirty="0">
                <a:solidFill>
                  <a:schemeClr val="tx2"/>
                </a:solidFill>
                <a:latin typeface="Arial" panose="020B0604020202020204" pitchFamily="34" charset="0"/>
                <a:cs typeface="Arial" panose="020B0604020202020204" pitchFamily="34" charset="0"/>
              </a:rPr>
              <a:t> </a:t>
            </a:r>
            <a:r>
              <a:rPr lang="en-US" altLang="en-US" sz="2400" b="1" kern="0" dirty="0">
                <a:solidFill>
                  <a:schemeClr val="tx2"/>
                </a:solidFill>
                <a:latin typeface="Arial" panose="020B0604020202020204" pitchFamily="34" charset="0"/>
                <a:cs typeface="Arial" panose="020B0604020202020204" pitchFamily="34" charset="0"/>
              </a:rPr>
              <a:t>.</a:t>
            </a:r>
            <a:r>
              <a:rPr lang="en-US" altLang="en-US" sz="2400" b="1" kern="0" dirty="0" err="1">
                <a:solidFill>
                  <a:schemeClr val="tx2"/>
                </a:solidFill>
                <a:latin typeface="Arial" panose="020B0604020202020204" pitchFamily="34" charset="0"/>
                <a:cs typeface="Arial" panose="020B0604020202020204" pitchFamily="34" charset="0"/>
              </a:rPr>
              <a:t>Hỏi</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một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xe</a:t>
            </a:r>
            <a:r>
              <a:rPr lang="en-US" altLang="en-US" sz="2400" b="1" kern="0" dirty="0">
                <a:solidFill>
                  <a:schemeClr val="tx2"/>
                </a:solidFill>
                <a:latin typeface="Arial" panose="020B0604020202020204" pitchFamily="34" charset="0"/>
                <a:cs typeface="Arial" panose="020B0604020202020204" pitchFamily="34" charset="0"/>
              </a:rPr>
              <a:t> ô </a:t>
            </a:r>
            <a:r>
              <a:rPr lang="en-US" altLang="en-US" sz="2400" b="1" kern="0" dirty="0" err="1">
                <a:solidFill>
                  <a:schemeClr val="tx2"/>
                </a:solidFill>
                <a:latin typeface="Arial" panose="020B0604020202020204" pitchFamily="34" charset="0"/>
                <a:cs typeface="Arial" panose="020B0604020202020204" pitchFamily="34" charset="0"/>
              </a:rPr>
              <a:t>tô</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có</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tải</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trọng</a:t>
            </a:r>
            <a:r>
              <a:rPr lang="en-US" altLang="en-US" sz="2400" b="1" kern="0" dirty="0">
                <a:solidFill>
                  <a:schemeClr val="tx2"/>
                </a:solidFill>
                <a:latin typeface="Arial" panose="020B0604020202020204" pitchFamily="34" charset="0"/>
                <a:cs typeface="Arial" panose="020B0604020202020204" pitchFamily="34" charset="0"/>
              </a:rPr>
              <a:t> 20 </a:t>
            </a:r>
            <a:r>
              <a:rPr lang="en-US" altLang="en-US" sz="2400" b="1" kern="0" dirty="0" err="1">
                <a:solidFill>
                  <a:schemeClr val="tx2"/>
                </a:solidFill>
                <a:latin typeface="Arial" panose="020B0604020202020204" pitchFamily="34" charset="0"/>
                <a:cs typeface="Arial" panose="020B0604020202020204" pitchFamily="34" charset="0"/>
              </a:rPr>
              <a:t>tấn</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diện</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tích</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bị</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ép</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của</a:t>
            </a:r>
            <a:r>
              <a:rPr lang="en-US" altLang="en-US" sz="2400" b="1" kern="0" dirty="0">
                <a:solidFill>
                  <a:schemeClr val="tx2"/>
                </a:solidFill>
                <a:latin typeface="Arial" panose="020B0604020202020204" pitchFamily="34" charset="0"/>
                <a:cs typeface="Arial" panose="020B0604020202020204" pitchFamily="34" charset="0"/>
              </a:rPr>
              <a:t> 4 bánh </a:t>
            </a:r>
            <a:r>
              <a:rPr lang="en-US" altLang="en-US" sz="2400" b="1" kern="0" dirty="0" err="1">
                <a:solidFill>
                  <a:schemeClr val="tx2"/>
                </a:solidFill>
                <a:latin typeface="Arial" panose="020B0604020202020204" pitchFamily="34" charset="0"/>
                <a:cs typeface="Arial" panose="020B0604020202020204" pitchFamily="34" charset="0"/>
              </a:rPr>
              <a:t>xe</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lên</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mặt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đường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là</a:t>
            </a:r>
            <a:r>
              <a:rPr lang="en-US" altLang="en-US" sz="2400" b="1" kern="0" dirty="0">
                <a:solidFill>
                  <a:schemeClr val="tx2"/>
                </a:solidFill>
                <a:latin typeface="Arial" panose="020B0604020202020204" pitchFamily="34" charset="0"/>
                <a:cs typeface="Arial" panose="020B0604020202020204" pitchFamily="34" charset="0"/>
              </a:rPr>
              <a:t> 0,5 m</a:t>
            </a:r>
            <a:r>
              <a:rPr lang="en-US" altLang="en-US" sz="2400" b="1" kern="0" baseline="30000" dirty="0">
                <a:solidFill>
                  <a:schemeClr val="tx2"/>
                </a:solidFill>
                <a:latin typeface="Arial" panose="020B0604020202020204" pitchFamily="34" charset="0"/>
                <a:cs typeface="Arial" panose="020B0604020202020204" pitchFamily="34" charset="0"/>
              </a:rPr>
              <a:t>2</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Vì</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lý</a:t>
            </a:r>
            <a:r>
              <a:rPr lang="en-US" altLang="en-US" sz="2400" b="1" kern="0" dirty="0">
                <a:solidFill>
                  <a:schemeClr val="tx2"/>
                </a:solidFill>
                <a:latin typeface="Arial" panose="020B0604020202020204" pitchFamily="34" charset="0"/>
                <a:cs typeface="Arial" panose="020B0604020202020204" pitchFamily="34" charset="0"/>
              </a:rPr>
              <a:t> do </a:t>
            </a:r>
            <a:r>
              <a:rPr lang="en-US" altLang="en-US" sz="2400" b="1" kern="0" dirty="0" err="1">
                <a:solidFill>
                  <a:schemeClr val="tx2"/>
                </a:solidFill>
                <a:latin typeface="Arial" panose="020B0604020202020204" pitchFamily="34" charset="0"/>
                <a:cs typeface="Arial" panose="020B0604020202020204" pitchFamily="34" charset="0"/>
              </a:rPr>
              <a:t>chở</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thêm</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hàng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hóa</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trong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dịp</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tết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nên</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xe</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đã</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chở</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thêm</a:t>
            </a:r>
            <a:r>
              <a:rPr lang="en-US" altLang="en-US" sz="2400" b="1" kern="0" dirty="0">
                <a:solidFill>
                  <a:schemeClr val="tx2"/>
                </a:solidFill>
                <a:latin typeface="Arial" panose="020B0604020202020204" pitchFamily="34" charset="0"/>
                <a:cs typeface="Arial" panose="020B0604020202020204" pitchFamily="34" charset="0"/>
              </a:rPr>
              <a:t> 10 </a:t>
            </a:r>
            <a:r>
              <a:rPr lang="en-US" altLang="en-US" sz="2400" b="1" kern="0" dirty="0" err="1">
                <a:solidFill>
                  <a:schemeClr val="tx2"/>
                </a:solidFill>
                <a:latin typeface="Arial" panose="020B0604020202020204" pitchFamily="34" charset="0"/>
                <a:cs typeface="Arial" panose="020B0604020202020204" pitchFamily="34" charset="0"/>
              </a:rPr>
              <a:t>tấn</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hàng</a:t>
            </a:r>
            <a:r>
              <a:rPr lang="en-US" altLang="en-US" sz="2400" b="1" kern="0" dirty="0">
                <a:solidFill>
                  <a:schemeClr val="tx2"/>
                </a:solidFill>
                <a:latin typeface="Arial" panose="020B0604020202020204" pitchFamily="34" charset="0"/>
                <a:cs typeface="Arial" panose="020B0604020202020204" pitchFamily="34" charset="0"/>
              </a:rPr>
              <a:t>. </a:t>
            </a:r>
          </a:p>
          <a:p>
            <a:pPr marL="609600" indent="-609600" eaLnBrk="1" hangingPunct="1">
              <a:lnSpc>
                <a:spcPct val="90000"/>
              </a:lnSpc>
              <a:buFontTx/>
              <a:buNone/>
            </a:pPr>
            <a:r>
              <a:rPr lang="en-US" altLang="en-US" sz="2400" b="1" kern="0" dirty="0">
                <a:solidFill>
                  <a:schemeClr val="tx2"/>
                </a:solidFill>
                <a:latin typeface="Arial" panose="020B0604020202020204" pitchFamily="34" charset="0"/>
                <a:cs typeface="Arial" panose="020B0604020202020204" pitchFamily="34" charset="0"/>
              </a:rPr>
              <a:t>a)</a:t>
            </a:r>
            <a:r>
              <a:rPr lang="en-US" altLang="en-US" sz="2400" b="1" kern="0" dirty="0" err="1">
                <a:solidFill>
                  <a:schemeClr val="tx2"/>
                </a:solidFill>
                <a:latin typeface="Arial" panose="020B0604020202020204" pitchFamily="34" charset="0"/>
                <a:cs typeface="Arial" panose="020B0604020202020204" pitchFamily="34" charset="0"/>
              </a:rPr>
              <a:t>Tìm</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áp</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suất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của</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xe</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khi</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chưa</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chở</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thêm</a:t>
            </a:r>
            <a:r>
              <a:rPr lang="en-US" altLang="en-US" sz="2400" b="1" kern="0" dirty="0">
                <a:solidFill>
                  <a:schemeClr val="tx2"/>
                </a:solidFill>
                <a:latin typeface="Arial" panose="020B0604020202020204" pitchFamily="34" charset="0"/>
                <a:cs typeface="Arial" panose="020B0604020202020204" pitchFamily="34" charset="0"/>
              </a:rPr>
              <a:t> hang        </a:t>
            </a:r>
          </a:p>
          <a:p>
            <a:pPr marL="609600" indent="-609600" eaLnBrk="1" hangingPunct="1">
              <a:lnSpc>
                <a:spcPct val="90000"/>
              </a:lnSpc>
              <a:buFontTx/>
              <a:buNone/>
            </a:pPr>
            <a:r>
              <a:rPr lang="en-US" altLang="en-US" sz="2400" b="1" kern="0" dirty="0">
                <a:solidFill>
                  <a:schemeClr val="tx2"/>
                </a:solidFill>
                <a:latin typeface="Arial" panose="020B0604020202020204" pitchFamily="34" charset="0"/>
                <a:cs typeface="Arial" panose="020B0604020202020204" pitchFamily="34" charset="0"/>
              </a:rPr>
              <a:t>b)</a:t>
            </a:r>
            <a:r>
              <a:rPr lang="en-US" altLang="en-US" sz="2400" b="1" kern="0" dirty="0" err="1">
                <a:solidFill>
                  <a:schemeClr val="tx2"/>
                </a:solidFill>
                <a:latin typeface="Arial" panose="020B0604020202020204" pitchFamily="34" charset="0"/>
                <a:cs typeface="Arial" panose="020B0604020202020204" pitchFamily="34" charset="0"/>
              </a:rPr>
              <a:t>Tìm</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áp</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suất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của</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xe</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khi</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chở</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thêm</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hàng</a:t>
            </a:r>
            <a:r>
              <a:rPr lang="en-US" altLang="en-US" sz="2400" b="1" kern="0" dirty="0">
                <a:solidFill>
                  <a:schemeClr val="tx2"/>
                </a:solidFill>
                <a:latin typeface="Arial" panose="020B0604020202020204" pitchFamily="34" charset="0"/>
                <a:cs typeface="Arial" panose="020B0604020202020204" pitchFamily="34" charset="0"/>
              </a:rPr>
              <a:t>.</a:t>
            </a:r>
          </a:p>
          <a:p>
            <a:pPr marL="609600" indent="-609600" eaLnBrk="1" hangingPunct="1">
              <a:lnSpc>
                <a:spcPct val="90000"/>
              </a:lnSpc>
              <a:buFontTx/>
              <a:buNone/>
            </a:pPr>
            <a:r>
              <a:rPr lang="en-US" altLang="en-US" sz="2400" b="1" kern="0" dirty="0">
                <a:solidFill>
                  <a:schemeClr val="tx2"/>
                </a:solidFill>
                <a:latin typeface="Arial" panose="020B0604020202020204" pitchFamily="34" charset="0"/>
                <a:cs typeface="Arial" panose="020B0604020202020204" pitchFamily="34" charset="0"/>
              </a:rPr>
              <a:t>c)</a:t>
            </a:r>
            <a:r>
              <a:rPr lang="en-US" altLang="en-US" sz="2400" b="1" kern="0" dirty="0" err="1">
                <a:solidFill>
                  <a:schemeClr val="tx2"/>
                </a:solidFill>
                <a:latin typeface="Arial" panose="020B0604020202020204" pitchFamily="34" charset="0"/>
                <a:cs typeface="Arial" panose="020B0604020202020204" pitchFamily="34" charset="0"/>
              </a:rPr>
              <a:t>Trường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hợp</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nào</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thì</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mặt</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đường</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sẽ</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bị</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lún</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vì</a:t>
            </a:r>
            <a:r>
              <a:rPr lang="en-US" altLang="en-US" sz="2400" b="1" kern="0" dirty="0">
                <a:solidFill>
                  <a:schemeClr val="tx2"/>
                </a:solidFill>
                <a:latin typeface="Arial" panose="020B0604020202020204" pitchFamily="34" charset="0"/>
                <a:cs typeface="Arial" panose="020B0604020202020204" pitchFamily="34" charset="0"/>
              </a:rPr>
              <a:t> </a:t>
            </a:r>
            <a:r>
              <a:rPr lang="en-US" altLang="en-US" sz="2400" b="1" kern="0" dirty="0" err="1">
                <a:solidFill>
                  <a:schemeClr val="tx2"/>
                </a:solidFill>
                <a:latin typeface="Arial" panose="020B0604020202020204" pitchFamily="34" charset="0"/>
                <a:cs typeface="Arial" panose="020B0604020202020204" pitchFamily="34" charset="0"/>
              </a:rPr>
              <a:t>sao</a:t>
            </a:r>
            <a:r>
              <a:rPr lang="en-US" altLang="en-US" sz="2400" b="1" kern="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7475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blinds(horizontal)">
                                      <p:cBhvr>
                                        <p:cTn id="11" dur="500"/>
                                        <p:tgtEl>
                                          <p:spTgt spid="9">
                                            <p:txEl>
                                              <p:pRg st="2" end="2"/>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animEffect transition="in" filter="blinds(horizontal)">
                                      <p:cBhvr>
                                        <p:cTn id="15"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4">
            <a:extLst>
              <a:ext uri="{FF2B5EF4-FFF2-40B4-BE49-F238E27FC236}">
                <a16:creationId xmlns:a16="http://schemas.microsoft.com/office/drawing/2014/main" id="{4F3CB949-0A26-6255-D6AE-7B84AC49322F}"/>
              </a:ext>
            </a:extLst>
          </p:cNvPr>
          <p:cNvSpPr txBox="1">
            <a:spLocks noChangeArrowheads="1"/>
          </p:cNvSpPr>
          <p:nvPr/>
        </p:nvSpPr>
        <p:spPr bwMode="auto">
          <a:xfrm>
            <a:off x="304802" y="2667001"/>
            <a:ext cx="5791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Bài</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a:t>
            </a: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tập</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1: </a:t>
            </a:r>
            <a:r>
              <a:rPr lang="en-US" altLang="en-US" sz="3600" b="1" dirty="0" err="1">
                <a:solidFill>
                  <a:prstClr val="black"/>
                </a:solidFill>
                <a:cs typeface="Arial" panose="020B0604020202020204" pitchFamily="34" charset="0"/>
              </a:rPr>
              <a:t>Một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tăng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có</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trọng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lượng</a:t>
            </a:r>
            <a:r>
              <a:rPr lang="en-US" altLang="en-US" sz="3600" b="1" dirty="0">
                <a:solidFill>
                  <a:prstClr val="black"/>
                </a:solidFill>
                <a:cs typeface="Arial" panose="020B0604020202020204" pitchFamily="34" charset="0"/>
              </a:rPr>
              <a:t> 340 000N. </a:t>
            </a:r>
            <a:r>
              <a:rPr lang="en-US" altLang="en-US" sz="3600" b="1" dirty="0" err="1">
                <a:solidFill>
                  <a:prstClr val="black"/>
                </a:solidFill>
                <a:cs typeface="Arial" panose="020B0604020202020204" pitchFamily="34" charset="0"/>
              </a:rPr>
              <a:t>Tính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áp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suất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của</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tăng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lên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mặt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đường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nằm</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ngang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biết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rằng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diện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tích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tiếp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xúc</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của</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các</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bản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xích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với</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là</a:t>
            </a:r>
            <a:r>
              <a:rPr lang="en-US" altLang="en-US" sz="3600" b="1" dirty="0">
                <a:solidFill>
                  <a:prstClr val="black"/>
                </a:solidFill>
                <a:cs typeface="Arial" panose="020B0604020202020204" pitchFamily="34" charset="0"/>
              </a:rPr>
              <a:t> 1,5m</a:t>
            </a:r>
            <a:r>
              <a:rPr lang="en-US" altLang="en-US" sz="3600" b="1" baseline="30000" dirty="0">
                <a:solidFill>
                  <a:prstClr val="black"/>
                </a:solidFill>
                <a:cs typeface="Arial" panose="020B0604020202020204" pitchFamily="34" charset="0"/>
              </a:rPr>
              <a:t>2</a:t>
            </a:r>
            <a:r>
              <a:rPr lang="en-US" altLang="en-US" sz="3600" b="1" dirty="0">
                <a:solidFill>
                  <a:prstClr val="black"/>
                </a:solidFill>
                <a:cs typeface="Arial" panose="020B0604020202020204" pitchFamily="34" charset="0"/>
              </a:rPr>
              <a:t> .</a:t>
            </a:r>
          </a:p>
        </p:txBody>
      </p:sp>
      <p:sp>
        <p:nvSpPr>
          <p:cNvPr id="17411" name="Line 5">
            <a:extLst>
              <a:ext uri="{FF2B5EF4-FFF2-40B4-BE49-F238E27FC236}">
                <a16:creationId xmlns:a16="http://schemas.microsoft.com/office/drawing/2014/main" id="{0CF7EBB4-0EFD-F594-217E-11E6930CC781}"/>
              </a:ext>
            </a:extLst>
          </p:cNvPr>
          <p:cNvSpPr>
            <a:spLocks noChangeShapeType="1"/>
          </p:cNvSpPr>
          <p:nvPr/>
        </p:nvSpPr>
        <p:spPr bwMode="auto">
          <a:xfrm>
            <a:off x="6096000" y="2743200"/>
            <a:ext cx="0" cy="4114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prstClr val="black"/>
              </a:solidFill>
              <a:latin typeface="Calibri" panose="020F0502020204030204" pitchFamily="34" charset="0"/>
              <a:cs typeface="Arial" panose="020B0604020202020204" pitchFamily="34" charset="0"/>
            </a:endParaRPr>
          </a:p>
        </p:txBody>
      </p:sp>
      <p:sp>
        <p:nvSpPr>
          <p:cNvPr id="17412" name="Text Box 6">
            <a:extLst>
              <a:ext uri="{FF2B5EF4-FFF2-40B4-BE49-F238E27FC236}">
                <a16:creationId xmlns:a16="http://schemas.microsoft.com/office/drawing/2014/main" id="{492141B9-0D1D-D55D-EC47-5FB1F6A0EDBA}"/>
              </a:ext>
            </a:extLst>
          </p:cNvPr>
          <p:cNvSpPr txBox="1">
            <a:spLocks noChangeArrowheads="1"/>
          </p:cNvSpPr>
          <p:nvPr/>
        </p:nvSpPr>
        <p:spPr bwMode="auto">
          <a:xfrm>
            <a:off x="396239" y="1574801"/>
            <a:ext cx="4897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4800" b="1" u="sng" dirty="0" err="1">
                <a:solidFill>
                  <a:srgbClr val="FF0000"/>
                </a:solidFill>
                <a:cs typeface="Arial" panose="020B0604020202020204" pitchFamily="34" charset="0"/>
              </a:rPr>
              <a:t>Nhóm</a:t>
            </a:r>
            <a:r>
              <a:rPr lang="en-US" altLang="en-US" sz="4800" b="1" u="sng" dirty="0">
                <a:solidFill>
                  <a:srgbClr val="FF0000"/>
                </a:solidFill>
                <a:cs typeface="Arial" panose="020B0604020202020204" pitchFamily="34" charset="0"/>
              </a:rPr>
              <a:t> 1 - 2 -3- 4</a:t>
            </a:r>
          </a:p>
        </p:txBody>
      </p:sp>
      <p:sp>
        <p:nvSpPr>
          <p:cNvPr id="17413" name="Text Box 7">
            <a:extLst>
              <a:ext uri="{FF2B5EF4-FFF2-40B4-BE49-F238E27FC236}">
                <a16:creationId xmlns:a16="http://schemas.microsoft.com/office/drawing/2014/main" id="{E846A691-AC92-38F1-6787-4702AC60C58D}"/>
              </a:ext>
            </a:extLst>
          </p:cNvPr>
          <p:cNvSpPr txBox="1">
            <a:spLocks noChangeArrowheads="1"/>
          </p:cNvSpPr>
          <p:nvPr/>
        </p:nvSpPr>
        <p:spPr bwMode="auto">
          <a:xfrm>
            <a:off x="6522719" y="1565701"/>
            <a:ext cx="48971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fontAlgn="base">
              <a:spcBef>
                <a:spcPct val="50000"/>
              </a:spcBef>
              <a:spcAft>
                <a:spcPct val="0"/>
              </a:spcAft>
            </a:pPr>
            <a:r>
              <a:rPr lang="en-US" altLang="en-US" sz="4800" b="1" u="sng" dirty="0" err="1">
                <a:solidFill>
                  <a:srgbClr val="FF0000"/>
                </a:solidFill>
                <a:cs typeface="Arial" panose="020B0604020202020204" pitchFamily="34" charset="0"/>
              </a:rPr>
              <a:t>Nhóm</a:t>
            </a:r>
            <a:r>
              <a:rPr lang="en-US" altLang="en-US" sz="4800" b="1" u="sng" dirty="0">
                <a:solidFill>
                  <a:srgbClr val="FF0000"/>
                </a:solidFill>
                <a:cs typeface="Arial" panose="020B0604020202020204" pitchFamily="34" charset="0"/>
              </a:rPr>
              <a:t> 5 - 6 - 7- 8</a:t>
            </a:r>
          </a:p>
        </p:txBody>
      </p:sp>
      <p:sp>
        <p:nvSpPr>
          <p:cNvPr id="17414" name="Text Box 8">
            <a:extLst>
              <a:ext uri="{FF2B5EF4-FFF2-40B4-BE49-F238E27FC236}">
                <a16:creationId xmlns:a16="http://schemas.microsoft.com/office/drawing/2014/main" id="{867D3A85-8970-1127-2891-48A5262238E7}"/>
              </a:ext>
            </a:extLst>
          </p:cNvPr>
          <p:cNvSpPr txBox="1">
            <a:spLocks noChangeArrowheads="1"/>
          </p:cNvSpPr>
          <p:nvPr/>
        </p:nvSpPr>
        <p:spPr bwMode="auto">
          <a:xfrm>
            <a:off x="6172200" y="2743201"/>
            <a:ext cx="57912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fontAlgn="base">
              <a:spcBef>
                <a:spcPct val="50000"/>
              </a:spcBef>
              <a:spcAft>
                <a:spcPct val="0"/>
              </a:spcAft>
            </a:pP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Bài</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a:t>
            </a:r>
            <a:r>
              <a:rPr lang="en-US" altLang="en-US" sz="3600" b="1" u="sng" dirty="0" err="1">
                <a:solidFill>
                  <a:srgbClr val="0000FF"/>
                </a:solidFill>
                <a:effectLst>
                  <a:outerShdw blurRad="38100" dist="38100" dir="2700000" algn="tl">
                    <a:srgbClr val="000000">
                      <a:alpha val="43137"/>
                    </a:srgbClr>
                  </a:outerShdw>
                </a:effectLst>
                <a:cs typeface="Arial" panose="020B0604020202020204" pitchFamily="34" charset="0"/>
              </a:rPr>
              <a:t>tập</a:t>
            </a:r>
            <a:r>
              <a:rPr lang="en-US" altLang="en-US" sz="3600" b="1" u="sng" dirty="0">
                <a:solidFill>
                  <a:srgbClr val="0000FF"/>
                </a:solidFill>
                <a:effectLst>
                  <a:outerShdw blurRad="38100" dist="38100" dir="2700000" algn="tl">
                    <a:srgbClr val="000000">
                      <a:alpha val="43137"/>
                    </a:srgbClr>
                  </a:outerShdw>
                </a:effectLst>
                <a:cs typeface="Arial" panose="020B0604020202020204" pitchFamily="34" charset="0"/>
              </a:rPr>
              <a:t> 2: </a:t>
            </a:r>
            <a:r>
              <a:rPr lang="en-US" altLang="en-US" sz="3600" b="1" dirty="0" err="1">
                <a:solidFill>
                  <a:prstClr val="black"/>
                </a:solidFill>
                <a:cs typeface="Arial" panose="020B0604020202020204" pitchFamily="34" charset="0"/>
              </a:rPr>
              <a:t>Một</a:t>
            </a:r>
            <a:r>
              <a:rPr lang="en-US" altLang="en-US" sz="3600" b="1" dirty="0">
                <a:solidFill>
                  <a:prstClr val="black"/>
                </a:solidFill>
                <a:cs typeface="Arial" panose="020B0604020202020204" pitchFamily="34" charset="0"/>
              </a:rPr>
              <a:t> ô </a:t>
            </a:r>
            <a:r>
              <a:rPr lang="en-US" altLang="en-US" sz="3600" b="1" dirty="0" err="1">
                <a:solidFill>
                  <a:prstClr val="black"/>
                </a:solidFill>
                <a:cs typeface="Arial" panose="020B0604020202020204" pitchFamily="34" charset="0"/>
              </a:rPr>
              <a:t>tô</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có</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trọng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lượng</a:t>
            </a:r>
            <a:r>
              <a:rPr lang="en-US" altLang="en-US" sz="3600" b="1" dirty="0">
                <a:solidFill>
                  <a:prstClr val="black"/>
                </a:solidFill>
                <a:cs typeface="Arial" panose="020B0604020202020204" pitchFamily="34" charset="0"/>
              </a:rPr>
              <a:t> 20 000N. </a:t>
            </a:r>
            <a:r>
              <a:rPr lang="en-US" altLang="en-US" sz="3600" b="1" dirty="0" err="1">
                <a:solidFill>
                  <a:prstClr val="black"/>
                </a:solidFill>
                <a:cs typeface="Arial" panose="020B0604020202020204" pitchFamily="34" charset="0"/>
              </a:rPr>
              <a:t>Tính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áp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suất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của</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ô </a:t>
            </a:r>
            <a:r>
              <a:rPr lang="en-US" altLang="en-US" sz="3600" b="1" dirty="0" err="1">
                <a:solidFill>
                  <a:prstClr val="black"/>
                </a:solidFill>
                <a:cs typeface="Arial" panose="020B0604020202020204" pitchFamily="34" charset="0"/>
              </a:rPr>
              <a:t>tô</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lên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mặt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đường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nằm</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ngang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biết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rằng</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diện</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tích</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các</a:t>
            </a:r>
            <a:r>
              <a:rPr lang="en-US" altLang="en-US" sz="3600" b="1" dirty="0">
                <a:solidFill>
                  <a:prstClr val="black"/>
                </a:solidFill>
                <a:cs typeface="Arial" panose="020B0604020202020204" pitchFamily="34" charset="0"/>
              </a:rPr>
              <a:t> bánh </a:t>
            </a:r>
            <a:r>
              <a:rPr lang="en-US" altLang="en-US" sz="3600" b="1" dirty="0" err="1">
                <a:solidFill>
                  <a:prstClr val="black"/>
                </a:solidFill>
                <a:cs typeface="Arial" panose="020B0604020202020204" pitchFamily="34" charset="0"/>
              </a:rPr>
              <a:t>xe</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tiếp</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xúc</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với</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đất</a:t>
            </a:r>
            <a:r>
              <a:rPr lang="en-US" altLang="en-US" sz="3600" b="1" dirty="0">
                <a:solidFill>
                  <a:prstClr val="black"/>
                </a:solidFill>
                <a:cs typeface="Arial" panose="020B0604020202020204" pitchFamily="34" charset="0"/>
              </a:rPr>
              <a:t> </a:t>
            </a:r>
            <a:r>
              <a:rPr lang="en-US" altLang="en-US" sz="3600" b="1" dirty="0" err="1">
                <a:solidFill>
                  <a:prstClr val="black"/>
                </a:solidFill>
                <a:cs typeface="Arial" panose="020B0604020202020204" pitchFamily="34" charset="0"/>
              </a:rPr>
              <a:t>là</a:t>
            </a:r>
            <a:r>
              <a:rPr lang="en-US" altLang="en-US" sz="3600" b="1" dirty="0">
                <a:solidFill>
                  <a:prstClr val="black"/>
                </a:solidFill>
                <a:cs typeface="Arial" panose="020B0604020202020204" pitchFamily="34" charset="0"/>
              </a:rPr>
              <a:t> 250cm</a:t>
            </a:r>
            <a:r>
              <a:rPr lang="en-US" altLang="en-US" sz="3600" b="1" baseline="30000" dirty="0">
                <a:solidFill>
                  <a:prstClr val="black"/>
                </a:solidFill>
                <a:cs typeface="Arial" panose="020B0604020202020204" pitchFamily="34" charset="0"/>
              </a:rPr>
              <a:t>2</a:t>
            </a:r>
            <a:r>
              <a:rPr lang="en-US" altLang="en-US" sz="3600" b="1" dirty="0">
                <a:solidFill>
                  <a:prstClr val="black"/>
                </a:solidFill>
                <a:cs typeface="Arial" panose="020B0604020202020204" pitchFamily="34" charset="0"/>
              </a:rPr>
              <a:t>. </a:t>
            </a:r>
          </a:p>
        </p:txBody>
      </p:sp>
      <p:sp>
        <p:nvSpPr>
          <p:cNvPr id="8" name="Rounded Rectangle 7">
            <a:extLst>
              <a:ext uri="{FF2B5EF4-FFF2-40B4-BE49-F238E27FC236}">
                <a16:creationId xmlns:a16="http://schemas.microsoft.com/office/drawing/2014/main" id="{981620C1-B70E-7C8D-4EF2-1B8B85821211}"/>
              </a:ext>
            </a:extLst>
          </p:cNvPr>
          <p:cNvSpPr/>
          <p:nvPr/>
        </p:nvSpPr>
        <p:spPr>
          <a:xfrm>
            <a:off x="3733800" y="228600"/>
            <a:ext cx="57912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prstClr val="white"/>
                </a:solidFill>
                <a:latin typeface="Times New Roman" pitchFamily="18" charset="0"/>
                <a:cs typeface="Times New Roman" pitchFamily="18" charset="0"/>
              </a:rPr>
              <a:t>HOẠT ĐỘNG NHÓM</a:t>
            </a:r>
          </a:p>
        </p:txBody>
      </p:sp>
      <p:pic>
        <p:nvPicPr>
          <p:cNvPr id="17417" name="Picture 1" descr="C:\Users\My PC\Desktop\image46.png">
            <a:extLst>
              <a:ext uri="{FF2B5EF4-FFF2-40B4-BE49-F238E27FC236}">
                <a16:creationId xmlns:a16="http://schemas.microsoft.com/office/drawing/2014/main" id="{04DD75B5-FB7B-8BD1-21F1-2F97D5641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320" y="0"/>
            <a:ext cx="301498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F44016BF-1D83-E8C9-C05B-4CD57301D2F9}"/>
              </a:ext>
            </a:extLst>
          </p:cNvPr>
          <p:cNvSpPr txBox="1">
            <a:spLocks noChangeArrowheads="1"/>
          </p:cNvSpPr>
          <p:nvPr/>
        </p:nvSpPr>
        <p:spPr bwMode="auto">
          <a:xfrm>
            <a:off x="1828800" y="-28575"/>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dirty="0" err="1">
                <a:solidFill>
                  <a:srgbClr val="FF0000"/>
                </a:solidFill>
              </a:rPr>
              <a:t>Nhóm</a:t>
            </a:r>
            <a:r>
              <a:rPr lang="en-US" altLang="en-US" sz="2800" b="1" u="sng" dirty="0">
                <a:solidFill>
                  <a:srgbClr val="FF0000"/>
                </a:solidFill>
              </a:rPr>
              <a:t> 1 - 2- 3 - 4</a:t>
            </a:r>
          </a:p>
        </p:txBody>
      </p:sp>
      <p:sp>
        <p:nvSpPr>
          <p:cNvPr id="28675" name="Text Box 5">
            <a:extLst>
              <a:ext uri="{FF2B5EF4-FFF2-40B4-BE49-F238E27FC236}">
                <a16:creationId xmlns:a16="http://schemas.microsoft.com/office/drawing/2014/main" id="{7589D527-F41E-FD9B-DA86-278636059A63}"/>
              </a:ext>
            </a:extLst>
          </p:cNvPr>
          <p:cNvSpPr txBox="1">
            <a:spLocks noChangeArrowheads="1"/>
          </p:cNvSpPr>
          <p:nvPr/>
        </p:nvSpPr>
        <p:spPr bwMode="auto">
          <a:xfrm>
            <a:off x="6319838" y="-9525"/>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dirty="0" err="1">
                <a:solidFill>
                  <a:srgbClr val="FF0000"/>
                </a:solidFill>
              </a:rPr>
              <a:t>Nhóm</a:t>
            </a:r>
            <a:r>
              <a:rPr lang="en-US" altLang="en-US" sz="2800" b="1" u="sng" dirty="0">
                <a:solidFill>
                  <a:srgbClr val="FF0000"/>
                </a:solidFill>
              </a:rPr>
              <a:t> 5 - 6 -7 - 8</a:t>
            </a:r>
          </a:p>
        </p:txBody>
      </p:sp>
      <p:sp>
        <p:nvSpPr>
          <p:cNvPr id="28676" name="Line 6">
            <a:extLst>
              <a:ext uri="{FF2B5EF4-FFF2-40B4-BE49-F238E27FC236}">
                <a16:creationId xmlns:a16="http://schemas.microsoft.com/office/drawing/2014/main" id="{620756D6-4BCC-3C6D-A614-3DC9BA798CF0}"/>
              </a:ext>
            </a:extLst>
          </p:cNvPr>
          <p:cNvSpPr>
            <a:spLocks noChangeShapeType="1"/>
          </p:cNvSpPr>
          <p:nvPr/>
        </p:nvSpPr>
        <p:spPr bwMode="auto">
          <a:xfrm>
            <a:off x="6096000" y="0"/>
            <a:ext cx="0" cy="68580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1" name="Text Box 7">
            <a:extLst>
              <a:ext uri="{FF2B5EF4-FFF2-40B4-BE49-F238E27FC236}">
                <a16:creationId xmlns:a16="http://schemas.microsoft.com/office/drawing/2014/main" id="{7DC6716C-CC9D-DCED-CDEF-CAA52077473A}"/>
              </a:ext>
            </a:extLst>
          </p:cNvPr>
          <p:cNvSpPr txBox="1">
            <a:spLocks noChangeArrowheads="1"/>
          </p:cNvSpPr>
          <p:nvPr/>
        </p:nvSpPr>
        <p:spPr bwMode="auto">
          <a:xfrm>
            <a:off x="782320" y="609601"/>
            <a:ext cx="500888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u="sng" dirty="0" err="1">
                <a:solidFill>
                  <a:srgbClr val="0000FF"/>
                </a:solidFill>
                <a:sym typeface="Wingdings 2" panose="05020102010507070707" pitchFamily="18" charset="2"/>
              </a:rPr>
              <a:t>Tóm</a:t>
            </a:r>
            <a:r>
              <a:rPr lang="en-US" altLang="en-US" sz="2800" b="1" u="sng" dirty="0">
                <a:solidFill>
                  <a:srgbClr val="0000FF"/>
                </a:solidFill>
                <a:sym typeface="Wingdings 2" panose="05020102010507070707" pitchFamily="18" charset="2"/>
              </a:rPr>
              <a:t> </a:t>
            </a:r>
            <a:r>
              <a:rPr lang="en-US" altLang="en-US" sz="2800" b="1" u="sng" dirty="0" err="1">
                <a:solidFill>
                  <a:srgbClr val="0000FF"/>
                </a:solidFill>
                <a:sym typeface="Wingdings 2" panose="05020102010507070707" pitchFamily="18" charset="2"/>
              </a:rPr>
              <a:t>tắt</a:t>
            </a:r>
            <a:endParaRPr lang="en-US" altLang="en-US" sz="2800" b="1" u="sng" dirty="0">
              <a:solidFill>
                <a:srgbClr val="0000FF"/>
              </a:solidFill>
              <a:sym typeface="Wingdings 2" panose="05020102010507070707" pitchFamily="18" charset="2"/>
            </a:endParaRPr>
          </a:p>
          <a:p>
            <a:pPr fontAlgn="base">
              <a:spcBef>
                <a:spcPct val="50000"/>
              </a:spcBef>
              <a:spcAft>
                <a:spcPct val="0"/>
              </a:spcAft>
              <a:buNone/>
            </a:pPr>
            <a:r>
              <a:rPr lang="en-US" altLang="en-US" sz="2800" dirty="0" err="1">
                <a:solidFill>
                  <a:srgbClr val="0000FF"/>
                </a:solidFill>
                <a:sym typeface="Wingdings 2" panose="05020102010507070707" pitchFamily="18" charset="2"/>
              </a:rPr>
              <a:t>F</a:t>
            </a:r>
            <a:r>
              <a:rPr lang="en-US" altLang="en-US" sz="2800" baseline="-25000" dirty="0" err="1">
                <a:solidFill>
                  <a:srgbClr val="0000FF"/>
                </a:solidFill>
                <a:sym typeface="Wingdings 2" panose="05020102010507070707" pitchFamily="18" charset="2"/>
              </a:rPr>
              <a:t>xt</a:t>
            </a:r>
            <a:r>
              <a:rPr lang="en-US" altLang="en-US" sz="2800" baseline="-25000" dirty="0">
                <a:solidFill>
                  <a:srgbClr val="0000FF"/>
                </a:solidFill>
                <a:sym typeface="Wingdings 2" panose="05020102010507070707" pitchFamily="18" charset="2"/>
              </a:rPr>
              <a:t> </a:t>
            </a:r>
            <a:r>
              <a:rPr lang="en-US" altLang="en-US" sz="2800" dirty="0">
                <a:solidFill>
                  <a:srgbClr val="0000FF"/>
                </a:solidFill>
                <a:sym typeface="Wingdings 2" panose="05020102010507070707" pitchFamily="18" charset="2"/>
              </a:rPr>
              <a:t> = </a:t>
            </a: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xt</a:t>
            </a:r>
            <a:r>
              <a:rPr lang="en-US" altLang="en-US" sz="2800" b="1" baseline="-25000" dirty="0">
                <a:solidFill>
                  <a:srgbClr val="0000FF"/>
                </a:solidFill>
                <a:sym typeface="Wingdings 2" panose="05020102010507070707" pitchFamily="18" charset="2"/>
              </a:rPr>
              <a:t> </a:t>
            </a:r>
            <a:r>
              <a:rPr lang="en-US" altLang="en-US" sz="2800" b="1" dirty="0">
                <a:solidFill>
                  <a:srgbClr val="0000FF"/>
                </a:solidFill>
                <a:sym typeface="Wingdings 2" panose="05020102010507070707" pitchFamily="18" charset="2"/>
              </a:rPr>
              <a:t>= 340 000N</a:t>
            </a:r>
          </a:p>
          <a:p>
            <a:pPr fontAlgn="base">
              <a:spcBef>
                <a:spcPct val="50000"/>
              </a:spcBef>
              <a:spcAft>
                <a:spcPct val="0"/>
              </a:spcAft>
              <a:buNone/>
            </a:pPr>
            <a:r>
              <a:rPr lang="en-US" altLang="en-US" sz="2800" b="1" dirty="0" err="1">
                <a:solidFill>
                  <a:srgbClr val="0000FF"/>
                </a:solidFill>
                <a:sym typeface="Wingdings 2" panose="05020102010507070707" pitchFamily="18" charset="2"/>
              </a:rPr>
              <a:t>S</a:t>
            </a:r>
            <a:r>
              <a:rPr lang="en-US" altLang="en-US" sz="2800" b="1" baseline="-25000" dirty="0" err="1">
                <a:solidFill>
                  <a:srgbClr val="0000FF"/>
                </a:solidFill>
                <a:sym typeface="Wingdings 2" panose="05020102010507070707" pitchFamily="18" charset="2"/>
              </a:rPr>
              <a:t>xt</a:t>
            </a:r>
            <a:r>
              <a:rPr lang="en-US" altLang="en-US" sz="2800" b="1" dirty="0">
                <a:solidFill>
                  <a:srgbClr val="0000FF"/>
                </a:solidFill>
                <a:sym typeface="Wingdings 2" panose="05020102010507070707" pitchFamily="18" charset="2"/>
              </a:rPr>
              <a:t> = 1,5m</a:t>
            </a:r>
            <a:r>
              <a:rPr lang="en-US" altLang="en-US" sz="2800" b="1" baseline="30000" dirty="0">
                <a:solidFill>
                  <a:srgbClr val="0000FF"/>
                </a:solidFill>
                <a:sym typeface="Wingdings 2" panose="05020102010507070707" pitchFamily="18" charset="2"/>
              </a:rPr>
              <a:t>2</a:t>
            </a:r>
            <a:endParaRPr lang="en-US" altLang="en-US" sz="2800" b="1" dirty="0">
              <a:solidFill>
                <a:srgbClr val="0000FF"/>
              </a:solidFill>
              <a:sym typeface="Wingdings 2" panose="05020102010507070707" pitchFamily="18" charset="2"/>
            </a:endParaRPr>
          </a:p>
          <a:p>
            <a:pPr fontAlgn="base">
              <a:spcBef>
                <a:spcPct val="50000"/>
              </a:spcBef>
              <a:spcAft>
                <a:spcPct val="0"/>
              </a:spcAft>
              <a:buNone/>
            </a:pP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xt</a:t>
            </a:r>
            <a:r>
              <a:rPr lang="en-US" altLang="en-US" sz="2800" b="1" baseline="-25000" dirty="0">
                <a:solidFill>
                  <a:srgbClr val="0000FF"/>
                </a:solidFill>
                <a:sym typeface="Wingdings 2" panose="05020102010507070707" pitchFamily="18" charset="2"/>
              </a:rPr>
              <a:t> </a:t>
            </a:r>
            <a:r>
              <a:rPr lang="en-US" altLang="en-US" sz="2800" b="1" dirty="0">
                <a:solidFill>
                  <a:srgbClr val="0000FF"/>
                </a:solidFill>
                <a:sym typeface="Wingdings 2" panose="05020102010507070707" pitchFamily="18" charset="2"/>
              </a:rPr>
              <a:t>= ? </a:t>
            </a:r>
          </a:p>
        </p:txBody>
      </p:sp>
      <p:sp>
        <p:nvSpPr>
          <p:cNvPr id="31752" name="Text Box 8">
            <a:extLst>
              <a:ext uri="{FF2B5EF4-FFF2-40B4-BE49-F238E27FC236}">
                <a16:creationId xmlns:a16="http://schemas.microsoft.com/office/drawing/2014/main" id="{CEFC0421-1EFF-F53A-9B9F-AA8F207405EE}"/>
              </a:ext>
            </a:extLst>
          </p:cNvPr>
          <p:cNvSpPr txBox="1">
            <a:spLocks noChangeArrowheads="1"/>
          </p:cNvSpPr>
          <p:nvPr/>
        </p:nvSpPr>
        <p:spPr bwMode="auto">
          <a:xfrm>
            <a:off x="6228080" y="643731"/>
            <a:ext cx="46482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u="sng" dirty="0" err="1">
                <a:solidFill>
                  <a:srgbClr val="0000FF"/>
                </a:solidFill>
                <a:sym typeface="Wingdings 2" panose="05020102010507070707" pitchFamily="18" charset="2"/>
              </a:rPr>
              <a:t>Tóm</a:t>
            </a:r>
            <a:r>
              <a:rPr lang="en-US" altLang="en-US" sz="2800" b="1" u="sng" dirty="0">
                <a:solidFill>
                  <a:srgbClr val="0000FF"/>
                </a:solidFill>
                <a:sym typeface="Wingdings 2" panose="05020102010507070707" pitchFamily="18" charset="2"/>
              </a:rPr>
              <a:t> </a:t>
            </a:r>
            <a:r>
              <a:rPr lang="en-US" altLang="en-US" sz="2800" b="1" u="sng" dirty="0" err="1">
                <a:solidFill>
                  <a:srgbClr val="0000FF"/>
                </a:solidFill>
                <a:sym typeface="Wingdings 2" panose="05020102010507070707" pitchFamily="18" charset="2"/>
              </a:rPr>
              <a:t>tắt</a:t>
            </a:r>
            <a:endParaRPr lang="en-US" altLang="en-US" sz="2800" b="1" u="sng" dirty="0">
              <a:solidFill>
                <a:srgbClr val="0000FF"/>
              </a:solidFill>
              <a:sym typeface="Wingdings 2" panose="05020102010507070707" pitchFamily="18" charset="2"/>
            </a:endParaRPr>
          </a:p>
          <a:p>
            <a:pPr fontAlgn="base">
              <a:spcBef>
                <a:spcPct val="50000"/>
              </a:spcBef>
              <a:spcAft>
                <a:spcPct val="0"/>
              </a:spcAft>
              <a:buNone/>
            </a:pPr>
            <a:r>
              <a:rPr lang="en-US" altLang="en-US" sz="2800" dirty="0" err="1">
                <a:solidFill>
                  <a:srgbClr val="0000FF"/>
                </a:solidFill>
                <a:sym typeface="Wingdings 2" panose="05020102010507070707" pitchFamily="18" charset="2"/>
              </a:rPr>
              <a:t>F</a:t>
            </a:r>
            <a:r>
              <a:rPr lang="en-US" altLang="en-US" sz="2800" b="1" baseline="-25000" dirty="0" err="1">
                <a:solidFill>
                  <a:srgbClr val="0000FF"/>
                </a:solidFill>
                <a:sym typeface="Wingdings 2" panose="05020102010507070707" pitchFamily="18" charset="2"/>
              </a:rPr>
              <a:t>ôt</a:t>
            </a:r>
            <a:r>
              <a:rPr lang="en-US" altLang="en-US" sz="2800" dirty="0">
                <a:solidFill>
                  <a:srgbClr val="0000FF"/>
                </a:solidFill>
                <a:sym typeface="Wingdings 2" panose="05020102010507070707" pitchFamily="18" charset="2"/>
              </a:rPr>
              <a:t> = </a:t>
            </a: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ôt</a:t>
            </a:r>
            <a:r>
              <a:rPr lang="en-US" altLang="en-US" sz="2800" b="1" dirty="0">
                <a:solidFill>
                  <a:srgbClr val="0000FF"/>
                </a:solidFill>
                <a:sym typeface="Wingdings 2" panose="05020102010507070707" pitchFamily="18" charset="2"/>
              </a:rPr>
              <a:t> =20 000N</a:t>
            </a:r>
          </a:p>
          <a:p>
            <a:pPr fontAlgn="base">
              <a:spcBef>
                <a:spcPct val="50000"/>
              </a:spcBef>
              <a:spcAft>
                <a:spcPct val="0"/>
              </a:spcAft>
              <a:buNone/>
            </a:pPr>
            <a:r>
              <a:rPr lang="en-US" altLang="en-US" sz="2800" b="1" dirty="0" err="1">
                <a:solidFill>
                  <a:srgbClr val="0000FF"/>
                </a:solidFill>
                <a:sym typeface="Wingdings 2" panose="05020102010507070707" pitchFamily="18" charset="2"/>
              </a:rPr>
              <a:t>S</a:t>
            </a:r>
            <a:r>
              <a:rPr lang="en-US" altLang="en-US" sz="2800" b="1" baseline="-25000" dirty="0" err="1">
                <a:solidFill>
                  <a:srgbClr val="0000FF"/>
                </a:solidFill>
                <a:sym typeface="Wingdings 2" panose="05020102010507070707" pitchFamily="18" charset="2"/>
              </a:rPr>
              <a:t>ôt</a:t>
            </a:r>
            <a:r>
              <a:rPr lang="en-US" altLang="en-US" sz="2800" b="1" baseline="-25000" dirty="0">
                <a:solidFill>
                  <a:srgbClr val="0000FF"/>
                </a:solidFill>
                <a:sym typeface="Wingdings 2" panose="05020102010507070707" pitchFamily="18" charset="2"/>
              </a:rPr>
              <a:t> </a:t>
            </a:r>
            <a:r>
              <a:rPr lang="en-US" altLang="en-US" sz="2800" b="1" dirty="0">
                <a:solidFill>
                  <a:srgbClr val="0000FF"/>
                </a:solidFill>
                <a:sym typeface="Wingdings 2" panose="05020102010507070707" pitchFamily="18" charset="2"/>
              </a:rPr>
              <a:t>= 250cm</a:t>
            </a:r>
            <a:r>
              <a:rPr lang="en-US" altLang="en-US" sz="2800" b="1" baseline="30000" dirty="0">
                <a:solidFill>
                  <a:srgbClr val="0000FF"/>
                </a:solidFill>
                <a:sym typeface="Wingdings 2" panose="05020102010507070707" pitchFamily="18" charset="2"/>
              </a:rPr>
              <a:t>2</a:t>
            </a:r>
            <a:r>
              <a:rPr lang="en-US" altLang="en-US" sz="2800" b="1" dirty="0">
                <a:solidFill>
                  <a:srgbClr val="0000FF"/>
                </a:solidFill>
                <a:sym typeface="Wingdings 2" panose="05020102010507070707" pitchFamily="18" charset="2"/>
              </a:rPr>
              <a:t> = 0,025m</a:t>
            </a:r>
            <a:r>
              <a:rPr lang="en-US" altLang="en-US" sz="2800" b="1" baseline="30000" dirty="0">
                <a:solidFill>
                  <a:srgbClr val="0000FF"/>
                </a:solidFill>
                <a:sym typeface="Wingdings 2" panose="05020102010507070707" pitchFamily="18" charset="2"/>
              </a:rPr>
              <a:t>2</a:t>
            </a:r>
            <a:endParaRPr lang="en-US" altLang="en-US" sz="2800" b="1" dirty="0">
              <a:solidFill>
                <a:srgbClr val="0000FF"/>
              </a:solidFill>
              <a:sym typeface="Wingdings 2" panose="05020102010507070707" pitchFamily="18" charset="2"/>
            </a:endParaRPr>
          </a:p>
          <a:p>
            <a:pPr fontAlgn="base">
              <a:spcBef>
                <a:spcPct val="50000"/>
              </a:spcBef>
              <a:spcAft>
                <a:spcPct val="0"/>
              </a:spcAft>
              <a:buNone/>
            </a:pPr>
            <a:r>
              <a:rPr lang="en-US" altLang="en-US" sz="2800" b="1" dirty="0" err="1">
                <a:solidFill>
                  <a:srgbClr val="0000FF"/>
                </a:solidFill>
                <a:sym typeface="Wingdings 2" panose="05020102010507070707" pitchFamily="18" charset="2"/>
              </a:rPr>
              <a:t>p</a:t>
            </a:r>
            <a:r>
              <a:rPr lang="en-US" altLang="en-US" sz="2800" b="1" baseline="-25000" dirty="0" err="1">
                <a:solidFill>
                  <a:srgbClr val="0000FF"/>
                </a:solidFill>
                <a:sym typeface="Wingdings 2" panose="05020102010507070707" pitchFamily="18" charset="2"/>
              </a:rPr>
              <a:t>ôt</a:t>
            </a:r>
            <a:r>
              <a:rPr lang="en-US" altLang="en-US" sz="2800" b="1" dirty="0">
                <a:solidFill>
                  <a:srgbClr val="0000FF"/>
                </a:solidFill>
                <a:sym typeface="Wingdings 2" panose="05020102010507070707" pitchFamily="18" charset="2"/>
              </a:rPr>
              <a:t> = ?</a:t>
            </a:r>
          </a:p>
        </p:txBody>
      </p:sp>
      <p:sp>
        <p:nvSpPr>
          <p:cNvPr id="31753" name="Text Box 9">
            <a:extLst>
              <a:ext uri="{FF2B5EF4-FFF2-40B4-BE49-F238E27FC236}">
                <a16:creationId xmlns:a16="http://schemas.microsoft.com/office/drawing/2014/main" id="{8874C45E-A02B-3B2A-CACF-2ECE37996150}"/>
              </a:ext>
            </a:extLst>
          </p:cNvPr>
          <p:cNvSpPr txBox="1">
            <a:spLocks noChangeArrowheads="1"/>
          </p:cNvSpPr>
          <p:nvPr/>
        </p:nvSpPr>
        <p:spPr bwMode="auto">
          <a:xfrm>
            <a:off x="2057400" y="28956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rPr>
              <a:t>Giải</a:t>
            </a:r>
            <a:endParaRPr lang="en-US"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endParaRPr>
          </a:p>
        </p:txBody>
      </p:sp>
      <p:sp>
        <p:nvSpPr>
          <p:cNvPr id="31755" name="Rectangle 11">
            <a:extLst>
              <a:ext uri="{FF2B5EF4-FFF2-40B4-BE49-F238E27FC236}">
                <a16:creationId xmlns:a16="http://schemas.microsoft.com/office/drawing/2014/main" id="{34F3027B-8DB5-B3A0-01CF-4A4330C83CB0}"/>
              </a:ext>
            </a:extLst>
          </p:cNvPr>
          <p:cNvSpPr>
            <a:spLocks noChangeArrowheads="1"/>
          </p:cNvSpPr>
          <p:nvPr/>
        </p:nvSpPr>
        <p:spPr bwMode="auto">
          <a:xfrm>
            <a:off x="701040" y="3397250"/>
            <a:ext cx="539496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None/>
            </a:pPr>
            <a:r>
              <a:rPr lang="en-US" altLang="en-US" sz="2800" b="1" dirty="0" err="1">
                <a:solidFill>
                  <a:srgbClr val="000000"/>
                </a:solidFill>
              </a:rPr>
              <a:t>Áp</a:t>
            </a:r>
            <a:r>
              <a:rPr lang="en-US" altLang="en-US" sz="2800" b="1" dirty="0">
                <a:solidFill>
                  <a:srgbClr val="000000"/>
                </a:solidFill>
              </a:rPr>
              <a:t> </a:t>
            </a:r>
            <a:r>
              <a:rPr lang="en-US" altLang="en-US" sz="2800" b="1" dirty="0" err="1">
                <a:solidFill>
                  <a:srgbClr val="000000"/>
                </a:solidFill>
              </a:rPr>
              <a:t>suất</a:t>
            </a:r>
            <a:r>
              <a:rPr lang="en-US" altLang="en-US" sz="2800" b="1" dirty="0">
                <a:solidFill>
                  <a:srgbClr val="000000"/>
                </a:solidFill>
              </a:rPr>
              <a:t> </a:t>
            </a:r>
            <a:r>
              <a:rPr lang="en-US" altLang="en-US" sz="2800" b="1" dirty="0" err="1">
                <a:solidFill>
                  <a:srgbClr val="000000"/>
                </a:solidFill>
              </a:rPr>
              <a:t>của</a:t>
            </a:r>
            <a:r>
              <a:rPr lang="en-US" altLang="en-US" sz="2800" b="1" dirty="0">
                <a:solidFill>
                  <a:srgbClr val="000000"/>
                </a:solidFill>
              </a:rPr>
              <a:t> </a:t>
            </a:r>
            <a:r>
              <a:rPr lang="en-US" altLang="en-US" sz="2800" b="1" dirty="0" err="1">
                <a:solidFill>
                  <a:srgbClr val="000000"/>
                </a:solidFill>
              </a:rPr>
              <a:t>xe</a:t>
            </a:r>
            <a:r>
              <a:rPr lang="en-US" altLang="en-US" sz="2800" b="1" dirty="0">
                <a:solidFill>
                  <a:srgbClr val="000000"/>
                </a:solidFill>
              </a:rPr>
              <a:t> </a:t>
            </a:r>
            <a:r>
              <a:rPr lang="en-US" altLang="en-US" sz="2800" b="1" dirty="0" err="1">
                <a:solidFill>
                  <a:srgbClr val="000000"/>
                </a:solidFill>
              </a:rPr>
              <a:t>tăng</a:t>
            </a:r>
            <a:r>
              <a:rPr lang="en-US" altLang="en-US" sz="2800" b="1" dirty="0">
                <a:solidFill>
                  <a:srgbClr val="000000"/>
                </a:solidFill>
              </a:rPr>
              <a:t> </a:t>
            </a:r>
            <a:r>
              <a:rPr lang="en-US" altLang="en-US" sz="2800" b="1" dirty="0" err="1">
                <a:solidFill>
                  <a:srgbClr val="000000"/>
                </a:solidFill>
              </a:rPr>
              <a:t>lên</a:t>
            </a:r>
            <a:r>
              <a:rPr lang="en-US" altLang="en-US" sz="2800" b="1" dirty="0">
                <a:solidFill>
                  <a:srgbClr val="000000"/>
                </a:solidFill>
              </a:rPr>
              <a:t> </a:t>
            </a:r>
            <a:r>
              <a:rPr lang="en-US" altLang="en-US" sz="2800" b="1" dirty="0" err="1">
                <a:solidFill>
                  <a:srgbClr val="000000"/>
                </a:solidFill>
              </a:rPr>
              <a:t>mặt</a:t>
            </a:r>
            <a:r>
              <a:rPr lang="en-US" altLang="en-US" sz="2800" b="1" dirty="0">
                <a:solidFill>
                  <a:srgbClr val="000000"/>
                </a:solidFill>
              </a:rPr>
              <a:t> </a:t>
            </a:r>
            <a:r>
              <a:rPr lang="en-US" altLang="en-US" sz="2800" b="1" dirty="0" err="1">
                <a:solidFill>
                  <a:srgbClr val="000000"/>
                </a:solidFill>
              </a:rPr>
              <a:t>đường</a:t>
            </a:r>
            <a:r>
              <a:rPr lang="en-US" altLang="en-US" sz="2800" b="1" dirty="0">
                <a:solidFill>
                  <a:srgbClr val="000000"/>
                </a:solidFill>
              </a:rPr>
              <a:t> </a:t>
            </a:r>
            <a:r>
              <a:rPr lang="en-US" altLang="en-US" sz="2800" b="1" dirty="0" err="1">
                <a:solidFill>
                  <a:srgbClr val="000000"/>
                </a:solidFill>
              </a:rPr>
              <a:t>nằm</a:t>
            </a:r>
            <a:r>
              <a:rPr lang="en-US" altLang="en-US" sz="2800" b="1" dirty="0">
                <a:solidFill>
                  <a:srgbClr val="000000"/>
                </a:solidFill>
              </a:rPr>
              <a:t> </a:t>
            </a:r>
            <a:r>
              <a:rPr lang="en-US" altLang="en-US" sz="2800" b="1" dirty="0" err="1">
                <a:solidFill>
                  <a:srgbClr val="000000"/>
                </a:solidFill>
              </a:rPr>
              <a:t>ngang</a:t>
            </a:r>
            <a:r>
              <a:rPr lang="en-US" altLang="en-US" sz="2800" b="1" dirty="0">
                <a:solidFill>
                  <a:srgbClr val="000000"/>
                </a:solidFill>
              </a:rPr>
              <a:t>:</a:t>
            </a:r>
          </a:p>
        </p:txBody>
      </p:sp>
      <p:sp>
        <p:nvSpPr>
          <p:cNvPr id="31756" name="Rectangle 12">
            <a:extLst>
              <a:ext uri="{FF2B5EF4-FFF2-40B4-BE49-F238E27FC236}">
                <a16:creationId xmlns:a16="http://schemas.microsoft.com/office/drawing/2014/main" id="{C8C01215-DBBD-C20D-2A3A-787ED7394426}"/>
              </a:ext>
            </a:extLst>
          </p:cNvPr>
          <p:cNvSpPr>
            <a:spLocks noChangeArrowheads="1"/>
          </p:cNvSpPr>
          <p:nvPr/>
        </p:nvSpPr>
        <p:spPr bwMode="auto">
          <a:xfrm>
            <a:off x="6614160" y="3426620"/>
            <a:ext cx="457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0"/>
              </a:spcBef>
              <a:spcAft>
                <a:spcPct val="0"/>
              </a:spcAft>
              <a:buNone/>
            </a:pPr>
            <a:r>
              <a:rPr lang="en-US" altLang="en-US" sz="2800" b="1" dirty="0" err="1">
                <a:solidFill>
                  <a:srgbClr val="000000"/>
                </a:solidFill>
              </a:rPr>
              <a:t>Áp</a:t>
            </a:r>
            <a:r>
              <a:rPr lang="en-US" altLang="en-US" sz="2800" b="1" dirty="0">
                <a:solidFill>
                  <a:srgbClr val="000000"/>
                </a:solidFill>
              </a:rPr>
              <a:t> </a:t>
            </a:r>
            <a:r>
              <a:rPr lang="en-US" altLang="en-US" sz="2800" b="1" dirty="0" err="1">
                <a:solidFill>
                  <a:srgbClr val="000000"/>
                </a:solidFill>
              </a:rPr>
              <a:t>suất</a:t>
            </a:r>
            <a:r>
              <a:rPr lang="en-US" altLang="en-US" sz="2800" b="1" dirty="0">
                <a:solidFill>
                  <a:srgbClr val="000000"/>
                </a:solidFill>
              </a:rPr>
              <a:t> </a:t>
            </a:r>
            <a:r>
              <a:rPr lang="en-US" altLang="en-US" sz="2800" b="1" dirty="0" err="1">
                <a:solidFill>
                  <a:srgbClr val="000000"/>
                </a:solidFill>
              </a:rPr>
              <a:t>của</a:t>
            </a:r>
            <a:r>
              <a:rPr lang="en-US" altLang="en-US" sz="2800" b="1" dirty="0">
                <a:solidFill>
                  <a:srgbClr val="000000"/>
                </a:solidFill>
              </a:rPr>
              <a:t> ô </a:t>
            </a:r>
            <a:r>
              <a:rPr lang="en-US" altLang="en-US" sz="2800" b="1" dirty="0" err="1">
                <a:solidFill>
                  <a:srgbClr val="000000"/>
                </a:solidFill>
              </a:rPr>
              <a:t>tô</a:t>
            </a:r>
            <a:r>
              <a:rPr lang="en-US" altLang="en-US" sz="2800" b="1" dirty="0">
                <a:solidFill>
                  <a:srgbClr val="000000"/>
                </a:solidFill>
              </a:rPr>
              <a:t> </a:t>
            </a:r>
            <a:r>
              <a:rPr lang="en-US" altLang="en-US" sz="2800" b="1" dirty="0" err="1">
                <a:solidFill>
                  <a:srgbClr val="000000"/>
                </a:solidFill>
              </a:rPr>
              <a:t>lên</a:t>
            </a:r>
            <a:r>
              <a:rPr lang="en-US" altLang="en-US" sz="2800" b="1" dirty="0">
                <a:solidFill>
                  <a:srgbClr val="000000"/>
                </a:solidFill>
              </a:rPr>
              <a:t> </a:t>
            </a:r>
            <a:r>
              <a:rPr lang="en-US" altLang="en-US" sz="2800" b="1" dirty="0" err="1">
                <a:solidFill>
                  <a:srgbClr val="000000"/>
                </a:solidFill>
              </a:rPr>
              <a:t>mặt</a:t>
            </a:r>
            <a:r>
              <a:rPr lang="en-US" altLang="en-US" sz="2800" b="1" dirty="0">
                <a:solidFill>
                  <a:srgbClr val="000000"/>
                </a:solidFill>
              </a:rPr>
              <a:t> </a:t>
            </a:r>
            <a:r>
              <a:rPr lang="en-US" altLang="en-US" sz="2800" b="1" dirty="0" err="1">
                <a:solidFill>
                  <a:srgbClr val="000000"/>
                </a:solidFill>
              </a:rPr>
              <a:t>đường</a:t>
            </a:r>
            <a:r>
              <a:rPr lang="en-US" altLang="en-US" sz="2800" b="1" dirty="0">
                <a:solidFill>
                  <a:srgbClr val="000000"/>
                </a:solidFill>
              </a:rPr>
              <a:t> </a:t>
            </a:r>
            <a:r>
              <a:rPr lang="en-US" altLang="en-US" sz="2800" b="1" dirty="0" err="1">
                <a:solidFill>
                  <a:srgbClr val="000000"/>
                </a:solidFill>
              </a:rPr>
              <a:t>nằm</a:t>
            </a:r>
            <a:r>
              <a:rPr lang="en-US" altLang="en-US" sz="2800" b="1" dirty="0">
                <a:solidFill>
                  <a:srgbClr val="000000"/>
                </a:solidFill>
              </a:rPr>
              <a:t> </a:t>
            </a:r>
            <a:r>
              <a:rPr lang="en-US" altLang="en-US" sz="2800" b="1" dirty="0" err="1">
                <a:solidFill>
                  <a:srgbClr val="000000"/>
                </a:solidFill>
              </a:rPr>
              <a:t>ngang</a:t>
            </a:r>
            <a:r>
              <a:rPr lang="en-US" altLang="en-US" sz="2800" b="1" dirty="0">
                <a:solidFill>
                  <a:srgbClr val="000000"/>
                </a:solidFill>
              </a:rPr>
              <a:t>:</a:t>
            </a:r>
          </a:p>
        </p:txBody>
      </p:sp>
      <p:sp>
        <p:nvSpPr>
          <p:cNvPr id="31757" name="Text Box 13">
            <a:extLst>
              <a:ext uri="{FF2B5EF4-FFF2-40B4-BE49-F238E27FC236}">
                <a16:creationId xmlns:a16="http://schemas.microsoft.com/office/drawing/2014/main" id="{29E5CCFB-1814-F661-D391-A30311C337BA}"/>
              </a:ext>
            </a:extLst>
          </p:cNvPr>
          <p:cNvSpPr txBox="1">
            <a:spLocks noChangeArrowheads="1"/>
          </p:cNvSpPr>
          <p:nvPr/>
        </p:nvSpPr>
        <p:spPr bwMode="auto">
          <a:xfrm>
            <a:off x="1871663" y="4586288"/>
            <a:ext cx="1143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xt</a:t>
            </a:r>
            <a:r>
              <a:rPr lang="en-US" altLang="en-US" sz="2800" b="1">
                <a:solidFill>
                  <a:srgbClr val="000000"/>
                </a:solidFill>
              </a:rPr>
              <a:t> =</a:t>
            </a:r>
          </a:p>
        </p:txBody>
      </p:sp>
      <p:sp>
        <p:nvSpPr>
          <p:cNvPr id="31758" name="Line 14">
            <a:extLst>
              <a:ext uri="{FF2B5EF4-FFF2-40B4-BE49-F238E27FC236}">
                <a16:creationId xmlns:a16="http://schemas.microsoft.com/office/drawing/2014/main" id="{BDEB2A3C-BC2E-2553-0E16-5A077D07A5F5}"/>
              </a:ext>
            </a:extLst>
          </p:cNvPr>
          <p:cNvSpPr>
            <a:spLocks noChangeShapeType="1"/>
          </p:cNvSpPr>
          <p:nvPr/>
        </p:nvSpPr>
        <p:spPr bwMode="auto">
          <a:xfrm>
            <a:off x="2919413" y="4867275"/>
            <a:ext cx="5953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59" name="Text Box 15">
            <a:extLst>
              <a:ext uri="{FF2B5EF4-FFF2-40B4-BE49-F238E27FC236}">
                <a16:creationId xmlns:a16="http://schemas.microsoft.com/office/drawing/2014/main" id="{217552D0-D5C5-A0D0-9869-DDA1CD594C3C}"/>
              </a:ext>
            </a:extLst>
          </p:cNvPr>
          <p:cNvSpPr txBox="1">
            <a:spLocks noChangeArrowheads="1"/>
          </p:cNvSpPr>
          <p:nvPr/>
        </p:nvSpPr>
        <p:spPr bwMode="auto">
          <a:xfrm>
            <a:off x="2890838" y="4329113"/>
            <a:ext cx="83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F</a:t>
            </a:r>
            <a:r>
              <a:rPr lang="en-US" altLang="en-US" sz="2800" b="1" baseline="-25000">
                <a:solidFill>
                  <a:srgbClr val="000000"/>
                </a:solidFill>
              </a:rPr>
              <a:t>xt</a:t>
            </a:r>
          </a:p>
        </p:txBody>
      </p:sp>
      <p:sp>
        <p:nvSpPr>
          <p:cNvPr id="31760" name="Text Box 16">
            <a:extLst>
              <a:ext uri="{FF2B5EF4-FFF2-40B4-BE49-F238E27FC236}">
                <a16:creationId xmlns:a16="http://schemas.microsoft.com/office/drawing/2014/main" id="{0B0E0755-36CD-3201-BE35-D5F184CE570F}"/>
              </a:ext>
            </a:extLst>
          </p:cNvPr>
          <p:cNvSpPr txBox="1">
            <a:spLocks noChangeArrowheads="1"/>
          </p:cNvSpPr>
          <p:nvPr/>
        </p:nvSpPr>
        <p:spPr bwMode="auto">
          <a:xfrm>
            <a:off x="2876550" y="4781551"/>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S</a:t>
            </a:r>
            <a:r>
              <a:rPr lang="en-US" altLang="en-US" sz="2800" b="1" baseline="-25000">
                <a:solidFill>
                  <a:srgbClr val="000000"/>
                </a:solidFill>
              </a:rPr>
              <a:t>xt</a:t>
            </a:r>
          </a:p>
        </p:txBody>
      </p:sp>
      <p:sp>
        <p:nvSpPr>
          <p:cNvPr id="31761" name="Text Box 17">
            <a:extLst>
              <a:ext uri="{FF2B5EF4-FFF2-40B4-BE49-F238E27FC236}">
                <a16:creationId xmlns:a16="http://schemas.microsoft.com/office/drawing/2014/main" id="{1793E3C0-A959-C05C-3FA8-28AAC3CEA2A7}"/>
              </a:ext>
            </a:extLst>
          </p:cNvPr>
          <p:cNvSpPr txBox="1">
            <a:spLocks noChangeArrowheads="1"/>
          </p:cNvSpPr>
          <p:nvPr/>
        </p:nvSpPr>
        <p:spPr bwMode="auto">
          <a:xfrm>
            <a:off x="3505200" y="4586288"/>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a:t>
            </a:r>
          </a:p>
        </p:txBody>
      </p:sp>
      <p:sp>
        <p:nvSpPr>
          <p:cNvPr id="31762" name="Text Box 18">
            <a:extLst>
              <a:ext uri="{FF2B5EF4-FFF2-40B4-BE49-F238E27FC236}">
                <a16:creationId xmlns:a16="http://schemas.microsoft.com/office/drawing/2014/main" id="{77E059AF-E86F-DA0E-2CE0-6B93655D1FC8}"/>
              </a:ext>
            </a:extLst>
          </p:cNvPr>
          <p:cNvSpPr txBox="1">
            <a:spLocks noChangeArrowheads="1"/>
          </p:cNvSpPr>
          <p:nvPr/>
        </p:nvSpPr>
        <p:spPr bwMode="auto">
          <a:xfrm>
            <a:off x="3957638" y="4352926"/>
            <a:ext cx="1981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340 000N</a:t>
            </a:r>
          </a:p>
        </p:txBody>
      </p:sp>
      <p:sp>
        <p:nvSpPr>
          <p:cNvPr id="31763" name="Line 19">
            <a:extLst>
              <a:ext uri="{FF2B5EF4-FFF2-40B4-BE49-F238E27FC236}">
                <a16:creationId xmlns:a16="http://schemas.microsoft.com/office/drawing/2014/main" id="{FB477C2C-91E3-9723-7A28-8845D8D0749C}"/>
              </a:ext>
            </a:extLst>
          </p:cNvPr>
          <p:cNvSpPr>
            <a:spLocks noChangeShapeType="1"/>
          </p:cNvSpPr>
          <p:nvPr/>
        </p:nvSpPr>
        <p:spPr bwMode="auto">
          <a:xfrm>
            <a:off x="3929063" y="4829175"/>
            <a:ext cx="1752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64" name="Text Box 20">
            <a:extLst>
              <a:ext uri="{FF2B5EF4-FFF2-40B4-BE49-F238E27FC236}">
                <a16:creationId xmlns:a16="http://schemas.microsoft.com/office/drawing/2014/main" id="{13B21781-E7B4-3890-F76E-E90277FAD7C1}"/>
              </a:ext>
            </a:extLst>
          </p:cNvPr>
          <p:cNvSpPr txBox="1">
            <a:spLocks noChangeArrowheads="1"/>
          </p:cNvSpPr>
          <p:nvPr/>
        </p:nvSpPr>
        <p:spPr bwMode="auto">
          <a:xfrm>
            <a:off x="4152900" y="4795838"/>
            <a:ext cx="1447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1,5m</a:t>
            </a:r>
            <a:r>
              <a:rPr lang="en-US" altLang="en-US" sz="2800" b="1" baseline="30000">
                <a:solidFill>
                  <a:srgbClr val="000000"/>
                </a:solidFill>
              </a:rPr>
              <a:t>2</a:t>
            </a:r>
            <a:endParaRPr lang="en-US" altLang="en-US" sz="2800" b="1">
              <a:solidFill>
                <a:srgbClr val="000000"/>
              </a:solidFill>
            </a:endParaRPr>
          </a:p>
        </p:txBody>
      </p:sp>
      <p:sp>
        <p:nvSpPr>
          <p:cNvPr id="31766" name="Text Box 22">
            <a:extLst>
              <a:ext uri="{FF2B5EF4-FFF2-40B4-BE49-F238E27FC236}">
                <a16:creationId xmlns:a16="http://schemas.microsoft.com/office/drawing/2014/main" id="{4FDF0D97-E919-9B15-6965-F336B5D324D9}"/>
              </a:ext>
            </a:extLst>
          </p:cNvPr>
          <p:cNvSpPr txBox="1">
            <a:spLocks noChangeArrowheads="1"/>
          </p:cNvSpPr>
          <p:nvPr/>
        </p:nvSpPr>
        <p:spPr bwMode="auto">
          <a:xfrm>
            <a:off x="2819400" y="5562601"/>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226 666,7N/m</a:t>
            </a:r>
            <a:r>
              <a:rPr lang="en-US" altLang="en-US" sz="2800" b="1" baseline="30000">
                <a:solidFill>
                  <a:srgbClr val="000000"/>
                </a:solidFill>
              </a:rPr>
              <a:t>2</a:t>
            </a:r>
            <a:endParaRPr lang="en-US" altLang="en-US" sz="2800" b="1">
              <a:solidFill>
                <a:srgbClr val="000000"/>
              </a:solidFill>
            </a:endParaRPr>
          </a:p>
        </p:txBody>
      </p:sp>
      <p:grpSp>
        <p:nvGrpSpPr>
          <p:cNvPr id="2" name="Group 25">
            <a:extLst>
              <a:ext uri="{FF2B5EF4-FFF2-40B4-BE49-F238E27FC236}">
                <a16:creationId xmlns:a16="http://schemas.microsoft.com/office/drawing/2014/main" id="{43846230-C50F-7F02-56F9-9938DDC35696}"/>
              </a:ext>
            </a:extLst>
          </p:cNvPr>
          <p:cNvGrpSpPr>
            <a:grpSpLocks/>
          </p:cNvGrpSpPr>
          <p:nvPr/>
        </p:nvGrpSpPr>
        <p:grpSpPr bwMode="auto">
          <a:xfrm>
            <a:off x="2514601" y="5578476"/>
            <a:ext cx="760413" cy="593725"/>
            <a:chOff x="624" y="3649"/>
            <a:chExt cx="479" cy="374"/>
          </a:xfrm>
        </p:grpSpPr>
        <p:sp>
          <p:nvSpPr>
            <p:cNvPr id="28704" name="Rectangle 23">
              <a:extLst>
                <a:ext uri="{FF2B5EF4-FFF2-40B4-BE49-F238E27FC236}">
                  <a16:creationId xmlns:a16="http://schemas.microsoft.com/office/drawing/2014/main" id="{290123F1-940D-32DC-B8D7-D7FFD26BC376}"/>
                </a:ext>
              </a:extLst>
            </p:cNvPr>
            <p:cNvSpPr>
              <a:spLocks noChangeArrowheads="1"/>
            </p:cNvSpPr>
            <p:nvPr/>
          </p:nvSpPr>
          <p:spPr bwMode="auto">
            <a:xfrm>
              <a:off x="627" y="3649"/>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a:solidFill>
                    <a:srgbClr val="000000"/>
                  </a:solidFill>
                </a:rPr>
                <a:t>~</a:t>
              </a:r>
            </a:p>
          </p:txBody>
        </p:sp>
        <p:sp>
          <p:nvSpPr>
            <p:cNvPr id="28705" name="Rectangle 24">
              <a:extLst>
                <a:ext uri="{FF2B5EF4-FFF2-40B4-BE49-F238E27FC236}">
                  <a16:creationId xmlns:a16="http://schemas.microsoft.com/office/drawing/2014/main" id="{6AF88AD1-847F-E9F6-F5C0-F4EF8E46C924}"/>
                </a:ext>
              </a:extLst>
            </p:cNvPr>
            <p:cNvSpPr>
              <a:spLocks noChangeArrowheads="1"/>
            </p:cNvSpPr>
            <p:nvPr/>
          </p:nvSpPr>
          <p:spPr bwMode="auto">
            <a:xfrm>
              <a:off x="624" y="3696"/>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a:solidFill>
                    <a:srgbClr val="000000"/>
                  </a:solidFill>
                </a:rPr>
                <a:t>~</a:t>
              </a:r>
            </a:p>
          </p:txBody>
        </p:sp>
      </p:grpSp>
      <p:sp>
        <p:nvSpPr>
          <p:cNvPr id="31770" name="Text Box 26">
            <a:extLst>
              <a:ext uri="{FF2B5EF4-FFF2-40B4-BE49-F238E27FC236}">
                <a16:creationId xmlns:a16="http://schemas.microsoft.com/office/drawing/2014/main" id="{8D083C7B-0640-930F-2AEF-8BDC8842A8EF}"/>
              </a:ext>
            </a:extLst>
          </p:cNvPr>
          <p:cNvSpPr txBox="1">
            <a:spLocks noChangeArrowheads="1"/>
          </p:cNvSpPr>
          <p:nvPr/>
        </p:nvSpPr>
        <p:spPr bwMode="auto">
          <a:xfrm>
            <a:off x="1738313" y="5505451"/>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xt</a:t>
            </a:r>
            <a:r>
              <a:rPr lang="en-US" altLang="en-US" sz="2800" b="1">
                <a:solidFill>
                  <a:srgbClr val="000000"/>
                </a:solidFill>
              </a:rPr>
              <a:t> </a:t>
            </a:r>
          </a:p>
        </p:txBody>
      </p:sp>
      <p:sp>
        <p:nvSpPr>
          <p:cNvPr id="31771" name="Text Box 27">
            <a:extLst>
              <a:ext uri="{FF2B5EF4-FFF2-40B4-BE49-F238E27FC236}">
                <a16:creationId xmlns:a16="http://schemas.microsoft.com/office/drawing/2014/main" id="{EF692103-09E0-7992-54A6-B5061053D932}"/>
              </a:ext>
            </a:extLst>
          </p:cNvPr>
          <p:cNvSpPr txBox="1">
            <a:spLocks noChangeArrowheads="1"/>
          </p:cNvSpPr>
          <p:nvPr/>
        </p:nvSpPr>
        <p:spPr bwMode="auto">
          <a:xfrm>
            <a:off x="6096000" y="4683126"/>
            <a:ext cx="1295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ôt</a:t>
            </a:r>
            <a:r>
              <a:rPr lang="en-US" altLang="en-US" sz="2800" b="1">
                <a:solidFill>
                  <a:srgbClr val="000000"/>
                </a:solidFill>
              </a:rPr>
              <a:t> =</a:t>
            </a:r>
          </a:p>
        </p:txBody>
      </p:sp>
      <p:sp>
        <p:nvSpPr>
          <p:cNvPr id="31773" name="Text Box 29">
            <a:extLst>
              <a:ext uri="{FF2B5EF4-FFF2-40B4-BE49-F238E27FC236}">
                <a16:creationId xmlns:a16="http://schemas.microsoft.com/office/drawing/2014/main" id="{5E8FF237-3689-129A-3B6D-48C79F4F43C6}"/>
              </a:ext>
            </a:extLst>
          </p:cNvPr>
          <p:cNvSpPr txBox="1">
            <a:spLocks noChangeArrowheads="1"/>
          </p:cNvSpPr>
          <p:nvPr/>
        </p:nvSpPr>
        <p:spPr bwMode="auto">
          <a:xfrm>
            <a:off x="7000875" y="4389438"/>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F</a:t>
            </a:r>
            <a:r>
              <a:rPr lang="en-US" altLang="en-US" sz="2800" b="1" baseline="-25000">
                <a:solidFill>
                  <a:srgbClr val="000000"/>
                </a:solidFill>
              </a:rPr>
              <a:t>ôt</a:t>
            </a:r>
          </a:p>
        </p:txBody>
      </p:sp>
      <p:sp>
        <p:nvSpPr>
          <p:cNvPr id="31774" name="Text Box 30">
            <a:extLst>
              <a:ext uri="{FF2B5EF4-FFF2-40B4-BE49-F238E27FC236}">
                <a16:creationId xmlns:a16="http://schemas.microsoft.com/office/drawing/2014/main" id="{6224A8F8-7AA0-179C-1E8A-0E7CCFB1DE1C}"/>
              </a:ext>
            </a:extLst>
          </p:cNvPr>
          <p:cNvSpPr txBox="1">
            <a:spLocks noChangeArrowheads="1"/>
          </p:cNvSpPr>
          <p:nvPr/>
        </p:nvSpPr>
        <p:spPr bwMode="auto">
          <a:xfrm>
            <a:off x="7000875" y="4860926"/>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S</a:t>
            </a:r>
            <a:r>
              <a:rPr lang="en-US" altLang="en-US" sz="2800" b="1" baseline="-25000">
                <a:solidFill>
                  <a:srgbClr val="000000"/>
                </a:solidFill>
              </a:rPr>
              <a:t>ôt</a:t>
            </a:r>
          </a:p>
        </p:txBody>
      </p:sp>
      <p:sp>
        <p:nvSpPr>
          <p:cNvPr id="31777" name="Line 33">
            <a:extLst>
              <a:ext uri="{FF2B5EF4-FFF2-40B4-BE49-F238E27FC236}">
                <a16:creationId xmlns:a16="http://schemas.microsoft.com/office/drawing/2014/main" id="{45106E39-D612-8ABA-E973-B431031870A6}"/>
              </a:ext>
            </a:extLst>
          </p:cNvPr>
          <p:cNvSpPr>
            <a:spLocks noChangeShapeType="1"/>
          </p:cNvSpPr>
          <p:nvPr/>
        </p:nvSpPr>
        <p:spPr bwMode="auto">
          <a:xfrm>
            <a:off x="7205663" y="4927600"/>
            <a:ext cx="59531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80" name="Text Box 36">
            <a:extLst>
              <a:ext uri="{FF2B5EF4-FFF2-40B4-BE49-F238E27FC236}">
                <a16:creationId xmlns:a16="http://schemas.microsoft.com/office/drawing/2014/main" id="{F1968B61-DF7F-4474-D7A8-0C43B860D383}"/>
              </a:ext>
            </a:extLst>
          </p:cNvPr>
          <p:cNvSpPr txBox="1">
            <a:spLocks noChangeArrowheads="1"/>
          </p:cNvSpPr>
          <p:nvPr/>
        </p:nvSpPr>
        <p:spPr bwMode="auto">
          <a:xfrm>
            <a:off x="7805738" y="46990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a:t>
            </a:r>
          </a:p>
        </p:txBody>
      </p:sp>
      <p:sp>
        <p:nvSpPr>
          <p:cNvPr id="31781" name="Text Box 37">
            <a:extLst>
              <a:ext uri="{FF2B5EF4-FFF2-40B4-BE49-F238E27FC236}">
                <a16:creationId xmlns:a16="http://schemas.microsoft.com/office/drawing/2014/main" id="{45D4FF08-B703-A175-766D-08A46A243F92}"/>
              </a:ext>
            </a:extLst>
          </p:cNvPr>
          <p:cNvSpPr txBox="1">
            <a:spLocks noChangeArrowheads="1"/>
          </p:cNvSpPr>
          <p:nvPr/>
        </p:nvSpPr>
        <p:spPr bwMode="auto">
          <a:xfrm>
            <a:off x="8248650" y="4446588"/>
            <a:ext cx="1905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20 000N </a:t>
            </a:r>
          </a:p>
        </p:txBody>
      </p:sp>
      <p:sp>
        <p:nvSpPr>
          <p:cNvPr id="31782" name="Text Box 38">
            <a:extLst>
              <a:ext uri="{FF2B5EF4-FFF2-40B4-BE49-F238E27FC236}">
                <a16:creationId xmlns:a16="http://schemas.microsoft.com/office/drawing/2014/main" id="{D332E640-2F8E-7FD4-0269-B94BED46B14F}"/>
              </a:ext>
            </a:extLst>
          </p:cNvPr>
          <p:cNvSpPr txBox="1">
            <a:spLocks noChangeArrowheads="1"/>
          </p:cNvSpPr>
          <p:nvPr/>
        </p:nvSpPr>
        <p:spPr bwMode="auto">
          <a:xfrm>
            <a:off x="8305800" y="4953001"/>
            <a:ext cx="167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0,025m</a:t>
            </a:r>
            <a:r>
              <a:rPr lang="en-US" altLang="en-US" sz="2800" b="1" baseline="30000">
                <a:solidFill>
                  <a:srgbClr val="000000"/>
                </a:solidFill>
              </a:rPr>
              <a:t>2</a:t>
            </a:r>
            <a:endParaRPr lang="en-US" altLang="en-US" sz="2800" b="1">
              <a:solidFill>
                <a:srgbClr val="000000"/>
              </a:solidFill>
            </a:endParaRPr>
          </a:p>
        </p:txBody>
      </p:sp>
      <p:sp>
        <p:nvSpPr>
          <p:cNvPr id="31784" name="Line 40">
            <a:extLst>
              <a:ext uri="{FF2B5EF4-FFF2-40B4-BE49-F238E27FC236}">
                <a16:creationId xmlns:a16="http://schemas.microsoft.com/office/drawing/2014/main" id="{01E9C326-A9F5-B544-B8F0-09BC1F0B8D82}"/>
              </a:ext>
            </a:extLst>
          </p:cNvPr>
          <p:cNvSpPr>
            <a:spLocks noChangeShapeType="1"/>
          </p:cNvSpPr>
          <p:nvPr/>
        </p:nvSpPr>
        <p:spPr bwMode="auto">
          <a:xfrm>
            <a:off x="8229600" y="4956175"/>
            <a:ext cx="16002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31786" name="Text Box 42">
            <a:extLst>
              <a:ext uri="{FF2B5EF4-FFF2-40B4-BE49-F238E27FC236}">
                <a16:creationId xmlns:a16="http://schemas.microsoft.com/office/drawing/2014/main" id="{8671C92F-2A27-F17D-EF65-6C3C2704154B}"/>
              </a:ext>
            </a:extLst>
          </p:cNvPr>
          <p:cNvSpPr txBox="1">
            <a:spLocks noChangeArrowheads="1"/>
          </p:cNvSpPr>
          <p:nvPr/>
        </p:nvSpPr>
        <p:spPr bwMode="auto">
          <a:xfrm>
            <a:off x="6091238" y="5503863"/>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a:solidFill>
                  <a:srgbClr val="000000"/>
                </a:solidFill>
              </a:rPr>
              <a:t>P</a:t>
            </a:r>
            <a:r>
              <a:rPr lang="en-US" altLang="en-US" sz="2800" b="1" baseline="-25000">
                <a:solidFill>
                  <a:srgbClr val="000000"/>
                </a:solidFill>
              </a:rPr>
              <a:t>ôt</a:t>
            </a:r>
            <a:r>
              <a:rPr lang="en-US" altLang="en-US" sz="2800" b="1">
                <a:solidFill>
                  <a:srgbClr val="000000"/>
                </a:solidFill>
              </a:rPr>
              <a:t> =</a:t>
            </a:r>
          </a:p>
        </p:txBody>
      </p:sp>
      <p:sp>
        <p:nvSpPr>
          <p:cNvPr id="31787" name="Text Box 43">
            <a:extLst>
              <a:ext uri="{FF2B5EF4-FFF2-40B4-BE49-F238E27FC236}">
                <a16:creationId xmlns:a16="http://schemas.microsoft.com/office/drawing/2014/main" id="{C522BCAB-E120-3180-38F2-A80EB132C447}"/>
              </a:ext>
            </a:extLst>
          </p:cNvPr>
          <p:cNvSpPr txBox="1">
            <a:spLocks noChangeArrowheads="1"/>
          </p:cNvSpPr>
          <p:nvPr/>
        </p:nvSpPr>
        <p:spPr bwMode="auto">
          <a:xfrm>
            <a:off x="7119938" y="5461001"/>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800 000N/m</a:t>
            </a:r>
            <a:r>
              <a:rPr lang="en-US" altLang="en-US" sz="2800" b="1" baseline="30000">
                <a:solidFill>
                  <a:srgbClr val="000000"/>
                </a:solidFill>
              </a:rPr>
              <a:t>2</a:t>
            </a:r>
            <a:endParaRPr lang="en-US" altLang="en-US" sz="2800" b="1">
              <a:solidFill>
                <a:srgbClr val="000000"/>
              </a:solidFill>
            </a:endParaRPr>
          </a:p>
        </p:txBody>
      </p:sp>
      <p:sp>
        <p:nvSpPr>
          <p:cNvPr id="34" name="Text Box 9">
            <a:extLst>
              <a:ext uri="{FF2B5EF4-FFF2-40B4-BE49-F238E27FC236}">
                <a16:creationId xmlns:a16="http://schemas.microsoft.com/office/drawing/2014/main" id="{66BA280D-87F7-8F72-23E0-659EEE08D175}"/>
              </a:ext>
            </a:extLst>
          </p:cNvPr>
          <p:cNvSpPr txBox="1">
            <a:spLocks noChangeArrowheads="1"/>
          </p:cNvSpPr>
          <p:nvPr/>
        </p:nvSpPr>
        <p:spPr bwMode="auto">
          <a:xfrm>
            <a:off x="6858000" y="29718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u="sng">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rPr>
              <a:t>Giải</a:t>
            </a:r>
            <a:endParaRPr lang="en-US" altLang="en-US" sz="2800" b="1">
              <a:solidFill>
                <a:srgbClr val="000000"/>
              </a:solidFill>
              <a:latin typeface="Times New Roman" panose="02020603050405020304" pitchFamily="18" charset="0"/>
              <a:ea typeface="Tahoma" panose="020B0604030504040204" pitchFamily="34" charset="0"/>
              <a:cs typeface="Times New Roman" panose="02020603050405020304" pitchFamily="18" charset="0"/>
              <a:sym typeface="Wingdings 2" panose="050201020105070707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751"/>
                                        </p:tgtEl>
                                        <p:attrNameLst>
                                          <p:attrName>style.visibility</p:attrName>
                                        </p:attrNameLst>
                                      </p:cBhvr>
                                      <p:to>
                                        <p:strVal val="visible"/>
                                      </p:to>
                                    </p:set>
                                    <p:anim calcmode="lin" valueType="num">
                                      <p:cBhvr>
                                        <p:cTn id="7" dur="500" fill="hold"/>
                                        <p:tgtEl>
                                          <p:spTgt spid="31751"/>
                                        </p:tgtEl>
                                        <p:attrNameLst>
                                          <p:attrName>ppt_w</p:attrName>
                                        </p:attrNameLst>
                                      </p:cBhvr>
                                      <p:tavLst>
                                        <p:tav tm="0">
                                          <p:val>
                                            <p:fltVal val="0"/>
                                          </p:val>
                                        </p:tav>
                                        <p:tav tm="100000">
                                          <p:val>
                                            <p:strVal val="#ppt_w"/>
                                          </p:val>
                                        </p:tav>
                                      </p:tavLst>
                                    </p:anim>
                                    <p:anim calcmode="lin" valueType="num">
                                      <p:cBhvr>
                                        <p:cTn id="8" dur="500" fill="hold"/>
                                        <p:tgtEl>
                                          <p:spTgt spid="3175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31753"/>
                                        </p:tgtEl>
                                        <p:attrNameLst>
                                          <p:attrName>style.visibility</p:attrName>
                                        </p:attrNameLst>
                                      </p:cBhvr>
                                      <p:to>
                                        <p:strVal val="visible"/>
                                      </p:to>
                                    </p:set>
                                    <p:anim calcmode="lin" valueType="num">
                                      <p:cBhvr>
                                        <p:cTn id="13" dur="500" fill="hold"/>
                                        <p:tgtEl>
                                          <p:spTgt spid="31753"/>
                                        </p:tgtEl>
                                        <p:attrNameLst>
                                          <p:attrName>ppt_w</p:attrName>
                                        </p:attrNameLst>
                                      </p:cBhvr>
                                      <p:tavLst>
                                        <p:tav tm="0">
                                          <p:val>
                                            <p:fltVal val="0"/>
                                          </p:val>
                                        </p:tav>
                                        <p:tav tm="100000">
                                          <p:val>
                                            <p:strVal val="#ppt_w"/>
                                          </p:val>
                                        </p:tav>
                                      </p:tavLst>
                                    </p:anim>
                                    <p:anim calcmode="lin" valueType="num">
                                      <p:cBhvr>
                                        <p:cTn id="14" dur="500" fill="hold"/>
                                        <p:tgtEl>
                                          <p:spTgt spid="31753"/>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nodeType="clickEffect">
                                  <p:stCondLst>
                                    <p:cond delay="0"/>
                                  </p:stCondLst>
                                  <p:childTnLst>
                                    <p:set>
                                      <p:cBhvr>
                                        <p:cTn id="18" dur="1" fill="hold">
                                          <p:stCondLst>
                                            <p:cond delay="0"/>
                                          </p:stCondLst>
                                        </p:cTn>
                                        <p:tgtEl>
                                          <p:spTgt spid="31755"/>
                                        </p:tgtEl>
                                        <p:attrNameLst>
                                          <p:attrName>style.visibility</p:attrName>
                                        </p:attrNameLst>
                                      </p:cBhvr>
                                      <p:to>
                                        <p:strVal val="visible"/>
                                      </p:to>
                                    </p:set>
                                    <p:anim calcmode="lin" valueType="num">
                                      <p:cBhvr>
                                        <p:cTn id="19" dur="500" fill="hold"/>
                                        <p:tgtEl>
                                          <p:spTgt spid="31755"/>
                                        </p:tgtEl>
                                        <p:attrNameLst>
                                          <p:attrName>ppt_w</p:attrName>
                                        </p:attrNameLst>
                                      </p:cBhvr>
                                      <p:tavLst>
                                        <p:tav tm="0">
                                          <p:val>
                                            <p:fltVal val="0"/>
                                          </p:val>
                                        </p:tav>
                                        <p:tav tm="100000">
                                          <p:val>
                                            <p:strVal val="#ppt_w"/>
                                          </p:val>
                                        </p:tav>
                                      </p:tavLst>
                                    </p:anim>
                                    <p:anim calcmode="lin" valueType="num">
                                      <p:cBhvr>
                                        <p:cTn id="20" dur="500" fill="hold"/>
                                        <p:tgtEl>
                                          <p:spTgt spid="3175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1757"/>
                                        </p:tgtEl>
                                        <p:attrNameLst>
                                          <p:attrName>style.visibility</p:attrName>
                                        </p:attrNameLst>
                                      </p:cBhvr>
                                      <p:to>
                                        <p:strVal val="visible"/>
                                      </p:to>
                                    </p:set>
                                    <p:anim calcmode="lin" valueType="num">
                                      <p:cBhvr>
                                        <p:cTn id="25" dur="500" fill="hold"/>
                                        <p:tgtEl>
                                          <p:spTgt spid="31757"/>
                                        </p:tgtEl>
                                        <p:attrNameLst>
                                          <p:attrName>ppt_w</p:attrName>
                                        </p:attrNameLst>
                                      </p:cBhvr>
                                      <p:tavLst>
                                        <p:tav tm="0">
                                          <p:val>
                                            <p:fltVal val="0"/>
                                          </p:val>
                                        </p:tav>
                                        <p:tav tm="100000">
                                          <p:val>
                                            <p:strVal val="#ppt_w"/>
                                          </p:val>
                                        </p:tav>
                                      </p:tavLst>
                                    </p:anim>
                                    <p:anim calcmode="lin" valueType="num">
                                      <p:cBhvr>
                                        <p:cTn id="26" dur="500" fill="hold"/>
                                        <p:tgtEl>
                                          <p:spTgt spid="31757"/>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1759"/>
                                        </p:tgtEl>
                                        <p:attrNameLst>
                                          <p:attrName>style.visibility</p:attrName>
                                        </p:attrNameLst>
                                      </p:cBhvr>
                                      <p:to>
                                        <p:strVal val="visible"/>
                                      </p:to>
                                    </p:set>
                                    <p:anim calcmode="lin" valueType="num">
                                      <p:cBhvr>
                                        <p:cTn id="31" dur="500" fill="hold"/>
                                        <p:tgtEl>
                                          <p:spTgt spid="31759"/>
                                        </p:tgtEl>
                                        <p:attrNameLst>
                                          <p:attrName>ppt_w</p:attrName>
                                        </p:attrNameLst>
                                      </p:cBhvr>
                                      <p:tavLst>
                                        <p:tav tm="0">
                                          <p:val>
                                            <p:fltVal val="0"/>
                                          </p:val>
                                        </p:tav>
                                        <p:tav tm="100000">
                                          <p:val>
                                            <p:strVal val="#ppt_w"/>
                                          </p:val>
                                        </p:tav>
                                      </p:tavLst>
                                    </p:anim>
                                    <p:anim calcmode="lin" valueType="num">
                                      <p:cBhvr>
                                        <p:cTn id="32" dur="500" fill="hold"/>
                                        <p:tgtEl>
                                          <p:spTgt spid="31759"/>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1758"/>
                                        </p:tgtEl>
                                        <p:attrNameLst>
                                          <p:attrName>style.visibility</p:attrName>
                                        </p:attrNameLst>
                                      </p:cBhvr>
                                      <p:to>
                                        <p:strVal val="visible"/>
                                      </p:to>
                                    </p:set>
                                    <p:anim calcmode="lin" valueType="num">
                                      <p:cBhvr>
                                        <p:cTn id="37" dur="500" fill="hold"/>
                                        <p:tgtEl>
                                          <p:spTgt spid="31758"/>
                                        </p:tgtEl>
                                        <p:attrNameLst>
                                          <p:attrName>ppt_w</p:attrName>
                                        </p:attrNameLst>
                                      </p:cBhvr>
                                      <p:tavLst>
                                        <p:tav tm="0">
                                          <p:val>
                                            <p:fltVal val="0"/>
                                          </p:val>
                                        </p:tav>
                                        <p:tav tm="100000">
                                          <p:val>
                                            <p:strVal val="#ppt_w"/>
                                          </p:val>
                                        </p:tav>
                                      </p:tavLst>
                                    </p:anim>
                                    <p:anim calcmode="lin" valueType="num">
                                      <p:cBhvr>
                                        <p:cTn id="38" dur="500" fill="hold"/>
                                        <p:tgtEl>
                                          <p:spTgt spid="31758"/>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31760"/>
                                        </p:tgtEl>
                                        <p:attrNameLst>
                                          <p:attrName>style.visibility</p:attrName>
                                        </p:attrNameLst>
                                      </p:cBhvr>
                                      <p:to>
                                        <p:strVal val="visible"/>
                                      </p:to>
                                    </p:set>
                                    <p:anim calcmode="lin" valueType="num">
                                      <p:cBhvr>
                                        <p:cTn id="43" dur="500" fill="hold"/>
                                        <p:tgtEl>
                                          <p:spTgt spid="31760"/>
                                        </p:tgtEl>
                                        <p:attrNameLst>
                                          <p:attrName>ppt_w</p:attrName>
                                        </p:attrNameLst>
                                      </p:cBhvr>
                                      <p:tavLst>
                                        <p:tav tm="0">
                                          <p:val>
                                            <p:fltVal val="0"/>
                                          </p:val>
                                        </p:tav>
                                        <p:tav tm="100000">
                                          <p:val>
                                            <p:strVal val="#ppt_w"/>
                                          </p:val>
                                        </p:tav>
                                      </p:tavLst>
                                    </p:anim>
                                    <p:anim calcmode="lin" valueType="num">
                                      <p:cBhvr>
                                        <p:cTn id="44" dur="500" fill="hold"/>
                                        <p:tgtEl>
                                          <p:spTgt spid="31760"/>
                                        </p:tgtEl>
                                        <p:attrNameLst>
                                          <p:attrName>ppt_h</p:attrName>
                                        </p:attrNameLst>
                                      </p:cBhvr>
                                      <p:tavLst>
                                        <p:tav tm="0">
                                          <p:val>
                                            <p:fltVal val="0"/>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31761"/>
                                        </p:tgtEl>
                                        <p:attrNameLst>
                                          <p:attrName>style.visibility</p:attrName>
                                        </p:attrNameLst>
                                      </p:cBhvr>
                                      <p:to>
                                        <p:strVal val="visible"/>
                                      </p:to>
                                    </p:set>
                                    <p:anim calcmode="lin" valueType="num">
                                      <p:cBhvr>
                                        <p:cTn id="49" dur="500" fill="hold"/>
                                        <p:tgtEl>
                                          <p:spTgt spid="31761"/>
                                        </p:tgtEl>
                                        <p:attrNameLst>
                                          <p:attrName>ppt_w</p:attrName>
                                        </p:attrNameLst>
                                      </p:cBhvr>
                                      <p:tavLst>
                                        <p:tav tm="0">
                                          <p:val>
                                            <p:fltVal val="0"/>
                                          </p:val>
                                        </p:tav>
                                        <p:tav tm="100000">
                                          <p:val>
                                            <p:strVal val="#ppt_w"/>
                                          </p:val>
                                        </p:tav>
                                      </p:tavLst>
                                    </p:anim>
                                    <p:anim calcmode="lin" valueType="num">
                                      <p:cBhvr>
                                        <p:cTn id="50" dur="500" fill="hold"/>
                                        <p:tgtEl>
                                          <p:spTgt spid="31761"/>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16" fill="hold" nodeType="clickEffect">
                                  <p:stCondLst>
                                    <p:cond delay="0"/>
                                  </p:stCondLst>
                                  <p:childTnLst>
                                    <p:set>
                                      <p:cBhvr>
                                        <p:cTn id="54" dur="1" fill="hold">
                                          <p:stCondLst>
                                            <p:cond delay="0"/>
                                          </p:stCondLst>
                                        </p:cTn>
                                        <p:tgtEl>
                                          <p:spTgt spid="31762"/>
                                        </p:tgtEl>
                                        <p:attrNameLst>
                                          <p:attrName>style.visibility</p:attrName>
                                        </p:attrNameLst>
                                      </p:cBhvr>
                                      <p:to>
                                        <p:strVal val="visible"/>
                                      </p:to>
                                    </p:set>
                                    <p:anim calcmode="lin" valueType="num">
                                      <p:cBhvr>
                                        <p:cTn id="55" dur="500" fill="hold"/>
                                        <p:tgtEl>
                                          <p:spTgt spid="31762"/>
                                        </p:tgtEl>
                                        <p:attrNameLst>
                                          <p:attrName>ppt_w</p:attrName>
                                        </p:attrNameLst>
                                      </p:cBhvr>
                                      <p:tavLst>
                                        <p:tav tm="0">
                                          <p:val>
                                            <p:fltVal val="0"/>
                                          </p:val>
                                        </p:tav>
                                        <p:tav tm="100000">
                                          <p:val>
                                            <p:strVal val="#ppt_w"/>
                                          </p:val>
                                        </p:tav>
                                      </p:tavLst>
                                    </p:anim>
                                    <p:anim calcmode="lin" valueType="num">
                                      <p:cBhvr>
                                        <p:cTn id="56" dur="500" fill="hold"/>
                                        <p:tgtEl>
                                          <p:spTgt spid="31762"/>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31763"/>
                                        </p:tgtEl>
                                        <p:attrNameLst>
                                          <p:attrName>style.visibility</p:attrName>
                                        </p:attrNameLst>
                                      </p:cBhvr>
                                      <p:to>
                                        <p:strVal val="visible"/>
                                      </p:to>
                                    </p:set>
                                    <p:anim calcmode="lin" valueType="num">
                                      <p:cBhvr>
                                        <p:cTn id="61" dur="500" fill="hold"/>
                                        <p:tgtEl>
                                          <p:spTgt spid="31763"/>
                                        </p:tgtEl>
                                        <p:attrNameLst>
                                          <p:attrName>ppt_w</p:attrName>
                                        </p:attrNameLst>
                                      </p:cBhvr>
                                      <p:tavLst>
                                        <p:tav tm="0">
                                          <p:val>
                                            <p:fltVal val="0"/>
                                          </p:val>
                                        </p:tav>
                                        <p:tav tm="100000">
                                          <p:val>
                                            <p:strVal val="#ppt_w"/>
                                          </p:val>
                                        </p:tav>
                                      </p:tavLst>
                                    </p:anim>
                                    <p:anim calcmode="lin" valueType="num">
                                      <p:cBhvr>
                                        <p:cTn id="62" dur="500" fill="hold"/>
                                        <p:tgtEl>
                                          <p:spTgt spid="31763"/>
                                        </p:tgtEl>
                                        <p:attrNameLst>
                                          <p:attrName>ppt_h</p:attrName>
                                        </p:attrNameLst>
                                      </p:cBhvr>
                                      <p:tavLst>
                                        <p:tav tm="0">
                                          <p:val>
                                            <p:fltVal val="0"/>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16" fill="hold" nodeType="clickEffect">
                                  <p:stCondLst>
                                    <p:cond delay="0"/>
                                  </p:stCondLst>
                                  <p:childTnLst>
                                    <p:set>
                                      <p:cBhvr>
                                        <p:cTn id="66" dur="1" fill="hold">
                                          <p:stCondLst>
                                            <p:cond delay="0"/>
                                          </p:stCondLst>
                                        </p:cTn>
                                        <p:tgtEl>
                                          <p:spTgt spid="31764"/>
                                        </p:tgtEl>
                                        <p:attrNameLst>
                                          <p:attrName>style.visibility</p:attrName>
                                        </p:attrNameLst>
                                      </p:cBhvr>
                                      <p:to>
                                        <p:strVal val="visible"/>
                                      </p:to>
                                    </p:set>
                                    <p:anim calcmode="lin" valueType="num">
                                      <p:cBhvr>
                                        <p:cTn id="67" dur="500" fill="hold"/>
                                        <p:tgtEl>
                                          <p:spTgt spid="31764"/>
                                        </p:tgtEl>
                                        <p:attrNameLst>
                                          <p:attrName>ppt_w</p:attrName>
                                        </p:attrNameLst>
                                      </p:cBhvr>
                                      <p:tavLst>
                                        <p:tav tm="0">
                                          <p:val>
                                            <p:fltVal val="0"/>
                                          </p:val>
                                        </p:tav>
                                        <p:tav tm="100000">
                                          <p:val>
                                            <p:strVal val="#ppt_w"/>
                                          </p:val>
                                        </p:tav>
                                      </p:tavLst>
                                    </p:anim>
                                    <p:anim calcmode="lin" valueType="num">
                                      <p:cBhvr>
                                        <p:cTn id="68" dur="500" fill="hold"/>
                                        <p:tgtEl>
                                          <p:spTgt spid="31764"/>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nodeType="clickEffect">
                                  <p:stCondLst>
                                    <p:cond delay="0"/>
                                  </p:stCondLst>
                                  <p:childTnLst>
                                    <p:set>
                                      <p:cBhvr>
                                        <p:cTn id="72" dur="1" fill="hold">
                                          <p:stCondLst>
                                            <p:cond delay="0"/>
                                          </p:stCondLst>
                                        </p:cTn>
                                        <p:tgtEl>
                                          <p:spTgt spid="31770"/>
                                        </p:tgtEl>
                                        <p:attrNameLst>
                                          <p:attrName>style.visibility</p:attrName>
                                        </p:attrNameLst>
                                      </p:cBhvr>
                                      <p:to>
                                        <p:strVal val="visible"/>
                                      </p:to>
                                    </p:set>
                                    <p:anim calcmode="lin" valueType="num">
                                      <p:cBhvr>
                                        <p:cTn id="73" dur="500" fill="hold"/>
                                        <p:tgtEl>
                                          <p:spTgt spid="31770"/>
                                        </p:tgtEl>
                                        <p:attrNameLst>
                                          <p:attrName>ppt_w</p:attrName>
                                        </p:attrNameLst>
                                      </p:cBhvr>
                                      <p:tavLst>
                                        <p:tav tm="0">
                                          <p:val>
                                            <p:fltVal val="0"/>
                                          </p:val>
                                        </p:tav>
                                        <p:tav tm="100000">
                                          <p:val>
                                            <p:strVal val="#ppt_w"/>
                                          </p:val>
                                        </p:tav>
                                      </p:tavLst>
                                    </p:anim>
                                    <p:anim calcmode="lin" valueType="num">
                                      <p:cBhvr>
                                        <p:cTn id="74" dur="500" fill="hold"/>
                                        <p:tgtEl>
                                          <p:spTgt spid="31770"/>
                                        </p:tgtEl>
                                        <p:attrNameLst>
                                          <p:attrName>ppt_h</p:attrName>
                                        </p:attrNameLst>
                                      </p:cBhvr>
                                      <p:tavLst>
                                        <p:tav tm="0">
                                          <p:val>
                                            <p:fltVal val="0"/>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3" presetClass="entr" presetSubtype="16" fill="hold" nodeType="click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500" fill="hold"/>
                                        <p:tgtEl>
                                          <p:spTgt spid="2"/>
                                        </p:tgtEl>
                                        <p:attrNameLst>
                                          <p:attrName>ppt_w</p:attrName>
                                        </p:attrNameLst>
                                      </p:cBhvr>
                                      <p:tavLst>
                                        <p:tav tm="0">
                                          <p:val>
                                            <p:fltVal val="0"/>
                                          </p:val>
                                        </p:tav>
                                        <p:tav tm="100000">
                                          <p:val>
                                            <p:strVal val="#ppt_w"/>
                                          </p:val>
                                        </p:tav>
                                      </p:tavLst>
                                    </p:anim>
                                    <p:anim calcmode="lin" valueType="num">
                                      <p:cBhvr>
                                        <p:cTn id="80"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3" presetClass="entr" presetSubtype="16" fill="hold" nodeType="clickEffect">
                                  <p:stCondLst>
                                    <p:cond delay="0"/>
                                  </p:stCondLst>
                                  <p:childTnLst>
                                    <p:set>
                                      <p:cBhvr>
                                        <p:cTn id="84" dur="1" fill="hold">
                                          <p:stCondLst>
                                            <p:cond delay="0"/>
                                          </p:stCondLst>
                                        </p:cTn>
                                        <p:tgtEl>
                                          <p:spTgt spid="31766"/>
                                        </p:tgtEl>
                                        <p:attrNameLst>
                                          <p:attrName>style.visibility</p:attrName>
                                        </p:attrNameLst>
                                      </p:cBhvr>
                                      <p:to>
                                        <p:strVal val="visible"/>
                                      </p:to>
                                    </p:set>
                                    <p:anim calcmode="lin" valueType="num">
                                      <p:cBhvr>
                                        <p:cTn id="85" dur="500" fill="hold"/>
                                        <p:tgtEl>
                                          <p:spTgt spid="31766"/>
                                        </p:tgtEl>
                                        <p:attrNameLst>
                                          <p:attrName>ppt_w</p:attrName>
                                        </p:attrNameLst>
                                      </p:cBhvr>
                                      <p:tavLst>
                                        <p:tav tm="0">
                                          <p:val>
                                            <p:fltVal val="0"/>
                                          </p:val>
                                        </p:tav>
                                        <p:tav tm="100000">
                                          <p:val>
                                            <p:strVal val="#ppt_w"/>
                                          </p:val>
                                        </p:tav>
                                      </p:tavLst>
                                    </p:anim>
                                    <p:anim calcmode="lin" valueType="num">
                                      <p:cBhvr>
                                        <p:cTn id="86" dur="500" fill="hold"/>
                                        <p:tgtEl>
                                          <p:spTgt spid="31766"/>
                                        </p:tgtEl>
                                        <p:attrNameLst>
                                          <p:attrName>ppt_h</p:attrName>
                                        </p:attrNameLst>
                                      </p:cBhvr>
                                      <p:tavLst>
                                        <p:tav tm="0">
                                          <p:val>
                                            <p:fltVal val="0"/>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16" fill="hold" nodeType="clickEffect">
                                  <p:stCondLst>
                                    <p:cond delay="0"/>
                                  </p:stCondLst>
                                  <p:childTnLst>
                                    <p:set>
                                      <p:cBhvr>
                                        <p:cTn id="90" dur="1" fill="hold">
                                          <p:stCondLst>
                                            <p:cond delay="0"/>
                                          </p:stCondLst>
                                        </p:cTn>
                                        <p:tgtEl>
                                          <p:spTgt spid="31752"/>
                                        </p:tgtEl>
                                        <p:attrNameLst>
                                          <p:attrName>style.visibility</p:attrName>
                                        </p:attrNameLst>
                                      </p:cBhvr>
                                      <p:to>
                                        <p:strVal val="visible"/>
                                      </p:to>
                                    </p:set>
                                    <p:anim calcmode="lin" valueType="num">
                                      <p:cBhvr>
                                        <p:cTn id="91" dur="500" fill="hold"/>
                                        <p:tgtEl>
                                          <p:spTgt spid="31752"/>
                                        </p:tgtEl>
                                        <p:attrNameLst>
                                          <p:attrName>ppt_w</p:attrName>
                                        </p:attrNameLst>
                                      </p:cBhvr>
                                      <p:tavLst>
                                        <p:tav tm="0">
                                          <p:val>
                                            <p:fltVal val="0"/>
                                          </p:val>
                                        </p:tav>
                                        <p:tav tm="100000">
                                          <p:val>
                                            <p:strVal val="#ppt_w"/>
                                          </p:val>
                                        </p:tav>
                                      </p:tavLst>
                                    </p:anim>
                                    <p:anim calcmode="lin" valueType="num">
                                      <p:cBhvr>
                                        <p:cTn id="92" dur="500" fill="hold"/>
                                        <p:tgtEl>
                                          <p:spTgt spid="31752"/>
                                        </p:tgtEl>
                                        <p:attrNameLst>
                                          <p:attrName>ppt_h</p:attrName>
                                        </p:attrNameLst>
                                      </p:cBhvr>
                                      <p:tavLst>
                                        <p:tav tm="0">
                                          <p:val>
                                            <p:fltVal val="0"/>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3" presetClass="entr" presetSubtype="16" fill="hold" nodeType="clickEffect">
                                  <p:stCondLst>
                                    <p:cond delay="0"/>
                                  </p:stCondLst>
                                  <p:childTnLst>
                                    <p:set>
                                      <p:cBhvr>
                                        <p:cTn id="96" dur="1" fill="hold">
                                          <p:stCondLst>
                                            <p:cond delay="0"/>
                                          </p:stCondLst>
                                        </p:cTn>
                                        <p:tgtEl>
                                          <p:spTgt spid="31756"/>
                                        </p:tgtEl>
                                        <p:attrNameLst>
                                          <p:attrName>style.visibility</p:attrName>
                                        </p:attrNameLst>
                                      </p:cBhvr>
                                      <p:to>
                                        <p:strVal val="visible"/>
                                      </p:to>
                                    </p:set>
                                    <p:anim calcmode="lin" valueType="num">
                                      <p:cBhvr>
                                        <p:cTn id="97" dur="500" fill="hold"/>
                                        <p:tgtEl>
                                          <p:spTgt spid="31756"/>
                                        </p:tgtEl>
                                        <p:attrNameLst>
                                          <p:attrName>ppt_w</p:attrName>
                                        </p:attrNameLst>
                                      </p:cBhvr>
                                      <p:tavLst>
                                        <p:tav tm="0">
                                          <p:val>
                                            <p:fltVal val="0"/>
                                          </p:val>
                                        </p:tav>
                                        <p:tav tm="100000">
                                          <p:val>
                                            <p:strVal val="#ppt_w"/>
                                          </p:val>
                                        </p:tav>
                                      </p:tavLst>
                                    </p:anim>
                                    <p:anim calcmode="lin" valueType="num">
                                      <p:cBhvr>
                                        <p:cTn id="98" dur="500" fill="hold"/>
                                        <p:tgtEl>
                                          <p:spTgt spid="31756"/>
                                        </p:tgtEl>
                                        <p:attrNameLst>
                                          <p:attrName>ppt_h</p:attrName>
                                        </p:attrNameLst>
                                      </p:cBhvr>
                                      <p:tavLst>
                                        <p:tav tm="0">
                                          <p:val>
                                            <p:fltVal val="0"/>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3" presetClass="entr" presetSubtype="16" fill="hold" nodeType="clickEffect">
                                  <p:stCondLst>
                                    <p:cond delay="0"/>
                                  </p:stCondLst>
                                  <p:childTnLst>
                                    <p:set>
                                      <p:cBhvr>
                                        <p:cTn id="102" dur="1" fill="hold">
                                          <p:stCondLst>
                                            <p:cond delay="0"/>
                                          </p:stCondLst>
                                        </p:cTn>
                                        <p:tgtEl>
                                          <p:spTgt spid="31771"/>
                                        </p:tgtEl>
                                        <p:attrNameLst>
                                          <p:attrName>style.visibility</p:attrName>
                                        </p:attrNameLst>
                                      </p:cBhvr>
                                      <p:to>
                                        <p:strVal val="visible"/>
                                      </p:to>
                                    </p:set>
                                    <p:anim calcmode="lin" valueType="num">
                                      <p:cBhvr>
                                        <p:cTn id="103" dur="500" fill="hold"/>
                                        <p:tgtEl>
                                          <p:spTgt spid="31771"/>
                                        </p:tgtEl>
                                        <p:attrNameLst>
                                          <p:attrName>ppt_w</p:attrName>
                                        </p:attrNameLst>
                                      </p:cBhvr>
                                      <p:tavLst>
                                        <p:tav tm="0">
                                          <p:val>
                                            <p:fltVal val="0"/>
                                          </p:val>
                                        </p:tav>
                                        <p:tav tm="100000">
                                          <p:val>
                                            <p:strVal val="#ppt_w"/>
                                          </p:val>
                                        </p:tav>
                                      </p:tavLst>
                                    </p:anim>
                                    <p:anim calcmode="lin" valueType="num">
                                      <p:cBhvr>
                                        <p:cTn id="104" dur="500" fill="hold"/>
                                        <p:tgtEl>
                                          <p:spTgt spid="31771"/>
                                        </p:tgtEl>
                                        <p:attrNameLst>
                                          <p:attrName>ppt_h</p:attrName>
                                        </p:attrNameLst>
                                      </p:cBhvr>
                                      <p:tavLst>
                                        <p:tav tm="0">
                                          <p:val>
                                            <p:fltVal val="0"/>
                                          </p:val>
                                        </p:tav>
                                        <p:tav tm="100000">
                                          <p:val>
                                            <p:strVal val="#ppt_h"/>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3" presetClass="entr" presetSubtype="16" fill="hold" nodeType="clickEffect">
                                  <p:stCondLst>
                                    <p:cond delay="0"/>
                                  </p:stCondLst>
                                  <p:childTnLst>
                                    <p:set>
                                      <p:cBhvr>
                                        <p:cTn id="108" dur="1" fill="hold">
                                          <p:stCondLst>
                                            <p:cond delay="0"/>
                                          </p:stCondLst>
                                        </p:cTn>
                                        <p:tgtEl>
                                          <p:spTgt spid="31773"/>
                                        </p:tgtEl>
                                        <p:attrNameLst>
                                          <p:attrName>style.visibility</p:attrName>
                                        </p:attrNameLst>
                                      </p:cBhvr>
                                      <p:to>
                                        <p:strVal val="visible"/>
                                      </p:to>
                                    </p:set>
                                    <p:anim calcmode="lin" valueType="num">
                                      <p:cBhvr>
                                        <p:cTn id="109" dur="500" fill="hold"/>
                                        <p:tgtEl>
                                          <p:spTgt spid="31773"/>
                                        </p:tgtEl>
                                        <p:attrNameLst>
                                          <p:attrName>ppt_w</p:attrName>
                                        </p:attrNameLst>
                                      </p:cBhvr>
                                      <p:tavLst>
                                        <p:tav tm="0">
                                          <p:val>
                                            <p:fltVal val="0"/>
                                          </p:val>
                                        </p:tav>
                                        <p:tav tm="100000">
                                          <p:val>
                                            <p:strVal val="#ppt_w"/>
                                          </p:val>
                                        </p:tav>
                                      </p:tavLst>
                                    </p:anim>
                                    <p:anim calcmode="lin" valueType="num">
                                      <p:cBhvr>
                                        <p:cTn id="110" dur="500" fill="hold"/>
                                        <p:tgtEl>
                                          <p:spTgt spid="31773"/>
                                        </p:tgtEl>
                                        <p:attrNameLst>
                                          <p:attrName>ppt_h</p:attrName>
                                        </p:attrNameLst>
                                      </p:cBhvr>
                                      <p:tavLst>
                                        <p:tav tm="0">
                                          <p:val>
                                            <p:fltVal val="0"/>
                                          </p:val>
                                        </p:tav>
                                        <p:tav tm="100000">
                                          <p:val>
                                            <p:strVal val="#ppt_h"/>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3" presetClass="entr" presetSubtype="16" fill="hold" nodeType="clickEffect">
                                  <p:stCondLst>
                                    <p:cond delay="0"/>
                                  </p:stCondLst>
                                  <p:childTnLst>
                                    <p:set>
                                      <p:cBhvr>
                                        <p:cTn id="114" dur="1" fill="hold">
                                          <p:stCondLst>
                                            <p:cond delay="0"/>
                                          </p:stCondLst>
                                        </p:cTn>
                                        <p:tgtEl>
                                          <p:spTgt spid="31777"/>
                                        </p:tgtEl>
                                        <p:attrNameLst>
                                          <p:attrName>style.visibility</p:attrName>
                                        </p:attrNameLst>
                                      </p:cBhvr>
                                      <p:to>
                                        <p:strVal val="visible"/>
                                      </p:to>
                                    </p:set>
                                    <p:anim calcmode="lin" valueType="num">
                                      <p:cBhvr>
                                        <p:cTn id="115" dur="500" fill="hold"/>
                                        <p:tgtEl>
                                          <p:spTgt spid="31777"/>
                                        </p:tgtEl>
                                        <p:attrNameLst>
                                          <p:attrName>ppt_w</p:attrName>
                                        </p:attrNameLst>
                                      </p:cBhvr>
                                      <p:tavLst>
                                        <p:tav tm="0">
                                          <p:val>
                                            <p:fltVal val="0"/>
                                          </p:val>
                                        </p:tav>
                                        <p:tav tm="100000">
                                          <p:val>
                                            <p:strVal val="#ppt_w"/>
                                          </p:val>
                                        </p:tav>
                                      </p:tavLst>
                                    </p:anim>
                                    <p:anim calcmode="lin" valueType="num">
                                      <p:cBhvr>
                                        <p:cTn id="116" dur="500" fill="hold"/>
                                        <p:tgtEl>
                                          <p:spTgt spid="31777"/>
                                        </p:tgtEl>
                                        <p:attrNameLst>
                                          <p:attrName>ppt_h</p:attrName>
                                        </p:attrNameLst>
                                      </p:cBhvr>
                                      <p:tavLst>
                                        <p:tav tm="0">
                                          <p:val>
                                            <p:fltVal val="0"/>
                                          </p:val>
                                        </p:tav>
                                        <p:tav tm="100000">
                                          <p:val>
                                            <p:strVal val="#ppt_h"/>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16" fill="hold" nodeType="clickEffect">
                                  <p:stCondLst>
                                    <p:cond delay="0"/>
                                  </p:stCondLst>
                                  <p:childTnLst>
                                    <p:set>
                                      <p:cBhvr>
                                        <p:cTn id="120" dur="1" fill="hold">
                                          <p:stCondLst>
                                            <p:cond delay="0"/>
                                          </p:stCondLst>
                                        </p:cTn>
                                        <p:tgtEl>
                                          <p:spTgt spid="31774"/>
                                        </p:tgtEl>
                                        <p:attrNameLst>
                                          <p:attrName>style.visibility</p:attrName>
                                        </p:attrNameLst>
                                      </p:cBhvr>
                                      <p:to>
                                        <p:strVal val="visible"/>
                                      </p:to>
                                    </p:set>
                                    <p:anim calcmode="lin" valueType="num">
                                      <p:cBhvr>
                                        <p:cTn id="121" dur="500" fill="hold"/>
                                        <p:tgtEl>
                                          <p:spTgt spid="31774"/>
                                        </p:tgtEl>
                                        <p:attrNameLst>
                                          <p:attrName>ppt_w</p:attrName>
                                        </p:attrNameLst>
                                      </p:cBhvr>
                                      <p:tavLst>
                                        <p:tav tm="0">
                                          <p:val>
                                            <p:fltVal val="0"/>
                                          </p:val>
                                        </p:tav>
                                        <p:tav tm="100000">
                                          <p:val>
                                            <p:strVal val="#ppt_w"/>
                                          </p:val>
                                        </p:tav>
                                      </p:tavLst>
                                    </p:anim>
                                    <p:anim calcmode="lin" valueType="num">
                                      <p:cBhvr>
                                        <p:cTn id="122" dur="500" fill="hold"/>
                                        <p:tgtEl>
                                          <p:spTgt spid="31774"/>
                                        </p:tgtEl>
                                        <p:attrNameLst>
                                          <p:attrName>ppt_h</p:attrName>
                                        </p:attrNameLst>
                                      </p:cBhvr>
                                      <p:tavLst>
                                        <p:tav tm="0">
                                          <p:val>
                                            <p:fltVal val="0"/>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3" presetClass="entr" presetSubtype="16" fill="hold" nodeType="clickEffect">
                                  <p:stCondLst>
                                    <p:cond delay="0"/>
                                  </p:stCondLst>
                                  <p:childTnLst>
                                    <p:set>
                                      <p:cBhvr>
                                        <p:cTn id="126" dur="1" fill="hold">
                                          <p:stCondLst>
                                            <p:cond delay="0"/>
                                          </p:stCondLst>
                                        </p:cTn>
                                        <p:tgtEl>
                                          <p:spTgt spid="31780"/>
                                        </p:tgtEl>
                                        <p:attrNameLst>
                                          <p:attrName>style.visibility</p:attrName>
                                        </p:attrNameLst>
                                      </p:cBhvr>
                                      <p:to>
                                        <p:strVal val="visible"/>
                                      </p:to>
                                    </p:set>
                                    <p:anim calcmode="lin" valueType="num">
                                      <p:cBhvr>
                                        <p:cTn id="127" dur="500" fill="hold"/>
                                        <p:tgtEl>
                                          <p:spTgt spid="31780"/>
                                        </p:tgtEl>
                                        <p:attrNameLst>
                                          <p:attrName>ppt_w</p:attrName>
                                        </p:attrNameLst>
                                      </p:cBhvr>
                                      <p:tavLst>
                                        <p:tav tm="0">
                                          <p:val>
                                            <p:fltVal val="0"/>
                                          </p:val>
                                        </p:tav>
                                        <p:tav tm="100000">
                                          <p:val>
                                            <p:strVal val="#ppt_w"/>
                                          </p:val>
                                        </p:tav>
                                      </p:tavLst>
                                    </p:anim>
                                    <p:anim calcmode="lin" valueType="num">
                                      <p:cBhvr>
                                        <p:cTn id="128" dur="500" fill="hold"/>
                                        <p:tgtEl>
                                          <p:spTgt spid="31780"/>
                                        </p:tgtEl>
                                        <p:attrNameLst>
                                          <p:attrName>ppt_h</p:attrName>
                                        </p:attrNameLst>
                                      </p:cBhvr>
                                      <p:tavLst>
                                        <p:tav tm="0">
                                          <p:val>
                                            <p:fltVal val="0"/>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3" presetClass="entr" presetSubtype="16" fill="hold" nodeType="clickEffect">
                                  <p:stCondLst>
                                    <p:cond delay="0"/>
                                  </p:stCondLst>
                                  <p:childTnLst>
                                    <p:set>
                                      <p:cBhvr>
                                        <p:cTn id="132" dur="1" fill="hold">
                                          <p:stCondLst>
                                            <p:cond delay="0"/>
                                          </p:stCondLst>
                                        </p:cTn>
                                        <p:tgtEl>
                                          <p:spTgt spid="31781"/>
                                        </p:tgtEl>
                                        <p:attrNameLst>
                                          <p:attrName>style.visibility</p:attrName>
                                        </p:attrNameLst>
                                      </p:cBhvr>
                                      <p:to>
                                        <p:strVal val="visible"/>
                                      </p:to>
                                    </p:set>
                                    <p:anim calcmode="lin" valueType="num">
                                      <p:cBhvr>
                                        <p:cTn id="133" dur="500" fill="hold"/>
                                        <p:tgtEl>
                                          <p:spTgt spid="31781"/>
                                        </p:tgtEl>
                                        <p:attrNameLst>
                                          <p:attrName>ppt_w</p:attrName>
                                        </p:attrNameLst>
                                      </p:cBhvr>
                                      <p:tavLst>
                                        <p:tav tm="0">
                                          <p:val>
                                            <p:fltVal val="0"/>
                                          </p:val>
                                        </p:tav>
                                        <p:tav tm="100000">
                                          <p:val>
                                            <p:strVal val="#ppt_w"/>
                                          </p:val>
                                        </p:tav>
                                      </p:tavLst>
                                    </p:anim>
                                    <p:anim calcmode="lin" valueType="num">
                                      <p:cBhvr>
                                        <p:cTn id="134" dur="500" fill="hold"/>
                                        <p:tgtEl>
                                          <p:spTgt spid="31781"/>
                                        </p:tgtEl>
                                        <p:attrNameLst>
                                          <p:attrName>ppt_h</p:attrName>
                                        </p:attrNameLst>
                                      </p:cBhvr>
                                      <p:tavLst>
                                        <p:tav tm="0">
                                          <p:val>
                                            <p:fltVal val="0"/>
                                          </p:val>
                                        </p:tav>
                                        <p:tav tm="100000">
                                          <p:val>
                                            <p:strVal val="#ppt_h"/>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3" presetClass="entr" presetSubtype="16" fill="hold" nodeType="clickEffect">
                                  <p:stCondLst>
                                    <p:cond delay="0"/>
                                  </p:stCondLst>
                                  <p:childTnLst>
                                    <p:set>
                                      <p:cBhvr>
                                        <p:cTn id="138" dur="1" fill="hold">
                                          <p:stCondLst>
                                            <p:cond delay="0"/>
                                          </p:stCondLst>
                                        </p:cTn>
                                        <p:tgtEl>
                                          <p:spTgt spid="31784"/>
                                        </p:tgtEl>
                                        <p:attrNameLst>
                                          <p:attrName>style.visibility</p:attrName>
                                        </p:attrNameLst>
                                      </p:cBhvr>
                                      <p:to>
                                        <p:strVal val="visible"/>
                                      </p:to>
                                    </p:set>
                                    <p:anim calcmode="lin" valueType="num">
                                      <p:cBhvr>
                                        <p:cTn id="139" dur="500" fill="hold"/>
                                        <p:tgtEl>
                                          <p:spTgt spid="31784"/>
                                        </p:tgtEl>
                                        <p:attrNameLst>
                                          <p:attrName>ppt_w</p:attrName>
                                        </p:attrNameLst>
                                      </p:cBhvr>
                                      <p:tavLst>
                                        <p:tav tm="0">
                                          <p:val>
                                            <p:fltVal val="0"/>
                                          </p:val>
                                        </p:tav>
                                        <p:tav tm="100000">
                                          <p:val>
                                            <p:strVal val="#ppt_w"/>
                                          </p:val>
                                        </p:tav>
                                      </p:tavLst>
                                    </p:anim>
                                    <p:anim calcmode="lin" valueType="num">
                                      <p:cBhvr>
                                        <p:cTn id="140" dur="500" fill="hold"/>
                                        <p:tgtEl>
                                          <p:spTgt spid="31784"/>
                                        </p:tgtEl>
                                        <p:attrNameLst>
                                          <p:attrName>ppt_h</p:attrName>
                                        </p:attrNameLst>
                                      </p:cBhvr>
                                      <p:tavLst>
                                        <p:tav tm="0">
                                          <p:val>
                                            <p:fltVal val="0"/>
                                          </p:val>
                                        </p:tav>
                                        <p:tav tm="100000">
                                          <p:val>
                                            <p:strVal val="#ppt_h"/>
                                          </p:val>
                                        </p:tav>
                                      </p:tavLst>
                                    </p:anim>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16" fill="hold" nodeType="clickEffect">
                                  <p:stCondLst>
                                    <p:cond delay="0"/>
                                  </p:stCondLst>
                                  <p:childTnLst>
                                    <p:set>
                                      <p:cBhvr>
                                        <p:cTn id="144" dur="1" fill="hold">
                                          <p:stCondLst>
                                            <p:cond delay="0"/>
                                          </p:stCondLst>
                                        </p:cTn>
                                        <p:tgtEl>
                                          <p:spTgt spid="31782"/>
                                        </p:tgtEl>
                                        <p:attrNameLst>
                                          <p:attrName>style.visibility</p:attrName>
                                        </p:attrNameLst>
                                      </p:cBhvr>
                                      <p:to>
                                        <p:strVal val="visible"/>
                                      </p:to>
                                    </p:set>
                                    <p:anim calcmode="lin" valueType="num">
                                      <p:cBhvr>
                                        <p:cTn id="145" dur="500" fill="hold"/>
                                        <p:tgtEl>
                                          <p:spTgt spid="31782"/>
                                        </p:tgtEl>
                                        <p:attrNameLst>
                                          <p:attrName>ppt_w</p:attrName>
                                        </p:attrNameLst>
                                      </p:cBhvr>
                                      <p:tavLst>
                                        <p:tav tm="0">
                                          <p:val>
                                            <p:fltVal val="0"/>
                                          </p:val>
                                        </p:tav>
                                        <p:tav tm="100000">
                                          <p:val>
                                            <p:strVal val="#ppt_w"/>
                                          </p:val>
                                        </p:tav>
                                      </p:tavLst>
                                    </p:anim>
                                    <p:anim calcmode="lin" valueType="num">
                                      <p:cBhvr>
                                        <p:cTn id="146" dur="500" fill="hold"/>
                                        <p:tgtEl>
                                          <p:spTgt spid="31782"/>
                                        </p:tgtEl>
                                        <p:attrNameLst>
                                          <p:attrName>ppt_h</p:attrName>
                                        </p:attrNameLst>
                                      </p:cBhvr>
                                      <p:tavLst>
                                        <p:tav tm="0">
                                          <p:val>
                                            <p:fltVal val="0"/>
                                          </p:val>
                                        </p:tav>
                                        <p:tav tm="100000">
                                          <p:val>
                                            <p:strVal val="#ppt_h"/>
                                          </p:val>
                                        </p:tav>
                                      </p:tavLst>
                                    </p:anim>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16" fill="hold" nodeType="clickEffect">
                                  <p:stCondLst>
                                    <p:cond delay="0"/>
                                  </p:stCondLst>
                                  <p:childTnLst>
                                    <p:set>
                                      <p:cBhvr>
                                        <p:cTn id="150" dur="1" fill="hold">
                                          <p:stCondLst>
                                            <p:cond delay="0"/>
                                          </p:stCondLst>
                                        </p:cTn>
                                        <p:tgtEl>
                                          <p:spTgt spid="31786"/>
                                        </p:tgtEl>
                                        <p:attrNameLst>
                                          <p:attrName>style.visibility</p:attrName>
                                        </p:attrNameLst>
                                      </p:cBhvr>
                                      <p:to>
                                        <p:strVal val="visible"/>
                                      </p:to>
                                    </p:set>
                                    <p:anim calcmode="lin" valueType="num">
                                      <p:cBhvr>
                                        <p:cTn id="151" dur="500" fill="hold"/>
                                        <p:tgtEl>
                                          <p:spTgt spid="31786"/>
                                        </p:tgtEl>
                                        <p:attrNameLst>
                                          <p:attrName>ppt_w</p:attrName>
                                        </p:attrNameLst>
                                      </p:cBhvr>
                                      <p:tavLst>
                                        <p:tav tm="0">
                                          <p:val>
                                            <p:fltVal val="0"/>
                                          </p:val>
                                        </p:tav>
                                        <p:tav tm="100000">
                                          <p:val>
                                            <p:strVal val="#ppt_w"/>
                                          </p:val>
                                        </p:tav>
                                      </p:tavLst>
                                    </p:anim>
                                    <p:anim calcmode="lin" valueType="num">
                                      <p:cBhvr>
                                        <p:cTn id="152" dur="500" fill="hold"/>
                                        <p:tgtEl>
                                          <p:spTgt spid="31786"/>
                                        </p:tgtEl>
                                        <p:attrNameLst>
                                          <p:attrName>ppt_h</p:attrName>
                                        </p:attrNameLst>
                                      </p:cBhvr>
                                      <p:tavLst>
                                        <p:tav tm="0">
                                          <p:val>
                                            <p:fltVal val="0"/>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3" presetClass="entr" presetSubtype="16" fill="hold" nodeType="clickEffect">
                                  <p:stCondLst>
                                    <p:cond delay="0"/>
                                  </p:stCondLst>
                                  <p:childTnLst>
                                    <p:set>
                                      <p:cBhvr>
                                        <p:cTn id="156" dur="1" fill="hold">
                                          <p:stCondLst>
                                            <p:cond delay="0"/>
                                          </p:stCondLst>
                                        </p:cTn>
                                        <p:tgtEl>
                                          <p:spTgt spid="31787"/>
                                        </p:tgtEl>
                                        <p:attrNameLst>
                                          <p:attrName>style.visibility</p:attrName>
                                        </p:attrNameLst>
                                      </p:cBhvr>
                                      <p:to>
                                        <p:strVal val="visible"/>
                                      </p:to>
                                    </p:set>
                                    <p:anim calcmode="lin" valueType="num">
                                      <p:cBhvr>
                                        <p:cTn id="157" dur="500" fill="hold"/>
                                        <p:tgtEl>
                                          <p:spTgt spid="31787"/>
                                        </p:tgtEl>
                                        <p:attrNameLst>
                                          <p:attrName>ppt_w</p:attrName>
                                        </p:attrNameLst>
                                      </p:cBhvr>
                                      <p:tavLst>
                                        <p:tav tm="0">
                                          <p:val>
                                            <p:fltVal val="0"/>
                                          </p:val>
                                        </p:tav>
                                        <p:tav tm="100000">
                                          <p:val>
                                            <p:strVal val="#ppt_w"/>
                                          </p:val>
                                        </p:tav>
                                      </p:tavLst>
                                    </p:anim>
                                    <p:anim calcmode="lin" valueType="num">
                                      <p:cBhvr>
                                        <p:cTn id="158" dur="500" fill="hold"/>
                                        <p:tgtEl>
                                          <p:spTgt spid="31787"/>
                                        </p:tgtEl>
                                        <p:attrNameLst>
                                          <p:attrName>ppt_h</p:attrName>
                                        </p:attrNameLst>
                                      </p:cBhvr>
                                      <p:tavLst>
                                        <p:tav tm="0">
                                          <p:val>
                                            <p:fltVal val="0"/>
                                          </p:val>
                                        </p:tav>
                                        <p:tav tm="100000">
                                          <p:val>
                                            <p:strVal val="#ppt_h"/>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3" presetClass="entr" presetSubtype="16" fill="hold" nodeType="clickEffect">
                                  <p:stCondLst>
                                    <p:cond delay="0"/>
                                  </p:stCondLst>
                                  <p:childTnLst>
                                    <p:set>
                                      <p:cBhvr>
                                        <p:cTn id="162" dur="1" fill="hold">
                                          <p:stCondLst>
                                            <p:cond delay="0"/>
                                          </p:stCondLst>
                                        </p:cTn>
                                        <p:tgtEl>
                                          <p:spTgt spid="34"/>
                                        </p:tgtEl>
                                        <p:attrNameLst>
                                          <p:attrName>style.visibility</p:attrName>
                                        </p:attrNameLst>
                                      </p:cBhvr>
                                      <p:to>
                                        <p:strVal val="visible"/>
                                      </p:to>
                                    </p:set>
                                    <p:anim calcmode="lin" valueType="num">
                                      <p:cBhvr>
                                        <p:cTn id="163" dur="500" fill="hold"/>
                                        <p:tgtEl>
                                          <p:spTgt spid="34"/>
                                        </p:tgtEl>
                                        <p:attrNameLst>
                                          <p:attrName>ppt_w</p:attrName>
                                        </p:attrNameLst>
                                      </p:cBhvr>
                                      <p:tavLst>
                                        <p:tav tm="0">
                                          <p:val>
                                            <p:fltVal val="0"/>
                                          </p:val>
                                        </p:tav>
                                        <p:tav tm="100000">
                                          <p:val>
                                            <p:strVal val="#ppt_w"/>
                                          </p:val>
                                        </p:tav>
                                      </p:tavLst>
                                    </p:anim>
                                    <p:anim calcmode="lin" valueType="num">
                                      <p:cBhvr>
                                        <p:cTn id="164" dur="500" fill="hold"/>
                                        <p:tgtEl>
                                          <p:spTgt spid="3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P spid="31752" grpId="0"/>
      <p:bldP spid="31753" grpId="0"/>
      <p:bldP spid="31755" grpId="0"/>
      <p:bldP spid="31756" grpId="0"/>
      <p:bldP spid="31757" grpId="0"/>
      <p:bldP spid="31759" grpId="0"/>
      <p:bldP spid="31760" grpId="0"/>
      <p:bldP spid="31761" grpId="0"/>
      <p:bldP spid="31762" grpId="0"/>
      <p:bldP spid="31764" grpId="0"/>
      <p:bldP spid="31766" grpId="0"/>
      <p:bldP spid="31770" grpId="0"/>
      <p:bldP spid="31771" grpId="0"/>
      <p:bldP spid="31773" grpId="0"/>
      <p:bldP spid="31774" grpId="0"/>
      <p:bldP spid="31780" grpId="0"/>
      <p:bldP spid="31781" grpId="0"/>
      <p:bldP spid="31782" grpId="0"/>
      <p:bldP spid="31786" grpId="0"/>
      <p:bldP spid="31787"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5">
            <a:extLst>
              <a:ext uri="{FF2B5EF4-FFF2-40B4-BE49-F238E27FC236}">
                <a16:creationId xmlns:a16="http://schemas.microsoft.com/office/drawing/2014/main" id="{518F0F27-6791-8380-81ED-6D4343165B75}"/>
              </a:ext>
            </a:extLst>
          </p:cNvPr>
          <p:cNvSpPr txBox="1">
            <a:spLocks noChangeArrowheads="1"/>
          </p:cNvSpPr>
          <p:nvPr/>
        </p:nvSpPr>
        <p:spPr bwMode="auto">
          <a:xfrm>
            <a:off x="2133601" y="3662918"/>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err="1">
                <a:solidFill>
                  <a:srgbClr val="000000"/>
                </a:solidFill>
              </a:rPr>
              <a:t>p</a:t>
            </a:r>
            <a:r>
              <a:rPr lang="en-US" altLang="en-US" sz="2800" b="1" baseline="-25000" dirty="0" err="1">
                <a:solidFill>
                  <a:srgbClr val="000000"/>
                </a:solidFill>
              </a:rPr>
              <a:t>xt</a:t>
            </a:r>
            <a:r>
              <a:rPr lang="en-US" altLang="en-US" sz="2800" b="1" dirty="0">
                <a:solidFill>
                  <a:srgbClr val="000000"/>
                </a:solidFill>
              </a:rPr>
              <a:t> </a:t>
            </a:r>
          </a:p>
        </p:txBody>
      </p:sp>
      <p:grpSp>
        <p:nvGrpSpPr>
          <p:cNvPr id="29699" name="Group 16">
            <a:extLst>
              <a:ext uri="{FF2B5EF4-FFF2-40B4-BE49-F238E27FC236}">
                <a16:creationId xmlns:a16="http://schemas.microsoft.com/office/drawing/2014/main" id="{CFF18E24-0C00-FBFA-235D-9C4B714376A3}"/>
              </a:ext>
            </a:extLst>
          </p:cNvPr>
          <p:cNvGrpSpPr>
            <a:grpSpLocks/>
          </p:cNvGrpSpPr>
          <p:nvPr/>
        </p:nvGrpSpPr>
        <p:grpSpPr bwMode="auto">
          <a:xfrm>
            <a:off x="2896394" y="3715901"/>
            <a:ext cx="760413" cy="593725"/>
            <a:chOff x="624" y="3649"/>
            <a:chExt cx="479" cy="374"/>
          </a:xfrm>
        </p:grpSpPr>
        <p:sp>
          <p:nvSpPr>
            <p:cNvPr id="29707" name="Rectangle 17">
              <a:extLst>
                <a:ext uri="{FF2B5EF4-FFF2-40B4-BE49-F238E27FC236}">
                  <a16:creationId xmlns:a16="http://schemas.microsoft.com/office/drawing/2014/main" id="{B4285A12-9CD0-208A-488B-721AD92BFD09}"/>
                </a:ext>
              </a:extLst>
            </p:cNvPr>
            <p:cNvSpPr>
              <a:spLocks noChangeArrowheads="1"/>
            </p:cNvSpPr>
            <p:nvPr/>
          </p:nvSpPr>
          <p:spPr bwMode="auto">
            <a:xfrm>
              <a:off x="627" y="3649"/>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a:solidFill>
                    <a:srgbClr val="000000"/>
                  </a:solidFill>
                </a:rPr>
                <a:t>~</a:t>
              </a:r>
            </a:p>
          </p:txBody>
        </p:sp>
        <p:sp>
          <p:nvSpPr>
            <p:cNvPr id="29708" name="Rectangle 18">
              <a:extLst>
                <a:ext uri="{FF2B5EF4-FFF2-40B4-BE49-F238E27FC236}">
                  <a16:creationId xmlns:a16="http://schemas.microsoft.com/office/drawing/2014/main" id="{B4D5E988-F4C4-3586-94AF-9F5996299D80}"/>
                </a:ext>
              </a:extLst>
            </p:cNvPr>
            <p:cNvSpPr>
              <a:spLocks noChangeArrowheads="1"/>
            </p:cNvSpPr>
            <p:nvPr/>
          </p:nvSpPr>
          <p:spPr bwMode="auto">
            <a:xfrm>
              <a:off x="624" y="3696"/>
              <a:ext cx="4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800" b="1" dirty="0">
                  <a:solidFill>
                    <a:srgbClr val="000000"/>
                  </a:solidFill>
                </a:rPr>
                <a:t>~</a:t>
              </a:r>
            </a:p>
          </p:txBody>
        </p:sp>
      </p:grpSp>
      <p:sp>
        <p:nvSpPr>
          <p:cNvPr id="29700" name="Text Box 19">
            <a:extLst>
              <a:ext uri="{FF2B5EF4-FFF2-40B4-BE49-F238E27FC236}">
                <a16:creationId xmlns:a16="http://schemas.microsoft.com/office/drawing/2014/main" id="{66A217CF-29FD-60F1-28DC-715749422FBC}"/>
              </a:ext>
            </a:extLst>
          </p:cNvPr>
          <p:cNvSpPr txBox="1">
            <a:spLocks noChangeArrowheads="1"/>
          </p:cNvSpPr>
          <p:nvPr/>
        </p:nvSpPr>
        <p:spPr bwMode="auto">
          <a:xfrm>
            <a:off x="3238501" y="3726418"/>
            <a:ext cx="2971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dirty="0">
                <a:solidFill>
                  <a:srgbClr val="000000"/>
                </a:solidFill>
              </a:rPr>
              <a:t>226 666,7 N/m</a:t>
            </a:r>
            <a:r>
              <a:rPr lang="en-US" altLang="en-US" sz="2800" b="1" baseline="30000" dirty="0">
                <a:solidFill>
                  <a:srgbClr val="000000"/>
                </a:solidFill>
              </a:rPr>
              <a:t>2</a:t>
            </a:r>
            <a:endParaRPr lang="en-US" altLang="en-US" sz="2800" b="1" dirty="0">
              <a:solidFill>
                <a:srgbClr val="000000"/>
              </a:solidFill>
            </a:endParaRPr>
          </a:p>
        </p:txBody>
      </p:sp>
      <p:sp>
        <p:nvSpPr>
          <p:cNvPr id="29701" name="Text Box 26">
            <a:extLst>
              <a:ext uri="{FF2B5EF4-FFF2-40B4-BE49-F238E27FC236}">
                <a16:creationId xmlns:a16="http://schemas.microsoft.com/office/drawing/2014/main" id="{6864D40B-EC84-E40E-9482-BF049F8DDC8B}"/>
              </a:ext>
            </a:extLst>
          </p:cNvPr>
          <p:cNvSpPr txBox="1">
            <a:spLocks noChangeArrowheads="1"/>
          </p:cNvSpPr>
          <p:nvPr/>
        </p:nvSpPr>
        <p:spPr bwMode="auto">
          <a:xfrm>
            <a:off x="6240464" y="3675619"/>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err="1">
                <a:solidFill>
                  <a:srgbClr val="000000"/>
                </a:solidFill>
              </a:rPr>
              <a:t>p</a:t>
            </a:r>
            <a:r>
              <a:rPr lang="en-US" altLang="en-US" sz="2800" b="1" baseline="-25000" dirty="0" err="1">
                <a:solidFill>
                  <a:srgbClr val="000000"/>
                </a:solidFill>
              </a:rPr>
              <a:t>ôt</a:t>
            </a:r>
            <a:r>
              <a:rPr lang="en-US" altLang="en-US" sz="2800" b="1" dirty="0">
                <a:solidFill>
                  <a:srgbClr val="000000"/>
                </a:solidFill>
              </a:rPr>
              <a:t> =</a:t>
            </a:r>
          </a:p>
        </p:txBody>
      </p:sp>
      <p:sp>
        <p:nvSpPr>
          <p:cNvPr id="29702" name="Text Box 27">
            <a:extLst>
              <a:ext uri="{FF2B5EF4-FFF2-40B4-BE49-F238E27FC236}">
                <a16:creationId xmlns:a16="http://schemas.microsoft.com/office/drawing/2014/main" id="{65756DD8-B6C5-B465-BBE5-6982809CFAB4}"/>
              </a:ext>
            </a:extLst>
          </p:cNvPr>
          <p:cNvSpPr txBox="1">
            <a:spLocks noChangeArrowheads="1"/>
          </p:cNvSpPr>
          <p:nvPr/>
        </p:nvSpPr>
        <p:spPr bwMode="auto">
          <a:xfrm>
            <a:off x="7307264" y="3675618"/>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US" altLang="en-US" sz="2800" b="1">
                <a:solidFill>
                  <a:srgbClr val="000000"/>
                </a:solidFill>
              </a:rPr>
              <a:t>800 000N/m</a:t>
            </a:r>
            <a:r>
              <a:rPr lang="en-US" altLang="en-US" sz="2800" b="1" baseline="30000">
                <a:solidFill>
                  <a:srgbClr val="000000"/>
                </a:solidFill>
              </a:rPr>
              <a:t>2</a:t>
            </a:r>
            <a:endParaRPr lang="en-US" altLang="en-US" sz="2800" b="1">
              <a:solidFill>
                <a:srgbClr val="000000"/>
              </a:solidFill>
            </a:endParaRPr>
          </a:p>
        </p:txBody>
      </p:sp>
      <p:sp>
        <p:nvSpPr>
          <p:cNvPr id="32797" name="Text Box 29">
            <a:extLst>
              <a:ext uri="{FF2B5EF4-FFF2-40B4-BE49-F238E27FC236}">
                <a16:creationId xmlns:a16="http://schemas.microsoft.com/office/drawing/2014/main" id="{2561F39B-9897-6670-5F98-3CA8EABA2532}"/>
              </a:ext>
            </a:extLst>
          </p:cNvPr>
          <p:cNvSpPr txBox="1">
            <a:spLocks noChangeArrowheads="1"/>
          </p:cNvSpPr>
          <p:nvPr/>
        </p:nvSpPr>
        <p:spPr bwMode="auto">
          <a:xfrm>
            <a:off x="5625307" y="3565599"/>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4800" b="1">
                <a:solidFill>
                  <a:srgbClr val="FF0000"/>
                </a:solidFill>
              </a:rPr>
              <a:t>&lt;</a:t>
            </a:r>
          </a:p>
        </p:txBody>
      </p:sp>
      <p:pic>
        <p:nvPicPr>
          <p:cNvPr id="29705" name="Picture 30" descr="tank-large">
            <a:extLst>
              <a:ext uri="{FF2B5EF4-FFF2-40B4-BE49-F238E27FC236}">
                <a16:creationId xmlns:a16="http://schemas.microsoft.com/office/drawing/2014/main" id="{6706634C-02FC-1E96-B079-1651F7BBC7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081" y="228601"/>
            <a:ext cx="5530534" cy="343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32" descr="Laixe">
            <a:extLst>
              <a:ext uri="{FF2B5EF4-FFF2-40B4-BE49-F238E27FC236}">
                <a16:creationId xmlns:a16="http://schemas.microsoft.com/office/drawing/2014/main" id="{88ED1080-6416-6E12-4B1C-C73EF3D6D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6999" y="228600"/>
            <a:ext cx="5405121" cy="3418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9">
            <a:extLst>
              <a:ext uri="{FF2B5EF4-FFF2-40B4-BE49-F238E27FC236}">
                <a16:creationId xmlns:a16="http://schemas.microsoft.com/office/drawing/2014/main" id="{814A51D9-FFE4-4F11-F5CF-8D8781B50CAC}"/>
              </a:ext>
            </a:extLst>
          </p:cNvPr>
          <p:cNvSpPr>
            <a:spLocks noChangeArrowheads="1"/>
          </p:cNvSpPr>
          <p:nvPr/>
        </p:nvSpPr>
        <p:spPr bwMode="auto">
          <a:xfrm>
            <a:off x="182881" y="4744720"/>
            <a:ext cx="11894820" cy="1730815"/>
          </a:xfrm>
          <a:prstGeom prst="cloudCallout">
            <a:avLst>
              <a:gd name="adj1" fmla="val -68574"/>
              <a:gd name="adj2" fmla="val -34352"/>
            </a:avLst>
          </a:prstGeom>
          <a:solidFill>
            <a:schemeClr val="accent2">
              <a:lumMod val="20000"/>
              <a:lumOff val="80000"/>
            </a:schemeClr>
          </a:solidFill>
          <a:ln w="9525">
            <a:solidFill>
              <a:sysClr val="windowText" lastClr="000000"/>
            </a:solidFill>
            <a:round/>
            <a:headEnd/>
            <a:tailEnd/>
          </a:ln>
        </p:spPr>
        <p:txBody>
          <a:bodyPr/>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algn="ctr"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fontAlgn="base" hangingPunct="1">
              <a:spcBef>
                <a:spcPct val="0"/>
              </a:spcBef>
              <a:spcAft>
                <a:spcPct val="0"/>
              </a:spcAft>
              <a:defRPr/>
            </a:pPr>
            <a:endParaRPr lang="vi-VN" altLang="en-US" sz="2800" b="1" kern="0" dirty="0">
              <a:solidFill>
                <a:srgbClr val="FF0000"/>
              </a:solidFill>
              <a:latin typeface="Times New Roman" panose="02020603050405020304" pitchFamily="18" charset="0"/>
              <a:cs typeface="Times New Roman" panose="02020603050405020304" pitchFamily="18" charset="0"/>
            </a:endParaRPr>
          </a:p>
        </p:txBody>
      </p:sp>
      <p:sp>
        <p:nvSpPr>
          <p:cNvPr id="4" name="Text Box 28">
            <a:extLst>
              <a:ext uri="{FF2B5EF4-FFF2-40B4-BE49-F238E27FC236}">
                <a16:creationId xmlns:a16="http://schemas.microsoft.com/office/drawing/2014/main" id="{069FFBBC-4486-F1ED-6266-539FEB8AA074}"/>
              </a:ext>
            </a:extLst>
          </p:cNvPr>
          <p:cNvSpPr txBox="1">
            <a:spLocks noChangeArrowheads="1"/>
          </p:cNvSpPr>
          <p:nvPr/>
        </p:nvSpPr>
        <p:spPr bwMode="auto">
          <a:xfrm>
            <a:off x="1465580" y="5012856"/>
            <a:ext cx="92608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buNone/>
            </a:pPr>
            <a:r>
              <a:rPr lang="en-US" altLang="en-US" sz="2800" b="1" dirty="0">
                <a:solidFill>
                  <a:srgbClr val="FF0000"/>
                </a:solidFill>
              </a:rPr>
              <a:t>   </a:t>
            </a:r>
            <a:r>
              <a:rPr lang="en-US" altLang="en-US" sz="2800" b="1" dirty="0" err="1">
                <a:solidFill>
                  <a:srgbClr val="FF0000"/>
                </a:solidFill>
              </a:rPr>
              <a:t>Tại</a:t>
            </a:r>
            <a:r>
              <a:rPr lang="en-US" altLang="en-US" sz="2800" b="1" dirty="0">
                <a:solidFill>
                  <a:srgbClr val="FF0000"/>
                </a:solidFill>
              </a:rPr>
              <a:t> </a:t>
            </a:r>
            <a:r>
              <a:rPr lang="en-US" altLang="en-US" sz="2800" b="1" dirty="0" err="1">
                <a:solidFill>
                  <a:srgbClr val="FF0000"/>
                </a:solidFill>
              </a:rPr>
              <a:t>sao</a:t>
            </a:r>
            <a:r>
              <a:rPr lang="en-US" altLang="en-US" sz="2800" b="1" dirty="0">
                <a:solidFill>
                  <a:srgbClr val="FF0000"/>
                </a:solidFill>
              </a:rPr>
              <a:t> </a:t>
            </a:r>
            <a:r>
              <a:rPr lang="en-US" altLang="en-US" sz="2800" b="1" dirty="0" err="1">
                <a:solidFill>
                  <a:srgbClr val="FF0000"/>
                </a:solidFill>
              </a:rPr>
              <a:t>xe</a:t>
            </a:r>
            <a:r>
              <a:rPr lang="en-US" altLang="en-US" sz="2800" b="1" dirty="0">
                <a:solidFill>
                  <a:srgbClr val="FF0000"/>
                </a:solidFill>
              </a:rPr>
              <a:t> </a:t>
            </a:r>
            <a:r>
              <a:rPr lang="en-US" altLang="en-US" sz="2800" b="1" dirty="0" err="1">
                <a:solidFill>
                  <a:srgbClr val="FF0000"/>
                </a:solidFill>
              </a:rPr>
              <a:t>tăng</a:t>
            </a:r>
            <a:r>
              <a:rPr lang="en-US" altLang="en-US" sz="2800" b="1" dirty="0">
                <a:solidFill>
                  <a:srgbClr val="FF0000"/>
                </a:solidFill>
              </a:rPr>
              <a:t> </a:t>
            </a:r>
            <a:r>
              <a:rPr lang="en-US" altLang="en-US" sz="2800" b="1" dirty="0" err="1">
                <a:solidFill>
                  <a:srgbClr val="FF0000"/>
                </a:solidFill>
              </a:rPr>
              <a:t>nặng</a:t>
            </a:r>
            <a:r>
              <a:rPr lang="en-US" altLang="en-US" sz="2800" b="1" dirty="0">
                <a:solidFill>
                  <a:srgbClr val="FF0000"/>
                </a:solidFill>
              </a:rPr>
              <a:t> </a:t>
            </a:r>
            <a:r>
              <a:rPr lang="en-US" altLang="en-US" sz="2800" b="1" dirty="0" err="1">
                <a:solidFill>
                  <a:srgbClr val="FF0000"/>
                </a:solidFill>
              </a:rPr>
              <a:t>nề</a:t>
            </a:r>
            <a:r>
              <a:rPr lang="en-US" altLang="en-US" sz="2800" b="1" dirty="0">
                <a:solidFill>
                  <a:srgbClr val="FF0000"/>
                </a:solidFill>
              </a:rPr>
              <a:t> </a:t>
            </a:r>
            <a:r>
              <a:rPr lang="en-US" altLang="en-US" sz="2800" b="1" dirty="0" err="1">
                <a:solidFill>
                  <a:srgbClr val="FF0000"/>
                </a:solidFill>
              </a:rPr>
              <a:t>lại</a:t>
            </a:r>
            <a:r>
              <a:rPr lang="en-US" altLang="en-US" sz="2800" b="1" dirty="0">
                <a:solidFill>
                  <a:srgbClr val="FF0000"/>
                </a:solidFill>
              </a:rPr>
              <a:t> </a:t>
            </a:r>
            <a:r>
              <a:rPr lang="en-US" altLang="en-US" sz="2800" b="1" dirty="0" err="1">
                <a:solidFill>
                  <a:srgbClr val="FF0000"/>
                </a:solidFill>
              </a:rPr>
              <a:t>chạy</a:t>
            </a:r>
            <a:r>
              <a:rPr lang="en-US" altLang="en-US" sz="2800" b="1" dirty="0">
                <a:solidFill>
                  <a:srgbClr val="FF0000"/>
                </a:solidFill>
              </a:rPr>
              <a:t> </a:t>
            </a:r>
            <a:r>
              <a:rPr lang="en-US" altLang="en-US" sz="2800" b="1" dirty="0" err="1">
                <a:solidFill>
                  <a:srgbClr val="FF0000"/>
                </a:solidFill>
              </a:rPr>
              <a:t>được</a:t>
            </a:r>
            <a:r>
              <a:rPr lang="en-US" altLang="en-US" sz="2800" b="1" dirty="0">
                <a:solidFill>
                  <a:srgbClr val="FF0000"/>
                </a:solidFill>
              </a:rPr>
              <a:t> </a:t>
            </a:r>
            <a:r>
              <a:rPr lang="en-US" altLang="en-US" sz="2800" b="1" dirty="0" err="1">
                <a:solidFill>
                  <a:srgbClr val="FF0000"/>
                </a:solidFill>
              </a:rPr>
              <a:t>bình</a:t>
            </a:r>
            <a:r>
              <a:rPr lang="en-US" altLang="en-US" sz="2800" b="1" dirty="0">
                <a:solidFill>
                  <a:srgbClr val="FF0000"/>
                </a:solidFill>
              </a:rPr>
              <a:t> </a:t>
            </a:r>
            <a:r>
              <a:rPr lang="en-US" altLang="en-US" sz="2800" b="1" dirty="0" err="1">
                <a:solidFill>
                  <a:srgbClr val="FF0000"/>
                </a:solidFill>
              </a:rPr>
              <a:t>thường</a:t>
            </a:r>
            <a:r>
              <a:rPr lang="en-US" altLang="en-US" sz="2800" b="1" dirty="0">
                <a:solidFill>
                  <a:srgbClr val="FF0000"/>
                </a:solidFill>
              </a:rPr>
              <a:t> </a:t>
            </a:r>
            <a:r>
              <a:rPr lang="en-US" altLang="en-US" sz="2800" b="1" dirty="0" err="1">
                <a:solidFill>
                  <a:srgbClr val="FF0000"/>
                </a:solidFill>
              </a:rPr>
              <a:t>trên</a:t>
            </a:r>
            <a:r>
              <a:rPr lang="en-US" altLang="en-US" sz="2800" b="1" dirty="0">
                <a:solidFill>
                  <a:srgbClr val="FF0000"/>
                </a:solidFill>
              </a:rPr>
              <a:t> </a:t>
            </a:r>
            <a:r>
              <a:rPr lang="en-US" altLang="en-US" sz="2800" b="1" dirty="0" err="1">
                <a:solidFill>
                  <a:srgbClr val="FF0000"/>
                </a:solidFill>
              </a:rPr>
              <a:t>đất</a:t>
            </a:r>
            <a:r>
              <a:rPr lang="en-US" altLang="en-US" sz="2800" b="1" dirty="0">
                <a:solidFill>
                  <a:srgbClr val="FF0000"/>
                </a:solidFill>
              </a:rPr>
              <a:t> </a:t>
            </a:r>
            <a:r>
              <a:rPr lang="en-US" altLang="en-US" sz="2800" b="1" dirty="0" err="1">
                <a:solidFill>
                  <a:srgbClr val="FF0000"/>
                </a:solidFill>
              </a:rPr>
              <a:t>mềm</a:t>
            </a:r>
            <a:r>
              <a:rPr lang="en-US" altLang="en-US" sz="2800" b="1" dirty="0">
                <a:solidFill>
                  <a:srgbClr val="FF0000"/>
                </a:solidFill>
              </a:rPr>
              <a:t>, </a:t>
            </a:r>
            <a:r>
              <a:rPr lang="en-US" altLang="en-US" sz="2800" b="1" dirty="0" err="1">
                <a:solidFill>
                  <a:srgbClr val="FF0000"/>
                </a:solidFill>
              </a:rPr>
              <a:t>bùn</a:t>
            </a:r>
            <a:r>
              <a:rPr lang="en-US" altLang="en-US" sz="2800" b="1" dirty="0">
                <a:solidFill>
                  <a:srgbClr val="FF0000"/>
                </a:solidFill>
              </a:rPr>
              <a:t> </a:t>
            </a:r>
            <a:r>
              <a:rPr lang="en-US" altLang="en-US" sz="2800" b="1" dirty="0" err="1">
                <a:solidFill>
                  <a:srgbClr val="FF0000"/>
                </a:solidFill>
              </a:rPr>
              <a:t>lầy</a:t>
            </a:r>
            <a:r>
              <a:rPr lang="en-US" altLang="en-US" sz="2800" b="1" dirty="0">
                <a:solidFill>
                  <a:srgbClr val="FF0000"/>
                </a:solidFill>
              </a:rPr>
              <a:t> </a:t>
            </a:r>
            <a:r>
              <a:rPr lang="en-US" altLang="en-US" sz="2800" b="1" dirty="0" err="1">
                <a:solidFill>
                  <a:srgbClr val="FF0000"/>
                </a:solidFill>
              </a:rPr>
              <a:t>còn</a:t>
            </a:r>
            <a:r>
              <a:rPr lang="en-US" altLang="en-US" sz="2800" b="1" dirty="0">
                <a:solidFill>
                  <a:srgbClr val="FF0000"/>
                </a:solidFill>
              </a:rPr>
              <a:t> ô </a:t>
            </a:r>
            <a:r>
              <a:rPr lang="en-US" altLang="en-US" sz="2800" b="1" dirty="0" err="1">
                <a:solidFill>
                  <a:srgbClr val="FF0000"/>
                </a:solidFill>
              </a:rPr>
              <a:t>tô</a:t>
            </a:r>
            <a:r>
              <a:rPr lang="en-US" altLang="en-US" sz="2800" b="1" dirty="0">
                <a:solidFill>
                  <a:srgbClr val="FF0000"/>
                </a:solidFill>
              </a:rPr>
              <a:t> </a:t>
            </a:r>
            <a:r>
              <a:rPr lang="en-US" altLang="en-US" sz="2800" b="1" dirty="0" err="1">
                <a:solidFill>
                  <a:srgbClr val="FF0000"/>
                </a:solidFill>
              </a:rPr>
              <a:t>nhẹ</a:t>
            </a:r>
            <a:r>
              <a:rPr lang="en-US" altLang="en-US" sz="2800" b="1" dirty="0">
                <a:solidFill>
                  <a:srgbClr val="FF0000"/>
                </a:solidFill>
              </a:rPr>
              <a:t> </a:t>
            </a:r>
            <a:r>
              <a:rPr lang="en-US" altLang="en-US" sz="2800" b="1" dirty="0" err="1">
                <a:solidFill>
                  <a:srgbClr val="FF0000"/>
                </a:solidFill>
              </a:rPr>
              <a:t>hơn</a:t>
            </a:r>
            <a:r>
              <a:rPr lang="en-US" altLang="en-US" sz="2800" b="1" dirty="0">
                <a:solidFill>
                  <a:srgbClr val="FF0000"/>
                </a:solidFill>
              </a:rPr>
              <a:t> </a:t>
            </a:r>
            <a:r>
              <a:rPr lang="en-US" altLang="en-US" sz="2800" b="1" dirty="0" err="1">
                <a:solidFill>
                  <a:srgbClr val="FF0000"/>
                </a:solidFill>
              </a:rPr>
              <a:t>nhiều</a:t>
            </a:r>
            <a:r>
              <a:rPr lang="en-US" altLang="en-US" sz="2800" b="1" dirty="0">
                <a:solidFill>
                  <a:srgbClr val="FF0000"/>
                </a:solidFill>
              </a:rPr>
              <a:t> </a:t>
            </a:r>
            <a:r>
              <a:rPr lang="en-US" altLang="en-US" sz="2800" b="1" dirty="0" err="1">
                <a:solidFill>
                  <a:srgbClr val="FF0000"/>
                </a:solidFill>
              </a:rPr>
              <a:t>lại</a:t>
            </a:r>
            <a:r>
              <a:rPr lang="en-US" altLang="en-US" sz="2800" b="1" dirty="0">
                <a:solidFill>
                  <a:srgbClr val="FF0000"/>
                </a:solidFill>
              </a:rPr>
              <a:t> </a:t>
            </a:r>
            <a:r>
              <a:rPr lang="en-US" altLang="en-US" sz="2800" b="1" dirty="0" err="1">
                <a:solidFill>
                  <a:srgbClr val="FF0000"/>
                </a:solidFill>
              </a:rPr>
              <a:t>có</a:t>
            </a:r>
            <a:r>
              <a:rPr lang="en-US" altLang="en-US" sz="2800" b="1" dirty="0">
                <a:solidFill>
                  <a:srgbClr val="FF0000"/>
                </a:solidFill>
              </a:rPr>
              <a:t> </a:t>
            </a:r>
            <a:r>
              <a:rPr lang="en-US" altLang="en-US" sz="2800" b="1" dirty="0" err="1">
                <a:solidFill>
                  <a:srgbClr val="FF0000"/>
                </a:solidFill>
              </a:rPr>
              <a:t>thể</a:t>
            </a:r>
            <a:r>
              <a:rPr lang="en-US" altLang="en-US" sz="2800" b="1" dirty="0">
                <a:solidFill>
                  <a:srgbClr val="FF0000"/>
                </a:solidFill>
              </a:rPr>
              <a:t> </a:t>
            </a:r>
            <a:r>
              <a:rPr lang="en-US" altLang="en-US" sz="2800" b="1" dirty="0" err="1">
                <a:solidFill>
                  <a:srgbClr val="FF0000"/>
                </a:solidFill>
              </a:rPr>
              <a:t>bị</a:t>
            </a:r>
            <a:r>
              <a:rPr lang="en-US" altLang="en-US" sz="2800" b="1" dirty="0">
                <a:solidFill>
                  <a:srgbClr val="FF0000"/>
                </a:solidFill>
              </a:rPr>
              <a:t> </a:t>
            </a:r>
            <a:r>
              <a:rPr lang="en-US" altLang="en-US" sz="2800" b="1" dirty="0" err="1">
                <a:solidFill>
                  <a:srgbClr val="FF0000"/>
                </a:solidFill>
              </a:rPr>
              <a:t>lún</a:t>
            </a:r>
            <a:r>
              <a:rPr lang="en-US" altLang="en-US" sz="2800" b="1" dirty="0">
                <a:solidFill>
                  <a:srgbClr val="FF0000"/>
                </a:solidFill>
              </a:rPr>
              <a:t> bánh </a:t>
            </a:r>
            <a:r>
              <a:rPr lang="en-US" altLang="en-US" sz="2800" b="1" dirty="0" err="1">
                <a:solidFill>
                  <a:srgbClr val="FF0000"/>
                </a:solidFill>
              </a:rPr>
              <a:t>và</a:t>
            </a:r>
            <a:r>
              <a:rPr lang="en-US" altLang="en-US" sz="2800" b="1" dirty="0">
                <a:solidFill>
                  <a:srgbClr val="FF0000"/>
                </a:solidFill>
              </a:rPr>
              <a:t> </a:t>
            </a:r>
            <a:r>
              <a:rPr lang="en-US" altLang="en-US" sz="2800" b="1" dirty="0" err="1">
                <a:solidFill>
                  <a:srgbClr val="FF0000"/>
                </a:solidFill>
              </a:rPr>
              <a:t>sa</a:t>
            </a:r>
            <a:r>
              <a:rPr lang="en-US" altLang="en-US" sz="2800" b="1" dirty="0">
                <a:solidFill>
                  <a:srgbClr val="FF0000"/>
                </a:solidFill>
              </a:rPr>
              <a:t> </a:t>
            </a:r>
            <a:r>
              <a:rPr lang="en-US" altLang="en-US" sz="2800" b="1" dirty="0" err="1">
                <a:solidFill>
                  <a:srgbClr val="FF0000"/>
                </a:solidFill>
              </a:rPr>
              <a:t>lầy</a:t>
            </a:r>
            <a:r>
              <a:rPr lang="en-US" altLang="en-US" sz="2800" b="1" dirty="0">
                <a:solidFill>
                  <a:srgbClr val="FF0000"/>
                </a:solidFill>
              </a:rPr>
              <a:t>?</a:t>
            </a:r>
          </a:p>
        </p:txBody>
      </p:sp>
      <p:sp>
        <p:nvSpPr>
          <p:cNvPr id="5" name="Text Box 13">
            <a:extLst>
              <a:ext uri="{FF2B5EF4-FFF2-40B4-BE49-F238E27FC236}">
                <a16:creationId xmlns:a16="http://schemas.microsoft.com/office/drawing/2014/main" id="{D8BB3E5B-79EF-D0C9-6A89-533E26E5E5D7}"/>
              </a:ext>
            </a:extLst>
          </p:cNvPr>
          <p:cNvSpPr txBox="1">
            <a:spLocks noChangeArrowheads="1"/>
          </p:cNvSpPr>
          <p:nvPr/>
        </p:nvSpPr>
        <p:spPr bwMode="auto">
          <a:xfrm>
            <a:off x="3495" y="4506616"/>
            <a:ext cx="12188505" cy="2246769"/>
          </a:xfrm>
          <a:prstGeom prst="rect">
            <a:avLst/>
          </a:prstGeom>
          <a:solidFill>
            <a:srgbClr val="0000FF"/>
          </a:solidFill>
          <a:ln w="9525">
            <a:noFill/>
            <a:miter lim="800000"/>
            <a:headEnd/>
            <a:tailEnd/>
          </a:ln>
        </p:spPr>
        <p:txBody>
          <a:bodyPr wrap="square">
            <a:spAutoFit/>
          </a:bodyPr>
          <a:lstStyle/>
          <a:p>
            <a:pPr>
              <a:spcBef>
                <a:spcPct val="50000"/>
              </a:spcBef>
            </a:pP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nặng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nề</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hơn</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lại</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chạy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được</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mềm</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là</a:t>
            </a:r>
            <a:r>
              <a:rPr lang="en-US" sz="2800" b="1" dirty="0">
                <a:solidFill>
                  <a:srgbClr val="FEFE00"/>
                </a:solidFill>
                <a:latin typeface="Times New Roman" pitchFamily="18" charset="0"/>
                <a:cs typeface="Times New Roman" pitchFamily="18" charset="0"/>
              </a:rPr>
              <a:t> do </a:t>
            </a: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dùng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xích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có</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bản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rộng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diện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tích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bị</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ép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lớn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áp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suất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gây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ra</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bởi</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trọng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lượng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của</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nhỏ</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Còn</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dùng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bánh</a:t>
            </a:r>
            <a:r>
              <a:rPr lang="en-US" sz="2800" b="1" dirty="0">
                <a:solidFill>
                  <a:srgbClr val="FEFE00"/>
                </a:solidFill>
                <a:latin typeface="Times New Roman" pitchFamily="18" charset="0"/>
                <a:cs typeface="Times New Roman" pitchFamily="18" charset="0"/>
              </a:rPr>
              <a:t> ( </a:t>
            </a:r>
            <a:r>
              <a:rPr lang="en-US" sz="2800" b="1" dirty="0" err="1">
                <a:solidFill>
                  <a:srgbClr val="FEFE00"/>
                </a:solidFill>
                <a:latin typeface="Times New Roman" pitchFamily="18" charset="0"/>
                <a:cs typeface="Times New Roman" pitchFamily="18" charset="0"/>
              </a:rPr>
              <a:t>diện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tích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bị</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ép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nhỏ</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nên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áp</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suất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gây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ra</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bởi</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trọng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lượng</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của</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lớn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hơn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Chính</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vì</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thế</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mà</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kéo</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có</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thể</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chạy</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được</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trên</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đất</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mềm</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còn</a:t>
            </a:r>
            <a:r>
              <a:rPr lang="en-US" sz="2800" b="1" dirty="0">
                <a:solidFill>
                  <a:srgbClr val="FEFE00"/>
                </a:solidFill>
                <a:latin typeface="Times New Roman" pitchFamily="18" charset="0"/>
                <a:cs typeface="Times New Roman" pitchFamily="18" charset="0"/>
              </a:rPr>
              <a:t> ô </a:t>
            </a:r>
            <a:r>
              <a:rPr lang="en-US" sz="2800" b="1" dirty="0" err="1">
                <a:solidFill>
                  <a:srgbClr val="FEFE00"/>
                </a:solidFill>
                <a:latin typeface="Times New Roman" pitchFamily="18" charset="0"/>
                <a:cs typeface="Times New Roman" pitchFamily="18" charset="0"/>
              </a:rPr>
              <a:t>tô</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thì</a:t>
            </a:r>
            <a:r>
              <a:rPr lang="en-US" sz="2800" b="1" dirty="0">
                <a:solidFill>
                  <a:srgbClr val="FEFE00"/>
                </a:solidFill>
                <a:latin typeface="Times New Roman" pitchFamily="18" charset="0"/>
                <a:cs typeface="Times New Roman" pitchFamily="18" charset="0"/>
              </a:rPr>
              <a:t> </a:t>
            </a:r>
            <a:r>
              <a:rPr lang="en-US" sz="2800" b="1" dirty="0" err="1">
                <a:solidFill>
                  <a:srgbClr val="FEFE00"/>
                </a:solidFill>
                <a:latin typeface="Times New Roman" pitchFamily="18" charset="0"/>
                <a:cs typeface="Times New Roman" pitchFamily="18" charset="0"/>
              </a:rPr>
              <a:t>không</a:t>
            </a:r>
            <a:r>
              <a:rPr lang="en-US" sz="2800" b="1" dirty="0">
                <a:solidFill>
                  <a:srgbClr val="FEFE00"/>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2797"/>
                                        </p:tgtEl>
                                        <p:attrNameLst>
                                          <p:attrName>style.visibility</p:attrName>
                                        </p:attrNameLst>
                                      </p:cBhvr>
                                      <p:to>
                                        <p:strVal val="visible"/>
                                      </p:to>
                                    </p:set>
                                    <p:anim calcmode="lin" valueType="num">
                                      <p:cBhvr>
                                        <p:cTn id="7" dur="500" fill="hold"/>
                                        <p:tgtEl>
                                          <p:spTgt spid="32797"/>
                                        </p:tgtEl>
                                        <p:attrNameLst>
                                          <p:attrName>ppt_w</p:attrName>
                                        </p:attrNameLst>
                                      </p:cBhvr>
                                      <p:tavLst>
                                        <p:tav tm="0">
                                          <p:val>
                                            <p:fltVal val="0"/>
                                          </p:val>
                                        </p:tav>
                                        <p:tav tm="100000">
                                          <p:val>
                                            <p:strVal val="#ppt_w"/>
                                          </p:val>
                                        </p:tav>
                                      </p:tavLst>
                                    </p:anim>
                                    <p:anim calcmode="lin" valueType="num">
                                      <p:cBhvr>
                                        <p:cTn id="8" dur="500" fill="hold"/>
                                        <p:tgtEl>
                                          <p:spTgt spid="3279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97" grpId="0"/>
      <p:bldP spid="3" grpId="0" animBg="1"/>
      <p:bldP spid="3" grpId="1" animBg="1"/>
      <p:bldP spid="4" grpId="0"/>
      <p:bldP spid="4" grpId="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a:extLst>
              <a:ext uri="{FF2B5EF4-FFF2-40B4-BE49-F238E27FC236}">
                <a16:creationId xmlns:a16="http://schemas.microsoft.com/office/drawing/2014/main" id="{C22CFAB8-8833-78CD-8CF3-A054986453F1}"/>
              </a:ext>
            </a:extLst>
          </p:cNvPr>
          <p:cNvSpPr>
            <a:spLocks noGrp="1" noChangeArrowheads="1"/>
          </p:cNvSpPr>
          <p:nvPr>
            <p:ph type="body" idx="1"/>
          </p:nvPr>
        </p:nvSpPr>
        <p:spPr>
          <a:xfrm>
            <a:off x="0" y="381001"/>
            <a:ext cx="12192000" cy="5745163"/>
          </a:xfrm>
        </p:spPr>
        <p:txBody>
          <a:bodyPr/>
          <a:lstStyle/>
          <a:p>
            <a:pPr marL="609600" indent="-609600" eaLnBrk="1" hangingPunct="1">
              <a:lnSpc>
                <a:spcPct val="90000"/>
              </a:lnSpc>
              <a:buNone/>
            </a:pPr>
            <a:r>
              <a:rPr lang="en-US" altLang="en-US" b="1" u="sng" dirty="0" err="1">
                <a:solidFill>
                  <a:srgbClr val="0000FF"/>
                </a:solidFill>
                <a:effectLst>
                  <a:outerShdw blurRad="38100" dist="38100" dir="2700000" algn="tl">
                    <a:srgbClr val="000000">
                      <a:alpha val="43137"/>
                    </a:srgbClr>
                  </a:outerShdw>
                </a:effectLst>
                <a:latin typeface="Times New Roman" panose="02020603050405020304" pitchFamily="18" charset="0"/>
              </a:rPr>
              <a:t>Bài</a:t>
            </a:r>
            <a:r>
              <a:rPr lang="en-US" altLang="en-US" b="1" u="sng" dirty="0">
                <a:solidFill>
                  <a:srgbClr val="0000FF"/>
                </a:solidFill>
                <a:effectLst>
                  <a:outerShdw blurRad="38100" dist="38100" dir="2700000" algn="tl">
                    <a:srgbClr val="000000">
                      <a:alpha val="43137"/>
                    </a:srgbClr>
                  </a:outerShdw>
                </a:effectLst>
                <a:latin typeface="Times New Roman" panose="02020603050405020304" pitchFamily="18" charset="0"/>
              </a:rPr>
              <a:t> </a:t>
            </a:r>
            <a:r>
              <a:rPr lang="en-US" altLang="en-US" b="1" u="sng" dirty="0" err="1">
                <a:solidFill>
                  <a:srgbClr val="0000FF"/>
                </a:solidFill>
                <a:effectLst>
                  <a:outerShdw blurRad="38100" dist="38100" dir="2700000" algn="tl">
                    <a:srgbClr val="000000">
                      <a:alpha val="43137"/>
                    </a:srgbClr>
                  </a:outerShdw>
                </a:effectLst>
                <a:latin typeface="Times New Roman" panose="02020603050405020304" pitchFamily="18" charset="0"/>
              </a:rPr>
              <a:t>tập</a:t>
            </a:r>
            <a:r>
              <a:rPr lang="en-US" altLang="en-US" b="1" u="sng" dirty="0">
                <a:solidFill>
                  <a:srgbClr val="0000FF"/>
                </a:solidFill>
                <a:effectLst>
                  <a:outerShdw blurRad="38100" dist="38100" dir="2700000" algn="tl">
                    <a:srgbClr val="000000">
                      <a:alpha val="43137"/>
                    </a:srgbClr>
                  </a:outerShdw>
                </a:effectLst>
                <a:latin typeface="Times New Roman" panose="02020603050405020304" pitchFamily="18" charset="0"/>
              </a:rPr>
              <a:t> 3: </a:t>
            </a:r>
            <a:r>
              <a:rPr lang="en-US" altLang="en-US" b="1" dirty="0" err="1">
                <a:latin typeface="Times New Roman" panose="02020603050405020304" pitchFamily="18" charset="0"/>
              </a:rPr>
              <a:t>Mặt</a:t>
            </a:r>
            <a:r>
              <a:rPr lang="en-US" altLang="en-US" b="1" dirty="0">
                <a:latin typeface="Times New Roman" panose="02020603050405020304" pitchFamily="18" charset="0"/>
              </a:rPr>
              <a:t> </a:t>
            </a:r>
            <a:r>
              <a:rPr lang="en-US" altLang="en-US" b="1" dirty="0" err="1">
                <a:latin typeface="Times New Roman" panose="02020603050405020304" pitchFamily="18" charset="0"/>
              </a:rPr>
              <a:t>đường</a:t>
            </a:r>
            <a:r>
              <a:rPr lang="en-US" altLang="en-US" b="1" dirty="0">
                <a:latin typeface="Times New Roman" panose="02020603050405020304" pitchFamily="18" charset="0"/>
              </a:rPr>
              <a:t> </a:t>
            </a:r>
            <a:r>
              <a:rPr lang="en-US" altLang="en-US" b="1" dirty="0" err="1">
                <a:latin typeface="Times New Roman" panose="02020603050405020304" pitchFamily="18" charset="0"/>
              </a:rPr>
              <a:t>nhựa</a:t>
            </a:r>
            <a:r>
              <a:rPr lang="en-US" altLang="en-US" b="1" dirty="0">
                <a:latin typeface="Times New Roman" panose="02020603050405020304" pitchFamily="18" charset="0"/>
              </a:rPr>
              <a:t> </a:t>
            </a:r>
            <a:r>
              <a:rPr lang="en-US" altLang="en-US" b="1" dirty="0" err="1">
                <a:latin typeface="Times New Roman" panose="02020603050405020304" pitchFamily="18" charset="0"/>
              </a:rPr>
              <a:t>giao</a:t>
            </a:r>
            <a:r>
              <a:rPr lang="en-US" altLang="en-US" b="1" dirty="0">
                <a:latin typeface="Times New Roman" panose="02020603050405020304" pitchFamily="18" charset="0"/>
              </a:rPr>
              <a:t> </a:t>
            </a:r>
            <a:r>
              <a:rPr lang="en-US" altLang="en-US" b="1" dirty="0" err="1">
                <a:latin typeface="Times New Roman" panose="02020603050405020304" pitchFamily="18" charset="0"/>
              </a:rPr>
              <a:t>thông</a:t>
            </a:r>
            <a:r>
              <a:rPr lang="en-US" altLang="en-US" b="1" dirty="0">
                <a:latin typeface="Times New Roman" panose="02020603050405020304" pitchFamily="18" charset="0"/>
              </a:rPr>
              <a:t> </a:t>
            </a:r>
            <a:r>
              <a:rPr lang="en-US" altLang="en-US" b="1" dirty="0" err="1">
                <a:latin typeface="Times New Roman" panose="02020603050405020304" pitchFamily="18" charset="0"/>
              </a:rPr>
              <a:t>chịu</a:t>
            </a:r>
            <a:r>
              <a:rPr lang="en-US" altLang="en-US" b="1" dirty="0">
                <a:latin typeface="Times New Roman" panose="02020603050405020304" pitchFamily="18" charset="0"/>
              </a:rPr>
              <a:t> </a:t>
            </a:r>
            <a:r>
              <a:rPr lang="en-US" altLang="en-US" b="1" dirty="0" err="1">
                <a:latin typeface="Times New Roman" panose="02020603050405020304" pitchFamily="18" charset="0"/>
              </a:rPr>
              <a:t>một</a:t>
            </a:r>
            <a:r>
              <a:rPr lang="en-US" altLang="en-US" b="1" dirty="0">
                <a:latin typeface="Times New Roman" panose="02020603050405020304" pitchFamily="18" charset="0"/>
              </a:rPr>
              <a:t> </a:t>
            </a:r>
            <a:r>
              <a:rPr lang="en-US" altLang="en-US" b="1" dirty="0" err="1">
                <a:latin typeface="Times New Roman" panose="02020603050405020304" pitchFamily="18" charset="0"/>
              </a:rPr>
              <a:t>áp</a:t>
            </a:r>
            <a:r>
              <a:rPr lang="en-US" altLang="en-US" b="1" dirty="0">
                <a:latin typeface="Times New Roman" panose="02020603050405020304" pitchFamily="18" charset="0"/>
              </a:rPr>
              <a:t> </a:t>
            </a:r>
            <a:r>
              <a:rPr lang="en-US" altLang="en-US" b="1" dirty="0" err="1">
                <a:latin typeface="Times New Roman" panose="02020603050405020304" pitchFamily="18" charset="0"/>
              </a:rPr>
              <a:t>suất</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p>
          <a:p>
            <a:pPr marL="609600" indent="-609600" eaLnBrk="1" hangingPunct="1">
              <a:lnSpc>
                <a:spcPct val="90000"/>
              </a:lnSpc>
              <a:buNone/>
            </a:pPr>
            <a:r>
              <a:rPr lang="en-US" altLang="en-US" b="1" dirty="0">
                <a:latin typeface="Times New Roman" panose="02020603050405020304" pitchFamily="18" charset="0"/>
              </a:rPr>
              <a:t>1 500 000 N/m</a:t>
            </a:r>
            <a:r>
              <a:rPr lang="en-US" altLang="en-US" b="1" baseline="30000" dirty="0">
                <a:latin typeface="Times New Roman" panose="02020603050405020304" pitchFamily="18" charset="0"/>
              </a:rPr>
              <a:t>2</a:t>
            </a:r>
            <a:r>
              <a:rPr lang="en-US" altLang="en-US" b="1" baseline="-25000" dirty="0">
                <a:latin typeface="Times New Roman" panose="02020603050405020304" pitchFamily="18" charset="0"/>
              </a:rPr>
              <a:t> </a:t>
            </a:r>
            <a:r>
              <a:rPr lang="en-US" altLang="en-US" b="1" dirty="0">
                <a:latin typeface="Times New Roman" panose="02020603050405020304" pitchFamily="18" charset="0"/>
              </a:rPr>
              <a:t>.</a:t>
            </a:r>
            <a:r>
              <a:rPr lang="en-US" altLang="en-US" b="1" dirty="0" err="1">
                <a:latin typeface="Times New Roman" panose="02020603050405020304" pitchFamily="18" charset="0"/>
              </a:rPr>
              <a:t>Hỏi</a:t>
            </a:r>
            <a:r>
              <a:rPr lang="en-US" altLang="en-US" b="1" dirty="0">
                <a:latin typeface="Times New Roman" panose="02020603050405020304" pitchFamily="18" charset="0"/>
              </a:rPr>
              <a:t> </a:t>
            </a:r>
            <a:r>
              <a:rPr lang="en-US" altLang="en-US" b="1" dirty="0" err="1">
                <a:latin typeface="Times New Roman" panose="02020603050405020304" pitchFamily="18" charset="0"/>
              </a:rPr>
              <a:t>một</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ô </a:t>
            </a:r>
            <a:r>
              <a:rPr lang="en-US" altLang="en-US" b="1" dirty="0" err="1">
                <a:latin typeface="Times New Roman" panose="02020603050405020304" pitchFamily="18" charset="0"/>
              </a:rPr>
              <a:t>tô</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tải</a:t>
            </a:r>
            <a:r>
              <a:rPr lang="en-US" altLang="en-US" b="1" dirty="0">
                <a:latin typeface="Times New Roman" panose="02020603050405020304" pitchFamily="18" charset="0"/>
              </a:rPr>
              <a:t> </a:t>
            </a:r>
            <a:r>
              <a:rPr lang="en-US" altLang="en-US" b="1" dirty="0" err="1">
                <a:latin typeface="Times New Roman" panose="02020603050405020304" pitchFamily="18" charset="0"/>
              </a:rPr>
              <a:t>trọng</a:t>
            </a:r>
            <a:r>
              <a:rPr lang="en-US" altLang="en-US" b="1" dirty="0">
                <a:latin typeface="Times New Roman" panose="02020603050405020304" pitchFamily="18" charset="0"/>
              </a:rPr>
              <a:t> 20 </a:t>
            </a:r>
            <a:r>
              <a:rPr lang="en-US" altLang="en-US" b="1" dirty="0" err="1">
                <a:latin typeface="Times New Roman" panose="02020603050405020304" pitchFamily="18" charset="0"/>
              </a:rPr>
              <a:t>tấn</a:t>
            </a:r>
            <a:r>
              <a:rPr lang="en-US" altLang="en-US" b="1" dirty="0">
                <a:latin typeface="Times New Roman" panose="02020603050405020304" pitchFamily="18" charset="0"/>
              </a:rPr>
              <a:t>, </a:t>
            </a:r>
            <a:r>
              <a:rPr lang="en-US" altLang="en-US" b="1" dirty="0" err="1">
                <a:latin typeface="Times New Roman" panose="02020603050405020304" pitchFamily="18" charset="0"/>
              </a:rPr>
              <a:t>diện</a:t>
            </a:r>
            <a:r>
              <a:rPr lang="en-US" altLang="en-US" b="1" dirty="0">
                <a:latin typeface="Times New Roman" panose="02020603050405020304" pitchFamily="18" charset="0"/>
              </a:rPr>
              <a:t> </a:t>
            </a:r>
            <a:r>
              <a:rPr lang="en-US" altLang="en-US" b="1" dirty="0" err="1">
                <a:latin typeface="Times New Roman" panose="02020603050405020304" pitchFamily="18" charset="0"/>
              </a:rPr>
              <a:t>tích</a:t>
            </a:r>
            <a:r>
              <a:rPr lang="en-US" altLang="en-US" b="1" dirty="0">
                <a:latin typeface="Times New Roman" panose="02020603050405020304" pitchFamily="18" charset="0"/>
              </a:rPr>
              <a:t> </a:t>
            </a:r>
            <a:r>
              <a:rPr lang="en-US" altLang="en-US" b="1" dirty="0" err="1">
                <a:latin typeface="Times New Roman" panose="02020603050405020304" pitchFamily="18" charset="0"/>
              </a:rPr>
              <a:t>bị</a:t>
            </a:r>
            <a:r>
              <a:rPr lang="en-US" altLang="en-US" b="1" dirty="0">
                <a:latin typeface="Times New Roman" panose="02020603050405020304" pitchFamily="18" charset="0"/>
              </a:rPr>
              <a:t> </a:t>
            </a:r>
            <a:r>
              <a:rPr lang="en-US" altLang="en-US" b="1" dirty="0" err="1">
                <a:latin typeface="Times New Roman" panose="02020603050405020304" pitchFamily="18" charset="0"/>
              </a:rPr>
              <a:t>ép</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4 bánh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lên</a:t>
            </a:r>
            <a:r>
              <a:rPr lang="en-US" altLang="en-US" b="1" dirty="0">
                <a:latin typeface="Times New Roman" panose="02020603050405020304" pitchFamily="18" charset="0"/>
              </a:rPr>
              <a:t> </a:t>
            </a:r>
            <a:r>
              <a:rPr lang="en-US" altLang="en-US" b="1" dirty="0" err="1">
                <a:latin typeface="Times New Roman" panose="02020603050405020304" pitchFamily="18" charset="0"/>
              </a:rPr>
              <a:t>mặt</a:t>
            </a:r>
            <a:r>
              <a:rPr lang="en-US" altLang="en-US" b="1" dirty="0">
                <a:latin typeface="Times New Roman" panose="02020603050405020304" pitchFamily="18" charset="0"/>
              </a:rPr>
              <a:t> </a:t>
            </a:r>
            <a:r>
              <a:rPr lang="en-US" altLang="en-US" b="1" dirty="0" err="1">
                <a:latin typeface="Times New Roman" panose="02020603050405020304" pitchFamily="18" charset="0"/>
              </a:rPr>
              <a:t>đường</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0,5 m</a:t>
            </a:r>
            <a:r>
              <a:rPr lang="en-US" altLang="en-US" b="1" baseline="30000" dirty="0">
                <a:latin typeface="Times New Roman" panose="02020603050405020304" pitchFamily="18" charset="0"/>
              </a:rPr>
              <a:t>2</a:t>
            </a:r>
            <a:r>
              <a:rPr lang="en-US" altLang="en-US" b="1" dirty="0">
                <a:latin typeface="Times New Roman" panose="02020603050405020304" pitchFamily="18" charset="0"/>
              </a:rPr>
              <a:t>. </a:t>
            </a:r>
            <a:r>
              <a:rPr lang="en-US" altLang="en-US" b="1" dirty="0" err="1">
                <a:latin typeface="Times New Roman" panose="02020603050405020304" pitchFamily="18" charset="0"/>
              </a:rPr>
              <a:t>Vì</a:t>
            </a:r>
            <a:r>
              <a:rPr lang="en-US" altLang="en-US" b="1" dirty="0">
                <a:latin typeface="Times New Roman" panose="02020603050405020304" pitchFamily="18" charset="0"/>
              </a:rPr>
              <a:t> </a:t>
            </a:r>
            <a:r>
              <a:rPr lang="en-US" altLang="en-US" b="1" dirty="0" err="1">
                <a:latin typeface="Times New Roman" panose="02020603050405020304" pitchFamily="18" charset="0"/>
              </a:rPr>
              <a:t>lý</a:t>
            </a:r>
            <a:r>
              <a:rPr lang="en-US" altLang="en-US" b="1" dirty="0">
                <a:latin typeface="Times New Roman" panose="02020603050405020304" pitchFamily="18" charset="0"/>
              </a:rPr>
              <a:t> do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r>
              <a:rPr lang="en-US" altLang="en-US" b="1" dirty="0">
                <a:latin typeface="Times New Roman" panose="02020603050405020304" pitchFamily="18" charset="0"/>
              </a:rPr>
              <a:t> </a:t>
            </a:r>
            <a:r>
              <a:rPr lang="en-US" altLang="en-US" b="1" dirty="0" err="1">
                <a:latin typeface="Times New Roman" panose="02020603050405020304" pitchFamily="18" charset="0"/>
              </a:rPr>
              <a:t>hóa</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dịp</a:t>
            </a:r>
            <a:r>
              <a:rPr lang="en-US" altLang="en-US" b="1" dirty="0">
                <a:latin typeface="Times New Roman" panose="02020603050405020304" pitchFamily="18" charset="0"/>
              </a:rPr>
              <a:t> </a:t>
            </a:r>
            <a:r>
              <a:rPr lang="en-US" altLang="en-US" b="1" dirty="0" err="1">
                <a:latin typeface="Times New Roman" panose="02020603050405020304" pitchFamily="18" charset="0"/>
              </a:rPr>
              <a:t>tết</a:t>
            </a:r>
            <a:r>
              <a:rPr lang="en-US" altLang="en-US" b="1" dirty="0">
                <a:latin typeface="Times New Roman" panose="02020603050405020304" pitchFamily="18" charset="0"/>
              </a:rPr>
              <a:t> </a:t>
            </a:r>
            <a:r>
              <a:rPr lang="en-US" altLang="en-US" b="1" dirty="0" err="1">
                <a:latin typeface="Times New Roman" panose="02020603050405020304" pitchFamily="18" charset="0"/>
              </a:rPr>
              <a:t>nên</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đã</a:t>
            </a:r>
            <a:r>
              <a:rPr lang="en-US" altLang="en-US" b="1" dirty="0">
                <a:latin typeface="Times New Roman" panose="02020603050405020304" pitchFamily="18" charset="0"/>
              </a:rPr>
              <a:t>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10 </a:t>
            </a:r>
            <a:r>
              <a:rPr lang="en-US" altLang="en-US" b="1" dirty="0" err="1">
                <a:latin typeface="Times New Roman" panose="02020603050405020304" pitchFamily="18" charset="0"/>
              </a:rPr>
              <a:t>tấn</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r>
              <a:rPr lang="en-US" altLang="en-US" b="1" dirty="0">
                <a:latin typeface="Times New Roman" panose="02020603050405020304" pitchFamily="18" charset="0"/>
              </a:rPr>
              <a:t>. </a:t>
            </a:r>
          </a:p>
          <a:p>
            <a:pPr marL="609600" indent="-609600" eaLnBrk="1" hangingPunct="1">
              <a:lnSpc>
                <a:spcPct val="90000"/>
              </a:lnSpc>
              <a:buNone/>
            </a:pPr>
            <a:r>
              <a:rPr lang="en-US" altLang="en-US" b="1" dirty="0">
                <a:latin typeface="Times New Roman" panose="02020603050405020304" pitchFamily="18" charset="0"/>
              </a:rPr>
              <a:t>a)</a:t>
            </a:r>
            <a:r>
              <a:rPr lang="en-US" altLang="en-US" b="1" dirty="0" err="1">
                <a:latin typeface="Times New Roman" panose="02020603050405020304" pitchFamily="18" charset="0"/>
              </a:rPr>
              <a:t>Tìm</a:t>
            </a:r>
            <a:r>
              <a:rPr lang="en-US" altLang="en-US" b="1" dirty="0">
                <a:latin typeface="Times New Roman" panose="02020603050405020304" pitchFamily="18" charset="0"/>
              </a:rPr>
              <a:t> </a:t>
            </a:r>
            <a:r>
              <a:rPr lang="en-US" altLang="en-US" b="1" dirty="0" err="1">
                <a:latin typeface="Times New Roman" panose="02020603050405020304" pitchFamily="18" charset="0"/>
              </a:rPr>
              <a:t>áp</a:t>
            </a:r>
            <a:r>
              <a:rPr lang="en-US" altLang="en-US" b="1" dirty="0">
                <a:latin typeface="Times New Roman" panose="02020603050405020304" pitchFamily="18" charset="0"/>
              </a:rPr>
              <a:t> </a:t>
            </a:r>
            <a:r>
              <a:rPr lang="en-US" altLang="en-US" b="1" dirty="0" err="1">
                <a:latin typeface="Times New Roman" panose="02020603050405020304" pitchFamily="18" charset="0"/>
              </a:rPr>
              <a:t>suất</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khi</a:t>
            </a:r>
            <a:r>
              <a:rPr lang="en-US" altLang="en-US" b="1" dirty="0">
                <a:latin typeface="Times New Roman" panose="02020603050405020304" pitchFamily="18" charset="0"/>
              </a:rPr>
              <a:t> </a:t>
            </a:r>
            <a:r>
              <a:rPr lang="en-US" altLang="en-US" b="1" dirty="0" err="1">
                <a:latin typeface="Times New Roman" panose="02020603050405020304" pitchFamily="18" charset="0"/>
              </a:rPr>
              <a:t>chưa</a:t>
            </a:r>
            <a:r>
              <a:rPr lang="en-US" altLang="en-US" b="1" dirty="0">
                <a:latin typeface="Times New Roman" panose="02020603050405020304" pitchFamily="18" charset="0"/>
              </a:rPr>
              <a:t>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endParaRPr lang="en-US" altLang="en-US" b="1" dirty="0">
              <a:latin typeface="Times New Roman" panose="02020603050405020304" pitchFamily="18" charset="0"/>
            </a:endParaRPr>
          </a:p>
          <a:p>
            <a:pPr marL="609600" indent="-609600" eaLnBrk="1" hangingPunct="1">
              <a:lnSpc>
                <a:spcPct val="90000"/>
              </a:lnSpc>
              <a:buNone/>
            </a:pPr>
            <a:r>
              <a:rPr lang="en-US" altLang="en-US" b="1" dirty="0">
                <a:latin typeface="Times New Roman" panose="02020603050405020304" pitchFamily="18" charset="0"/>
              </a:rPr>
              <a:t>b)</a:t>
            </a:r>
            <a:r>
              <a:rPr lang="en-US" altLang="en-US" b="1" dirty="0" err="1">
                <a:latin typeface="Times New Roman" panose="02020603050405020304" pitchFamily="18" charset="0"/>
              </a:rPr>
              <a:t>Tìm</a:t>
            </a:r>
            <a:r>
              <a:rPr lang="en-US" altLang="en-US" b="1" dirty="0">
                <a:latin typeface="Times New Roman" panose="02020603050405020304" pitchFamily="18" charset="0"/>
              </a:rPr>
              <a:t> </a:t>
            </a:r>
            <a:r>
              <a:rPr lang="en-US" altLang="en-US" b="1" dirty="0" err="1">
                <a:latin typeface="Times New Roman" panose="02020603050405020304" pitchFamily="18" charset="0"/>
              </a:rPr>
              <a:t>áp</a:t>
            </a:r>
            <a:r>
              <a:rPr lang="en-US" altLang="en-US" b="1" dirty="0">
                <a:latin typeface="Times New Roman" panose="02020603050405020304" pitchFamily="18" charset="0"/>
              </a:rPr>
              <a:t> </a:t>
            </a:r>
            <a:r>
              <a:rPr lang="en-US" altLang="en-US" b="1" dirty="0" err="1">
                <a:latin typeface="Times New Roman" panose="02020603050405020304" pitchFamily="18" charset="0"/>
              </a:rPr>
              <a:t>suất</a:t>
            </a:r>
            <a:r>
              <a:rPr lang="en-US" altLang="en-US" b="1" dirty="0">
                <a:latin typeface="Times New Roman" panose="02020603050405020304" pitchFamily="18" charset="0"/>
              </a:rPr>
              <a:t> </a:t>
            </a:r>
            <a:r>
              <a:rPr lang="en-US" altLang="en-US" b="1" dirty="0" err="1">
                <a:latin typeface="Times New Roman" panose="02020603050405020304" pitchFamily="18" charset="0"/>
              </a:rPr>
              <a:t>của</a:t>
            </a:r>
            <a:r>
              <a:rPr lang="en-US" altLang="en-US" b="1" dirty="0">
                <a:latin typeface="Times New Roman" panose="02020603050405020304" pitchFamily="18" charset="0"/>
              </a:rPr>
              <a:t> </a:t>
            </a:r>
            <a:r>
              <a:rPr lang="en-US" altLang="en-US" b="1" dirty="0" err="1">
                <a:latin typeface="Times New Roman" panose="02020603050405020304" pitchFamily="18" charset="0"/>
              </a:rPr>
              <a:t>xe</a:t>
            </a:r>
            <a:r>
              <a:rPr lang="en-US" altLang="en-US" b="1" dirty="0">
                <a:latin typeface="Times New Roman" panose="02020603050405020304" pitchFamily="18" charset="0"/>
              </a:rPr>
              <a:t> </a:t>
            </a:r>
            <a:r>
              <a:rPr lang="en-US" altLang="en-US" b="1" dirty="0" err="1">
                <a:latin typeface="Times New Roman" panose="02020603050405020304" pitchFamily="18" charset="0"/>
              </a:rPr>
              <a:t>khi</a:t>
            </a:r>
            <a:r>
              <a:rPr lang="en-US" altLang="en-US" b="1" dirty="0">
                <a:latin typeface="Times New Roman" panose="02020603050405020304" pitchFamily="18" charset="0"/>
              </a:rPr>
              <a:t> </a:t>
            </a:r>
            <a:r>
              <a:rPr lang="en-US" altLang="en-US" b="1" dirty="0" err="1">
                <a:latin typeface="Times New Roman" panose="02020603050405020304" pitchFamily="18" charset="0"/>
              </a:rPr>
              <a:t>chở</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hàng</a:t>
            </a:r>
            <a:r>
              <a:rPr lang="en-US" altLang="en-US" b="1" dirty="0">
                <a:latin typeface="Times New Roman" panose="02020603050405020304" pitchFamily="18" charset="0"/>
              </a:rPr>
              <a:t>.</a:t>
            </a:r>
          </a:p>
          <a:p>
            <a:pPr marL="609600" indent="-609600" eaLnBrk="1" hangingPunct="1">
              <a:lnSpc>
                <a:spcPct val="90000"/>
              </a:lnSpc>
              <a:buNone/>
            </a:pPr>
            <a:r>
              <a:rPr lang="en-US" altLang="en-US" b="1" dirty="0">
                <a:latin typeface="Times New Roman" panose="02020603050405020304" pitchFamily="18" charset="0"/>
              </a:rPr>
              <a:t>c)</a:t>
            </a:r>
            <a:r>
              <a:rPr lang="en-US" altLang="en-US" b="1" dirty="0" err="1">
                <a:latin typeface="Times New Roman" panose="02020603050405020304" pitchFamily="18" charset="0"/>
              </a:rPr>
              <a:t>Trường</a:t>
            </a:r>
            <a:r>
              <a:rPr lang="en-US" altLang="en-US" b="1" dirty="0">
                <a:latin typeface="Times New Roman" panose="02020603050405020304" pitchFamily="18" charset="0"/>
              </a:rPr>
              <a:t> </a:t>
            </a:r>
            <a:r>
              <a:rPr lang="en-US" altLang="en-US" b="1" dirty="0" err="1">
                <a:latin typeface="Times New Roman" panose="02020603050405020304" pitchFamily="18" charset="0"/>
              </a:rPr>
              <a:t>hợp</a:t>
            </a:r>
            <a:r>
              <a:rPr lang="en-US" altLang="en-US" b="1" dirty="0">
                <a:latin typeface="Times New Roman" panose="02020603050405020304" pitchFamily="18" charset="0"/>
              </a:rPr>
              <a:t> </a:t>
            </a:r>
            <a:r>
              <a:rPr lang="en-US" altLang="en-US" b="1" dirty="0" err="1">
                <a:latin typeface="Times New Roman" panose="02020603050405020304" pitchFamily="18" charset="0"/>
              </a:rPr>
              <a:t>nào</a:t>
            </a:r>
            <a:r>
              <a:rPr lang="en-US" altLang="en-US" b="1" dirty="0">
                <a:latin typeface="Times New Roman" panose="02020603050405020304" pitchFamily="18" charset="0"/>
              </a:rPr>
              <a:t> </a:t>
            </a:r>
            <a:r>
              <a:rPr lang="en-US" altLang="en-US" b="1" dirty="0" err="1">
                <a:latin typeface="Times New Roman" panose="02020603050405020304" pitchFamily="18" charset="0"/>
              </a:rPr>
              <a:t>thì</a:t>
            </a:r>
            <a:r>
              <a:rPr lang="en-US" altLang="en-US" b="1" dirty="0">
                <a:latin typeface="Times New Roman" panose="02020603050405020304" pitchFamily="18" charset="0"/>
              </a:rPr>
              <a:t> </a:t>
            </a:r>
            <a:r>
              <a:rPr lang="en-US" altLang="en-US" b="1" dirty="0" err="1">
                <a:latin typeface="Times New Roman" panose="02020603050405020304" pitchFamily="18" charset="0"/>
              </a:rPr>
              <a:t>mặt</a:t>
            </a:r>
            <a:r>
              <a:rPr lang="en-US" altLang="en-US" b="1" dirty="0">
                <a:latin typeface="Times New Roman" panose="02020603050405020304" pitchFamily="18" charset="0"/>
              </a:rPr>
              <a:t> </a:t>
            </a:r>
            <a:r>
              <a:rPr lang="en-US" altLang="en-US" b="1" dirty="0" err="1">
                <a:latin typeface="Times New Roman" panose="02020603050405020304" pitchFamily="18" charset="0"/>
              </a:rPr>
              <a:t>đường</a:t>
            </a:r>
            <a:r>
              <a:rPr lang="en-US" altLang="en-US" b="1" dirty="0">
                <a:latin typeface="Times New Roman" panose="02020603050405020304" pitchFamily="18" charset="0"/>
              </a:rPr>
              <a:t> </a:t>
            </a:r>
            <a:r>
              <a:rPr lang="en-US" altLang="en-US" b="1" dirty="0" err="1">
                <a:latin typeface="Times New Roman" panose="02020603050405020304" pitchFamily="18" charset="0"/>
              </a:rPr>
              <a:t>sẽ</a:t>
            </a:r>
            <a:r>
              <a:rPr lang="en-US" altLang="en-US" b="1" dirty="0">
                <a:latin typeface="Times New Roman" panose="02020603050405020304" pitchFamily="18" charset="0"/>
              </a:rPr>
              <a:t> </a:t>
            </a:r>
            <a:r>
              <a:rPr lang="en-US" altLang="en-US" b="1" dirty="0" err="1">
                <a:latin typeface="Times New Roman" panose="02020603050405020304" pitchFamily="18" charset="0"/>
              </a:rPr>
              <a:t>bị</a:t>
            </a:r>
            <a:r>
              <a:rPr lang="en-US" altLang="en-US" b="1" dirty="0">
                <a:latin typeface="Times New Roman" panose="02020603050405020304" pitchFamily="18" charset="0"/>
              </a:rPr>
              <a:t> </a:t>
            </a:r>
            <a:r>
              <a:rPr lang="en-US" altLang="en-US" b="1" dirty="0" err="1">
                <a:latin typeface="Times New Roman" panose="02020603050405020304" pitchFamily="18" charset="0"/>
              </a:rPr>
              <a:t>lún</a:t>
            </a:r>
            <a:r>
              <a:rPr lang="en-US" altLang="en-US" b="1" dirty="0">
                <a:latin typeface="Times New Roman" panose="02020603050405020304" pitchFamily="18" charset="0"/>
              </a:rPr>
              <a:t>, </a:t>
            </a:r>
            <a:r>
              <a:rPr lang="en-US" altLang="en-US" b="1" dirty="0" err="1">
                <a:latin typeface="Times New Roman" panose="02020603050405020304" pitchFamily="18" charset="0"/>
              </a:rPr>
              <a:t>vì</a:t>
            </a:r>
            <a:r>
              <a:rPr lang="en-US" altLang="en-US" b="1" dirty="0">
                <a:latin typeface="Times New Roman" panose="02020603050405020304" pitchFamily="18" charset="0"/>
              </a:rPr>
              <a:t> </a:t>
            </a:r>
            <a:r>
              <a:rPr lang="en-US" altLang="en-US" b="1" dirty="0" err="1">
                <a:latin typeface="Times New Roman" panose="02020603050405020304" pitchFamily="18" charset="0"/>
              </a:rPr>
              <a:t>sao</a:t>
            </a:r>
            <a:r>
              <a:rPr lang="en-US" altLang="en-US" b="1"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nodeType="afterEffect">
                                  <p:stCondLst>
                                    <p:cond delay="0"/>
                                  </p:stCondLst>
                                  <p:childTnLst>
                                    <p:set>
                                      <p:cBhvr>
                                        <p:cTn id="6" dur="1" fill="hold">
                                          <p:stCondLst>
                                            <p:cond delay="0"/>
                                          </p:stCondLst>
                                        </p:cTn>
                                        <p:tgtEl>
                                          <p:spTgt spid="855042">
                                            <p:txEl>
                                              <p:pRg st="1" end="1"/>
                                            </p:txEl>
                                          </p:spTgt>
                                        </p:tgtEl>
                                        <p:attrNameLst>
                                          <p:attrName>style.visibility</p:attrName>
                                        </p:attrNameLst>
                                      </p:cBhvr>
                                      <p:to>
                                        <p:strVal val="visible"/>
                                      </p:to>
                                    </p:set>
                                    <p:animEffect transition="in" filter="blinds(horizontal)">
                                      <p:cBhvr>
                                        <p:cTn id="7" dur="500"/>
                                        <p:tgtEl>
                                          <p:spTgt spid="855042">
                                            <p:txEl>
                                              <p:pRg st="1" end="1"/>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855042">
                                            <p:txEl>
                                              <p:pRg st="2" end="2"/>
                                            </p:txEl>
                                          </p:spTgt>
                                        </p:tgtEl>
                                        <p:attrNameLst>
                                          <p:attrName>style.visibility</p:attrName>
                                        </p:attrNameLst>
                                      </p:cBhvr>
                                      <p:to>
                                        <p:strVal val="visible"/>
                                      </p:to>
                                    </p:set>
                                    <p:animEffect transition="in" filter="blinds(horizontal)">
                                      <p:cBhvr>
                                        <p:cTn id="11" dur="500"/>
                                        <p:tgtEl>
                                          <p:spTgt spid="855042">
                                            <p:txEl>
                                              <p:pRg st="2" end="2"/>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855042">
                                            <p:txEl>
                                              <p:pRg st="3" end="3"/>
                                            </p:txEl>
                                          </p:spTgt>
                                        </p:tgtEl>
                                        <p:attrNameLst>
                                          <p:attrName>style.visibility</p:attrName>
                                        </p:attrNameLst>
                                      </p:cBhvr>
                                      <p:to>
                                        <p:strVal val="visible"/>
                                      </p:to>
                                    </p:set>
                                    <p:animEffect transition="in" filter="blinds(horizontal)">
                                      <p:cBhvr>
                                        <p:cTn id="15" dur="500"/>
                                        <p:tgtEl>
                                          <p:spTgt spid="855042">
                                            <p:txEl>
                                              <p:pRg st="3" end="3"/>
                                            </p:txEl>
                                          </p:spTgt>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855042">
                                            <p:txEl>
                                              <p:pRg st="4" end="4"/>
                                            </p:txEl>
                                          </p:spTgt>
                                        </p:tgtEl>
                                        <p:attrNameLst>
                                          <p:attrName>style.visibility</p:attrName>
                                        </p:attrNameLst>
                                      </p:cBhvr>
                                      <p:to>
                                        <p:strVal val="visible"/>
                                      </p:to>
                                    </p:set>
                                    <p:animEffect transition="in" filter="blinds(horizontal)">
                                      <p:cBhvr>
                                        <p:cTn id="19" dur="500"/>
                                        <p:tgtEl>
                                          <p:spTgt spid="85504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Text Box 2">
            <a:extLst>
              <a:ext uri="{FF2B5EF4-FFF2-40B4-BE49-F238E27FC236}">
                <a16:creationId xmlns:a16="http://schemas.microsoft.com/office/drawing/2014/main" id="{C29B6DDC-B770-E770-DC38-AAA08EF5881A}"/>
              </a:ext>
            </a:extLst>
          </p:cNvPr>
          <p:cNvSpPr txBox="1">
            <a:spLocks noChangeArrowheads="1"/>
          </p:cNvSpPr>
          <p:nvPr/>
        </p:nvSpPr>
        <p:spPr bwMode="auto">
          <a:xfrm>
            <a:off x="2438400" y="171451"/>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a)Áp suất của xe lúc đầu là:</a:t>
            </a:r>
          </a:p>
        </p:txBody>
      </p:sp>
      <p:graphicFrame>
        <p:nvGraphicFramePr>
          <p:cNvPr id="856067" name="Object 3">
            <a:extLst>
              <a:ext uri="{FF2B5EF4-FFF2-40B4-BE49-F238E27FC236}">
                <a16:creationId xmlns:a16="http://schemas.microsoft.com/office/drawing/2014/main" id="{70D3DA66-1F13-E41B-CBA3-AE84D503E706}"/>
              </a:ext>
            </a:extLst>
          </p:cNvPr>
          <p:cNvGraphicFramePr>
            <a:graphicFrameLocks noChangeAspect="1"/>
          </p:cNvGraphicFramePr>
          <p:nvPr/>
        </p:nvGraphicFramePr>
        <p:xfrm>
          <a:off x="2667000" y="742951"/>
          <a:ext cx="6324600" cy="1171575"/>
        </p:xfrm>
        <a:graphic>
          <a:graphicData uri="http://schemas.openxmlformats.org/presentationml/2006/ole">
            <mc:AlternateContent xmlns:mc="http://schemas.openxmlformats.org/markup-compatibility/2006">
              <mc:Choice xmlns:v="urn:schemas-microsoft-com:vml" Requires="v">
                <p:oleObj name="Equation" r:id="rId2" imgW="2311400" imgH="431800" progId="Equation.3">
                  <p:embed/>
                </p:oleObj>
              </mc:Choice>
              <mc:Fallback>
                <p:oleObj name="Equation" r:id="rId2" imgW="2311400" imgH="431800" progId="Equation.3">
                  <p:embed/>
                  <p:pic>
                    <p:nvPicPr>
                      <p:cNvPr id="856067" name="Object 3">
                        <a:extLst>
                          <a:ext uri="{FF2B5EF4-FFF2-40B4-BE49-F238E27FC236}">
                            <a16:creationId xmlns:a16="http://schemas.microsoft.com/office/drawing/2014/main" id="{70D3DA66-1F13-E41B-CBA3-AE84D503E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742951"/>
                        <a:ext cx="63246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56068" name="Object 4">
            <a:extLst>
              <a:ext uri="{FF2B5EF4-FFF2-40B4-BE49-F238E27FC236}">
                <a16:creationId xmlns:a16="http://schemas.microsoft.com/office/drawing/2014/main" id="{A3F24BB8-E38F-6CF6-9BD7-9FE6A3C52579}"/>
              </a:ext>
            </a:extLst>
          </p:cNvPr>
          <p:cNvGraphicFramePr>
            <a:graphicFrameLocks noChangeAspect="1"/>
          </p:cNvGraphicFramePr>
          <p:nvPr/>
        </p:nvGraphicFramePr>
        <p:xfrm>
          <a:off x="1828800" y="2667000"/>
          <a:ext cx="7818438" cy="1138238"/>
        </p:xfrm>
        <a:graphic>
          <a:graphicData uri="http://schemas.openxmlformats.org/presentationml/2006/ole">
            <mc:AlternateContent xmlns:mc="http://schemas.openxmlformats.org/markup-compatibility/2006">
              <mc:Choice xmlns:v="urn:schemas-microsoft-com:vml" Requires="v">
                <p:oleObj name="Equation" r:id="rId4" imgW="2857500" imgH="419100" progId="Equation.3">
                  <p:embed/>
                </p:oleObj>
              </mc:Choice>
              <mc:Fallback>
                <p:oleObj name="Equation" r:id="rId4" imgW="2857500" imgH="419100" progId="Equation.3">
                  <p:embed/>
                  <p:pic>
                    <p:nvPicPr>
                      <p:cNvPr id="856068" name="Object 4">
                        <a:extLst>
                          <a:ext uri="{FF2B5EF4-FFF2-40B4-BE49-F238E27FC236}">
                            <a16:creationId xmlns:a16="http://schemas.microsoft.com/office/drawing/2014/main" id="{A3F24BB8-E38F-6CF6-9BD7-9FE6A3C52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2667000"/>
                        <a:ext cx="7818438"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56069" name="Text Box 5">
            <a:extLst>
              <a:ext uri="{FF2B5EF4-FFF2-40B4-BE49-F238E27FC236}">
                <a16:creationId xmlns:a16="http://schemas.microsoft.com/office/drawing/2014/main" id="{DA640743-AB36-E9C6-6F98-E7AE1452FEE6}"/>
              </a:ext>
            </a:extLst>
          </p:cNvPr>
          <p:cNvSpPr txBox="1">
            <a:spLocks noChangeArrowheads="1"/>
          </p:cNvSpPr>
          <p:nvPr/>
        </p:nvSpPr>
        <p:spPr bwMode="auto">
          <a:xfrm>
            <a:off x="2438400" y="2019301"/>
            <a:ext cx="7391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b)Áp suất của xe khi chở thêm hàng là:</a:t>
            </a:r>
          </a:p>
        </p:txBody>
      </p:sp>
      <p:sp>
        <p:nvSpPr>
          <p:cNvPr id="856070" name="Text Box 6">
            <a:extLst>
              <a:ext uri="{FF2B5EF4-FFF2-40B4-BE49-F238E27FC236}">
                <a16:creationId xmlns:a16="http://schemas.microsoft.com/office/drawing/2014/main" id="{41FE54AF-7791-76D3-F29B-F06A743FF888}"/>
              </a:ext>
            </a:extLst>
          </p:cNvPr>
          <p:cNvSpPr txBox="1">
            <a:spLocks noChangeArrowheads="1"/>
          </p:cNvSpPr>
          <p:nvPr/>
        </p:nvSpPr>
        <p:spPr bwMode="auto">
          <a:xfrm>
            <a:off x="2057400" y="3943351"/>
            <a:ext cx="8153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c)  Vì 600 000N/m</a:t>
            </a:r>
            <a:r>
              <a:rPr lang="en-US" altLang="en-US" sz="2800" b="1" baseline="30000">
                <a:solidFill>
                  <a:srgbClr val="000000"/>
                </a:solidFill>
                <a:latin typeface="Times New Roman" panose="02020603050405020304" pitchFamily="18" charset="0"/>
              </a:rPr>
              <a:t>2</a:t>
            </a:r>
            <a:r>
              <a:rPr lang="en-US" altLang="en-US" sz="2800" b="1">
                <a:solidFill>
                  <a:srgbClr val="000000"/>
                </a:solidFill>
                <a:latin typeface="Times New Roman" panose="02020603050405020304" pitchFamily="18" charset="0"/>
              </a:rPr>
              <a:t>&gt; 500 000 N/m</a:t>
            </a:r>
            <a:r>
              <a:rPr lang="en-US" altLang="en-US" sz="2800" b="1" baseline="30000">
                <a:solidFill>
                  <a:srgbClr val="000000"/>
                </a:solidFill>
                <a:latin typeface="Times New Roman" panose="02020603050405020304" pitchFamily="18" charset="0"/>
              </a:rPr>
              <a:t>2</a:t>
            </a:r>
            <a:r>
              <a:rPr lang="en-US" altLang="en-US" sz="2800" b="1">
                <a:solidFill>
                  <a:srgbClr val="000000"/>
                </a:solidFill>
                <a:latin typeface="Times New Roman" panose="02020603050405020304" pitchFamily="18" charset="0"/>
              </a:rPr>
              <a:t>&gt;400 000 N/m</a:t>
            </a:r>
            <a:r>
              <a:rPr lang="en-US" altLang="en-US" sz="2800" b="1" baseline="30000">
                <a:solidFill>
                  <a:srgbClr val="000000"/>
                </a:solidFill>
                <a:latin typeface="Times New Roman" panose="02020603050405020304" pitchFamily="18" charset="0"/>
              </a:rPr>
              <a:t>2</a:t>
            </a:r>
            <a:endParaRPr lang="en-US" altLang="en-US" sz="2800" b="1">
              <a:solidFill>
                <a:srgbClr val="000000"/>
              </a:solidFill>
              <a:latin typeface="Times New Roman" panose="02020603050405020304" pitchFamily="18" charset="0"/>
            </a:endParaRPr>
          </a:p>
        </p:txBody>
      </p:sp>
      <p:sp>
        <p:nvSpPr>
          <p:cNvPr id="856071" name="Text Box 7">
            <a:extLst>
              <a:ext uri="{FF2B5EF4-FFF2-40B4-BE49-F238E27FC236}">
                <a16:creationId xmlns:a16="http://schemas.microsoft.com/office/drawing/2014/main" id="{C3CC78D7-27D5-1819-CDC7-DEB72C39E0F0}"/>
              </a:ext>
            </a:extLst>
          </p:cNvPr>
          <p:cNvSpPr txBox="1">
            <a:spLocks noChangeArrowheads="1"/>
          </p:cNvSpPr>
          <p:nvPr/>
        </p:nvSpPr>
        <p:spPr bwMode="auto">
          <a:xfrm>
            <a:off x="1981200" y="4648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a:solidFill>
                  <a:srgbClr val="000000"/>
                </a:solidFill>
                <a:latin typeface="Times New Roman" panose="02020603050405020304" pitchFamily="18" charset="0"/>
              </a:rPr>
              <a:t>Tức là </a:t>
            </a:r>
          </a:p>
        </p:txBody>
      </p:sp>
      <p:sp>
        <p:nvSpPr>
          <p:cNvPr id="856072" name="Text Box 8">
            <a:extLst>
              <a:ext uri="{FF2B5EF4-FFF2-40B4-BE49-F238E27FC236}">
                <a16:creationId xmlns:a16="http://schemas.microsoft.com/office/drawing/2014/main" id="{1DF957FC-2224-FA21-B957-6F82792CC35F}"/>
              </a:ext>
            </a:extLst>
          </p:cNvPr>
          <p:cNvSpPr txBox="1">
            <a:spLocks noChangeArrowheads="1"/>
          </p:cNvSpPr>
          <p:nvPr/>
        </p:nvSpPr>
        <p:spPr bwMode="auto">
          <a:xfrm>
            <a:off x="1828800" y="5484813"/>
            <a:ext cx="83820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800" b="1" u="sng">
                <a:solidFill>
                  <a:srgbClr val="000000"/>
                </a:solidFill>
                <a:latin typeface="Times New Roman" panose="02020603050405020304" pitchFamily="18" charset="0"/>
              </a:rPr>
              <a:t>Kết luận</a:t>
            </a:r>
            <a:r>
              <a:rPr lang="en-US" altLang="en-US" sz="2800" b="1">
                <a:solidFill>
                  <a:srgbClr val="000000"/>
                </a:solidFill>
                <a:latin typeface="Times New Roman" panose="02020603050405020304" pitchFamily="18" charset="0"/>
              </a:rPr>
              <a:t>: </a:t>
            </a:r>
            <a:r>
              <a:rPr lang="en-US" altLang="en-US" sz="2800">
                <a:solidFill>
                  <a:srgbClr val="333399"/>
                </a:solidFill>
                <a:latin typeface="Times New Roman" panose="02020603050405020304" pitchFamily="18" charset="0"/>
              </a:rPr>
              <a:t>Khi chở thêm hàng quá tải trọng làm vượt quá áp suất tối đa của mặt đường, nên mặt đường sẽ bị lún</a:t>
            </a:r>
          </a:p>
        </p:txBody>
      </p:sp>
      <p:sp>
        <p:nvSpPr>
          <p:cNvPr id="856073" name="Text Box 9">
            <a:extLst>
              <a:ext uri="{FF2B5EF4-FFF2-40B4-BE49-F238E27FC236}">
                <a16:creationId xmlns:a16="http://schemas.microsoft.com/office/drawing/2014/main" id="{C1239B3D-995F-388D-C92D-E8857E982F46}"/>
              </a:ext>
            </a:extLst>
          </p:cNvPr>
          <p:cNvSpPr txBox="1">
            <a:spLocks noChangeArrowheads="1"/>
          </p:cNvSpPr>
          <p:nvPr/>
        </p:nvSpPr>
        <p:spPr bwMode="auto">
          <a:xfrm>
            <a:off x="1524000" y="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n-US" sz="2400" b="1">
                <a:solidFill>
                  <a:srgbClr val="000000"/>
                </a:solidFill>
                <a:latin typeface="Times New Roman" panose="02020603050405020304" pitchFamily="18" charset="0"/>
              </a:rPr>
              <a:t>Giải</a:t>
            </a:r>
          </a:p>
        </p:txBody>
      </p:sp>
      <p:sp>
        <p:nvSpPr>
          <p:cNvPr id="856074" name="Text Box 10">
            <a:extLst>
              <a:ext uri="{FF2B5EF4-FFF2-40B4-BE49-F238E27FC236}">
                <a16:creationId xmlns:a16="http://schemas.microsoft.com/office/drawing/2014/main" id="{E50579BC-E72B-776E-BF60-3F2EC0B0157F}"/>
              </a:ext>
            </a:extLst>
          </p:cNvPr>
          <p:cNvSpPr txBox="1">
            <a:spLocks noChangeArrowheads="1"/>
          </p:cNvSpPr>
          <p:nvPr/>
        </p:nvSpPr>
        <p:spPr bwMode="auto">
          <a:xfrm>
            <a:off x="3733800" y="4724401"/>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n-US" altLang="en-US" sz="2800" b="1">
                <a:solidFill>
                  <a:srgbClr val="000000"/>
                </a:solidFill>
                <a:latin typeface="Times New Roman" panose="02020603050405020304" pitchFamily="18" charset="0"/>
              </a:rPr>
              <a:t>p</a:t>
            </a:r>
            <a:r>
              <a:rPr lang="en-US" altLang="en-US" sz="2800" b="1" baseline="-25000">
                <a:solidFill>
                  <a:srgbClr val="000000"/>
                </a:solidFill>
                <a:latin typeface="Times New Roman" panose="02020603050405020304" pitchFamily="18" charset="0"/>
              </a:rPr>
              <a:t>2 </a:t>
            </a:r>
            <a:r>
              <a:rPr lang="en-US" altLang="en-US" sz="2800" b="1">
                <a:solidFill>
                  <a:srgbClr val="000000"/>
                </a:solidFill>
                <a:latin typeface="Times New Roman" panose="02020603050405020304" pitchFamily="18" charset="0"/>
              </a:rPr>
              <a:t>&gt; p &gt;p</a:t>
            </a:r>
            <a:r>
              <a:rPr lang="en-US" altLang="en-US" sz="2800" b="1" baseline="-25000">
                <a:solidFill>
                  <a:srgbClr val="000000"/>
                </a:solidFill>
                <a:latin typeface="Times New Roman" panose="02020603050405020304" pitchFamily="18" charset="0"/>
              </a:rPr>
              <a:t>1</a:t>
            </a:r>
            <a:endParaRPr lang="en-US" altLang="en-US" sz="2800" b="1">
              <a:solidFill>
                <a:srgbClr val="000000"/>
              </a:solidFill>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5607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560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560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5606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5606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8560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85607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nodeType="clickEffect">
                                  <p:stCondLst>
                                    <p:cond delay="0"/>
                                  </p:stCondLst>
                                  <p:childTnLst>
                                    <p:set>
                                      <p:cBhvr>
                                        <p:cTn id="34" dur="1" fill="hold">
                                          <p:stCondLst>
                                            <p:cond delay="0"/>
                                          </p:stCondLst>
                                        </p:cTn>
                                        <p:tgtEl>
                                          <p:spTgt spid="856074">
                                            <p:txEl>
                                              <p:pRg st="0" end="0"/>
                                            </p:txEl>
                                          </p:spTgt>
                                        </p:tgtEl>
                                        <p:attrNameLst>
                                          <p:attrName>style.visibility</p:attrName>
                                        </p:attrNameLst>
                                      </p:cBhvr>
                                      <p:to>
                                        <p:strVal val="visible"/>
                                      </p:to>
                                    </p:set>
                                    <p:animEffect transition="in" filter="blinds(horizontal)">
                                      <p:cBhvr>
                                        <p:cTn id="35" dur="500"/>
                                        <p:tgtEl>
                                          <p:spTgt spid="856074">
                                            <p:txEl>
                                              <p:pRg st="0" end="0"/>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856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66" grpId="0"/>
      <p:bldP spid="856069" grpId="0"/>
      <p:bldP spid="856070" grpId="0"/>
      <p:bldP spid="856071" grpId="0"/>
      <p:bldP spid="856072" grpId="0"/>
      <p:bldP spid="85607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E522F9-AE2E-4879-2E25-466574C36D41}"/>
              </a:ext>
            </a:extLst>
          </p:cNvPr>
          <p:cNvSpPr/>
          <p:nvPr/>
        </p:nvSpPr>
        <p:spPr>
          <a:xfrm>
            <a:off x="2579281" y="1689957"/>
            <a:ext cx="6750249"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1" u="none" strike="noStrike" kern="1200" cap="none" spc="0" normalizeH="0" baseline="0" noProof="0" dirty="0">
                <a:ln>
                  <a:noFill/>
                </a:ln>
                <a:solidFill>
                  <a:srgbClr val="0000FF"/>
                </a:solidFill>
                <a:effectLst>
                  <a:glow rad="101600">
                    <a:srgbClr val="4472C4">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ĐUỔI HÌNH BẮT CHỮ</a:t>
            </a:r>
            <a:endParaRPr kumimoji="0" lang="en-GB" sz="8800" b="1" i="1" u="none" strike="noStrike" kern="1200" cap="none" spc="0" normalizeH="0" baseline="0" noProof="0" dirty="0">
              <a:ln>
                <a:noFill/>
              </a:ln>
              <a:solidFill>
                <a:srgbClr val="0000FF"/>
              </a:solidFill>
              <a:effectLst>
                <a:glow rad="101600">
                  <a:srgbClr val="4472C4">
                    <a:satMod val="175000"/>
                    <a:alpha val="40000"/>
                  </a:srgbClr>
                </a:glow>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Santorini-Yany_8cwg (mp3cut.net)">
            <a:hlinkClick r:id="" action="ppaction://media"/>
            <a:extLst>
              <a:ext uri="{FF2B5EF4-FFF2-40B4-BE49-F238E27FC236}">
                <a16:creationId xmlns:a16="http://schemas.microsoft.com/office/drawing/2014/main" id="{C69E3CC0-1D85-DDEB-592F-2C743D1B2C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042" y="6320051"/>
            <a:ext cx="609600" cy="609600"/>
          </a:xfrm>
          <a:prstGeom prst="rect">
            <a:avLst/>
          </a:prstGeom>
        </p:spPr>
      </p:pic>
    </p:spTree>
    <p:extLst>
      <p:ext uri="{BB962C8B-B14F-4D97-AF65-F5344CB8AC3E}">
        <p14:creationId xmlns:p14="http://schemas.microsoft.com/office/powerpoint/2010/main" val="3489526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3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repeatCount="indefinite" fill="hold" display="0">
                  <p:stCondLst>
                    <p:cond delay="indefinite"/>
                  </p:stCondLst>
                  <p:endCondLst>
                    <p:cond evt="onStopAudio" delay="0">
                      <p:tgtEl>
                        <p:sldTgt/>
                      </p:tgtEl>
                    </p:cond>
                  </p:endCondLst>
                </p:cTn>
                <p:tgtEl>
                  <p:spTgt spid="4"/>
                </p:tgtEl>
              </p:cMediaNode>
            </p:audio>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DAACEEE-416A-B5E8-203C-9A91B84BA806}"/>
              </a:ext>
            </a:extLst>
          </p:cNvPr>
          <p:cNvGrpSpPr/>
          <p:nvPr/>
        </p:nvGrpSpPr>
        <p:grpSpPr>
          <a:xfrm>
            <a:off x="142241" y="1121432"/>
            <a:ext cx="12049760" cy="5602055"/>
            <a:chOff x="1575653" y="2783329"/>
            <a:chExt cx="9092348" cy="3445021"/>
          </a:xfrm>
        </p:grpSpPr>
        <p:pic>
          <p:nvPicPr>
            <p:cNvPr id="858114" name="Picture 2" descr="Cover">
              <a:extLst>
                <a:ext uri="{FF2B5EF4-FFF2-40B4-BE49-F238E27FC236}">
                  <a16:creationId xmlns:a16="http://schemas.microsoft.com/office/drawing/2014/main" id="{EE7F6F43-0F9E-403E-B790-FDA714332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653" y="4978033"/>
              <a:ext cx="2254817" cy="6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5" name="Picture 3" descr="Cover">
              <a:extLst>
                <a:ext uri="{FF2B5EF4-FFF2-40B4-BE49-F238E27FC236}">
                  <a16:creationId xmlns:a16="http://schemas.microsoft.com/office/drawing/2014/main" id="{3D691E56-CCE3-45D0-A967-C34861583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3425" y="4388831"/>
              <a:ext cx="1768001" cy="85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6" name="Picture 4" descr="Cover">
              <a:extLst>
                <a:ext uri="{FF2B5EF4-FFF2-40B4-BE49-F238E27FC236}">
                  <a16:creationId xmlns:a16="http://schemas.microsoft.com/office/drawing/2014/main" id="{97C01FAC-3660-4963-BBA8-6161D1620D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7262" y="4138469"/>
              <a:ext cx="3001489" cy="1264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7" name="Picture 5" descr="Cover">
              <a:extLst>
                <a:ext uri="{FF2B5EF4-FFF2-40B4-BE49-F238E27FC236}">
                  <a16:creationId xmlns:a16="http://schemas.microsoft.com/office/drawing/2014/main" id="{808E9662-3893-4875-AE5C-CCAA0834C0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936" y="3399329"/>
              <a:ext cx="2282776" cy="73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8" name="Picture 6" descr="Cover">
              <a:extLst>
                <a:ext uri="{FF2B5EF4-FFF2-40B4-BE49-F238E27FC236}">
                  <a16:creationId xmlns:a16="http://schemas.microsoft.com/office/drawing/2014/main" id="{06FC41D5-1D68-4AA8-B48B-F530AD9855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36304" y="2892918"/>
              <a:ext cx="1749909" cy="733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19" name="Picture 7" descr="Cover">
              <a:extLst>
                <a:ext uri="{FF2B5EF4-FFF2-40B4-BE49-F238E27FC236}">
                  <a16:creationId xmlns:a16="http://schemas.microsoft.com/office/drawing/2014/main" id="{516327CB-FB71-4AEF-B403-47254AB23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9422" y="3126907"/>
              <a:ext cx="2789329" cy="162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20" name="Picture 8" descr="Cover">
              <a:extLst>
                <a:ext uri="{FF2B5EF4-FFF2-40B4-BE49-F238E27FC236}">
                  <a16:creationId xmlns:a16="http://schemas.microsoft.com/office/drawing/2014/main" id="{A78739D1-EF09-476C-94F7-AE7533278E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0439" y="4070834"/>
              <a:ext cx="3101812" cy="2157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21" name="Picture 9" descr="Cover">
              <a:extLst>
                <a:ext uri="{FF2B5EF4-FFF2-40B4-BE49-F238E27FC236}">
                  <a16:creationId xmlns:a16="http://schemas.microsoft.com/office/drawing/2014/main" id="{FFDA3C46-AE27-423E-8547-68E08CCB3CF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4430" y="3855080"/>
              <a:ext cx="4713571" cy="117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8122" name="Picture 10" descr="Cover">
              <a:extLst>
                <a:ext uri="{FF2B5EF4-FFF2-40B4-BE49-F238E27FC236}">
                  <a16:creationId xmlns:a16="http://schemas.microsoft.com/office/drawing/2014/main" id="{CC3F1784-0A6A-47A4-B8CF-90858CBF5EA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6697" y="2783329"/>
              <a:ext cx="4511279" cy="1978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58123" name="Picture 11" descr="Cover">
            <a:extLst>
              <a:ext uri="{FF2B5EF4-FFF2-40B4-BE49-F238E27FC236}">
                <a16:creationId xmlns:a16="http://schemas.microsoft.com/office/drawing/2014/main" id="{93CE791B-6099-4872-8FE1-1ECD4182D0F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4249" y="2513298"/>
            <a:ext cx="1814051" cy="318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 Box 12">
            <a:extLst>
              <a:ext uri="{FF2B5EF4-FFF2-40B4-BE49-F238E27FC236}">
                <a16:creationId xmlns:a16="http://schemas.microsoft.com/office/drawing/2014/main" id="{EA984F76-C062-434B-9A16-1F05DB25248B}"/>
              </a:ext>
            </a:extLst>
          </p:cNvPr>
          <p:cNvSpPr txBox="1">
            <a:spLocks noChangeArrowheads="1"/>
          </p:cNvSpPr>
          <p:nvPr/>
        </p:nvSpPr>
        <p:spPr bwMode="auto">
          <a:xfrm>
            <a:off x="3904835" y="134513"/>
            <a:ext cx="5277330" cy="1015663"/>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6000" b="1" dirty="0">
                <a:solidFill>
                  <a:srgbClr val="910D08"/>
                </a:solidFill>
                <a:effectLst>
                  <a:outerShdw blurRad="38100" dist="38100" dir="2700000" algn="tl">
                    <a:srgbClr val="000000">
                      <a:alpha val="43137"/>
                    </a:srgbClr>
                  </a:outerShdw>
                </a:effectLst>
                <a:latin typeface="Times New Roman" panose="02020603050405020304" pitchFamily="18" charset="0"/>
              </a:rPr>
              <a:t>CỦNG CỐ</a:t>
            </a:r>
          </a:p>
        </p:txBody>
      </p:sp>
      <p:sp>
        <p:nvSpPr>
          <p:cNvPr id="61453" name="Text Box 13">
            <a:extLst>
              <a:ext uri="{FF2B5EF4-FFF2-40B4-BE49-F238E27FC236}">
                <a16:creationId xmlns:a16="http://schemas.microsoft.com/office/drawing/2014/main" id="{68781DE4-FD6F-44BB-939D-999809D8256D}"/>
              </a:ext>
            </a:extLst>
          </p:cNvPr>
          <p:cNvSpPr txBox="1">
            <a:spLocks noChangeArrowheads="1"/>
          </p:cNvSpPr>
          <p:nvPr/>
        </p:nvSpPr>
        <p:spPr bwMode="auto">
          <a:xfrm>
            <a:off x="5393231" y="2666243"/>
            <a:ext cx="1730835" cy="2462213"/>
          </a:xfrm>
          <a:prstGeom prst="rect">
            <a:avLst/>
          </a:prstGeom>
          <a:solidFill>
            <a:srgbClr val="0000FF"/>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2800" b="1" dirty="0">
                <a:solidFill>
                  <a:srgbClr val="FEFE00"/>
                </a:solidFill>
                <a:latin typeface="Times New Roman" panose="02020603050405020304" pitchFamily="18" charset="0"/>
              </a:rPr>
              <a:t>  BÀI 15 </a:t>
            </a:r>
          </a:p>
          <a:p>
            <a:pPr>
              <a:spcBef>
                <a:spcPct val="50000"/>
              </a:spcBef>
              <a:buNone/>
            </a:pPr>
            <a:r>
              <a:rPr lang="en-US" altLang="en-US" sz="2800" b="1" dirty="0">
                <a:solidFill>
                  <a:srgbClr val="FEFE00"/>
                </a:solidFill>
                <a:latin typeface="Times New Roman" panose="02020603050405020304" pitchFamily="18" charset="0"/>
              </a:rPr>
              <a:t>ÁP SUẤT TRÊN MỘT BỀ MẶT</a:t>
            </a:r>
          </a:p>
        </p:txBody>
      </p:sp>
      <p:sp>
        <p:nvSpPr>
          <p:cNvPr id="3" name="TextBox 2">
            <a:extLst>
              <a:ext uri="{FF2B5EF4-FFF2-40B4-BE49-F238E27FC236}">
                <a16:creationId xmlns:a16="http://schemas.microsoft.com/office/drawing/2014/main" id="{669043ED-D525-B961-6AE9-3C17B5969815}"/>
              </a:ext>
            </a:extLst>
          </p:cNvPr>
          <p:cNvSpPr txBox="1"/>
          <p:nvPr/>
        </p:nvSpPr>
        <p:spPr>
          <a:xfrm>
            <a:off x="6339187" y="5288074"/>
            <a:ext cx="914400" cy="9144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817173008"/>
      </p:ext>
    </p:extLst>
  </p:cSld>
  <p:clrMapOvr>
    <a:masterClrMapping/>
  </p:clrMapOvr>
  <p:transition spd="med" advTm="500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500"/>
                                  </p:stCondLst>
                                  <p:childTnLst>
                                    <p:set>
                                      <p:cBhvr>
                                        <p:cTn id="6" dur="1" fill="hold">
                                          <p:stCondLst>
                                            <p:cond delay="0"/>
                                          </p:stCondLst>
                                        </p:cTn>
                                        <p:tgtEl>
                                          <p:spTgt spid="858123"/>
                                        </p:tgtEl>
                                        <p:attrNameLst>
                                          <p:attrName>style.visibility</p:attrName>
                                        </p:attrNameLst>
                                      </p:cBhvr>
                                      <p:to>
                                        <p:strVal val="visible"/>
                                      </p:to>
                                    </p:set>
                                    <p:animEffect transition="in" filter="box(out)">
                                      <p:cBhvr>
                                        <p:cTn id="7" dur="750"/>
                                        <p:tgtEl>
                                          <p:spTgt spid="858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a:cxnSpLocks/>
          </p:cNvCxnSpPr>
          <p:nvPr/>
        </p:nvCxnSpPr>
        <p:spPr>
          <a:xfrm>
            <a:off x="284479" y="6260479"/>
            <a:ext cx="11944818"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4" y="3584278"/>
            <a:ext cx="11400015"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u="sng" dirty="0" err="1">
                <a:effectLst/>
                <a:latin typeface="Calibri" panose="020F0502020204030204" pitchFamily="34" charset="0"/>
                <a:ea typeface="Times New Roman" panose="02020603050405020304" pitchFamily="18" charset="0"/>
                <a:cs typeface="Times New Roman" panose="02020603050405020304" pitchFamily="18" charset="0"/>
              </a:rPr>
              <a:t>Câu</a:t>
            </a:r>
            <a:r>
              <a:rPr lang="en-US" sz="3200" b="1" u="sng" dirty="0">
                <a:effectLst/>
                <a:latin typeface="Calibri" panose="020F0502020204030204" pitchFamily="34" charset="0"/>
                <a:ea typeface="Times New Roman" panose="02020603050405020304" pitchFamily="18" charset="0"/>
                <a:cs typeface="Times New Roman" panose="02020603050405020304" pitchFamily="18" charset="0"/>
              </a:rPr>
              <a:t> 1 (NB) </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Khi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đoàn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tàu</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đang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chuyển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động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trên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đường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nằm</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p>
          <a:p>
            <a:pPr algn="just">
              <a:lnSpc>
                <a:spcPct val="115000"/>
              </a:lnSpc>
              <a:spcAft>
                <a:spcPts val="1000"/>
              </a:spcAft>
            </a:pPr>
            <a:r>
              <a:rPr lang="en-US" sz="3200" b="1" dirty="0">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ngang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thì</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áp</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lực</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có</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độ</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lớn</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bằng</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lực</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effectLst/>
                <a:latin typeface="Calibri" panose="020F0502020204030204" pitchFamily="34" charset="0"/>
                <a:ea typeface="Times New Roman" panose="02020603050405020304" pitchFamily="18" charset="0"/>
                <a:cs typeface="Times New Roman" panose="02020603050405020304" pitchFamily="18" charset="0"/>
              </a:rPr>
              <a:t>nào</a:t>
            </a:r>
            <a:r>
              <a:rPr lang="en-US" sz="3200" b="1" dirty="0">
                <a:effectLst/>
                <a:latin typeface="Calibri" panose="020F0502020204030204" pitchFamily="34" charset="0"/>
                <a:ea typeface="Times New Roman" panose="02020603050405020304" pitchFamily="18" charset="0"/>
                <a:cs typeface="Times New Roman" panose="02020603050405020304" pitchFamily="18" charset="0"/>
              </a:rPr>
              <a:t> ?</a:t>
            </a:r>
          </a:p>
        </p:txBody>
      </p:sp>
      <p:sp>
        <p:nvSpPr>
          <p:cNvPr id="15" name="bang c"/>
          <p:cNvSpPr/>
          <p:nvPr/>
        </p:nvSpPr>
        <p:spPr>
          <a:xfrm flipH="1">
            <a:off x="282756" y="5961292"/>
            <a:ext cx="577162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4" y="5094961"/>
            <a:ext cx="557858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479519" y="6014418"/>
            <a:ext cx="4650419" cy="492122"/>
          </a:xfrm>
          <a:prstGeom prst="rect">
            <a:avLst/>
          </a:prstGeom>
          <a:noFill/>
        </p:spPr>
        <p:txBody>
          <a:bodyPr wrap="square" rtlCol="0">
            <a:spAutoFit/>
          </a:bodyPr>
          <a:lstStyle/>
          <a:p>
            <a:pPr algn="just">
              <a:lnSpc>
                <a:spcPct val="115000"/>
              </a:lnSpc>
              <a:spcAft>
                <a:spcPts val="1000"/>
              </a:spcAft>
            </a:pPr>
            <a:r>
              <a:rPr lang="en-US" sz="24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C.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Trọng</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của</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tàu</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cau hoi b"/>
          <p:cNvSpPr txBox="1"/>
          <p:nvPr/>
        </p:nvSpPr>
        <p:spPr>
          <a:xfrm>
            <a:off x="6778104" y="5102548"/>
            <a:ext cx="5016165" cy="461665"/>
          </a:xfrm>
          <a:prstGeom prst="rect">
            <a:avLst/>
          </a:prstGeom>
          <a:noFill/>
        </p:spPr>
        <p:txBody>
          <a:bodyPr wrap="square" rtlCol="0">
            <a:spAutoFit/>
          </a:bodyPr>
          <a:lstStyle/>
          <a:p>
            <a:pPr lvl="0">
              <a:buClr>
                <a:prstClr val="white"/>
              </a:buClr>
              <a:defRPr/>
            </a:pPr>
            <a:r>
              <a:rPr lang="en-US" sz="2400" b="1"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B.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ma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sát</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giữa</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tàu</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và</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đường</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ray</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284479" y="5094961"/>
            <a:ext cx="5771625"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4" y="5958224"/>
            <a:ext cx="5576586"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360796" y="5135400"/>
            <a:ext cx="5772501" cy="461665"/>
          </a:xfrm>
          <a:prstGeom prst="rect">
            <a:avLst/>
          </a:prstGeom>
          <a:noFill/>
        </p:spPr>
        <p:txBody>
          <a:bodyPr wrap="square" rtlCol="0">
            <a:spAutoFit/>
          </a:bodyPr>
          <a:lstStyle/>
          <a:p>
            <a:pPr lvl="0">
              <a:buClr>
                <a:prstClr val="white"/>
              </a:buClr>
              <a:defRPr/>
            </a:pPr>
            <a:r>
              <a:rPr lang="en-US" sz="2400" b="1" dirty="0">
                <a:solidFill>
                  <a:srgbClr val="FFC90C"/>
                </a:solidFill>
              </a:rPr>
              <a:t>A</a:t>
            </a:r>
            <a:r>
              <a:rPr lang="en-US" sz="2400" b="1" dirty="0">
                <a:solidFill>
                  <a:schemeClr val="bg1"/>
                </a:solidFill>
              </a:rPr>
              <a:t>. </a:t>
            </a:r>
            <a:r>
              <a:rPr lang="en-US" sz="2400" b="1" dirty="0" err="1">
                <a:solidFill>
                  <a:schemeClr val="bg1"/>
                </a:solidFill>
              </a:rPr>
              <a:t>Lực</a:t>
            </a:r>
            <a:r>
              <a:rPr lang="en-US" sz="2400" b="1" dirty="0">
                <a:solidFill>
                  <a:schemeClr val="bg1"/>
                </a:solidFill>
              </a:rPr>
              <a:t> </a:t>
            </a:r>
            <a:r>
              <a:rPr lang="en-US" sz="2400" b="1" dirty="0" err="1">
                <a:solidFill>
                  <a:schemeClr val="bg1"/>
                </a:solidFill>
              </a:rPr>
              <a:t>kéo</a:t>
            </a:r>
            <a:r>
              <a:rPr lang="en-US" sz="2400" b="1" dirty="0">
                <a:solidFill>
                  <a:schemeClr val="bg1"/>
                </a:solidFill>
              </a:rPr>
              <a:t> do </a:t>
            </a:r>
            <a:r>
              <a:rPr lang="en-US" sz="2400" b="1" dirty="0" err="1">
                <a:solidFill>
                  <a:schemeClr val="bg1"/>
                </a:solidFill>
              </a:rPr>
              <a:t>đầu</a:t>
            </a:r>
            <a:r>
              <a:rPr lang="en-US" sz="2400" b="1" dirty="0">
                <a:solidFill>
                  <a:schemeClr val="bg1"/>
                </a:solidFill>
              </a:rPr>
              <a:t> </a:t>
            </a:r>
            <a:r>
              <a:rPr lang="en-US" sz="2400" b="1" dirty="0" err="1">
                <a:solidFill>
                  <a:schemeClr val="bg1"/>
                </a:solidFill>
              </a:rPr>
              <a:t>tàu</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lên</a:t>
            </a:r>
            <a:r>
              <a:rPr lang="en-US" sz="2400" b="1" dirty="0">
                <a:solidFill>
                  <a:schemeClr val="bg1"/>
                </a:solidFill>
              </a:rPr>
              <a:t> toa </a:t>
            </a:r>
            <a:r>
              <a:rPr lang="en-US" sz="2400" b="1" dirty="0" err="1">
                <a:solidFill>
                  <a:schemeClr val="bg1"/>
                </a:solidFill>
              </a:rPr>
              <a:t>tàu</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778104" y="5957183"/>
            <a:ext cx="4934377" cy="492122"/>
          </a:xfrm>
          <a:prstGeom prst="rect">
            <a:avLst/>
          </a:prstGeom>
          <a:noFill/>
        </p:spPr>
        <p:txBody>
          <a:bodyPr wrap="square" rtlCol="0">
            <a:spAutoFit/>
          </a:bodyPr>
          <a:lstStyle/>
          <a:p>
            <a:pPr algn="just">
              <a:lnSpc>
                <a:spcPct val="115000"/>
              </a:lnSpc>
              <a:spcAft>
                <a:spcPts val="1000"/>
              </a:spcAft>
            </a:pPr>
            <a:r>
              <a:rPr lang="en-US" sz="24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D.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Cả</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ba</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4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trên</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44046" y="3825215"/>
            <a:ext cx="9383697" cy="625428"/>
          </a:xfrm>
          <a:prstGeom prst="rect">
            <a:avLst/>
          </a:prstGeom>
          <a:noFill/>
        </p:spPr>
        <p:txBody>
          <a:bodyPr wrap="square" rtlCol="0">
            <a:spAutoFit/>
          </a:bodyPr>
          <a:lstStyle/>
          <a:p>
            <a:pPr algn="just">
              <a:lnSpc>
                <a:spcPct val="115000"/>
              </a:lnSpc>
              <a:spcAft>
                <a:spcPts val="1000"/>
              </a:spcAft>
            </a:pPr>
            <a:r>
              <a:rPr lang="en-US" sz="3200" b="1" u="sng"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Câu</a:t>
            </a:r>
            <a:r>
              <a:rPr lang="en-US" sz="3200" b="1"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2 (NB):</a:t>
            </a:r>
            <a:r>
              <a:rPr lang="en-US" sz="32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Đơn</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vị</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của</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lực</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32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là</a:t>
            </a:r>
            <a:r>
              <a:rPr lang="en-US" sz="32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D. </a:t>
            </a:r>
            <a:r>
              <a:rPr kumimoji="0" lang="en-US" sz="2800" b="1"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N</a:t>
            </a:r>
            <a:endParaRPr kumimoji="0" lang="en-US" sz="2800" b="1"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1"/>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B. </a:t>
            </a:r>
            <a:r>
              <a:rPr kumimoji="0" lang="en-US" sz="2800" b="1" i="0" u="none" strike="noStrike" kern="1200" cap="none" spc="0" normalizeH="0" noProof="0" dirty="0">
                <a:ln>
                  <a:noFill/>
                </a:ln>
                <a:solidFill>
                  <a:prstClr val="white"/>
                </a:solidFill>
                <a:effectLst/>
                <a:uLnTx/>
                <a:uFillTx/>
                <a:latin typeface="Calibri" panose="020F0502020204030204"/>
                <a:ea typeface="Tahoma" panose="020B0604030504040204" charset="0"/>
                <a:cs typeface="Tahoma" panose="020B0604030504040204" charset="0"/>
              </a:rPr>
              <a:t>Pa</a:t>
            </a:r>
            <a:endParaRPr kumimoji="0" lang="en-US" sz="2800" b="1"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52322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b="1" i="0" u="none" strike="noStrike" kern="1200" cap="none" spc="0" normalizeH="0" baseline="0" noProof="0" dirty="0">
                <a:ln>
                  <a:noFill/>
                </a:ln>
                <a:solidFill>
                  <a:srgbClr val="FFC000"/>
                </a:solidFill>
                <a:effectLst/>
                <a:uLnTx/>
                <a:uFillTx/>
                <a:latin typeface="Calibri" panose="020F0502020204030204"/>
                <a:ea typeface="Tahoma" panose="020B0604030504040204" charset="0"/>
                <a:cs typeface="Tahoma" panose="020B0604030504040204" charset="0"/>
              </a:rPr>
              <a:t>A. </a:t>
            </a:r>
            <a:r>
              <a:rPr kumimoji="0" lang="en-US" sz="28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rPr>
              <a:t>N/m</a:t>
            </a:r>
            <a:r>
              <a:rPr kumimoji="0" lang="en-US" sz="2800" b="1" i="0" u="none" strike="noStrike" kern="1200" cap="none" spc="0" normalizeH="0" baseline="30000" noProof="0" dirty="0">
                <a:ln>
                  <a:noFill/>
                </a:ln>
                <a:solidFill>
                  <a:schemeClr val="bg1"/>
                </a:solidFill>
                <a:effectLst/>
                <a:uLnTx/>
                <a:uFillTx/>
                <a:latin typeface="Calibri" panose="020F0502020204030204"/>
                <a:ea typeface="Tahoma" panose="020B0604030504040204" charset="0"/>
                <a:cs typeface="Tahoma" panose="020B0604030504040204" charset="0"/>
              </a:rPr>
              <a:t>2</a:t>
            </a:r>
            <a:endParaRPr kumimoji="0" lang="en-US" sz="28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523220"/>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en-US" sz="2800" b="1" dirty="0">
                <a:solidFill>
                  <a:srgbClr val="FFC90C"/>
                </a:solidFill>
                <a:ea typeface="Tahoma" panose="020B0604030504040204" charset="0"/>
                <a:cs typeface="Tahoma" panose="020B0604030504040204" charset="0"/>
              </a:rPr>
              <a:t>C.</a:t>
            </a:r>
            <a:r>
              <a:rPr lang="en-US" sz="2800" b="1" dirty="0">
                <a:solidFill>
                  <a:schemeClr val="bg1"/>
                </a:solidFill>
                <a:ea typeface="Tahoma" panose="020B0604030504040204" charset="0"/>
                <a:cs typeface="Tahoma" panose="020B0604030504040204" charset="0"/>
              </a:rPr>
              <a:t> N/cm</a:t>
            </a:r>
            <a:r>
              <a:rPr lang="en-US" sz="2800" b="1" baseline="30000" dirty="0">
                <a:solidFill>
                  <a:schemeClr val="bg1"/>
                </a:solidFill>
                <a:ea typeface="Tahoma" panose="020B0604030504040204" charset="0"/>
                <a:cs typeface="Tahoma" panose="020B0604030504040204" charset="0"/>
              </a:rPr>
              <a:t>2</a:t>
            </a:r>
            <a:endParaRPr kumimoji="0" lang="en-US" sz="2800" b="0" i="0" u="none" strike="noStrike" kern="1200" cap="none" spc="0" normalizeH="0" baseline="0" noProof="0" dirty="0">
              <a:ln>
                <a:noFill/>
              </a:ln>
              <a:solidFill>
                <a:prstClr val="white"/>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64255" y="3794958"/>
            <a:ext cx="9383697" cy="584775"/>
          </a:xfrm>
          <a:prstGeom prst="rect">
            <a:avLst/>
          </a:prstGeom>
          <a:noFill/>
        </p:spPr>
        <p:txBody>
          <a:bodyPr wrap="square" rtlCol="0">
            <a:spAutoFit/>
          </a:bodyPr>
          <a:lstStyle/>
          <a:p>
            <a:r>
              <a:rPr lang="de-DE" sz="3200" b="1" u="sng" dirty="0">
                <a:solidFill>
                  <a:schemeClr val="bg1"/>
                </a:solidFill>
              </a:rPr>
              <a:t>Câu 3 (NB)</a:t>
            </a:r>
            <a:r>
              <a:rPr lang="de-DE" sz="3200" b="1" dirty="0">
                <a:solidFill>
                  <a:schemeClr val="bg1"/>
                </a:solidFill>
              </a:rPr>
              <a:t>: Chỉ ra kết luận sai trong các kết luận sau</a:t>
            </a:r>
            <a:endParaRPr lang="en-US" sz="3200" b="1" dirty="0">
              <a:solidFill>
                <a:schemeClr val="bg1"/>
              </a:solidFill>
            </a:endParaRPr>
          </a:p>
        </p:txBody>
      </p:sp>
      <p:sp>
        <p:nvSpPr>
          <p:cNvPr id="15" name="bang a"/>
          <p:cNvSpPr/>
          <p:nvPr/>
        </p:nvSpPr>
        <p:spPr>
          <a:xfrm flipH="1">
            <a:off x="806331" y="4889387"/>
            <a:ext cx="5249773" cy="8100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0" y="5923279"/>
            <a:ext cx="5249773" cy="8450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4991587"/>
            <a:ext cx="4650419" cy="707886"/>
          </a:xfrm>
          <a:prstGeom prst="rect">
            <a:avLst/>
          </a:prstGeom>
          <a:noFill/>
        </p:spPr>
        <p:txBody>
          <a:bodyPr wrap="square" rtlCol="0">
            <a:spAutoFit/>
          </a:bodyPr>
          <a:lstStyle/>
          <a:p>
            <a:pPr lvl="0">
              <a:buClr>
                <a:prstClr val="white"/>
              </a:buClr>
              <a:defRPr/>
            </a:pPr>
            <a:r>
              <a:rPr lang="de-DE"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A. </a:t>
            </a:r>
            <a:r>
              <a:rPr lang="de-DE"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 lực là lực ép có phương vuông góc với mặt bị ép</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27" name="dap an c"/>
          <p:cNvSpPr txBox="1"/>
          <p:nvPr/>
        </p:nvSpPr>
        <p:spPr>
          <a:xfrm>
            <a:off x="1106008" y="6060425"/>
            <a:ext cx="4650419" cy="707886"/>
          </a:xfrm>
          <a:prstGeom prst="rect">
            <a:avLst/>
          </a:prstGeom>
          <a:noFill/>
        </p:spPr>
        <p:txBody>
          <a:bodyPr wrap="square" rtlCol="0">
            <a:spAutoFit/>
          </a:bodyPr>
          <a:lstStyle/>
          <a:p>
            <a:pPr lvl="0">
              <a:buClr>
                <a:prstClr val="white"/>
              </a:buClr>
              <a:defRPr/>
            </a:pPr>
            <a:r>
              <a:rPr lang="de-DE"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C. </a:t>
            </a:r>
            <a:r>
              <a:rPr lang="de-DE"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 suất là độ lớn của áp lực trên một diện tích bị ép</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4650419" cy="369332"/>
          </a:xfrm>
          <a:prstGeom prst="rect">
            <a:avLst/>
          </a:prstGeom>
          <a:noFill/>
        </p:spPr>
        <p:txBody>
          <a:bodyPr wrap="square" rtlCol="0">
            <a:spAutoFit/>
          </a:bodyPr>
          <a:lstStyle/>
          <a:p>
            <a:r>
              <a:rPr lang="de-DE" b="1" dirty="0">
                <a:solidFill>
                  <a:srgbClr val="FFC90C"/>
                </a:solidFill>
              </a:rPr>
              <a:t>B. </a:t>
            </a:r>
            <a:r>
              <a:rPr lang="de-DE" b="1" dirty="0">
                <a:solidFill>
                  <a:schemeClr val="bg1"/>
                </a:solidFill>
              </a:rPr>
              <a:t>Đơn vị của áp suất là N/m</a:t>
            </a:r>
            <a:r>
              <a:rPr lang="de-DE" b="1" baseline="30000" dirty="0">
                <a:solidFill>
                  <a:schemeClr val="bg1"/>
                </a:solidFill>
              </a:rPr>
              <a:t>2</a:t>
            </a:r>
            <a:endParaRPr lang="en-US" b="1" dirty="0">
              <a:solidFill>
                <a:schemeClr val="bg1"/>
              </a:solidFill>
            </a:endParaRPr>
          </a:p>
        </p:txBody>
      </p:sp>
      <p:sp>
        <p:nvSpPr>
          <p:cNvPr id="34" name="dap an d"/>
          <p:cNvSpPr txBox="1"/>
          <p:nvPr/>
        </p:nvSpPr>
        <p:spPr>
          <a:xfrm>
            <a:off x="6435571" y="6060425"/>
            <a:ext cx="4650419" cy="425501"/>
          </a:xfrm>
          <a:prstGeom prst="rect">
            <a:avLst/>
          </a:prstGeom>
          <a:noFill/>
        </p:spPr>
        <p:txBody>
          <a:bodyPr wrap="square" rtlCol="0">
            <a:spAutoFit/>
          </a:bodyPr>
          <a:lstStyle/>
          <a:p>
            <a:pPr algn="just">
              <a:lnSpc>
                <a:spcPct val="115000"/>
              </a:lnSpc>
              <a:spcAft>
                <a:spcPts val="1000"/>
              </a:spcAft>
            </a:pPr>
            <a:r>
              <a:rPr lang="de-DE"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D. </a:t>
            </a:r>
            <a:r>
              <a:rPr lang="de-DE"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Đơn vị của áp lực là đơn vị của lực</a:t>
            </a:r>
            <a:endParaRPr lang="en-US" sz="16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404151" y="3786168"/>
            <a:ext cx="9383697" cy="584775"/>
          </a:xfrm>
          <a:prstGeom prst="rect">
            <a:avLst/>
          </a:prstGeom>
          <a:noFill/>
        </p:spPr>
        <p:txBody>
          <a:bodyPr wrap="square" rtlCol="0">
            <a:spAutoFit/>
          </a:bodyPr>
          <a:lstStyle/>
          <a:p>
            <a:r>
              <a:rPr lang="en-US" sz="3200" b="1" u="sng" dirty="0" err="1">
                <a:solidFill>
                  <a:schemeClr val="bg1"/>
                </a:solidFill>
              </a:rPr>
              <a:t>Câu</a:t>
            </a:r>
            <a:r>
              <a:rPr lang="en-US" sz="3200" b="1" u="sng" dirty="0">
                <a:solidFill>
                  <a:schemeClr val="bg1"/>
                </a:solidFill>
              </a:rPr>
              <a:t> 4 (NB):</a:t>
            </a:r>
            <a:r>
              <a:rPr lang="en-US" sz="3200" b="1" dirty="0">
                <a:solidFill>
                  <a:schemeClr val="bg1"/>
                </a:solidFill>
              </a:rPr>
              <a:t> </a:t>
            </a:r>
            <a:r>
              <a:rPr lang="en-US" sz="3200" b="1" dirty="0" err="1">
                <a:solidFill>
                  <a:schemeClr val="bg1"/>
                </a:solidFill>
              </a:rPr>
              <a:t>Muốn</a:t>
            </a:r>
            <a:r>
              <a:rPr lang="en-US" sz="3200" b="1" dirty="0">
                <a:solidFill>
                  <a:schemeClr val="bg1"/>
                </a:solidFill>
              </a:rPr>
              <a:t> </a:t>
            </a:r>
            <a:r>
              <a:rPr lang="en-US" sz="3200" b="1" dirty="0" err="1">
                <a:solidFill>
                  <a:schemeClr val="bg1"/>
                </a:solidFill>
              </a:rPr>
              <a:t>tăng</a:t>
            </a:r>
            <a:r>
              <a:rPr lang="en-US" sz="3200" b="1" dirty="0">
                <a:solidFill>
                  <a:schemeClr val="bg1"/>
                </a:solidFill>
              </a:rPr>
              <a:t> </a:t>
            </a:r>
            <a:r>
              <a:rPr lang="en-US" sz="3200" b="1" dirty="0" err="1">
                <a:solidFill>
                  <a:schemeClr val="bg1"/>
                </a:solidFill>
              </a:rPr>
              <a:t>áp</a:t>
            </a:r>
            <a:r>
              <a:rPr lang="en-US" sz="3200" b="1" dirty="0">
                <a:solidFill>
                  <a:schemeClr val="bg1"/>
                </a:solidFill>
              </a:rPr>
              <a:t> </a:t>
            </a:r>
            <a:r>
              <a:rPr lang="en-US" sz="3200" b="1" dirty="0" err="1">
                <a:solidFill>
                  <a:schemeClr val="bg1"/>
                </a:solidFill>
              </a:rPr>
              <a:t>suất</a:t>
            </a:r>
            <a:r>
              <a:rPr lang="en-US" sz="3200" b="1" dirty="0">
                <a:solidFill>
                  <a:schemeClr val="bg1"/>
                </a:solidFill>
              </a:rPr>
              <a:t> </a:t>
            </a:r>
            <a:r>
              <a:rPr lang="en-US" sz="3200" b="1" dirty="0" err="1">
                <a:solidFill>
                  <a:schemeClr val="bg1"/>
                </a:solidFill>
              </a:rPr>
              <a:t>thì</a:t>
            </a:r>
            <a:r>
              <a:rPr lang="en-US" sz="3200" b="1" dirty="0">
                <a:solidFill>
                  <a:schemeClr val="bg1"/>
                </a:solidFill>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1" y="5958224"/>
            <a:ext cx="5249773" cy="8286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435571" y="5202784"/>
            <a:ext cx="4650419" cy="369332"/>
          </a:xfrm>
          <a:prstGeom prst="rect">
            <a:avLst/>
          </a:prstGeom>
          <a:noFill/>
        </p:spPr>
        <p:txBody>
          <a:bodyPr wrap="square" rtlCol="0">
            <a:spAutoFit/>
          </a:bodyPr>
          <a:lstStyle/>
          <a:p>
            <a:r>
              <a:rPr lang="en-US" b="1" dirty="0">
                <a:solidFill>
                  <a:srgbClr val="FFC90C"/>
                </a:solidFill>
              </a:rPr>
              <a:t>B</a:t>
            </a:r>
            <a:r>
              <a:rPr lang="en-US" b="1" dirty="0">
                <a:solidFill>
                  <a:schemeClr val="bg1"/>
                </a:solidFill>
              </a:rPr>
              <a:t>. </a:t>
            </a:r>
            <a:r>
              <a:rPr lang="en-US" b="1" dirty="0" err="1">
                <a:solidFill>
                  <a:schemeClr val="bg1"/>
                </a:solidFill>
              </a:rPr>
              <a:t>giảm</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tăng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endParaRPr lang="en-US" b="1" dirty="0">
              <a:solidFill>
                <a:schemeClr val="bg1"/>
              </a:solidFill>
            </a:endParaRPr>
          </a:p>
        </p:txBody>
      </p:sp>
      <p:sp>
        <p:nvSpPr>
          <p:cNvPr id="27" name="cau hoi c"/>
          <p:cNvSpPr txBox="1"/>
          <p:nvPr/>
        </p:nvSpPr>
        <p:spPr>
          <a:xfrm>
            <a:off x="1106008" y="6060425"/>
            <a:ext cx="4650419" cy="646331"/>
          </a:xfrm>
          <a:prstGeom prst="rect">
            <a:avLst/>
          </a:prstGeom>
          <a:noFill/>
        </p:spPr>
        <p:txBody>
          <a:bodyPr wrap="square" rtlCol="0">
            <a:spAutoFit/>
          </a:bodyPr>
          <a:lstStyle/>
          <a:p>
            <a:pPr lvl="0">
              <a:buClr>
                <a:prstClr val="white"/>
              </a:buClr>
              <a:defRPr/>
            </a:pPr>
            <a:r>
              <a:rPr lang="en-US" b="1" dirty="0">
                <a:solidFill>
                  <a:srgbClr val="FFC90C"/>
                </a:solidFill>
              </a:rPr>
              <a:t>C. </a:t>
            </a:r>
            <a:r>
              <a:rPr lang="en-US" b="1" dirty="0" err="1">
                <a:solidFill>
                  <a:schemeClr val="bg1"/>
                </a:solidFill>
              </a:rPr>
              <a:t>tăng</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tăng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theo</a:t>
            </a:r>
            <a:r>
              <a:rPr lang="en-US" b="1" dirty="0">
                <a:solidFill>
                  <a:schemeClr val="bg1"/>
                </a:solidFill>
              </a:rPr>
              <a:t> </a:t>
            </a:r>
            <a:r>
              <a:rPr lang="en-US" b="1" dirty="0" err="1">
                <a:solidFill>
                  <a:schemeClr val="bg1"/>
                </a:solidFill>
              </a:rPr>
              <a:t>cùng</a:t>
            </a:r>
            <a:r>
              <a:rPr lang="en-US" b="1" dirty="0">
                <a:solidFill>
                  <a:schemeClr val="bg1"/>
                </a:solidFill>
              </a:rPr>
              <a:t> </a:t>
            </a:r>
            <a:r>
              <a:rPr lang="en-US" b="1" dirty="0" err="1">
                <a:solidFill>
                  <a:schemeClr val="bg1"/>
                </a:solidFill>
              </a:rPr>
              <a:t>tỉ</a:t>
            </a:r>
            <a:r>
              <a:rPr lang="en-US" b="1" dirty="0">
                <a:solidFill>
                  <a:schemeClr val="bg1"/>
                </a:solidFill>
              </a:rPr>
              <a:t> </a:t>
            </a:r>
            <a:r>
              <a:rPr lang="en-US" b="1" dirty="0" err="1">
                <a:solidFill>
                  <a:schemeClr val="bg1"/>
                </a:solidFill>
              </a:rPr>
              <a:t>lệ</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0" y="4981373"/>
            <a:ext cx="5249773" cy="7180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053142"/>
            <a:ext cx="4650419" cy="646331"/>
          </a:xfrm>
          <a:prstGeom prst="rect">
            <a:avLst/>
          </a:prstGeom>
          <a:noFill/>
        </p:spPr>
        <p:txBody>
          <a:bodyPr wrap="square" rtlCol="0">
            <a:spAutoFit/>
          </a:bodyPr>
          <a:lstStyle/>
          <a:p>
            <a:pPr lvl="0">
              <a:buClr>
                <a:prstClr val="white"/>
              </a:buClr>
              <a:defRPr/>
            </a:pPr>
            <a:r>
              <a:rPr lang="en-US" b="1" dirty="0">
                <a:solidFill>
                  <a:srgbClr val="FFC90C"/>
                </a:solidFill>
              </a:rPr>
              <a:t>A. </a:t>
            </a:r>
            <a:r>
              <a:rPr lang="en-US" b="1" dirty="0" err="1">
                <a:solidFill>
                  <a:schemeClr val="bg1"/>
                </a:solidFill>
              </a:rPr>
              <a:t>giảm</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giảm</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theo</a:t>
            </a:r>
            <a:r>
              <a:rPr lang="en-US" b="1" dirty="0">
                <a:solidFill>
                  <a:schemeClr val="bg1"/>
                </a:solidFill>
              </a:rPr>
              <a:t> </a:t>
            </a:r>
            <a:r>
              <a:rPr lang="en-US" b="1" dirty="0" err="1">
                <a:solidFill>
                  <a:schemeClr val="bg1"/>
                </a:solidFill>
              </a:rPr>
              <a:t>cùng</a:t>
            </a:r>
            <a:r>
              <a:rPr lang="en-US" b="1" dirty="0">
                <a:solidFill>
                  <a:schemeClr val="bg1"/>
                </a:solidFill>
              </a:rPr>
              <a:t> </a:t>
            </a:r>
            <a:r>
              <a:rPr lang="en-US" b="1" dirty="0" err="1">
                <a:solidFill>
                  <a:schemeClr val="bg1"/>
                </a:solidFill>
              </a:rPr>
              <a:t>tỉ</a:t>
            </a:r>
            <a:r>
              <a:rPr lang="en-US" b="1" dirty="0">
                <a:solidFill>
                  <a:schemeClr val="bg1"/>
                </a:solidFill>
              </a:rPr>
              <a:t> </a:t>
            </a:r>
            <a:r>
              <a:rPr lang="en-US" b="1" dirty="0" err="1">
                <a:solidFill>
                  <a:schemeClr val="bg1"/>
                </a:solidFill>
              </a:rPr>
              <a:t>lệ</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369332"/>
          </a:xfrm>
          <a:prstGeom prst="rect">
            <a:avLst/>
          </a:prstGeom>
          <a:noFill/>
        </p:spPr>
        <p:txBody>
          <a:bodyPr wrap="square" rtlCol="0">
            <a:spAutoFit/>
          </a:bodyPr>
          <a:lstStyle/>
          <a:p>
            <a:r>
              <a:rPr lang="en-US" b="1" dirty="0">
                <a:solidFill>
                  <a:srgbClr val="FFC90C"/>
                </a:solidFill>
              </a:rPr>
              <a:t>D. </a:t>
            </a:r>
            <a:r>
              <a:rPr lang="en-US" b="1" dirty="0" err="1">
                <a:solidFill>
                  <a:schemeClr val="bg1"/>
                </a:solidFill>
              </a:rPr>
              <a:t>tăng</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mặt</a:t>
            </a:r>
            <a:r>
              <a:rPr lang="en-US" b="1" dirty="0">
                <a:solidFill>
                  <a:schemeClr val="bg1"/>
                </a:solidFill>
              </a:rPr>
              <a:t> </a:t>
            </a:r>
            <a:r>
              <a:rPr lang="en-US" b="1" dirty="0" err="1">
                <a:solidFill>
                  <a:schemeClr val="bg1"/>
                </a:solidFill>
              </a:rPr>
              <a:t>bị</a:t>
            </a:r>
            <a:r>
              <a:rPr lang="en-US" b="1" dirty="0">
                <a:solidFill>
                  <a:schemeClr val="bg1"/>
                </a:solidFill>
              </a:rPr>
              <a:t> </a:t>
            </a:r>
            <a:r>
              <a:rPr lang="en-US" b="1" dirty="0" err="1">
                <a:solidFill>
                  <a:schemeClr val="bg1"/>
                </a:solidFill>
              </a:rPr>
              <a:t>ép</a:t>
            </a:r>
            <a:r>
              <a:rPr lang="en-US" b="1" dirty="0">
                <a:solidFill>
                  <a:schemeClr val="bg1"/>
                </a:solidFill>
              </a:rPr>
              <a:t> </a:t>
            </a:r>
            <a:r>
              <a:rPr lang="en-US" b="1" dirty="0" err="1">
                <a:solidFill>
                  <a:schemeClr val="bg1"/>
                </a:solidFill>
              </a:rPr>
              <a:t>và</a:t>
            </a:r>
            <a:r>
              <a:rPr lang="en-US" b="1" dirty="0">
                <a:solidFill>
                  <a:schemeClr val="bg1"/>
                </a:solidFill>
              </a:rPr>
              <a:t> </a:t>
            </a:r>
            <a:r>
              <a:rPr lang="en-US" b="1" dirty="0" err="1">
                <a:solidFill>
                  <a:schemeClr val="bg1"/>
                </a:solidFill>
              </a:rPr>
              <a:t>giảm</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endParaRPr lang="en-US" b="1" dirty="0">
              <a:solidFill>
                <a:schemeClr val="bg1"/>
              </a:solidFill>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701073" cy="1054263"/>
          </a:xfrm>
          <a:prstGeom prst="rect">
            <a:avLst/>
          </a:prstGeom>
          <a:noFill/>
        </p:spPr>
        <p:txBody>
          <a:bodyPr wrap="square" rtlCol="0">
            <a:spAutoFit/>
          </a:bodyPr>
          <a:lstStyle/>
          <a:p>
            <a:pPr algn="just">
              <a:lnSpc>
                <a:spcPct val="115000"/>
              </a:lnSpc>
              <a:spcAft>
                <a:spcPts val="1000"/>
              </a:spcAft>
            </a:pPr>
            <a:r>
              <a:rPr lang="fr-FR" sz="2800" b="1" u="sng">
                <a:solidFill>
                  <a:schemeClr val="bg1"/>
                </a:solidFill>
                <a:latin typeface="Calibri" panose="020F0502020204030204" pitchFamily="34" charset="0"/>
                <a:ea typeface="Times New Roman" panose="02020603050405020304" pitchFamily="18" charset="0"/>
                <a:cs typeface="Times New Roman" panose="02020603050405020304" pitchFamily="18" charset="0"/>
              </a:rPr>
              <a:t>Câu 5 (TH):</a:t>
            </a:r>
            <a:r>
              <a:rPr lang="fr-FR" sz="2800" b="1">
                <a:solidFill>
                  <a:schemeClr val="bg1"/>
                </a:solidFill>
                <a:latin typeface="Calibri" panose="020F0502020204030204" pitchFamily="34" charset="0"/>
                <a:ea typeface="Times New Roman" panose="02020603050405020304" pitchFamily="18" charset="0"/>
                <a:cs typeface="Times New Roman" panose="02020603050405020304" pitchFamily="18" charset="0"/>
              </a:rPr>
              <a:t> Khi đóng đinh vào tường ta thường đóng mũi đinh vào tường mà không đóng mũ (tai) đinh vào. </a:t>
            </a:r>
            <a:r>
              <a:rPr lang="en-US" sz="2800" b="1">
                <a:solidFill>
                  <a:schemeClr val="bg1"/>
                </a:solidFill>
                <a:latin typeface="Calibri" panose="020F0502020204030204" pitchFamily="34" charset="0"/>
                <a:ea typeface="Times New Roman" panose="02020603050405020304" pitchFamily="18" charset="0"/>
                <a:cs typeface="Times New Roman" panose="02020603050405020304" pitchFamily="18" charset="0"/>
              </a:rPr>
              <a:t>Tại sao vậy? </a:t>
            </a:r>
            <a:endParaRPr lang="en-US" sz="2000" b="1">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bang d"/>
          <p:cNvSpPr/>
          <p:nvPr/>
        </p:nvSpPr>
        <p:spPr>
          <a:xfrm flipH="1">
            <a:off x="6135893" y="5958222"/>
            <a:ext cx="5558265" cy="74852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4" y="5094959"/>
            <a:ext cx="5249773" cy="7485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5096523" cy="646331"/>
          </a:xfrm>
          <a:prstGeom prst="rect">
            <a:avLst/>
          </a:prstGeom>
          <a:noFill/>
        </p:spPr>
        <p:txBody>
          <a:bodyPr wrap="square" rtlCol="0">
            <a:spAutoFit/>
          </a:bodyPr>
          <a:lstStyle/>
          <a:p>
            <a:r>
              <a:rPr lang="en-US" b="1" dirty="0">
                <a:solidFill>
                  <a:srgbClr val="FFC90C"/>
                </a:solidFill>
              </a:rPr>
              <a:t>D. </a:t>
            </a:r>
            <a:r>
              <a:rPr lang="en-US" b="1" dirty="0" err="1">
                <a:solidFill>
                  <a:schemeClr val="bg1"/>
                </a:solidFill>
              </a:rPr>
              <a:t>Mũi</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có</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nhỏ</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với</a:t>
            </a:r>
            <a:r>
              <a:rPr lang="en-US" b="1" dirty="0">
                <a:solidFill>
                  <a:schemeClr val="bg1"/>
                </a:solidFill>
              </a:rPr>
              <a:t> </a:t>
            </a:r>
            <a:r>
              <a:rPr lang="en-US" b="1" dirty="0" err="1">
                <a:solidFill>
                  <a:schemeClr val="bg1"/>
                </a:solidFill>
              </a:rPr>
              <a:t>cùng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thì</a:t>
            </a:r>
            <a:r>
              <a:rPr lang="en-US" b="1" dirty="0">
                <a:solidFill>
                  <a:schemeClr val="bg1"/>
                </a:solidFill>
              </a:rPr>
              <a:t> </a:t>
            </a:r>
            <a:r>
              <a:rPr lang="en-US" b="1" dirty="0" err="1">
                <a:solidFill>
                  <a:schemeClr val="bg1"/>
                </a:solidFill>
              </a:rPr>
              <a:t>có</a:t>
            </a:r>
            <a:r>
              <a:rPr lang="en-US" b="1" dirty="0">
                <a:solidFill>
                  <a:schemeClr val="bg1"/>
                </a:solidFill>
              </a:rPr>
              <a:t> </a:t>
            </a:r>
            <a:r>
              <a:rPr lang="en-US" b="1" dirty="0" err="1">
                <a:solidFill>
                  <a:schemeClr val="bg1"/>
                </a:solidFill>
              </a:rPr>
              <a:t>thể</a:t>
            </a:r>
            <a:r>
              <a:rPr lang="en-US" b="1" dirty="0">
                <a:solidFill>
                  <a:schemeClr val="bg1"/>
                </a:solidFill>
              </a:rPr>
              <a:t> </a:t>
            </a:r>
            <a:r>
              <a:rPr lang="en-US" b="1" dirty="0" err="1">
                <a:solidFill>
                  <a:schemeClr val="bg1"/>
                </a:solidFill>
              </a:rPr>
              <a:t>gây</a:t>
            </a:r>
            <a:r>
              <a:rPr lang="en-US" b="1" dirty="0">
                <a:solidFill>
                  <a:schemeClr val="bg1"/>
                </a:solidFill>
              </a:rPr>
              <a:t> </a:t>
            </a:r>
            <a:r>
              <a:rPr lang="en-US" b="1" dirty="0" err="1">
                <a:solidFill>
                  <a:schemeClr val="bg1"/>
                </a:solidFill>
              </a:rPr>
              <a:t>ra</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suất</a:t>
            </a:r>
            <a:r>
              <a:rPr lang="en-US" b="1" dirty="0">
                <a:solidFill>
                  <a:schemeClr val="bg1"/>
                </a:solidFill>
              </a:rPr>
              <a:t> </a:t>
            </a:r>
            <a:r>
              <a:rPr lang="en-US" b="1" dirty="0" err="1">
                <a:solidFill>
                  <a:schemeClr val="bg1"/>
                </a:solidFill>
              </a:rPr>
              <a:t>lớn</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dễ</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hơn</a:t>
            </a:r>
            <a:r>
              <a:rPr lang="en-US" b="1" dirty="0">
                <a:solidFill>
                  <a:schemeClr val="bg1"/>
                </a:solidFill>
              </a:rPr>
              <a:t>.</a:t>
            </a:r>
          </a:p>
        </p:txBody>
      </p:sp>
      <p:sp>
        <p:nvSpPr>
          <p:cNvPr id="27" name="cau hoi b"/>
          <p:cNvSpPr txBox="1"/>
          <p:nvPr/>
        </p:nvSpPr>
        <p:spPr>
          <a:xfrm>
            <a:off x="6435571" y="5197161"/>
            <a:ext cx="4650419" cy="954107"/>
          </a:xfrm>
          <a:prstGeom prst="rect">
            <a:avLst/>
          </a:prstGeom>
          <a:noFill/>
        </p:spPr>
        <p:txBody>
          <a:bodyPr wrap="square" rtlCol="0">
            <a:spAutoFit/>
          </a:bodyPr>
          <a:lstStyle/>
          <a:p>
            <a:pPr>
              <a:buClr>
                <a:prstClr val="white"/>
              </a:buClr>
              <a:defRPr/>
            </a:pPr>
            <a:r>
              <a:rPr lang="en-US" b="1" dirty="0">
                <a:solidFill>
                  <a:srgbClr val="FFC90C"/>
                </a:solidFill>
              </a:rPr>
              <a:t>B. </a:t>
            </a:r>
            <a:r>
              <a:rPr lang="en-US" b="1" dirty="0" err="1">
                <a:solidFill>
                  <a:schemeClr val="bg1"/>
                </a:solidFill>
              </a:rPr>
              <a:t>Mũ</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có</a:t>
            </a:r>
            <a:r>
              <a:rPr lang="en-US" b="1" dirty="0">
                <a:solidFill>
                  <a:schemeClr val="bg1"/>
                </a:solidFill>
              </a:rPr>
              <a:t> </a:t>
            </a:r>
            <a:r>
              <a:rPr lang="en-US" b="1" dirty="0" err="1">
                <a:solidFill>
                  <a:schemeClr val="bg1"/>
                </a:solidFill>
              </a:rPr>
              <a:t>diện</a:t>
            </a:r>
            <a:r>
              <a:rPr lang="en-US" b="1" dirty="0">
                <a:solidFill>
                  <a:schemeClr val="bg1"/>
                </a:solidFill>
              </a:rPr>
              <a:t> </a:t>
            </a:r>
            <a:r>
              <a:rPr lang="en-US" b="1" dirty="0" err="1">
                <a:solidFill>
                  <a:schemeClr val="bg1"/>
                </a:solidFill>
              </a:rPr>
              <a:t>tích</a:t>
            </a:r>
            <a:r>
              <a:rPr lang="en-US" b="1" dirty="0">
                <a:solidFill>
                  <a:schemeClr val="bg1"/>
                </a:solidFill>
              </a:rPr>
              <a:t> </a:t>
            </a:r>
            <a:r>
              <a:rPr lang="en-US" b="1" dirty="0" err="1">
                <a:solidFill>
                  <a:schemeClr val="bg1"/>
                </a:solidFill>
              </a:rPr>
              <a:t>lớn</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nhỏ</a:t>
            </a:r>
            <a:r>
              <a:rPr lang="en-US" b="1" dirty="0">
                <a:solidFill>
                  <a:schemeClr val="bg1"/>
                </a:solidFill>
              </a:rPr>
              <a:t> </a:t>
            </a:r>
            <a:r>
              <a:rPr lang="en-US" b="1" dirty="0" err="1">
                <a:solidFill>
                  <a:schemeClr val="bg1"/>
                </a:solidFill>
              </a:rPr>
              <a:t>vì</a:t>
            </a:r>
            <a:r>
              <a:rPr lang="en-US" b="1" dirty="0">
                <a:solidFill>
                  <a:schemeClr val="bg1"/>
                </a:solidFill>
              </a:rPr>
              <a:t> </a:t>
            </a:r>
            <a:r>
              <a:rPr lang="en-US" b="1" dirty="0" err="1">
                <a:solidFill>
                  <a:schemeClr val="bg1"/>
                </a:solidFill>
              </a:rPr>
              <a:t>vậy</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khó</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hơn</a:t>
            </a:r>
            <a:r>
              <a:rPr lang="en-US" b="1" dirty="0">
                <a:solidFill>
                  <a:schemeClr val="bg1"/>
                </a:solidFill>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1" y="5094961"/>
            <a:ext cx="5249773" cy="7485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1" y="5958222"/>
            <a:ext cx="5249773" cy="7485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646331"/>
          </a:xfrm>
          <a:prstGeom prst="rect">
            <a:avLst/>
          </a:prstGeom>
          <a:noFill/>
        </p:spPr>
        <p:txBody>
          <a:bodyPr wrap="square" rtlCol="0">
            <a:spAutoFit/>
          </a:bodyPr>
          <a:lstStyle/>
          <a:p>
            <a:r>
              <a:rPr lang="en-US" b="1" dirty="0">
                <a:solidFill>
                  <a:srgbClr val="FFC90C"/>
                </a:solidFill>
              </a:rPr>
              <a:t>A. </a:t>
            </a:r>
            <a:r>
              <a:rPr lang="en-US" b="1" dirty="0" err="1">
                <a:solidFill>
                  <a:schemeClr val="bg1"/>
                </a:solidFill>
              </a:rPr>
              <a:t>Đóng</a:t>
            </a:r>
            <a:r>
              <a:rPr lang="en-US" b="1" dirty="0">
                <a:solidFill>
                  <a:schemeClr val="bg1"/>
                </a:solidFill>
              </a:rPr>
              <a:t> </a:t>
            </a:r>
            <a:r>
              <a:rPr lang="en-US" b="1" dirty="0" err="1">
                <a:solidFill>
                  <a:schemeClr val="bg1"/>
                </a:solidFill>
              </a:rPr>
              <a:t>mũi</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tường</a:t>
            </a:r>
            <a:r>
              <a:rPr lang="en-US" b="1" dirty="0">
                <a:solidFill>
                  <a:schemeClr val="bg1"/>
                </a:solidFill>
              </a:rPr>
              <a:t> </a:t>
            </a:r>
            <a:r>
              <a:rPr lang="en-US" b="1" dirty="0" err="1">
                <a:solidFill>
                  <a:schemeClr val="bg1"/>
                </a:solidFill>
              </a:rPr>
              <a:t>để</a:t>
            </a:r>
            <a:r>
              <a:rPr lang="en-US" b="1" dirty="0">
                <a:solidFill>
                  <a:schemeClr val="bg1"/>
                </a:solidFill>
              </a:rPr>
              <a:t> </a:t>
            </a:r>
            <a:r>
              <a:rPr lang="en-US" b="1" dirty="0" err="1">
                <a:solidFill>
                  <a:schemeClr val="bg1"/>
                </a:solidFill>
              </a:rPr>
              <a:t>tăng</a:t>
            </a:r>
            <a:r>
              <a:rPr lang="en-US" b="1" dirty="0">
                <a:solidFill>
                  <a:schemeClr val="bg1"/>
                </a:solidFill>
              </a:rPr>
              <a:t> </a:t>
            </a:r>
            <a:r>
              <a:rPr lang="en-US" b="1" dirty="0" err="1">
                <a:solidFill>
                  <a:schemeClr val="bg1"/>
                </a:solidFill>
              </a:rPr>
              <a:t>áp</a:t>
            </a:r>
            <a:r>
              <a:rPr lang="en-US" b="1" dirty="0">
                <a:solidFill>
                  <a:schemeClr val="bg1"/>
                </a:solidFill>
              </a:rPr>
              <a:t> </a:t>
            </a:r>
            <a:r>
              <a:rPr lang="en-US" b="1" dirty="0" err="1">
                <a:solidFill>
                  <a:schemeClr val="bg1"/>
                </a:solidFill>
              </a:rPr>
              <a:t>lực</a:t>
            </a:r>
            <a:r>
              <a:rPr lang="en-US" b="1" dirty="0">
                <a:solidFill>
                  <a:schemeClr val="bg1"/>
                </a:solidFill>
              </a:rPr>
              <a:t> </a:t>
            </a:r>
            <a:r>
              <a:rPr lang="en-US" b="1" dirty="0" err="1">
                <a:solidFill>
                  <a:schemeClr val="bg1"/>
                </a:solidFill>
              </a:rPr>
              <a:t>tác</a:t>
            </a:r>
            <a:r>
              <a:rPr lang="en-US" b="1" dirty="0">
                <a:solidFill>
                  <a:schemeClr val="bg1"/>
                </a:solidFill>
              </a:rPr>
              <a:t> </a:t>
            </a:r>
            <a:r>
              <a:rPr lang="en-US" b="1" dirty="0" err="1">
                <a:solidFill>
                  <a:schemeClr val="bg1"/>
                </a:solidFill>
              </a:rPr>
              <a:t>dụng</a:t>
            </a:r>
            <a:r>
              <a:rPr lang="en-US" b="1" dirty="0">
                <a:solidFill>
                  <a:schemeClr val="bg1"/>
                </a:solidFill>
              </a:rPr>
              <a:t> </a:t>
            </a:r>
            <a:r>
              <a:rPr lang="en-US" b="1" dirty="0" err="1">
                <a:solidFill>
                  <a:schemeClr val="bg1"/>
                </a:solidFill>
              </a:rPr>
              <a:t>nên</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dễ</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hơn</a:t>
            </a:r>
            <a:r>
              <a:rPr lang="en-US" b="1" dirty="0">
                <a:solidFill>
                  <a:schemeClr val="bg1"/>
                </a:solidFill>
              </a:rPr>
              <a:t>.</a:t>
            </a:r>
          </a:p>
        </p:txBody>
      </p:sp>
      <p:sp>
        <p:nvSpPr>
          <p:cNvPr id="34" name="cau hoi c"/>
          <p:cNvSpPr txBox="1"/>
          <p:nvPr/>
        </p:nvSpPr>
        <p:spPr>
          <a:xfrm>
            <a:off x="1106008" y="6060424"/>
            <a:ext cx="4650419" cy="954107"/>
          </a:xfrm>
          <a:prstGeom prst="rect">
            <a:avLst/>
          </a:prstGeom>
          <a:noFill/>
        </p:spPr>
        <p:txBody>
          <a:bodyPr wrap="square" rtlCol="0">
            <a:spAutoFit/>
          </a:bodyPr>
          <a:lstStyle/>
          <a:p>
            <a:pPr>
              <a:buClr>
                <a:prstClr val="white"/>
              </a:buClr>
              <a:defRPr/>
            </a:pPr>
            <a:r>
              <a:rPr lang="en-US" b="1" dirty="0">
                <a:solidFill>
                  <a:srgbClr val="FFC90C"/>
                </a:solidFill>
              </a:rPr>
              <a:t>C. </a:t>
            </a:r>
            <a:r>
              <a:rPr lang="en-US" b="1" dirty="0" err="1">
                <a:solidFill>
                  <a:schemeClr val="bg1"/>
                </a:solidFill>
              </a:rPr>
              <a:t>Đóng</a:t>
            </a:r>
            <a:r>
              <a:rPr lang="en-US" b="1" dirty="0">
                <a:solidFill>
                  <a:schemeClr val="bg1"/>
                </a:solidFill>
              </a:rPr>
              <a:t> </a:t>
            </a:r>
            <a:r>
              <a:rPr lang="en-US" b="1" dirty="0" err="1">
                <a:solidFill>
                  <a:schemeClr val="bg1"/>
                </a:solidFill>
              </a:rPr>
              <a:t>mũi</a:t>
            </a:r>
            <a:r>
              <a:rPr lang="en-US" b="1" dirty="0">
                <a:solidFill>
                  <a:schemeClr val="bg1"/>
                </a:solidFill>
              </a:rPr>
              <a:t> </a:t>
            </a:r>
            <a:r>
              <a:rPr lang="en-US" b="1" dirty="0" err="1">
                <a:solidFill>
                  <a:schemeClr val="bg1"/>
                </a:solidFill>
              </a:rPr>
              <a:t>đinh</a:t>
            </a:r>
            <a:r>
              <a:rPr lang="en-US" b="1" dirty="0">
                <a:solidFill>
                  <a:schemeClr val="bg1"/>
                </a:solidFill>
              </a:rPr>
              <a:t> </a:t>
            </a:r>
            <a:r>
              <a:rPr lang="en-US" b="1" dirty="0" err="1">
                <a:solidFill>
                  <a:schemeClr val="bg1"/>
                </a:solidFill>
              </a:rPr>
              <a:t>vào</a:t>
            </a:r>
            <a:r>
              <a:rPr lang="en-US" b="1" dirty="0">
                <a:solidFill>
                  <a:schemeClr val="bg1"/>
                </a:solidFill>
              </a:rPr>
              <a:t> </a:t>
            </a:r>
            <a:r>
              <a:rPr lang="en-US" b="1" dirty="0" err="1">
                <a:solidFill>
                  <a:schemeClr val="bg1"/>
                </a:solidFill>
              </a:rPr>
              <a:t>tường</a:t>
            </a:r>
            <a:r>
              <a:rPr lang="en-US" b="1" dirty="0">
                <a:solidFill>
                  <a:schemeClr val="bg1"/>
                </a:solidFill>
              </a:rPr>
              <a:t> </a:t>
            </a:r>
            <a:r>
              <a:rPr lang="en-US" b="1" dirty="0" err="1">
                <a:solidFill>
                  <a:schemeClr val="bg1"/>
                </a:solidFill>
              </a:rPr>
              <a:t>là</a:t>
            </a:r>
            <a:r>
              <a:rPr lang="en-US" b="1" dirty="0">
                <a:solidFill>
                  <a:schemeClr val="bg1"/>
                </a:solidFill>
              </a:rPr>
              <a:t> do </a:t>
            </a:r>
            <a:r>
              <a:rPr lang="en-US" b="1" dirty="0" err="1">
                <a:solidFill>
                  <a:schemeClr val="bg1"/>
                </a:solidFill>
              </a:rPr>
              <a:t>thói</a:t>
            </a:r>
            <a:r>
              <a:rPr lang="en-US" b="1" dirty="0">
                <a:solidFill>
                  <a:schemeClr val="bg1"/>
                </a:solidFill>
              </a:rPr>
              <a:t> </a:t>
            </a:r>
            <a:r>
              <a:rPr lang="en-US" b="1" dirty="0" err="1">
                <a:solidFill>
                  <a:schemeClr val="bg1"/>
                </a:solidFill>
              </a:rPr>
              <a:t>quen</a:t>
            </a:r>
            <a:r>
              <a:rPr lang="en-US" b="1" dirty="0">
                <a:solidFill>
                  <a:schemeClr val="bg1"/>
                </a:solidFill>
              </a:rPr>
              <a:t> </a:t>
            </a:r>
            <a:r>
              <a:rPr lang="en-US" b="1" dirty="0" err="1">
                <a:solidFill>
                  <a:schemeClr val="bg1"/>
                </a:solidFill>
              </a:rPr>
              <a:t>còn</a:t>
            </a:r>
            <a:r>
              <a:rPr lang="en-US" b="1" dirty="0">
                <a:solidFill>
                  <a:schemeClr val="bg1"/>
                </a:solidFill>
              </a:rPr>
              <a:t> </a:t>
            </a:r>
            <a:r>
              <a:rPr lang="en-US" b="1" dirty="0" err="1">
                <a:solidFill>
                  <a:schemeClr val="bg1"/>
                </a:solidFill>
              </a:rPr>
              <a:t>đóng</a:t>
            </a:r>
            <a:r>
              <a:rPr lang="en-US" b="1" dirty="0">
                <a:solidFill>
                  <a:schemeClr val="bg1"/>
                </a:solidFill>
              </a:rPr>
              <a:t> </a:t>
            </a:r>
            <a:r>
              <a:rPr lang="en-US" b="1" dirty="0" err="1">
                <a:solidFill>
                  <a:schemeClr val="bg1"/>
                </a:solidFill>
              </a:rPr>
              <a:t>đầu</a:t>
            </a:r>
            <a:r>
              <a:rPr lang="en-US" b="1" dirty="0">
                <a:solidFill>
                  <a:schemeClr val="bg1"/>
                </a:solidFill>
              </a:rPr>
              <a:t> </a:t>
            </a:r>
            <a:r>
              <a:rPr lang="en-US" b="1" dirty="0" err="1">
                <a:solidFill>
                  <a:schemeClr val="bg1"/>
                </a:solidFill>
              </a:rPr>
              <a:t>nào</a:t>
            </a:r>
            <a:r>
              <a:rPr lang="en-US" b="1" dirty="0">
                <a:solidFill>
                  <a:schemeClr val="bg1"/>
                </a:solidFill>
              </a:rPr>
              <a:t> </a:t>
            </a:r>
            <a:r>
              <a:rPr lang="en-US" b="1" dirty="0" err="1">
                <a:solidFill>
                  <a:schemeClr val="bg1"/>
                </a:solidFill>
              </a:rPr>
              <a:t>cũng</a:t>
            </a:r>
            <a:r>
              <a:rPr lang="en-US" b="1" dirty="0">
                <a:solidFill>
                  <a:schemeClr val="bg1"/>
                </a:solidFill>
              </a:rPr>
              <a:t> </a:t>
            </a:r>
            <a:r>
              <a:rPr lang="en-US" b="1" dirty="0" err="1">
                <a:solidFill>
                  <a:schemeClr val="bg1"/>
                </a:solidFill>
              </a:rPr>
              <a:t>được</a:t>
            </a:r>
            <a:r>
              <a:rPr lang="en-US" b="1" dirty="0">
                <a:solidFill>
                  <a:schemeClr val="bg1"/>
                </a:solidFill>
              </a:rPr>
              <a:t>.</a:t>
            </a:r>
          </a:p>
          <a:p>
            <a:pPr marL="342900" marR="0" lvl="0" indent="-3429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384917" y="3856519"/>
            <a:ext cx="9701073" cy="584775"/>
          </a:xfrm>
          <a:prstGeom prst="rect">
            <a:avLst/>
          </a:prstGeom>
          <a:noFill/>
        </p:spPr>
        <p:txBody>
          <a:bodyPr wrap="square" rtlCol="0">
            <a:spAutoFit/>
          </a:bodyPr>
          <a:lstStyle/>
          <a:p>
            <a:r>
              <a:rPr lang="fr-FR" sz="3200" b="1" u="sng" dirty="0" err="1">
                <a:solidFill>
                  <a:schemeClr val="bg1"/>
                </a:solidFill>
              </a:rPr>
              <a:t>Câu</a:t>
            </a:r>
            <a:r>
              <a:rPr lang="fr-FR" sz="3200" b="1" u="sng" dirty="0">
                <a:solidFill>
                  <a:schemeClr val="bg1"/>
                </a:solidFill>
              </a:rPr>
              <a:t> 6 (TH):</a:t>
            </a:r>
            <a:r>
              <a:rPr lang="fr-FR" sz="3200" b="1" dirty="0">
                <a:solidFill>
                  <a:schemeClr val="bg1"/>
                </a:solidFill>
              </a:rPr>
              <a:t>  </a:t>
            </a:r>
            <a:r>
              <a:rPr lang="fr-FR" sz="3200" b="1" dirty="0" err="1">
                <a:solidFill>
                  <a:schemeClr val="bg1"/>
                </a:solidFill>
              </a:rPr>
              <a:t>Móng</a:t>
            </a:r>
            <a:r>
              <a:rPr lang="fr-FR" sz="3200" b="1" dirty="0">
                <a:solidFill>
                  <a:schemeClr val="bg1"/>
                </a:solidFill>
              </a:rPr>
              <a:t> </a:t>
            </a:r>
            <a:r>
              <a:rPr lang="fr-FR" sz="3200" b="1" dirty="0" err="1">
                <a:solidFill>
                  <a:schemeClr val="bg1"/>
                </a:solidFill>
              </a:rPr>
              <a:t>nhà</a:t>
            </a:r>
            <a:r>
              <a:rPr lang="fr-FR" sz="3200" b="1" dirty="0">
                <a:solidFill>
                  <a:schemeClr val="bg1"/>
                </a:solidFill>
              </a:rPr>
              <a:t> </a:t>
            </a:r>
            <a:r>
              <a:rPr lang="fr-FR" sz="3200" b="1" dirty="0" err="1">
                <a:solidFill>
                  <a:schemeClr val="bg1"/>
                </a:solidFill>
              </a:rPr>
              <a:t>phải</a:t>
            </a:r>
            <a:r>
              <a:rPr lang="fr-FR" sz="3200" b="1" dirty="0">
                <a:solidFill>
                  <a:schemeClr val="bg1"/>
                </a:solidFill>
              </a:rPr>
              <a:t> </a:t>
            </a:r>
            <a:r>
              <a:rPr lang="fr-FR" sz="3200" b="1" dirty="0" err="1">
                <a:solidFill>
                  <a:schemeClr val="bg1"/>
                </a:solidFill>
              </a:rPr>
              <a:t>xây</a:t>
            </a:r>
            <a:r>
              <a:rPr lang="fr-FR" sz="3200" b="1" dirty="0">
                <a:solidFill>
                  <a:schemeClr val="bg1"/>
                </a:solidFill>
              </a:rPr>
              <a:t> </a:t>
            </a:r>
            <a:r>
              <a:rPr lang="fr-FR" sz="3200" b="1" dirty="0" err="1">
                <a:solidFill>
                  <a:schemeClr val="bg1"/>
                </a:solidFill>
              </a:rPr>
              <a:t>rộng</a:t>
            </a:r>
            <a:r>
              <a:rPr lang="fr-FR" sz="3200" b="1" dirty="0">
                <a:solidFill>
                  <a:schemeClr val="bg1"/>
                </a:solidFill>
              </a:rPr>
              <a:t> </a:t>
            </a:r>
            <a:r>
              <a:rPr lang="fr-FR" sz="3200" b="1" dirty="0" err="1">
                <a:solidFill>
                  <a:schemeClr val="bg1"/>
                </a:solidFill>
              </a:rPr>
              <a:t>bản</a:t>
            </a:r>
            <a:r>
              <a:rPr lang="fr-FR" sz="3200" b="1" dirty="0">
                <a:solidFill>
                  <a:schemeClr val="bg1"/>
                </a:solidFill>
              </a:rPr>
              <a:t> </a:t>
            </a:r>
            <a:r>
              <a:rPr lang="fr-FR" sz="3200" b="1" dirty="0" err="1">
                <a:solidFill>
                  <a:schemeClr val="bg1"/>
                </a:solidFill>
              </a:rPr>
              <a:t>hơn</a:t>
            </a:r>
            <a:r>
              <a:rPr lang="fr-FR" sz="3200" b="1" dirty="0">
                <a:solidFill>
                  <a:schemeClr val="bg1"/>
                </a:solidFill>
              </a:rPr>
              <a:t> </a:t>
            </a:r>
            <a:r>
              <a:rPr lang="fr-FR" sz="3200" b="1" dirty="0" err="1">
                <a:solidFill>
                  <a:schemeClr val="bg1"/>
                </a:solidFill>
              </a:rPr>
              <a:t>tường</a:t>
            </a:r>
            <a:r>
              <a:rPr lang="fr-FR" sz="3200" b="1" dirty="0">
                <a:solidFill>
                  <a:schemeClr val="bg1"/>
                </a:solidFill>
              </a:rPr>
              <a:t> </a:t>
            </a:r>
            <a:r>
              <a:rPr lang="fr-FR" sz="3200" b="1" dirty="0" err="1">
                <a:solidFill>
                  <a:schemeClr val="bg1"/>
                </a:solidFill>
              </a:rPr>
              <a:t>vì</a:t>
            </a:r>
            <a:r>
              <a:rPr lang="fr-FR" sz="3200" b="1" dirty="0">
                <a:solidFill>
                  <a:schemeClr val="bg1"/>
                </a:solidFill>
              </a:rPr>
              <a:t>:</a:t>
            </a:r>
            <a:endParaRPr lang="en-US" sz="3200" b="1" dirty="0">
              <a:solidFill>
                <a:schemeClr val="bg1"/>
              </a:solidFill>
            </a:endParaRP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dap an a"/>
          <p:cNvSpPr txBox="1"/>
          <p:nvPr/>
        </p:nvSpPr>
        <p:spPr>
          <a:xfrm>
            <a:off x="1106008" y="5197163"/>
            <a:ext cx="4650419" cy="425501"/>
          </a:xfrm>
          <a:prstGeom prst="rect">
            <a:avLst/>
          </a:prstGeom>
          <a:noFill/>
        </p:spPr>
        <p:txBody>
          <a:bodyPr wrap="square" rtlCol="0">
            <a:spAutoFit/>
          </a:bodyPr>
          <a:lstStyle/>
          <a:p>
            <a:pPr algn="just">
              <a:lnSpc>
                <a:spcPct val="115000"/>
              </a:lnSpc>
              <a:spcAft>
                <a:spcPts val="1000"/>
              </a:spcAft>
            </a:pPr>
            <a:r>
              <a:rPr lang="fr-FR" sz="20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A.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để</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giảm</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áp</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suất</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tác</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dụng</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lên</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mặt</a:t>
            </a:r>
            <a:r>
              <a:rPr lang="fr-FR" sz="20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fr-FR" sz="2000" b="1" dirty="0" err="1">
                <a:solidFill>
                  <a:schemeClr val="bg1"/>
                </a:solidFill>
                <a:latin typeface="Calibri" panose="020F0502020204030204" pitchFamily="34" charset="0"/>
                <a:ea typeface="Times New Roman" panose="02020603050405020304" pitchFamily="18" charset="0"/>
                <a:cs typeface="Times New Roman" panose="02020603050405020304" pitchFamily="18" charset="0"/>
              </a:rPr>
              <a:t>đất</a:t>
            </a:r>
            <a:endParaRPr lang="en-US" sz="16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dap an c"/>
          <p:cNvSpPr txBox="1"/>
          <p:nvPr/>
        </p:nvSpPr>
        <p:spPr>
          <a:xfrm>
            <a:off x="1106008" y="6060425"/>
            <a:ext cx="4950097" cy="369332"/>
          </a:xfrm>
          <a:prstGeom prst="rect">
            <a:avLst/>
          </a:prstGeom>
          <a:noFill/>
        </p:spPr>
        <p:txBody>
          <a:bodyPr wrap="square" rtlCol="0">
            <a:spAutoFit/>
          </a:bodyPr>
          <a:lstStyle/>
          <a:p>
            <a:r>
              <a:rPr lang="fr-FR" b="1" dirty="0">
                <a:solidFill>
                  <a:srgbClr val="FFC90C"/>
                </a:solidFill>
              </a:rPr>
              <a:t>C. </a:t>
            </a:r>
            <a:r>
              <a:rPr lang="fr-FR" b="1" dirty="0" err="1">
                <a:solidFill>
                  <a:schemeClr val="bg1"/>
                </a:solidFill>
              </a:rPr>
              <a:t>để</a:t>
            </a:r>
            <a:r>
              <a:rPr lang="fr-FR" b="1" dirty="0">
                <a:solidFill>
                  <a:schemeClr val="bg1"/>
                </a:solidFill>
              </a:rPr>
              <a:t> </a:t>
            </a:r>
            <a:r>
              <a:rPr lang="fr-FR" b="1" dirty="0" err="1">
                <a:solidFill>
                  <a:schemeClr val="bg1"/>
                </a:solidFill>
              </a:rPr>
              <a:t>tăng</a:t>
            </a:r>
            <a:r>
              <a:rPr lang="fr-FR" b="1" dirty="0">
                <a:solidFill>
                  <a:schemeClr val="bg1"/>
                </a:solidFill>
              </a:rPr>
              <a:t> </a:t>
            </a:r>
            <a:r>
              <a:rPr lang="fr-FR" b="1" dirty="0" err="1">
                <a:solidFill>
                  <a:schemeClr val="bg1"/>
                </a:solidFill>
              </a:rPr>
              <a:t>trọng</a:t>
            </a:r>
            <a:r>
              <a:rPr lang="fr-FR" b="1" dirty="0">
                <a:solidFill>
                  <a:schemeClr val="bg1"/>
                </a:solidFill>
              </a:rPr>
              <a:t> </a:t>
            </a:r>
            <a:r>
              <a:rPr lang="fr-FR" b="1" dirty="0" err="1">
                <a:solidFill>
                  <a:schemeClr val="bg1"/>
                </a:solidFill>
              </a:rPr>
              <a:t>lượng</a:t>
            </a:r>
            <a:r>
              <a:rPr lang="fr-FR" b="1" dirty="0">
                <a:solidFill>
                  <a:schemeClr val="bg1"/>
                </a:solidFill>
              </a:rPr>
              <a:t> </a:t>
            </a:r>
            <a:r>
              <a:rPr lang="fr-FR" b="1" dirty="0" err="1">
                <a:solidFill>
                  <a:schemeClr val="bg1"/>
                </a:solidFill>
              </a:rPr>
              <a:t>của</a:t>
            </a:r>
            <a:r>
              <a:rPr lang="fr-FR" b="1" dirty="0">
                <a:solidFill>
                  <a:schemeClr val="bg1"/>
                </a:solidFill>
              </a:rPr>
              <a:t> </a:t>
            </a:r>
            <a:r>
              <a:rPr lang="fr-FR" b="1" dirty="0" err="1">
                <a:solidFill>
                  <a:schemeClr val="bg1"/>
                </a:solidFill>
              </a:rPr>
              <a:t>tường</a:t>
            </a:r>
            <a:r>
              <a:rPr lang="fr-FR" b="1" dirty="0">
                <a:solidFill>
                  <a:schemeClr val="bg1"/>
                </a:solidFill>
              </a:rPr>
              <a:t> </a:t>
            </a:r>
            <a:r>
              <a:rPr lang="fr-FR" b="1" dirty="0" err="1">
                <a:solidFill>
                  <a:schemeClr val="bg1"/>
                </a:solidFill>
              </a:rPr>
              <a:t>xuống</a:t>
            </a:r>
            <a:r>
              <a:rPr lang="fr-FR" b="1" dirty="0">
                <a:solidFill>
                  <a:schemeClr val="bg1"/>
                </a:solidFill>
              </a:rPr>
              <a:t> </a:t>
            </a:r>
            <a:r>
              <a:rPr lang="fr-FR" b="1" dirty="0" err="1">
                <a:solidFill>
                  <a:schemeClr val="bg1"/>
                </a:solidFill>
              </a:rPr>
              <a:t>mặt</a:t>
            </a:r>
            <a:r>
              <a:rPr lang="fr-FR" b="1" dirty="0">
                <a:solidFill>
                  <a:schemeClr val="bg1"/>
                </a:solidFill>
              </a:rPr>
              <a:t> </a:t>
            </a:r>
            <a:r>
              <a:rPr lang="fr-FR" b="1" dirty="0" err="1">
                <a:solidFill>
                  <a:schemeClr val="bg1"/>
                </a:solidFill>
              </a:rPr>
              <a:t>đất</a:t>
            </a:r>
            <a:endParaRPr lang="en-US" b="1" dirty="0">
              <a:solidFill>
                <a:schemeClr val="bg1"/>
              </a:solidFill>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ap an b"/>
          <p:cNvSpPr txBox="1"/>
          <p:nvPr/>
        </p:nvSpPr>
        <p:spPr>
          <a:xfrm>
            <a:off x="6435571" y="5197163"/>
            <a:ext cx="5029887" cy="369332"/>
          </a:xfrm>
          <a:prstGeom prst="rect">
            <a:avLst/>
          </a:prstGeom>
          <a:noFill/>
        </p:spPr>
        <p:txBody>
          <a:bodyPr wrap="square" rtlCol="0">
            <a:spAutoFit/>
          </a:bodyPr>
          <a:lstStyle/>
          <a:p>
            <a:pPr lvl="0">
              <a:buClr>
                <a:prstClr val="white"/>
              </a:buClr>
              <a:defRPr/>
            </a:pPr>
            <a:r>
              <a:rPr lang="fr-FR" dirty="0">
                <a:solidFill>
                  <a:srgbClr val="FFC90C"/>
                </a:solidFill>
              </a:rPr>
              <a:t>B</a:t>
            </a:r>
            <a:r>
              <a:rPr lang="fr-FR" b="1" dirty="0">
                <a:solidFill>
                  <a:srgbClr val="FFC90C"/>
                </a:solidFill>
              </a:rPr>
              <a:t>. </a:t>
            </a:r>
            <a:r>
              <a:rPr lang="fr-FR" b="1" dirty="0" err="1">
                <a:solidFill>
                  <a:schemeClr val="bg1"/>
                </a:solidFill>
              </a:rPr>
              <a:t>để</a:t>
            </a:r>
            <a:r>
              <a:rPr lang="fr-FR" b="1" dirty="0">
                <a:solidFill>
                  <a:schemeClr val="bg1"/>
                </a:solidFill>
              </a:rPr>
              <a:t> </a:t>
            </a:r>
            <a:r>
              <a:rPr lang="fr-FR" b="1" dirty="0" err="1">
                <a:solidFill>
                  <a:schemeClr val="bg1"/>
                </a:solidFill>
              </a:rPr>
              <a:t>giảm</a:t>
            </a:r>
            <a:r>
              <a:rPr lang="fr-FR" b="1" dirty="0">
                <a:solidFill>
                  <a:schemeClr val="bg1"/>
                </a:solidFill>
              </a:rPr>
              <a:t> </a:t>
            </a:r>
            <a:r>
              <a:rPr lang="fr-FR" b="1" dirty="0" err="1">
                <a:solidFill>
                  <a:schemeClr val="bg1"/>
                </a:solidFill>
              </a:rPr>
              <a:t>trọng</a:t>
            </a:r>
            <a:r>
              <a:rPr lang="fr-FR" b="1" dirty="0">
                <a:solidFill>
                  <a:schemeClr val="bg1"/>
                </a:solidFill>
              </a:rPr>
              <a:t> </a:t>
            </a:r>
            <a:r>
              <a:rPr lang="fr-FR" b="1" dirty="0" err="1">
                <a:solidFill>
                  <a:schemeClr val="bg1"/>
                </a:solidFill>
              </a:rPr>
              <a:t>lượng</a:t>
            </a:r>
            <a:r>
              <a:rPr lang="fr-FR" b="1" dirty="0">
                <a:solidFill>
                  <a:schemeClr val="bg1"/>
                </a:solidFill>
              </a:rPr>
              <a:t> </a:t>
            </a:r>
            <a:r>
              <a:rPr lang="fr-FR" b="1" dirty="0" err="1">
                <a:solidFill>
                  <a:schemeClr val="bg1"/>
                </a:solidFill>
              </a:rPr>
              <a:t>của</a:t>
            </a:r>
            <a:r>
              <a:rPr lang="fr-FR" b="1" dirty="0">
                <a:solidFill>
                  <a:schemeClr val="bg1"/>
                </a:solidFill>
              </a:rPr>
              <a:t> </a:t>
            </a:r>
            <a:r>
              <a:rPr lang="fr-FR" b="1" dirty="0" err="1">
                <a:solidFill>
                  <a:schemeClr val="bg1"/>
                </a:solidFill>
              </a:rPr>
              <a:t>tường</a:t>
            </a:r>
            <a:r>
              <a:rPr lang="fr-FR" b="1" dirty="0">
                <a:solidFill>
                  <a:schemeClr val="bg1"/>
                </a:solidFill>
              </a:rPr>
              <a:t> </a:t>
            </a:r>
            <a:r>
              <a:rPr lang="fr-FR" b="1" dirty="0" err="1">
                <a:solidFill>
                  <a:schemeClr val="bg1"/>
                </a:solidFill>
              </a:rPr>
              <a:t>xuống</a:t>
            </a:r>
            <a:r>
              <a:rPr lang="fr-FR" b="1" dirty="0">
                <a:solidFill>
                  <a:schemeClr val="bg1"/>
                </a:solidFill>
              </a:rPr>
              <a:t> </a:t>
            </a:r>
            <a:r>
              <a:rPr lang="fr-FR" b="1" dirty="0" err="1">
                <a:solidFill>
                  <a:schemeClr val="bg1"/>
                </a:solidFill>
              </a:rPr>
              <a:t>mặt</a:t>
            </a:r>
            <a:r>
              <a:rPr lang="fr-FR" b="1" dirty="0">
                <a:solidFill>
                  <a:schemeClr val="bg1"/>
                </a:solidFill>
              </a:rPr>
              <a:t> </a:t>
            </a:r>
            <a:r>
              <a:rPr lang="fr-FR" b="1" dirty="0" err="1">
                <a:solidFill>
                  <a:schemeClr val="bg1"/>
                </a:solidFill>
              </a:rPr>
              <a:t>đất</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sp>
        <p:nvSpPr>
          <p:cNvPr id="34" name="dap an d"/>
          <p:cNvSpPr txBox="1"/>
          <p:nvPr/>
        </p:nvSpPr>
        <p:spPr>
          <a:xfrm>
            <a:off x="6435571" y="6060425"/>
            <a:ext cx="4650419" cy="369332"/>
          </a:xfrm>
          <a:prstGeom prst="rect">
            <a:avLst/>
          </a:prstGeom>
          <a:noFill/>
        </p:spPr>
        <p:txBody>
          <a:bodyPr wrap="square" rtlCol="0">
            <a:spAutoFit/>
          </a:bodyPr>
          <a:lstStyle/>
          <a:p>
            <a:pPr lvl="0">
              <a:buClr>
                <a:prstClr val="white"/>
              </a:buClr>
              <a:defRPr/>
            </a:pPr>
            <a:r>
              <a:rPr lang="fr-FR" b="1" dirty="0">
                <a:solidFill>
                  <a:srgbClr val="FFC90C"/>
                </a:solidFill>
              </a:rPr>
              <a:t>D. </a:t>
            </a:r>
            <a:r>
              <a:rPr lang="fr-FR" b="1" dirty="0" err="1">
                <a:solidFill>
                  <a:schemeClr val="bg1"/>
                </a:solidFill>
              </a:rPr>
              <a:t>để</a:t>
            </a:r>
            <a:r>
              <a:rPr lang="fr-FR" b="1" dirty="0">
                <a:solidFill>
                  <a:schemeClr val="bg1"/>
                </a:solidFill>
              </a:rPr>
              <a:t> </a:t>
            </a:r>
            <a:r>
              <a:rPr lang="fr-FR" b="1" dirty="0" err="1">
                <a:solidFill>
                  <a:schemeClr val="bg1"/>
                </a:solidFill>
              </a:rPr>
              <a:t>tăng</a:t>
            </a:r>
            <a:r>
              <a:rPr lang="fr-FR" b="1" dirty="0">
                <a:solidFill>
                  <a:schemeClr val="bg1"/>
                </a:solidFill>
              </a:rPr>
              <a:t> </a:t>
            </a:r>
            <a:r>
              <a:rPr lang="fr-FR" b="1" dirty="0" err="1">
                <a:solidFill>
                  <a:schemeClr val="bg1"/>
                </a:solidFill>
              </a:rPr>
              <a:t>áp</a:t>
            </a:r>
            <a:r>
              <a:rPr lang="fr-FR" b="1" dirty="0">
                <a:solidFill>
                  <a:schemeClr val="bg1"/>
                </a:solidFill>
              </a:rPr>
              <a:t> </a:t>
            </a:r>
            <a:r>
              <a:rPr lang="fr-FR" b="1" dirty="0" err="1">
                <a:solidFill>
                  <a:schemeClr val="bg1"/>
                </a:solidFill>
              </a:rPr>
              <a:t>suất</a:t>
            </a:r>
            <a:r>
              <a:rPr lang="fr-FR" b="1" dirty="0">
                <a:solidFill>
                  <a:schemeClr val="bg1"/>
                </a:solidFill>
              </a:rPr>
              <a:t> </a:t>
            </a:r>
            <a:r>
              <a:rPr lang="fr-FR" b="1" dirty="0" err="1">
                <a:solidFill>
                  <a:schemeClr val="bg1"/>
                </a:solidFill>
              </a:rPr>
              <a:t>lên</a:t>
            </a:r>
            <a:r>
              <a:rPr lang="fr-FR" b="1" dirty="0">
                <a:solidFill>
                  <a:schemeClr val="bg1"/>
                </a:solidFill>
              </a:rPr>
              <a:t> </a:t>
            </a:r>
            <a:r>
              <a:rPr lang="fr-FR" b="1" dirty="0" err="1">
                <a:solidFill>
                  <a:schemeClr val="bg1"/>
                </a:solidFill>
              </a:rPr>
              <a:t>mặt</a:t>
            </a:r>
            <a:r>
              <a:rPr lang="fr-FR" b="1" dirty="0">
                <a:solidFill>
                  <a:schemeClr val="bg1"/>
                </a:solidFill>
              </a:rPr>
              <a:t> </a:t>
            </a:r>
            <a:r>
              <a:rPr lang="fr-FR" b="1" dirty="0" err="1">
                <a:solidFill>
                  <a:schemeClr val="bg1"/>
                </a:solidFill>
              </a:rPr>
              <a:t>đất</a:t>
            </a:r>
            <a:r>
              <a:rPr lang="fr-FR" b="1" dirty="0">
                <a:solidFill>
                  <a:schemeClr val="bg1"/>
                </a:solidFill>
              </a:rPr>
              <a:t>	</a:t>
            </a:r>
            <a:endParaRPr kumimoji="0" lang="en-US" sz="2000" b="1" i="0" u="none" strike="noStrike" kern="1200" cap="none" spc="0" normalizeH="0" baseline="0" noProof="0" dirty="0">
              <a:ln>
                <a:noFill/>
              </a:ln>
              <a:solidFill>
                <a:schemeClr val="bg1"/>
              </a:solidFill>
              <a:effectLst/>
              <a:uLnTx/>
              <a:uFillTx/>
              <a:latin typeface="Calibri"/>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616546"/>
            <a:ext cx="9383697" cy="1191736"/>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3200" b="1" i="0" u="sng"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Câu 7 (TH):</a:t>
            </a:r>
            <a:r>
              <a:rPr kumimoji="0" lang="en-US" sz="3200" b="1" i="0" u="none" strike="noStrike" kern="1200" cap="none" spc="0" normalizeH="0" baseline="0" noProof="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Khi nằm trên đệm mút ta thấy êm hơn khi nằm trên phản gỗ. Tại sao vậy? </a:t>
            </a:r>
          </a:p>
        </p:txBody>
      </p:sp>
      <p:sp>
        <p:nvSpPr>
          <p:cNvPr id="15" name="bang b"/>
          <p:cNvSpPr/>
          <p:nvPr/>
        </p:nvSpPr>
        <p:spPr>
          <a:xfrm flipH="1">
            <a:off x="6282319" y="4997940"/>
            <a:ext cx="5909679" cy="809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c"/>
          <p:cNvSpPr/>
          <p:nvPr/>
        </p:nvSpPr>
        <p:spPr>
          <a:xfrm flipH="1">
            <a:off x="806331" y="5958223"/>
            <a:ext cx="5249773" cy="779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b"/>
          <p:cNvSpPr txBox="1"/>
          <p:nvPr/>
        </p:nvSpPr>
        <p:spPr>
          <a:xfrm>
            <a:off x="6393387" y="5024662"/>
            <a:ext cx="5687544" cy="7794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FC90C"/>
                </a:solidFill>
                <a:effectLst/>
                <a:uLnTx/>
                <a:uFillTx/>
                <a:latin typeface="Calibri" panose="020F0502020204030204" pitchFamily="34" charset="0"/>
                <a:ea typeface="Times New Roman" panose="02020603050405020304" pitchFamily="18" charset="0"/>
                <a:cs typeface="Times New Roman" panose="02020603050405020304" pitchFamily="18" charset="0"/>
              </a:rPr>
              <a:t>B.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đệm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mút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dễ</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biến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dạng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để</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tăng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diện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tích</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tiếp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xúc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vậy</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giảm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áp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suất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tác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dụng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thân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người</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27" name="cau hoi c"/>
          <p:cNvSpPr txBox="1"/>
          <p:nvPr/>
        </p:nvSpPr>
        <p:spPr>
          <a:xfrm>
            <a:off x="1106007" y="5949438"/>
            <a:ext cx="4650419" cy="7794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FC90C"/>
                </a:solidFill>
                <a:effectLst/>
                <a:uLnTx/>
                <a:uFillTx/>
                <a:latin typeface="Calibri" panose="020F0502020204030204" pitchFamily="34" charset="0"/>
                <a:ea typeface="Times New Roman" panose="02020603050405020304" pitchFamily="18" charset="0"/>
                <a:cs typeface="Times New Roman" panose="02020603050405020304" pitchFamily="18" charset="0"/>
              </a:rPr>
              <a:t>C.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đệm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mút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dầy</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hơn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phản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gỗ</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áp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suất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tác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dụng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người</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giảm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1" name="bang a"/>
          <p:cNvSpPr/>
          <p:nvPr/>
        </p:nvSpPr>
        <p:spPr>
          <a:xfrm flipH="1">
            <a:off x="826992" y="5056921"/>
            <a:ext cx="5249773" cy="77944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4" y="5958224"/>
            <a:ext cx="5945036" cy="7794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26668" y="5036267"/>
            <a:ext cx="4650419" cy="779444"/>
          </a:xfrm>
          <a:prstGeom prst="rect">
            <a:avLst/>
          </a:prstGeom>
          <a:noFill/>
        </p:spPr>
        <p:txBody>
          <a:bodyPr wrap="square" rtlCol="0">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en-US" sz="2000" b="1" i="0" u="none" strike="noStrike" kern="1200" cap="none" spc="0" normalizeH="0" baseline="0" noProof="0" dirty="0">
                <a:ln>
                  <a:noFill/>
                </a:ln>
                <a:solidFill>
                  <a:srgbClr val="FFC90C"/>
                </a:solidFill>
                <a:effectLst/>
                <a:uLnTx/>
                <a:uFillTx/>
                <a:latin typeface="Calibri" panose="020F0502020204030204" pitchFamily="34" charset="0"/>
                <a:ea typeface="Times New Roman" panose="02020603050405020304" pitchFamily="18" charset="0"/>
                <a:cs typeface="Times New Roman" panose="02020603050405020304" pitchFamily="18" charset="0"/>
              </a:rPr>
              <a:t>A.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Vì</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đệm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mút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mềm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hơn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phản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gỗ</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áp</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suất</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tác</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dụng</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lên</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người</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giảm</a:t>
            </a: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endPar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
        <p:nvSpPr>
          <p:cNvPr id="34" name="cau hoi d"/>
          <p:cNvSpPr txBox="1"/>
          <p:nvPr/>
        </p:nvSpPr>
        <p:spPr>
          <a:xfrm>
            <a:off x="6527011" y="6082551"/>
            <a:ext cx="4650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90C"/>
                </a:solidFill>
                <a:effectLst/>
                <a:uLnTx/>
                <a:uFillTx/>
                <a:latin typeface="Calibri"/>
                <a:ea typeface="+mn-ea"/>
                <a:cs typeface="+mn-cs"/>
              </a:rPr>
              <a:t>D.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Vì</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lực</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tác</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dụng</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của</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phản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gỗ</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vào</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thân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người</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lớn</a:t>
            </a:r>
            <a:r>
              <a:rPr kumimoji="0" 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sz="1800" b="1" i="0" u="none" strike="noStrike" kern="1200" cap="none" spc="0" normalizeH="0" baseline="0" noProof="0" dirty="0" err="1">
                <a:ln>
                  <a:noFill/>
                </a:ln>
                <a:solidFill>
                  <a:prstClr val="white"/>
                </a:solidFill>
                <a:effectLst/>
                <a:uLnTx/>
                <a:uFillTx/>
                <a:latin typeface="Calibri"/>
                <a:ea typeface="+mn-ea"/>
                <a:cs typeface="+mn-cs"/>
              </a:rPr>
              <a:t>hơn</a:t>
            </a:r>
            <a:r>
              <a:rPr kumimoji="0" lang="en-US" sz="1800" b="1" i="0" u="none" strike="noStrike" kern="1200" cap="none" spc="0" normalizeH="0" baseline="0" noProof="0" dirty="0">
                <a:ln>
                  <a:noFill/>
                </a:ln>
                <a:solidFill>
                  <a:prstClr val="white"/>
                </a:solidFill>
                <a:effectLst/>
                <a:uLnTx/>
                <a:uFillTx/>
                <a:latin typeface="Calibri"/>
                <a:ea typeface="+mn-ea"/>
                <a:cs typeface="+mn-cs"/>
              </a:rPr>
              <a:t>.</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7160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517747"/>
            <a:ext cx="9801243" cy="1384995"/>
          </a:xfrm>
          <a:prstGeom prst="rect">
            <a:avLst/>
          </a:prstGeom>
          <a:noFill/>
        </p:spPr>
        <p:txBody>
          <a:bodyPr wrap="square" rtlCol="0">
            <a:spAutoFit/>
          </a:bodyPr>
          <a:lstStyle/>
          <a:p>
            <a:r>
              <a:rPr lang="de-DE" sz="2800" b="1" u="sng" dirty="0">
                <a:solidFill>
                  <a:schemeClr val="bg1"/>
                </a:solidFill>
              </a:rPr>
              <a:t>Câu 8 (VD):</a:t>
            </a:r>
            <a:r>
              <a:rPr lang="de-DE" sz="2800" b="1" dirty="0">
                <a:solidFill>
                  <a:schemeClr val="bg1"/>
                </a:solidFill>
              </a:rPr>
              <a:t> Biết thầy Giang có khối lượng 60 kg, diện tích một bàn chân là 30 cm</a:t>
            </a:r>
            <a:r>
              <a:rPr lang="de-DE" sz="2800" b="1" baseline="30000" dirty="0">
                <a:solidFill>
                  <a:schemeClr val="bg1"/>
                </a:solidFill>
              </a:rPr>
              <a:t>2</a:t>
            </a:r>
            <a:r>
              <a:rPr lang="de-DE" sz="2800" b="1" dirty="0">
                <a:solidFill>
                  <a:schemeClr val="bg1"/>
                </a:solidFill>
              </a:rPr>
              <a:t>. Tính áp suất thầy Giang tác dụng lên sàn khi đứng cả hai chân</a:t>
            </a:r>
            <a:endParaRPr lang="en-US" sz="2800" b="1" dirty="0">
              <a:solidFill>
                <a:schemeClr val="bg1"/>
              </a:solidFill>
            </a:endParaRP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lvl="0">
              <a:buClr>
                <a:prstClr val="white"/>
              </a:buClr>
              <a:defRPr/>
            </a:pPr>
            <a:r>
              <a:rPr lang="fr-FR" sz="2000" b="1" dirty="0">
                <a:solidFill>
                  <a:srgbClr val="FFC90C"/>
                </a:solidFill>
              </a:rPr>
              <a:t>D. </a:t>
            </a:r>
            <a:r>
              <a:rPr lang="fr-FR" sz="2000" b="1" dirty="0">
                <a:solidFill>
                  <a:schemeClr val="bg1"/>
                </a:solidFill>
              </a:rPr>
              <a:t>100 000 Pa</a:t>
            </a:r>
            <a:endParaRPr lang="en-US" sz="2000" b="1" dirty="0">
              <a:solidFill>
                <a:schemeClr val="bg1"/>
              </a:solidFill>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lvl="0">
              <a:buClr>
                <a:prstClr val="white"/>
              </a:buClr>
              <a:defRPr/>
            </a:pPr>
            <a:r>
              <a:rPr lang="fr-FR" sz="2000" b="1" dirty="0">
                <a:solidFill>
                  <a:srgbClr val="FFC90C"/>
                </a:solidFill>
              </a:rPr>
              <a:t>B. </a:t>
            </a:r>
            <a:r>
              <a:rPr lang="fr-FR" sz="2000" b="1" dirty="0">
                <a:solidFill>
                  <a:schemeClr val="bg1"/>
                </a:solidFill>
              </a:rPr>
              <a:t>2Pa</a:t>
            </a:r>
            <a:endParaRPr lang="en-US" sz="2000" b="1" dirty="0">
              <a:solidFill>
                <a:schemeClr val="bg1"/>
              </a:solidFill>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85798" y="5197284"/>
            <a:ext cx="4650419" cy="461665"/>
          </a:xfrm>
          <a:prstGeom prst="rect">
            <a:avLst/>
          </a:prstGeom>
          <a:noFill/>
        </p:spPr>
        <p:txBody>
          <a:bodyPr wrap="square" rtlCol="0">
            <a:spAutoFit/>
          </a:bodyPr>
          <a:lstStyle/>
          <a:p>
            <a:pPr lvl="0">
              <a:buClr>
                <a:prstClr val="white"/>
              </a:buClr>
              <a:defRPr/>
            </a:pPr>
            <a:r>
              <a:rPr lang="fr-FR" sz="2400" b="1" dirty="0">
                <a:solidFill>
                  <a:srgbClr val="FFC90C"/>
                </a:solidFill>
              </a:rPr>
              <a:t>A. </a:t>
            </a:r>
            <a:r>
              <a:rPr lang="fr-FR" sz="2400" b="1" dirty="0">
                <a:solidFill>
                  <a:schemeClr val="bg1"/>
                </a:solidFill>
              </a:rPr>
              <a:t>1Pa</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lvl="0">
              <a:buClr>
                <a:prstClr val="white"/>
              </a:buClr>
              <a:defRPr/>
            </a:pPr>
            <a:r>
              <a:rPr lang="fr-FR" sz="2000" b="1" dirty="0">
                <a:solidFill>
                  <a:srgbClr val="FFC90C"/>
                </a:solidFill>
              </a:rPr>
              <a:t>C. </a:t>
            </a:r>
            <a:r>
              <a:rPr lang="fr-FR" sz="2000" b="1" dirty="0">
                <a:solidFill>
                  <a:schemeClr val="bg1"/>
                </a:solidFill>
              </a:rPr>
              <a:t>10 Pa</a:t>
            </a:r>
            <a:endParaRPr lang="en-US" sz="2000" b="1" dirty="0">
              <a:solidFill>
                <a:schemeClr val="bg1"/>
              </a:solidFill>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62533" y="3539202"/>
            <a:ext cx="9383697" cy="1384995"/>
          </a:xfrm>
          <a:prstGeom prst="rect">
            <a:avLst/>
          </a:prstGeom>
          <a:noFill/>
        </p:spPr>
        <p:txBody>
          <a:bodyPr wrap="square" rtlCol="0">
            <a:spAutoFit/>
          </a:bodyPr>
          <a:lstStyle/>
          <a:p>
            <a:pPr>
              <a:defRPr/>
            </a:pPr>
            <a:r>
              <a:rPr lang="en-US" sz="2800" b="1" u="sng" dirty="0" err="1">
                <a:solidFill>
                  <a:schemeClr val="bg1"/>
                </a:solidFill>
              </a:rPr>
              <a:t>Câu</a:t>
            </a:r>
            <a:r>
              <a:rPr lang="en-US" sz="2800" b="1" u="sng" dirty="0">
                <a:solidFill>
                  <a:schemeClr val="bg1"/>
                </a:solidFill>
              </a:rPr>
              <a:t> 9 (VD):</a:t>
            </a:r>
            <a:r>
              <a:rPr lang="en-US" sz="2800" b="1" dirty="0">
                <a:solidFill>
                  <a:schemeClr val="bg1"/>
                </a:solidFill>
              </a:rPr>
              <a:t> </a:t>
            </a:r>
            <a:r>
              <a:rPr lang="en-US" sz="2800" b="1" dirty="0" err="1">
                <a:solidFill>
                  <a:schemeClr val="bg1"/>
                </a:solidFill>
              </a:rPr>
              <a:t>Vật</a:t>
            </a:r>
            <a:r>
              <a:rPr lang="en-US" sz="2800" b="1" dirty="0">
                <a:solidFill>
                  <a:schemeClr val="bg1"/>
                </a:solidFill>
              </a:rPr>
              <a:t> </a:t>
            </a:r>
            <a:r>
              <a:rPr lang="en-US" sz="2800" b="1" dirty="0" err="1">
                <a:solidFill>
                  <a:schemeClr val="bg1"/>
                </a:solidFill>
              </a:rPr>
              <a:t>thứ</a:t>
            </a:r>
            <a:r>
              <a:rPr lang="en-US" sz="2800" b="1" dirty="0">
                <a:solidFill>
                  <a:schemeClr val="bg1"/>
                </a:solidFill>
              </a:rPr>
              <a:t> </a:t>
            </a:r>
            <a:r>
              <a:rPr lang="en-US" sz="2800" b="1" dirty="0" err="1">
                <a:solidFill>
                  <a:schemeClr val="bg1"/>
                </a:solidFill>
              </a:rPr>
              <a:t>nhất</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khối</a:t>
            </a:r>
            <a:r>
              <a:rPr lang="en-US" sz="2800" b="1" dirty="0">
                <a:solidFill>
                  <a:schemeClr val="bg1"/>
                </a:solidFill>
              </a:rPr>
              <a:t> </a:t>
            </a:r>
            <a:r>
              <a:rPr lang="en-US" sz="2800" b="1" dirty="0" err="1">
                <a:solidFill>
                  <a:schemeClr val="bg1"/>
                </a:solidFill>
              </a:rPr>
              <a:t>lượng</a:t>
            </a:r>
            <a:r>
              <a:rPr lang="en-US" sz="2800" b="1" dirty="0">
                <a:solidFill>
                  <a:schemeClr val="bg1"/>
                </a:solidFill>
              </a:rPr>
              <a:t> m</a:t>
            </a:r>
            <a:r>
              <a:rPr lang="en-US" sz="2800" b="1" baseline="-25000" dirty="0">
                <a:solidFill>
                  <a:schemeClr val="bg1"/>
                </a:solidFill>
              </a:rPr>
              <a:t>1</a:t>
            </a:r>
            <a:r>
              <a:rPr lang="en-US" sz="2800" b="1" dirty="0">
                <a:solidFill>
                  <a:schemeClr val="bg1"/>
                </a:solidFill>
              </a:rPr>
              <a:t> = 0,5 kg, </a:t>
            </a:r>
            <a:r>
              <a:rPr lang="en-US" sz="2800" b="1" dirty="0" err="1">
                <a:solidFill>
                  <a:schemeClr val="bg1"/>
                </a:solidFill>
              </a:rPr>
              <a:t>vật</a:t>
            </a:r>
            <a:r>
              <a:rPr lang="en-US" sz="2800" b="1" dirty="0">
                <a:solidFill>
                  <a:schemeClr val="bg1"/>
                </a:solidFill>
              </a:rPr>
              <a:t> </a:t>
            </a:r>
            <a:r>
              <a:rPr lang="en-US" sz="2800" b="1" dirty="0" err="1">
                <a:solidFill>
                  <a:schemeClr val="bg1"/>
                </a:solidFill>
              </a:rPr>
              <a:t>thứ</a:t>
            </a:r>
            <a:r>
              <a:rPr lang="en-US" sz="2800" b="1" dirty="0">
                <a:solidFill>
                  <a:schemeClr val="bg1"/>
                </a:solidFill>
              </a:rPr>
              <a:t> </a:t>
            </a:r>
            <a:r>
              <a:rPr lang="en-US" sz="2800" b="1" dirty="0" err="1">
                <a:solidFill>
                  <a:schemeClr val="bg1"/>
                </a:solidFill>
              </a:rPr>
              <a:t>hai</a:t>
            </a:r>
            <a:r>
              <a:rPr lang="en-US" sz="2800" b="1" dirty="0">
                <a:solidFill>
                  <a:schemeClr val="bg1"/>
                </a:solidFill>
              </a:rPr>
              <a:t> </a:t>
            </a:r>
            <a:r>
              <a:rPr lang="en-US" sz="2800" b="1" dirty="0" err="1">
                <a:solidFill>
                  <a:schemeClr val="bg1"/>
                </a:solidFill>
              </a:rPr>
              <a:t>có</a:t>
            </a:r>
            <a:r>
              <a:rPr lang="en-US" sz="2800" b="1" dirty="0">
                <a:solidFill>
                  <a:schemeClr val="bg1"/>
                </a:solidFill>
              </a:rPr>
              <a:t> </a:t>
            </a:r>
            <a:r>
              <a:rPr lang="en-US" sz="2800" b="1" dirty="0" err="1">
                <a:solidFill>
                  <a:schemeClr val="bg1"/>
                </a:solidFill>
              </a:rPr>
              <a:t>khối</a:t>
            </a:r>
            <a:r>
              <a:rPr lang="en-US" sz="2800" b="1" dirty="0">
                <a:solidFill>
                  <a:schemeClr val="bg1"/>
                </a:solidFill>
              </a:rPr>
              <a:t> </a:t>
            </a:r>
            <a:r>
              <a:rPr lang="en-US" sz="2800" b="1" dirty="0" err="1">
                <a:solidFill>
                  <a:schemeClr val="bg1"/>
                </a:solidFill>
              </a:rPr>
              <a:t>lượng</a:t>
            </a:r>
            <a:r>
              <a:rPr lang="en-US" sz="2800" b="1" dirty="0">
                <a:solidFill>
                  <a:schemeClr val="bg1"/>
                </a:solidFill>
              </a:rPr>
              <a:t> 1kg. </a:t>
            </a:r>
            <a:r>
              <a:rPr lang="en-US" sz="2800" b="1" dirty="0" err="1">
                <a:solidFill>
                  <a:schemeClr val="bg1"/>
                </a:solidFill>
              </a:rPr>
              <a:t>Hãy</a:t>
            </a:r>
            <a:r>
              <a:rPr lang="en-US" sz="2800" b="1" dirty="0">
                <a:solidFill>
                  <a:schemeClr val="bg1"/>
                </a:solidFill>
              </a:rPr>
              <a:t> so </a:t>
            </a:r>
            <a:r>
              <a:rPr lang="en-US" sz="2800" b="1" dirty="0" err="1">
                <a:solidFill>
                  <a:schemeClr val="bg1"/>
                </a:solidFill>
              </a:rPr>
              <a:t>sánh</a:t>
            </a:r>
            <a:r>
              <a:rPr lang="en-US" sz="2800" b="1" dirty="0">
                <a:solidFill>
                  <a:schemeClr val="bg1"/>
                </a:solidFill>
              </a:rPr>
              <a:t> </a:t>
            </a:r>
            <a:r>
              <a:rPr lang="en-US" sz="2800" b="1" dirty="0" err="1">
                <a:solidFill>
                  <a:schemeClr val="bg1"/>
                </a:solidFill>
              </a:rPr>
              <a:t>áp</a:t>
            </a:r>
            <a:r>
              <a:rPr lang="en-US" sz="2800" b="1" dirty="0">
                <a:solidFill>
                  <a:schemeClr val="bg1"/>
                </a:solidFill>
              </a:rPr>
              <a:t> </a:t>
            </a:r>
            <a:r>
              <a:rPr lang="en-US" sz="2800" b="1" dirty="0" err="1">
                <a:solidFill>
                  <a:schemeClr val="bg1"/>
                </a:solidFill>
              </a:rPr>
              <a:t>suất</a:t>
            </a:r>
            <a:r>
              <a:rPr lang="en-US" sz="2800" b="1" dirty="0">
                <a:solidFill>
                  <a:schemeClr val="bg1"/>
                </a:solidFill>
              </a:rPr>
              <a:t> p</a:t>
            </a:r>
            <a:r>
              <a:rPr lang="en-US" sz="2800" b="1" baseline="-25000" dirty="0">
                <a:solidFill>
                  <a:schemeClr val="bg1"/>
                </a:solidFill>
              </a:rPr>
              <a:t>1</a:t>
            </a:r>
            <a:r>
              <a:rPr lang="en-US" sz="2800" b="1" dirty="0">
                <a:solidFill>
                  <a:schemeClr val="bg1"/>
                </a:solidFill>
              </a:rPr>
              <a:t> </a:t>
            </a:r>
            <a:r>
              <a:rPr lang="en-US" sz="2800" b="1" dirty="0" err="1">
                <a:solidFill>
                  <a:schemeClr val="bg1"/>
                </a:solidFill>
              </a:rPr>
              <a:t>và</a:t>
            </a:r>
            <a:r>
              <a:rPr lang="en-US" sz="2800" b="1" dirty="0">
                <a:solidFill>
                  <a:schemeClr val="bg1"/>
                </a:solidFill>
              </a:rPr>
              <a:t> p</a:t>
            </a:r>
            <a:r>
              <a:rPr lang="en-US" sz="2800" b="1" baseline="-25000" dirty="0">
                <a:solidFill>
                  <a:schemeClr val="bg1"/>
                </a:solidFill>
              </a:rPr>
              <a:t>2</a:t>
            </a:r>
            <a:r>
              <a:rPr lang="en-US" sz="2800" b="1" dirty="0">
                <a:solidFill>
                  <a:schemeClr val="bg1"/>
                </a:solidFill>
              </a:rPr>
              <a:t> </a:t>
            </a:r>
            <a:r>
              <a:rPr lang="en-US" sz="2800" b="1" dirty="0" err="1">
                <a:solidFill>
                  <a:schemeClr val="bg1"/>
                </a:solidFill>
              </a:rPr>
              <a:t>của</a:t>
            </a:r>
            <a:r>
              <a:rPr lang="en-US" sz="2800" b="1" dirty="0">
                <a:solidFill>
                  <a:schemeClr val="bg1"/>
                </a:solidFill>
              </a:rPr>
              <a:t> </a:t>
            </a:r>
            <a:r>
              <a:rPr lang="en-US" sz="2800" b="1" dirty="0" err="1">
                <a:solidFill>
                  <a:schemeClr val="bg1"/>
                </a:solidFill>
              </a:rPr>
              <a:t>hai</a:t>
            </a:r>
            <a:r>
              <a:rPr lang="en-US" sz="2800" b="1" dirty="0">
                <a:solidFill>
                  <a:schemeClr val="bg1"/>
                </a:solidFill>
              </a:rPr>
              <a:t> </a:t>
            </a:r>
            <a:r>
              <a:rPr lang="en-US" sz="2800" b="1" dirty="0" err="1">
                <a:solidFill>
                  <a:schemeClr val="bg1"/>
                </a:solidFill>
              </a:rPr>
              <a:t>vật</a:t>
            </a:r>
            <a:r>
              <a:rPr lang="en-US" sz="2800" b="1" dirty="0">
                <a:solidFill>
                  <a:schemeClr val="bg1"/>
                </a:solidFill>
              </a:rPr>
              <a:t> </a:t>
            </a:r>
            <a:r>
              <a:rPr lang="en-US" sz="2800" b="1" dirty="0" err="1">
                <a:solidFill>
                  <a:schemeClr val="bg1"/>
                </a:solidFill>
              </a:rPr>
              <a:t>trên</a:t>
            </a:r>
            <a:r>
              <a:rPr lang="en-US" sz="2800" b="1" dirty="0">
                <a:solidFill>
                  <a:schemeClr val="bg1"/>
                </a:solidFill>
              </a:rPr>
              <a:t> </a:t>
            </a:r>
            <a:r>
              <a:rPr lang="en-US" sz="2800" b="1" dirty="0" err="1">
                <a:solidFill>
                  <a:schemeClr val="bg1"/>
                </a:solidFill>
              </a:rPr>
              <a:t>mặt</a:t>
            </a:r>
            <a:r>
              <a:rPr lang="en-US" sz="2800" b="1" dirty="0">
                <a:solidFill>
                  <a:schemeClr val="bg1"/>
                </a:solidFill>
              </a:rPr>
              <a:t> </a:t>
            </a:r>
            <a:r>
              <a:rPr lang="en-US" sz="2800" b="1" dirty="0" err="1">
                <a:solidFill>
                  <a:schemeClr val="bg1"/>
                </a:solidFill>
              </a:rPr>
              <a:t>sàn</a:t>
            </a:r>
            <a:r>
              <a:rPr lang="en-US" sz="2800" b="1" dirty="0">
                <a:solidFill>
                  <a:schemeClr val="bg1"/>
                </a:solidFill>
              </a:rPr>
              <a:t> </a:t>
            </a:r>
            <a:r>
              <a:rPr lang="en-US" sz="2800" b="1" dirty="0" err="1">
                <a:solidFill>
                  <a:schemeClr val="bg1"/>
                </a:solidFill>
              </a:rPr>
              <a:t>nằm</a:t>
            </a:r>
            <a:r>
              <a:rPr lang="en-US" sz="2800" b="1" dirty="0">
                <a:solidFill>
                  <a:schemeClr val="bg1"/>
                </a:solidFill>
              </a:rPr>
              <a:t> </a:t>
            </a:r>
            <a:r>
              <a:rPr lang="en-US" sz="2800" b="1" dirty="0" err="1">
                <a:solidFill>
                  <a:schemeClr val="bg1"/>
                </a:solidFill>
              </a:rPr>
              <a:t>ngang</a:t>
            </a:r>
            <a:r>
              <a:rPr kumimoji="0" lang="en-US" sz="2800" b="1" i="0" u="none" strike="noStrike" kern="1200" cap="none" spc="0" normalizeH="0" baseline="0" noProof="0" dirty="0">
                <a:ln>
                  <a:noFill/>
                </a:ln>
                <a:solidFill>
                  <a:schemeClr val="bg1"/>
                </a:solidFill>
                <a:effectLst/>
                <a:uLnTx/>
                <a:uFillTx/>
                <a:latin typeface="Calibri" panose="020F0502020204030204"/>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461665"/>
          </a:xfrm>
          <a:prstGeom prst="rect">
            <a:avLst/>
          </a:prstGeom>
          <a:noFill/>
        </p:spPr>
        <p:txBody>
          <a:bodyPr wrap="square" rtlCol="0">
            <a:spAutoFit/>
          </a:bodyPr>
          <a:lstStyle/>
          <a:p>
            <a:pPr lvl="0">
              <a:buClr>
                <a:prstClr val="white"/>
              </a:buClr>
              <a:defRPr/>
            </a:pPr>
            <a:r>
              <a:rPr lang="en-US" sz="2400" b="1" dirty="0">
                <a:solidFill>
                  <a:srgbClr val="FFC90C"/>
                </a:solidFill>
              </a:rPr>
              <a:t>C. </a:t>
            </a:r>
            <a:r>
              <a:rPr lang="en-US" sz="2400" b="1" dirty="0" err="1">
                <a:solidFill>
                  <a:schemeClr val="bg1"/>
                </a:solidFill>
              </a:rPr>
              <a:t>Không</a:t>
            </a:r>
            <a:r>
              <a:rPr lang="en-US" sz="2400" b="1" dirty="0">
                <a:solidFill>
                  <a:schemeClr val="bg1"/>
                </a:solidFill>
              </a:rPr>
              <a:t> so </a:t>
            </a:r>
            <a:r>
              <a:rPr lang="en-US" sz="2400" b="1" dirty="0" err="1">
                <a:solidFill>
                  <a:schemeClr val="bg1"/>
                </a:solidFill>
              </a:rPr>
              <a:t>sánh</a:t>
            </a:r>
            <a:r>
              <a:rPr lang="en-US" sz="2400" b="1" dirty="0">
                <a:solidFill>
                  <a:schemeClr val="bg1"/>
                </a:solidFill>
              </a:rPr>
              <a:t> </a:t>
            </a:r>
            <a:r>
              <a:rPr lang="en-US" sz="2400" b="1" dirty="0" err="1">
                <a:solidFill>
                  <a:schemeClr val="bg1"/>
                </a:solidFill>
              </a:rPr>
              <a:t>được</a:t>
            </a:r>
            <a:r>
              <a:rPr lang="en-US" sz="2400" b="1" dirty="0">
                <a:solidFill>
                  <a:schemeClr val="bg1"/>
                </a:solidFill>
              </a:rPr>
              <a:t>. </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461665"/>
          </a:xfrm>
          <a:prstGeom prst="rect">
            <a:avLst/>
          </a:prstGeom>
          <a:noFill/>
        </p:spPr>
        <p:txBody>
          <a:bodyPr wrap="square" rtlCol="0">
            <a:spAutoFit/>
          </a:bodyPr>
          <a:lstStyle/>
          <a:p>
            <a:pPr lvl="0">
              <a:buClr>
                <a:prstClr val="white"/>
              </a:buClr>
              <a:defRPr/>
            </a:pPr>
            <a:r>
              <a:rPr lang="en-US" sz="2400" b="1" dirty="0">
                <a:solidFill>
                  <a:srgbClr val="FFC90C"/>
                </a:solidFill>
              </a:rPr>
              <a:t>B.  </a:t>
            </a:r>
            <a:r>
              <a:rPr lang="en-US" sz="2400" b="1" dirty="0">
                <a:solidFill>
                  <a:schemeClr val="bg1"/>
                </a:solidFill>
              </a:rPr>
              <a:t>p</a:t>
            </a:r>
            <a:r>
              <a:rPr lang="en-US" sz="2400" b="1" baseline="-25000" dirty="0">
                <a:solidFill>
                  <a:schemeClr val="bg1"/>
                </a:solidFill>
              </a:rPr>
              <a:t>1</a:t>
            </a:r>
            <a:r>
              <a:rPr lang="en-US" sz="2400" b="1" dirty="0">
                <a:solidFill>
                  <a:schemeClr val="bg1"/>
                </a:solidFill>
              </a:rPr>
              <a:t> = 2p</a:t>
            </a:r>
            <a:r>
              <a:rPr lang="en-US" sz="2400" b="1" baseline="-25000" dirty="0">
                <a:solidFill>
                  <a:schemeClr val="bg1"/>
                </a:solidFill>
              </a:rPr>
              <a:t>2</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461665"/>
          </a:xfrm>
          <a:prstGeom prst="rect">
            <a:avLst/>
          </a:prstGeom>
          <a:noFill/>
        </p:spPr>
        <p:txBody>
          <a:bodyPr wrap="square" rtlCol="0">
            <a:spAutoFit/>
          </a:bodyPr>
          <a:lstStyle/>
          <a:p>
            <a:pPr lvl="0">
              <a:buClr>
                <a:prstClr val="white"/>
              </a:buClr>
              <a:defRPr/>
            </a:pPr>
            <a:r>
              <a:rPr lang="en-US" sz="2400" b="1" dirty="0">
                <a:solidFill>
                  <a:srgbClr val="FFC90C"/>
                </a:solidFill>
              </a:rPr>
              <a:t>A. </a:t>
            </a:r>
            <a:r>
              <a:rPr lang="en-US" sz="2400" b="1" dirty="0">
                <a:solidFill>
                  <a:schemeClr val="bg1"/>
                </a:solidFill>
              </a:rPr>
              <a:t>p</a:t>
            </a:r>
            <a:r>
              <a:rPr lang="en-US" sz="2400" b="1" baseline="-25000" dirty="0">
                <a:solidFill>
                  <a:schemeClr val="bg1"/>
                </a:solidFill>
              </a:rPr>
              <a:t>1</a:t>
            </a:r>
            <a:r>
              <a:rPr lang="en-US" sz="2400" b="1" dirty="0">
                <a:solidFill>
                  <a:schemeClr val="bg1"/>
                </a:solidFill>
              </a:rPr>
              <a:t> = p</a:t>
            </a:r>
            <a:r>
              <a:rPr lang="en-US" sz="2400" b="1" baseline="-25000" dirty="0">
                <a:solidFill>
                  <a:schemeClr val="bg1"/>
                </a:solidFill>
              </a:rPr>
              <a:t>2	</a:t>
            </a:r>
            <a:endParaRPr kumimoji="0" lang="en-US" sz="24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492122"/>
          </a:xfrm>
          <a:prstGeom prst="rect">
            <a:avLst/>
          </a:prstGeom>
          <a:noFill/>
        </p:spPr>
        <p:txBody>
          <a:bodyPr wrap="square" rtlCol="0">
            <a:spAutoFit/>
          </a:bodyPr>
          <a:lstStyle/>
          <a:p>
            <a:pPr algn="just">
              <a:lnSpc>
                <a:spcPct val="115000"/>
              </a:lnSpc>
              <a:spcAft>
                <a:spcPts val="1000"/>
              </a:spcAft>
            </a:pPr>
            <a:r>
              <a:rPr lang="en-US" sz="2400" b="1" dirty="0">
                <a:solidFill>
                  <a:srgbClr val="FFC90C"/>
                </a:solidFill>
                <a:latin typeface="Calibri" panose="020F0502020204030204" pitchFamily="34" charset="0"/>
                <a:ea typeface="Times New Roman" panose="02020603050405020304" pitchFamily="18" charset="0"/>
                <a:cs typeface="Times New Roman" panose="02020603050405020304" pitchFamily="18" charset="0"/>
              </a:rPr>
              <a:t>D.  </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2p</a:t>
            </a:r>
            <a:r>
              <a:rPr lang="en-US" sz="2400" b="1" baseline="-25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1</a:t>
            </a:r>
            <a:r>
              <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 p</a:t>
            </a:r>
            <a:r>
              <a:rPr lang="en-US" sz="2400" b="1" baseline="-25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2</a:t>
            </a:r>
            <a:endParaRPr lang="en-US" sz="2400" b="1"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2371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228534" y="490344"/>
            <a:ext cx="3734933"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MẶT</a:t>
            </a:r>
            <a:r>
              <a:rPr kumimoji="0" lang="en-US" sz="6600" b="1" i="0" u="none" strike="noStrike" kern="1200" cap="none" spc="0" normalizeH="0" noProof="0" dirty="0">
                <a:ln>
                  <a:noFill/>
                </a:ln>
                <a:solidFill>
                  <a:srgbClr val="FF0000"/>
                </a:solidFill>
                <a:effectLst/>
                <a:uLnTx/>
                <a:uFillTx/>
                <a:latin typeface="Calibri" panose="020F0502020204030204"/>
                <a:ea typeface="+mn-ea"/>
                <a:cs typeface="+mn-cs"/>
              </a:rPr>
              <a:t> BỊ ÉP</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Nhac-nen-PowerPoint-vui-nhon-www_nhacchuongvui_com">
            <a:hlinkClick r:id="" action="ppaction://media"/>
            <a:extLst>
              <a:ext uri="{FF2B5EF4-FFF2-40B4-BE49-F238E27FC236}">
                <a16:creationId xmlns:a16="http://schemas.microsoft.com/office/drawing/2014/main" id="{F0393036-891F-048C-53E5-9E11060AA6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6248400"/>
            <a:ext cx="609600" cy="609600"/>
          </a:xfrm>
          <a:prstGeom prst="rect">
            <a:avLst/>
          </a:prstGeom>
        </p:spPr>
      </p:pic>
      <p:grpSp>
        <p:nvGrpSpPr>
          <p:cNvPr id="4" name="Group 13">
            <a:extLst>
              <a:ext uri="{FF2B5EF4-FFF2-40B4-BE49-F238E27FC236}">
                <a16:creationId xmlns:a16="http://schemas.microsoft.com/office/drawing/2014/main" id="{831D12BB-52EE-DC65-6619-653BA41E5D83}"/>
              </a:ext>
            </a:extLst>
          </p:cNvPr>
          <p:cNvGrpSpPr>
            <a:grpSpLocks/>
          </p:cNvGrpSpPr>
          <p:nvPr/>
        </p:nvGrpSpPr>
        <p:grpSpPr bwMode="auto">
          <a:xfrm>
            <a:off x="1291046" y="1598340"/>
            <a:ext cx="6862354" cy="2993980"/>
            <a:chOff x="6021" y="5454"/>
            <a:chExt cx="7427" cy="3240"/>
          </a:xfrm>
        </p:grpSpPr>
        <p:pic>
          <p:nvPicPr>
            <p:cNvPr id="5" name="Picture 14" descr="sụt lún, xuống cấp, đường quốc lộ, quốc lộ nghìn tỷ, bộ trưởng Đinh La Thăng, bộ giao thông vận tải, bộ trưởng giao thông vận tải, tất cả đều đúng">
              <a:extLst>
                <a:ext uri="{FF2B5EF4-FFF2-40B4-BE49-F238E27FC236}">
                  <a16:creationId xmlns:a16="http://schemas.microsoft.com/office/drawing/2014/main" id="{6292E5CA-998F-3FE4-94E0-507ECF38E667}"/>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6021" y="5454"/>
              <a:ext cx="4680" cy="324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6" name="Line 15">
              <a:extLst>
                <a:ext uri="{FF2B5EF4-FFF2-40B4-BE49-F238E27FC236}">
                  <a16:creationId xmlns:a16="http://schemas.microsoft.com/office/drawing/2014/main" id="{73828FB7-D6B4-3BB1-740A-A81EEB60CE88}"/>
                </a:ext>
              </a:extLst>
            </p:cNvPr>
            <p:cNvSpPr>
              <a:spLocks noChangeShapeType="1"/>
            </p:cNvSpPr>
            <p:nvPr/>
          </p:nvSpPr>
          <p:spPr bwMode="auto">
            <a:xfrm>
              <a:off x="13448" y="7189"/>
              <a:ext cx="0" cy="108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grpSp>
      <p:pic>
        <p:nvPicPr>
          <p:cNvPr id="1026" name="Picture 2" descr="MÁY ÉP TRÁI CÂY SAVTM, MÁY ÉP TRÁI CÂY TỐC ĐỘ CHẬM SAVTM, MÁY ÉP TRÁI CÂY">
            <a:extLst>
              <a:ext uri="{FF2B5EF4-FFF2-40B4-BE49-F238E27FC236}">
                <a16:creationId xmlns:a16="http://schemas.microsoft.com/office/drawing/2014/main" id="{7F21033F-FB13-7130-9DED-EBC2C1C1F0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76758" y="1587808"/>
            <a:ext cx="4021590" cy="2993980"/>
          </a:xfrm>
          <a:prstGeom prst="rect">
            <a:avLst/>
          </a:prstGeom>
          <a:noFill/>
          <a:extLst>
            <a:ext uri="{909E8E84-426E-40DD-AFC4-6F175D3DCCD1}">
              <a14:hiddenFill xmlns:a14="http://schemas.microsoft.com/office/drawing/2010/main">
                <a:solidFill>
                  <a:srgbClr val="FFFFFF"/>
                </a:solidFill>
              </a14:hiddenFill>
            </a:ext>
          </a:extLst>
        </p:spPr>
      </p:pic>
      <p:sp>
        <p:nvSpPr>
          <p:cNvPr id="10" name="Right Arrow 1">
            <a:extLst>
              <a:ext uri="{FF2B5EF4-FFF2-40B4-BE49-F238E27FC236}">
                <a16:creationId xmlns:a16="http://schemas.microsoft.com/office/drawing/2014/main" id="{F133DB6E-AF86-D0E0-E72D-2847E46E9E99}"/>
              </a:ext>
            </a:extLst>
          </p:cNvPr>
          <p:cNvSpPr/>
          <p:nvPr/>
        </p:nvSpPr>
        <p:spPr>
          <a:xfrm rot="5400000">
            <a:off x="2777386" y="3057406"/>
            <a:ext cx="1157675" cy="47409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
            <a:extLst>
              <a:ext uri="{FF2B5EF4-FFF2-40B4-BE49-F238E27FC236}">
                <a16:creationId xmlns:a16="http://schemas.microsoft.com/office/drawing/2014/main" id="{52F4A63F-FD8B-7830-9BB9-B481602F3E0A}"/>
              </a:ext>
            </a:extLst>
          </p:cNvPr>
          <p:cNvSpPr/>
          <p:nvPr/>
        </p:nvSpPr>
        <p:spPr>
          <a:xfrm rot="2923785">
            <a:off x="5818332" y="3005623"/>
            <a:ext cx="1461875" cy="22902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6F0ED3-E71D-B211-FBFD-82F7C7D20F1B}"/>
              </a:ext>
            </a:extLst>
          </p:cNvPr>
          <p:cNvSpPr txBox="1"/>
          <p:nvPr/>
        </p:nvSpPr>
        <p:spPr>
          <a:xfrm>
            <a:off x="2241006" y="4536385"/>
            <a:ext cx="11054441" cy="1446550"/>
          </a:xfrm>
          <a:prstGeom prst="rect">
            <a:avLst/>
          </a:prstGeom>
          <a:noFill/>
        </p:spPr>
        <p:txBody>
          <a:bodyPr wrap="square" rtlCol="0">
            <a:spAutoFit/>
          </a:bodyPr>
          <a:lstStyle/>
          <a:p>
            <a:r>
              <a:rPr lang="en-US" sz="4400" b="1" dirty="0" err="1">
                <a:solidFill>
                  <a:srgbClr val="0000FF"/>
                </a:solidFill>
              </a:rPr>
              <a:t>Hình</a:t>
            </a:r>
            <a:r>
              <a:rPr lang="en-US" sz="4400" b="1" dirty="0">
                <a:solidFill>
                  <a:srgbClr val="0000FF"/>
                </a:solidFill>
              </a:rPr>
              <a:t> 1: 1  </a:t>
            </a:r>
            <a:r>
              <a:rPr lang="en-US" sz="4400" b="1" dirty="0" err="1">
                <a:solidFill>
                  <a:srgbClr val="0000FF"/>
                </a:solidFill>
              </a:rPr>
              <a:t>từ</a:t>
            </a:r>
            <a:r>
              <a:rPr lang="en-US" sz="4400" b="1" dirty="0">
                <a:solidFill>
                  <a:srgbClr val="0000FF"/>
                </a:solidFill>
              </a:rPr>
              <a:t>     +     </a:t>
            </a:r>
            <a:r>
              <a:rPr lang="en-US" sz="4400" b="1" dirty="0" err="1">
                <a:solidFill>
                  <a:srgbClr val="0000FF"/>
                </a:solidFill>
              </a:rPr>
              <a:t>Hình</a:t>
            </a:r>
            <a:r>
              <a:rPr lang="en-US" sz="4400" b="1" dirty="0">
                <a:solidFill>
                  <a:srgbClr val="0000FF"/>
                </a:solidFill>
              </a:rPr>
              <a:t> 2: 2 </a:t>
            </a:r>
            <a:r>
              <a:rPr lang="en-US" sz="4400" b="1" dirty="0" err="1">
                <a:solidFill>
                  <a:srgbClr val="0000FF"/>
                </a:solidFill>
              </a:rPr>
              <a:t>từ</a:t>
            </a:r>
            <a:r>
              <a:rPr lang="en-US" sz="4400" b="1" dirty="0">
                <a:solidFill>
                  <a:srgbClr val="0000FF"/>
                </a:solidFill>
              </a:rPr>
              <a:t> </a:t>
            </a:r>
          </a:p>
          <a:p>
            <a:r>
              <a:rPr lang="en-US" sz="4400" b="1" dirty="0">
                <a:solidFill>
                  <a:srgbClr val="0000FF"/>
                </a:solidFill>
              </a:rPr>
              <a:t>        </a:t>
            </a:r>
            <a:r>
              <a:rPr lang="en-US" sz="4400" b="1" dirty="0" err="1">
                <a:solidFill>
                  <a:srgbClr val="7030A0"/>
                </a:solidFill>
              </a:rPr>
              <a:t>Đố</a:t>
            </a:r>
            <a:r>
              <a:rPr lang="en-US" sz="4400" b="1" dirty="0">
                <a:solidFill>
                  <a:srgbClr val="7030A0"/>
                </a:solidFill>
              </a:rPr>
              <a:t> </a:t>
            </a:r>
            <a:r>
              <a:rPr lang="en-US" sz="4400" b="1" dirty="0" err="1">
                <a:solidFill>
                  <a:srgbClr val="7030A0"/>
                </a:solidFill>
              </a:rPr>
              <a:t>các</a:t>
            </a:r>
            <a:r>
              <a:rPr lang="en-US" sz="4400" b="1" dirty="0">
                <a:solidFill>
                  <a:srgbClr val="7030A0"/>
                </a:solidFill>
              </a:rPr>
              <a:t> </a:t>
            </a:r>
            <a:r>
              <a:rPr lang="en-US" sz="4400" b="1" dirty="0" err="1">
                <a:solidFill>
                  <a:srgbClr val="7030A0"/>
                </a:solidFill>
              </a:rPr>
              <a:t>bạn</a:t>
            </a:r>
            <a:r>
              <a:rPr lang="en-US" sz="4400" b="1" dirty="0">
                <a:solidFill>
                  <a:srgbClr val="7030A0"/>
                </a:solidFill>
              </a:rPr>
              <a:t> </a:t>
            </a:r>
            <a:r>
              <a:rPr lang="en-US" sz="4400" b="1" dirty="0" err="1">
                <a:solidFill>
                  <a:srgbClr val="7030A0"/>
                </a:solidFill>
              </a:rPr>
              <a:t>là</a:t>
            </a:r>
            <a:r>
              <a:rPr lang="en-US" sz="4400" b="1" dirty="0">
                <a:solidFill>
                  <a:srgbClr val="7030A0"/>
                </a:solidFill>
              </a:rPr>
              <a:t> </a:t>
            </a:r>
            <a:r>
              <a:rPr lang="en-US" sz="4400" b="1" dirty="0" err="1">
                <a:solidFill>
                  <a:srgbClr val="7030A0"/>
                </a:solidFill>
              </a:rPr>
              <a:t>cụm</a:t>
            </a:r>
            <a:r>
              <a:rPr lang="en-US" sz="4400" b="1" dirty="0">
                <a:solidFill>
                  <a:srgbClr val="7030A0"/>
                </a:solidFill>
              </a:rPr>
              <a:t> </a:t>
            </a:r>
            <a:r>
              <a:rPr lang="en-US" sz="4400" b="1" dirty="0" err="1">
                <a:solidFill>
                  <a:srgbClr val="7030A0"/>
                </a:solidFill>
              </a:rPr>
              <a:t>từ</a:t>
            </a:r>
            <a:r>
              <a:rPr lang="en-US" sz="4400" b="1" dirty="0">
                <a:solidFill>
                  <a:srgbClr val="7030A0"/>
                </a:solidFill>
              </a:rPr>
              <a:t> </a:t>
            </a:r>
            <a:r>
              <a:rPr lang="en-US" sz="4400" b="1" dirty="0" err="1">
                <a:solidFill>
                  <a:srgbClr val="7030A0"/>
                </a:solidFill>
              </a:rPr>
              <a:t>gì</a:t>
            </a:r>
            <a:r>
              <a:rPr lang="en-US" sz="4400" b="1" dirty="0">
                <a:solidFill>
                  <a:srgbClr val="7030A0"/>
                </a:solidFill>
              </a:rPr>
              <a:t>?</a:t>
            </a:r>
          </a:p>
        </p:txBody>
      </p:sp>
    </p:spTree>
    <p:extLst>
      <p:ext uri="{BB962C8B-B14F-4D97-AF65-F5344CB8AC3E}">
        <p14:creationId xmlns:p14="http://schemas.microsoft.com/office/powerpoint/2010/main" val="96824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5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27" presetClass="emph" presetSubtype="0" fill="remove" grpId="0" nodeType="withEffect">
                                  <p:stCondLst>
                                    <p:cond delay="1250"/>
                                  </p:stCondLst>
                                  <p:childTnLst>
                                    <p:animClr clrSpc="rgb" dir="cw">
                                      <p:cBhvr override="childStyle">
                                        <p:cTn id="13" dur="250" autoRev="1" fill="remove"/>
                                        <p:tgtEl>
                                          <p:spTgt spid="10"/>
                                        </p:tgtEl>
                                        <p:attrNameLst>
                                          <p:attrName>style.color</p:attrName>
                                        </p:attrNameLst>
                                      </p:cBhvr>
                                      <p:to>
                                        <a:schemeClr val="bg1"/>
                                      </p:to>
                                    </p:animClr>
                                    <p:animClr clrSpc="rgb" dir="cw">
                                      <p:cBhvr>
                                        <p:cTn id="14" dur="250" autoRev="1" fill="remove"/>
                                        <p:tgtEl>
                                          <p:spTgt spid="10"/>
                                        </p:tgtEl>
                                        <p:attrNameLst>
                                          <p:attrName>fillcolor</p:attrName>
                                        </p:attrNameLst>
                                      </p:cBhvr>
                                      <p:to>
                                        <a:schemeClr val="bg1"/>
                                      </p:to>
                                    </p:animClr>
                                    <p:set>
                                      <p:cBhvr>
                                        <p:cTn id="15" dur="250" autoRev="1" fill="remove"/>
                                        <p:tgtEl>
                                          <p:spTgt spid="10"/>
                                        </p:tgtEl>
                                        <p:attrNameLst>
                                          <p:attrName>fill.type</p:attrName>
                                        </p:attrNameLst>
                                      </p:cBhvr>
                                      <p:to>
                                        <p:strVal val="solid"/>
                                      </p:to>
                                    </p:set>
                                    <p:set>
                                      <p:cBhvr>
                                        <p:cTn id="16" dur="250" autoRev="1" fill="remove"/>
                                        <p:tgtEl>
                                          <p:spTgt spid="10"/>
                                        </p:tgtEl>
                                        <p:attrNameLst>
                                          <p:attrName>fill.on</p:attrName>
                                        </p:attrNameLst>
                                      </p:cBhvr>
                                      <p:to>
                                        <p:strVal val="true"/>
                                      </p:to>
                                    </p:set>
                                  </p:childTnLst>
                                </p:cTn>
                              </p:par>
                              <p:par>
                                <p:cTn id="17" presetID="27" presetClass="emph" presetSubtype="0" fill="remove" grpId="0" nodeType="withEffect">
                                  <p:stCondLst>
                                    <p:cond delay="1250"/>
                                  </p:stCondLst>
                                  <p:childTnLst>
                                    <p:animClr clrSpc="rgb" dir="cw">
                                      <p:cBhvr override="childStyle">
                                        <p:cTn id="18" dur="250" autoRev="1" fill="remove"/>
                                        <p:tgtEl>
                                          <p:spTgt spid="11"/>
                                        </p:tgtEl>
                                        <p:attrNameLst>
                                          <p:attrName>style.color</p:attrName>
                                        </p:attrNameLst>
                                      </p:cBhvr>
                                      <p:to>
                                        <a:schemeClr val="bg1"/>
                                      </p:to>
                                    </p:animClr>
                                    <p:animClr clrSpc="rgb" dir="cw">
                                      <p:cBhvr>
                                        <p:cTn id="19" dur="250" autoRev="1" fill="remove"/>
                                        <p:tgtEl>
                                          <p:spTgt spid="11"/>
                                        </p:tgtEl>
                                        <p:attrNameLst>
                                          <p:attrName>fillcolor</p:attrName>
                                        </p:attrNameLst>
                                      </p:cBhvr>
                                      <p:to>
                                        <a:schemeClr val="bg1"/>
                                      </p:to>
                                    </p:animClr>
                                    <p:set>
                                      <p:cBhvr>
                                        <p:cTn id="20" dur="250" autoRev="1" fill="remove"/>
                                        <p:tgtEl>
                                          <p:spTgt spid="11"/>
                                        </p:tgtEl>
                                        <p:attrNameLst>
                                          <p:attrName>fill.type</p:attrName>
                                        </p:attrNameLst>
                                      </p:cBhvr>
                                      <p:to>
                                        <p:strVal val="solid"/>
                                      </p:to>
                                    </p:set>
                                    <p:set>
                                      <p:cBhvr>
                                        <p:cTn id="21" dur="250" autoRev="1" fill="remove"/>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5" showWhenStopped="0">
                <p:cTn id="22" repeatCount="indefinite" fill="hold" display="0">
                  <p:stCondLst>
                    <p:cond delay="indefinite"/>
                  </p:stCondLst>
                  <p:endCondLst>
                    <p:cond evt="onStopAudio" delay="0">
                      <p:tgtEl>
                        <p:sldTgt/>
                      </p:tgtEl>
                    </p:cond>
                  </p:endCondLst>
                </p:cTn>
                <p:tgtEl>
                  <p:spTgt spid="7"/>
                </p:tgtEl>
              </p:cMediaNode>
            </p:audio>
          </p:childTnLst>
        </p:cTn>
      </p:par>
    </p:tnLst>
    <p:bldLst>
      <p:bldP spid="3" grpId="0"/>
      <p:bldP spid="10" grpId="0" animBg="1"/>
      <p:bldP spid="11"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405534"/>
            <a:ext cx="10872190" cy="143067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384917" y="3342809"/>
            <a:ext cx="9701073" cy="1569660"/>
          </a:xfrm>
          <a:prstGeom prst="rect">
            <a:avLst/>
          </a:prstGeom>
          <a:noFill/>
        </p:spPr>
        <p:txBody>
          <a:bodyPr wrap="square" rtlCol="0">
            <a:spAutoFit/>
          </a:bodyPr>
          <a:lstStyle/>
          <a:p>
            <a:r>
              <a:rPr lang="en-US" sz="2400" b="1" u="sng" dirty="0" err="1">
                <a:solidFill>
                  <a:schemeClr val="bg1"/>
                </a:solidFill>
              </a:rPr>
              <a:t>Câu</a:t>
            </a:r>
            <a:r>
              <a:rPr lang="en-US" sz="2400" b="1" u="sng" dirty="0">
                <a:solidFill>
                  <a:schemeClr val="bg1"/>
                </a:solidFill>
              </a:rPr>
              <a:t> 10 ( VDC):</a:t>
            </a:r>
            <a:r>
              <a:rPr lang="en-US" sz="2400" b="1" dirty="0">
                <a:solidFill>
                  <a:schemeClr val="bg1"/>
                </a:solidFill>
              </a:rPr>
              <a:t> </a:t>
            </a:r>
            <a:r>
              <a:rPr lang="en-US" sz="2400" b="1" dirty="0" err="1">
                <a:solidFill>
                  <a:schemeClr val="bg1"/>
                </a:solidFill>
              </a:rPr>
              <a:t>Một</a:t>
            </a:r>
            <a:r>
              <a:rPr lang="en-US" sz="2400" b="1" dirty="0">
                <a:solidFill>
                  <a:schemeClr val="bg1"/>
                </a:solidFill>
              </a:rPr>
              <a:t> </a:t>
            </a:r>
            <a:r>
              <a:rPr lang="en-US" sz="2400" b="1" dirty="0" err="1">
                <a:solidFill>
                  <a:schemeClr val="bg1"/>
                </a:solidFill>
              </a:rPr>
              <a:t>hình</a:t>
            </a:r>
            <a:r>
              <a:rPr lang="en-US" sz="2400" b="1" dirty="0">
                <a:solidFill>
                  <a:schemeClr val="bg1"/>
                </a:solidFill>
              </a:rPr>
              <a:t> </a:t>
            </a:r>
            <a:r>
              <a:rPr lang="en-US" sz="2400" b="1" dirty="0" err="1">
                <a:solidFill>
                  <a:schemeClr val="bg1"/>
                </a:solidFill>
              </a:rPr>
              <a:t>hộp</a:t>
            </a:r>
            <a:r>
              <a:rPr lang="en-US" sz="2400" b="1" dirty="0">
                <a:solidFill>
                  <a:schemeClr val="bg1"/>
                </a:solidFill>
              </a:rPr>
              <a:t> </a:t>
            </a:r>
            <a:r>
              <a:rPr lang="en-US" sz="2400" b="1" dirty="0" err="1">
                <a:solidFill>
                  <a:schemeClr val="bg1"/>
                </a:solidFill>
              </a:rPr>
              <a:t>chữ</a:t>
            </a:r>
            <a:r>
              <a:rPr lang="en-US" sz="2400" b="1" dirty="0">
                <a:solidFill>
                  <a:schemeClr val="bg1"/>
                </a:solidFill>
              </a:rPr>
              <a:t> </a:t>
            </a:r>
            <a:r>
              <a:rPr lang="en-US" sz="2400" b="1" dirty="0" err="1">
                <a:solidFill>
                  <a:schemeClr val="bg1"/>
                </a:solidFill>
              </a:rPr>
              <a:t>nhật</a:t>
            </a:r>
            <a:r>
              <a:rPr lang="en-US" sz="2400" b="1" dirty="0">
                <a:solidFill>
                  <a:schemeClr val="bg1"/>
                </a:solidFill>
              </a:rPr>
              <a:t> </a:t>
            </a:r>
            <a:r>
              <a:rPr lang="en-US" sz="2400" b="1" dirty="0" err="1">
                <a:solidFill>
                  <a:schemeClr val="bg1"/>
                </a:solidFill>
              </a:rPr>
              <a:t>có</a:t>
            </a:r>
            <a:r>
              <a:rPr lang="en-US" sz="2400" b="1" dirty="0">
                <a:solidFill>
                  <a:schemeClr val="bg1"/>
                </a:solidFill>
              </a:rPr>
              <a:t> </a:t>
            </a:r>
            <a:r>
              <a:rPr lang="en-US" sz="2400" b="1" dirty="0" err="1">
                <a:solidFill>
                  <a:schemeClr val="bg1"/>
                </a:solidFill>
              </a:rPr>
              <a:t>kích</a:t>
            </a:r>
            <a:r>
              <a:rPr lang="en-US" sz="2400" b="1" dirty="0">
                <a:solidFill>
                  <a:schemeClr val="bg1"/>
                </a:solidFill>
              </a:rPr>
              <a:t> </a:t>
            </a:r>
            <a:r>
              <a:rPr lang="en-US" sz="2400" b="1" dirty="0" err="1">
                <a:solidFill>
                  <a:schemeClr val="bg1"/>
                </a:solidFill>
              </a:rPr>
              <a:t>thước</a:t>
            </a:r>
            <a:r>
              <a:rPr lang="en-US" sz="2400" b="1" dirty="0">
                <a:solidFill>
                  <a:schemeClr val="bg1"/>
                </a:solidFill>
              </a:rPr>
              <a:t> 20cm x 10cm x 5cm </a:t>
            </a:r>
            <a:r>
              <a:rPr lang="en-US" sz="2400" b="1" dirty="0" err="1">
                <a:solidFill>
                  <a:schemeClr val="bg1"/>
                </a:solidFill>
              </a:rPr>
              <a:t>được</a:t>
            </a:r>
            <a:r>
              <a:rPr lang="en-US" sz="2400" b="1" dirty="0">
                <a:solidFill>
                  <a:schemeClr val="bg1"/>
                </a:solidFill>
              </a:rPr>
              <a:t> </a:t>
            </a:r>
            <a:r>
              <a:rPr lang="en-US" sz="2400" b="1" dirty="0" err="1">
                <a:solidFill>
                  <a:schemeClr val="bg1"/>
                </a:solidFill>
              </a:rPr>
              <a:t>đặt</a:t>
            </a:r>
            <a:r>
              <a:rPr lang="en-US" sz="2400" b="1" dirty="0">
                <a:solidFill>
                  <a:schemeClr val="bg1"/>
                </a:solidFill>
              </a:rPr>
              <a:t> </a:t>
            </a:r>
            <a:r>
              <a:rPr lang="en-US" sz="2400" b="1" dirty="0" err="1">
                <a:solidFill>
                  <a:schemeClr val="bg1"/>
                </a:solidFill>
              </a:rPr>
              <a:t>trên</a:t>
            </a:r>
            <a:r>
              <a:rPr lang="en-US" sz="2400" b="1" dirty="0">
                <a:solidFill>
                  <a:schemeClr val="bg1"/>
                </a:solidFill>
              </a:rPr>
              <a:t> </a:t>
            </a:r>
            <a:r>
              <a:rPr lang="en-US" sz="2400" b="1" dirty="0" err="1">
                <a:solidFill>
                  <a:schemeClr val="bg1"/>
                </a:solidFill>
              </a:rPr>
              <a:t>mặt</a:t>
            </a:r>
            <a:r>
              <a:rPr lang="en-US" sz="2400" b="1" dirty="0">
                <a:solidFill>
                  <a:schemeClr val="bg1"/>
                </a:solidFill>
              </a:rPr>
              <a:t> </a:t>
            </a:r>
            <a:r>
              <a:rPr lang="en-US" sz="2400" b="1" dirty="0" err="1">
                <a:solidFill>
                  <a:schemeClr val="bg1"/>
                </a:solidFill>
              </a:rPr>
              <a:t>bàn</a:t>
            </a:r>
            <a:r>
              <a:rPr lang="en-US" sz="2400" b="1" dirty="0">
                <a:solidFill>
                  <a:schemeClr val="bg1"/>
                </a:solidFill>
              </a:rPr>
              <a:t> </a:t>
            </a:r>
            <a:r>
              <a:rPr lang="en-US" sz="2400" b="1" dirty="0" err="1">
                <a:solidFill>
                  <a:schemeClr val="bg1"/>
                </a:solidFill>
              </a:rPr>
              <a:t>nằm</a:t>
            </a:r>
            <a:r>
              <a:rPr lang="en-US" sz="2400" b="1" dirty="0">
                <a:solidFill>
                  <a:schemeClr val="bg1"/>
                </a:solidFill>
              </a:rPr>
              <a:t> </a:t>
            </a:r>
            <a:r>
              <a:rPr lang="en-US" sz="2400" b="1" dirty="0" err="1">
                <a:solidFill>
                  <a:schemeClr val="bg1"/>
                </a:solidFill>
              </a:rPr>
              <a:t>ngang.Biết</a:t>
            </a:r>
            <a:r>
              <a:rPr lang="en-US" sz="2400" b="1" dirty="0">
                <a:solidFill>
                  <a:schemeClr val="bg1"/>
                </a:solidFill>
              </a:rPr>
              <a:t> </a:t>
            </a:r>
            <a:r>
              <a:rPr lang="en-US" sz="2400" b="1" dirty="0" err="1">
                <a:solidFill>
                  <a:schemeClr val="bg1"/>
                </a:solidFill>
              </a:rPr>
              <a:t>trọng</a:t>
            </a:r>
            <a:r>
              <a:rPr lang="en-US" sz="2400" b="1" dirty="0">
                <a:solidFill>
                  <a:schemeClr val="bg1"/>
                </a:solidFill>
              </a:rPr>
              <a:t> </a:t>
            </a:r>
            <a:r>
              <a:rPr lang="en-US" sz="2400" b="1" dirty="0" err="1">
                <a:solidFill>
                  <a:schemeClr val="bg1"/>
                </a:solidFill>
              </a:rPr>
              <a:t>lượng</a:t>
            </a:r>
            <a:r>
              <a:rPr lang="en-US" sz="2400" b="1" dirty="0">
                <a:solidFill>
                  <a:schemeClr val="bg1"/>
                </a:solidFill>
              </a:rPr>
              <a:t> </a:t>
            </a:r>
            <a:r>
              <a:rPr lang="en-US" sz="2400" b="1" dirty="0" err="1">
                <a:solidFill>
                  <a:schemeClr val="bg1"/>
                </a:solidFill>
              </a:rPr>
              <a:t>riêng</a:t>
            </a:r>
            <a:r>
              <a:rPr lang="en-US" sz="2400" b="1" dirty="0">
                <a:solidFill>
                  <a:schemeClr val="bg1"/>
                </a:solidFill>
              </a:rPr>
              <a:t> </a:t>
            </a:r>
            <a:r>
              <a:rPr lang="en-US" sz="2400" b="1" dirty="0" err="1">
                <a:solidFill>
                  <a:schemeClr val="bg1"/>
                </a:solidFill>
              </a:rPr>
              <a:t>của</a:t>
            </a:r>
            <a:r>
              <a:rPr lang="en-US" sz="2400" b="1" dirty="0">
                <a:solidFill>
                  <a:schemeClr val="bg1"/>
                </a:solidFill>
              </a:rPr>
              <a:t> </a:t>
            </a:r>
            <a:r>
              <a:rPr lang="en-US" sz="2400" b="1" dirty="0" err="1">
                <a:solidFill>
                  <a:schemeClr val="bg1"/>
                </a:solidFill>
              </a:rPr>
              <a:t>chất</a:t>
            </a:r>
            <a:r>
              <a:rPr lang="en-US" sz="2400" b="1" dirty="0">
                <a:solidFill>
                  <a:schemeClr val="bg1"/>
                </a:solidFill>
              </a:rPr>
              <a:t> </a:t>
            </a:r>
            <a:r>
              <a:rPr lang="en-US" sz="2400" b="1" dirty="0" err="1">
                <a:solidFill>
                  <a:schemeClr val="bg1"/>
                </a:solidFill>
              </a:rPr>
              <a:t>làm</a:t>
            </a:r>
            <a:r>
              <a:rPr lang="en-US" sz="2400" b="1" dirty="0">
                <a:solidFill>
                  <a:schemeClr val="bg1"/>
                </a:solidFill>
              </a:rPr>
              <a:t> </a:t>
            </a:r>
            <a:r>
              <a:rPr lang="en-US" sz="2400" b="1" dirty="0" err="1">
                <a:solidFill>
                  <a:schemeClr val="bg1"/>
                </a:solidFill>
              </a:rPr>
              <a:t>nên</a:t>
            </a:r>
            <a:r>
              <a:rPr lang="en-US" sz="2400" b="1" dirty="0">
                <a:solidFill>
                  <a:schemeClr val="bg1"/>
                </a:solidFill>
              </a:rPr>
              <a:t> </a:t>
            </a:r>
            <a:r>
              <a:rPr lang="en-US" sz="2400" b="1" dirty="0" err="1">
                <a:solidFill>
                  <a:schemeClr val="bg1"/>
                </a:solidFill>
              </a:rPr>
              <a:t>vật</a:t>
            </a:r>
            <a:r>
              <a:rPr lang="en-US" sz="2400" b="1" dirty="0">
                <a:solidFill>
                  <a:schemeClr val="bg1"/>
                </a:solidFill>
              </a:rPr>
              <a:t> </a:t>
            </a:r>
            <a:r>
              <a:rPr lang="en-US" sz="2400" b="1" dirty="0" err="1">
                <a:solidFill>
                  <a:schemeClr val="bg1"/>
                </a:solidFill>
              </a:rPr>
              <a:t>là</a:t>
            </a:r>
            <a:r>
              <a:rPr lang="en-US" sz="2400" b="1" dirty="0">
                <a:solidFill>
                  <a:schemeClr val="bg1"/>
                </a:solidFill>
              </a:rPr>
              <a:t> d=2.10</a:t>
            </a:r>
            <a:r>
              <a:rPr lang="en-US" sz="2400" b="1" baseline="30000" dirty="0">
                <a:solidFill>
                  <a:schemeClr val="bg1"/>
                </a:solidFill>
              </a:rPr>
              <a:t>4</a:t>
            </a:r>
            <a:r>
              <a:rPr lang="en-US" sz="2400" b="1" dirty="0">
                <a:solidFill>
                  <a:schemeClr val="bg1"/>
                </a:solidFill>
              </a:rPr>
              <a:t> N/m</a:t>
            </a:r>
            <a:r>
              <a:rPr lang="en-US" sz="2400" b="1" baseline="30000" dirty="0">
                <a:solidFill>
                  <a:schemeClr val="bg1"/>
                </a:solidFill>
              </a:rPr>
              <a:t>3</a:t>
            </a:r>
            <a:r>
              <a:rPr lang="en-US" sz="2400" b="1" dirty="0">
                <a:solidFill>
                  <a:schemeClr val="bg1"/>
                </a:solidFill>
              </a:rPr>
              <a:t>. </a:t>
            </a:r>
            <a:r>
              <a:rPr lang="en-US" sz="2400" b="1" dirty="0" err="1">
                <a:solidFill>
                  <a:schemeClr val="bg1"/>
                </a:solidFill>
              </a:rPr>
              <a:t>Áp</a:t>
            </a:r>
            <a:r>
              <a:rPr lang="en-US" sz="2400" b="1" dirty="0">
                <a:solidFill>
                  <a:schemeClr val="bg1"/>
                </a:solidFill>
              </a:rPr>
              <a:t> </a:t>
            </a:r>
            <a:r>
              <a:rPr lang="en-US" sz="2400" b="1" dirty="0" err="1">
                <a:solidFill>
                  <a:schemeClr val="bg1"/>
                </a:solidFill>
              </a:rPr>
              <a:t>suất</a:t>
            </a:r>
            <a:r>
              <a:rPr lang="en-US" sz="2400" b="1" dirty="0">
                <a:solidFill>
                  <a:schemeClr val="bg1"/>
                </a:solidFill>
              </a:rPr>
              <a:t> </a:t>
            </a:r>
            <a:r>
              <a:rPr lang="en-US" sz="2400" b="1" dirty="0" err="1">
                <a:solidFill>
                  <a:schemeClr val="bg1"/>
                </a:solidFill>
              </a:rPr>
              <a:t>lớn</a:t>
            </a:r>
            <a:r>
              <a:rPr lang="en-US" sz="2400" b="1" dirty="0">
                <a:solidFill>
                  <a:schemeClr val="bg1"/>
                </a:solidFill>
              </a:rPr>
              <a:t> </a:t>
            </a:r>
            <a:r>
              <a:rPr lang="en-US" sz="2400" b="1" dirty="0" err="1">
                <a:solidFill>
                  <a:schemeClr val="bg1"/>
                </a:solidFill>
              </a:rPr>
              <a:t>nhất</a:t>
            </a:r>
            <a:r>
              <a:rPr lang="en-US" sz="2400" b="1" dirty="0">
                <a:solidFill>
                  <a:schemeClr val="bg1"/>
                </a:solidFill>
              </a:rPr>
              <a:t> </a:t>
            </a:r>
            <a:r>
              <a:rPr lang="en-US" sz="2400" b="1" dirty="0" err="1">
                <a:solidFill>
                  <a:schemeClr val="bg1"/>
                </a:solidFill>
              </a:rPr>
              <a:t>và</a:t>
            </a:r>
            <a:r>
              <a:rPr lang="en-US" sz="2400" b="1" dirty="0">
                <a:solidFill>
                  <a:schemeClr val="bg1"/>
                </a:solidFill>
              </a:rPr>
              <a:t> </a:t>
            </a:r>
            <a:r>
              <a:rPr lang="en-US" sz="2400" b="1" dirty="0" err="1">
                <a:solidFill>
                  <a:schemeClr val="bg1"/>
                </a:solidFill>
              </a:rPr>
              <a:t>nhỏ</a:t>
            </a:r>
            <a:r>
              <a:rPr lang="en-US" sz="2400" b="1" dirty="0">
                <a:solidFill>
                  <a:schemeClr val="bg1"/>
                </a:solidFill>
              </a:rPr>
              <a:t> </a:t>
            </a:r>
            <a:r>
              <a:rPr lang="en-US" sz="2400" b="1" dirty="0" err="1">
                <a:solidFill>
                  <a:schemeClr val="bg1"/>
                </a:solidFill>
              </a:rPr>
              <a:t>nhất</a:t>
            </a:r>
            <a:r>
              <a:rPr lang="en-US" sz="2400" b="1" dirty="0">
                <a:solidFill>
                  <a:schemeClr val="bg1"/>
                </a:solidFill>
              </a:rPr>
              <a:t> </a:t>
            </a:r>
            <a:r>
              <a:rPr lang="en-US" sz="2400" b="1" dirty="0" err="1">
                <a:solidFill>
                  <a:schemeClr val="bg1"/>
                </a:solidFill>
              </a:rPr>
              <a:t>tác</a:t>
            </a:r>
            <a:r>
              <a:rPr lang="en-US" sz="2400" b="1" dirty="0">
                <a:solidFill>
                  <a:schemeClr val="bg1"/>
                </a:solidFill>
              </a:rPr>
              <a:t> </a:t>
            </a:r>
            <a:r>
              <a:rPr lang="en-US" sz="2400" b="1" dirty="0" err="1">
                <a:solidFill>
                  <a:schemeClr val="bg1"/>
                </a:solidFill>
              </a:rPr>
              <a:t>dụng</a:t>
            </a:r>
            <a:r>
              <a:rPr lang="en-US" sz="2400" b="1" dirty="0">
                <a:solidFill>
                  <a:schemeClr val="bg1"/>
                </a:solidFill>
              </a:rPr>
              <a:t> </a:t>
            </a:r>
            <a:r>
              <a:rPr lang="en-US" sz="2400" b="1" dirty="0" err="1">
                <a:solidFill>
                  <a:schemeClr val="bg1"/>
                </a:solidFill>
              </a:rPr>
              <a:t>lên</a:t>
            </a:r>
            <a:r>
              <a:rPr lang="en-US" sz="2400" b="1" dirty="0">
                <a:solidFill>
                  <a:schemeClr val="bg1"/>
                </a:solidFill>
              </a:rPr>
              <a:t> </a:t>
            </a:r>
            <a:r>
              <a:rPr lang="en-US" sz="2400" b="1" dirty="0" err="1">
                <a:solidFill>
                  <a:schemeClr val="bg1"/>
                </a:solidFill>
              </a:rPr>
              <a:t>mặt</a:t>
            </a:r>
            <a:r>
              <a:rPr lang="en-US" sz="2400" b="1" dirty="0">
                <a:solidFill>
                  <a:schemeClr val="bg1"/>
                </a:solidFill>
              </a:rPr>
              <a:t> </a:t>
            </a:r>
            <a:r>
              <a:rPr lang="en-US" sz="2400" b="1" dirty="0" err="1">
                <a:solidFill>
                  <a:schemeClr val="bg1"/>
                </a:solidFill>
              </a:rPr>
              <a:t>bàn</a:t>
            </a:r>
            <a:r>
              <a:rPr lang="en-US" sz="2400" b="1" dirty="0">
                <a:solidFill>
                  <a:schemeClr val="bg1"/>
                </a:solidFill>
              </a:rPr>
              <a:t> </a:t>
            </a:r>
            <a:r>
              <a:rPr lang="en-US" sz="2400" b="1" dirty="0" err="1">
                <a:solidFill>
                  <a:schemeClr val="bg1"/>
                </a:solidFill>
              </a:rPr>
              <a:t>là</a:t>
            </a:r>
            <a:r>
              <a:rPr lang="en-US" sz="2400" b="1" dirty="0">
                <a:solidFill>
                  <a:schemeClr val="bg1"/>
                </a:solidFill>
              </a:rPr>
              <a:t> bao </a:t>
            </a:r>
            <a:r>
              <a:rPr lang="en-US" sz="2400" b="1" dirty="0" err="1">
                <a:solidFill>
                  <a:schemeClr val="bg1"/>
                </a:solidFill>
              </a:rPr>
              <a:t>nhiêu</a:t>
            </a:r>
            <a:r>
              <a:rPr lang="en-US" sz="2400" b="1" dirty="0">
                <a:solidFill>
                  <a:schemeClr val="bg1"/>
                </a:solidFill>
              </a:rPr>
              <a:t> ?</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au hoi c"/>
          <p:cNvSpPr txBox="1"/>
          <p:nvPr/>
        </p:nvSpPr>
        <p:spPr>
          <a:xfrm>
            <a:off x="1104285" y="6063493"/>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fr-FR" b="1" dirty="0">
                <a:solidFill>
                  <a:srgbClr val="FFC90C"/>
                </a:solidFill>
              </a:rPr>
              <a:t>C. </a:t>
            </a:r>
            <a:r>
              <a:rPr lang="fr-FR" b="1" dirty="0">
                <a:solidFill>
                  <a:schemeClr val="bg1"/>
                </a:solidFill>
              </a:rPr>
              <a:t>P</a:t>
            </a:r>
            <a:r>
              <a:rPr lang="fr-FR" b="1" baseline="-25000" dirty="0">
                <a:solidFill>
                  <a:schemeClr val="bg1"/>
                </a:solidFill>
              </a:rPr>
              <a:t>max</a:t>
            </a:r>
            <a:r>
              <a:rPr lang="fr-FR" b="1" dirty="0">
                <a:solidFill>
                  <a:schemeClr val="bg1"/>
                </a:solidFill>
              </a:rPr>
              <a:t>=4000Pa ; </a:t>
            </a:r>
            <a:r>
              <a:rPr lang="fr-FR" b="1" dirty="0" err="1">
                <a:solidFill>
                  <a:schemeClr val="bg1"/>
                </a:solidFill>
              </a:rPr>
              <a:t>P</a:t>
            </a:r>
            <a:r>
              <a:rPr lang="fr-FR" b="1" baseline="-25000" dirty="0" err="1">
                <a:solidFill>
                  <a:schemeClr val="bg1"/>
                </a:solidFill>
              </a:rPr>
              <a:t>min</a:t>
            </a:r>
            <a:r>
              <a:rPr lang="fr-FR" b="1" dirty="0">
                <a:solidFill>
                  <a:schemeClr val="bg1"/>
                </a:solidFill>
              </a:rPr>
              <a:t>=1000Pa	</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27" name="cau hoi b"/>
          <p:cNvSpPr txBox="1"/>
          <p:nvPr/>
        </p:nvSpPr>
        <p:spPr>
          <a:xfrm>
            <a:off x="6435571" y="5197162"/>
            <a:ext cx="4650419" cy="369332"/>
          </a:xfrm>
          <a:prstGeom prst="rect">
            <a:avLst/>
          </a:prstGeom>
          <a:noFill/>
        </p:spPr>
        <p:txBody>
          <a:bodyPr wrap="square" rtlCol="0">
            <a:spAutoFit/>
          </a:bodyPr>
          <a:lstStyle/>
          <a:p>
            <a:r>
              <a:rPr lang="fr-FR" b="1" dirty="0">
                <a:solidFill>
                  <a:srgbClr val="FFC90C"/>
                </a:solidFill>
              </a:rPr>
              <a:t>B. </a:t>
            </a:r>
            <a:r>
              <a:rPr lang="fr-FR" b="1" dirty="0">
                <a:solidFill>
                  <a:schemeClr val="bg1"/>
                </a:solidFill>
              </a:rPr>
              <a:t>P</a:t>
            </a:r>
            <a:r>
              <a:rPr lang="fr-FR" b="1" baseline="-25000" dirty="0">
                <a:solidFill>
                  <a:schemeClr val="bg1"/>
                </a:solidFill>
              </a:rPr>
              <a:t>max</a:t>
            </a:r>
            <a:r>
              <a:rPr lang="fr-FR" b="1" dirty="0">
                <a:solidFill>
                  <a:schemeClr val="bg1"/>
                </a:solidFill>
              </a:rPr>
              <a:t>=10000Pa ; </a:t>
            </a:r>
            <a:r>
              <a:rPr lang="fr-FR" b="1" dirty="0" err="1">
                <a:solidFill>
                  <a:schemeClr val="bg1"/>
                </a:solidFill>
              </a:rPr>
              <a:t>P</a:t>
            </a:r>
            <a:r>
              <a:rPr lang="fr-FR" b="1" baseline="-25000" dirty="0" err="1">
                <a:solidFill>
                  <a:schemeClr val="bg1"/>
                </a:solidFill>
              </a:rPr>
              <a:t>min</a:t>
            </a:r>
            <a:r>
              <a:rPr lang="fr-FR" b="1" baseline="-25000" dirty="0">
                <a:solidFill>
                  <a:schemeClr val="bg1"/>
                </a:solidFill>
              </a:rPr>
              <a:t> </a:t>
            </a:r>
            <a:r>
              <a:rPr lang="fr-FR" b="1" dirty="0">
                <a:solidFill>
                  <a:schemeClr val="bg1"/>
                </a:solidFill>
              </a:rPr>
              <a:t>=2000Pa</a:t>
            </a:r>
            <a:endParaRPr lang="en-US" b="1" dirty="0">
              <a:solidFill>
                <a:schemeClr val="bg1"/>
              </a:solidFill>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cau hoi a"/>
          <p:cNvSpPr txBox="1"/>
          <p:nvPr/>
        </p:nvSpPr>
        <p:spPr>
          <a:xfrm>
            <a:off x="1106008" y="5197162"/>
            <a:ext cx="4650419" cy="369332"/>
          </a:xfrm>
          <a:prstGeom prst="rect">
            <a:avLst/>
          </a:prstGeom>
          <a:noFill/>
        </p:spPr>
        <p:txBody>
          <a:bodyPr wrap="square" rtlCol="0">
            <a:spAutoFit/>
          </a:bodyPr>
          <a:lstStyle/>
          <a:p>
            <a:pPr marL="342900" lvl="0" indent="-342900">
              <a:buClr>
                <a:prstClr val="white"/>
              </a:buClr>
              <a:buFont typeface="Wingdings" panose="05000000000000000000" pitchFamily="2" charset="2"/>
              <a:buChar char="w"/>
              <a:defRPr/>
            </a:pPr>
            <a:r>
              <a:rPr lang="fr-FR" b="1" dirty="0">
                <a:solidFill>
                  <a:srgbClr val="FFC90C"/>
                </a:solidFill>
              </a:rPr>
              <a:t>A. </a:t>
            </a:r>
            <a:r>
              <a:rPr lang="fr-FR" b="1" dirty="0">
                <a:solidFill>
                  <a:schemeClr val="bg1"/>
                </a:solidFill>
              </a:rPr>
              <a:t>P</a:t>
            </a:r>
            <a:r>
              <a:rPr lang="fr-FR" b="1" baseline="-25000" dirty="0">
                <a:solidFill>
                  <a:schemeClr val="bg1"/>
                </a:solidFill>
              </a:rPr>
              <a:t>max</a:t>
            </a:r>
            <a:r>
              <a:rPr lang="fr-FR" b="1" dirty="0">
                <a:solidFill>
                  <a:schemeClr val="bg1"/>
                </a:solidFill>
              </a:rPr>
              <a:t>=4000Pa ; </a:t>
            </a:r>
            <a:r>
              <a:rPr lang="fr-FR" b="1" dirty="0" err="1">
                <a:solidFill>
                  <a:schemeClr val="bg1"/>
                </a:solidFill>
              </a:rPr>
              <a:t>P</a:t>
            </a:r>
            <a:r>
              <a:rPr lang="fr-FR" b="1" baseline="-25000" dirty="0" err="1">
                <a:solidFill>
                  <a:schemeClr val="bg1"/>
                </a:solidFill>
              </a:rPr>
              <a:t>min</a:t>
            </a:r>
            <a:r>
              <a:rPr lang="fr-FR" b="1" dirty="0">
                <a:solidFill>
                  <a:schemeClr val="bg1"/>
                </a:solidFill>
              </a:rPr>
              <a:t>=1500Pa	</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sp>
        <p:nvSpPr>
          <p:cNvPr id="34" name="cau hoi d"/>
          <p:cNvSpPr txBox="1"/>
          <p:nvPr/>
        </p:nvSpPr>
        <p:spPr>
          <a:xfrm>
            <a:off x="6435571" y="6060425"/>
            <a:ext cx="4650419" cy="369332"/>
          </a:xfrm>
          <a:prstGeom prst="rect">
            <a:avLst/>
          </a:prstGeom>
          <a:noFill/>
        </p:spPr>
        <p:txBody>
          <a:bodyPr wrap="square" rtlCol="0">
            <a:spAutoFit/>
          </a:bodyPr>
          <a:lstStyle/>
          <a:p>
            <a:pPr lvl="0">
              <a:buClr>
                <a:prstClr val="white"/>
              </a:buClr>
              <a:defRPr/>
            </a:pPr>
            <a:r>
              <a:rPr lang="fr-FR" b="1" dirty="0">
                <a:solidFill>
                  <a:srgbClr val="FFC90C"/>
                </a:solidFill>
              </a:rPr>
              <a:t>D. </a:t>
            </a:r>
            <a:r>
              <a:rPr lang="fr-FR" b="1" dirty="0">
                <a:solidFill>
                  <a:schemeClr val="bg1"/>
                </a:solidFill>
              </a:rPr>
              <a:t>P</a:t>
            </a:r>
            <a:r>
              <a:rPr lang="fr-FR" b="1" baseline="-25000" dirty="0">
                <a:solidFill>
                  <a:schemeClr val="bg1"/>
                </a:solidFill>
              </a:rPr>
              <a:t>max</a:t>
            </a:r>
            <a:r>
              <a:rPr lang="fr-FR" b="1" dirty="0">
                <a:solidFill>
                  <a:schemeClr val="bg1"/>
                </a:solidFill>
              </a:rPr>
              <a:t>=10000Pa ; </a:t>
            </a:r>
            <a:r>
              <a:rPr lang="fr-FR" b="1" dirty="0" err="1">
                <a:solidFill>
                  <a:schemeClr val="bg1"/>
                </a:solidFill>
              </a:rPr>
              <a:t>P</a:t>
            </a:r>
            <a:r>
              <a:rPr lang="fr-FR" b="1" baseline="-25000" dirty="0" err="1">
                <a:solidFill>
                  <a:schemeClr val="bg1"/>
                </a:solidFill>
              </a:rPr>
              <a:t>min</a:t>
            </a:r>
            <a:r>
              <a:rPr lang="fr-FR" b="1" dirty="0">
                <a:solidFill>
                  <a:schemeClr val="bg1"/>
                </a:solidFill>
              </a:rPr>
              <a:t>=5000Pa</a:t>
            </a:r>
            <a:endParaRPr kumimoji="0" lang="en-US" sz="2000" b="1" i="0" u="none" strike="noStrike" kern="1200" cap="none" spc="0" normalizeH="0" baseline="0" noProof="0" dirty="0">
              <a:ln>
                <a:noFill/>
              </a:ln>
              <a:solidFill>
                <a:schemeClr val="bg1"/>
              </a:solidFill>
              <a:effectLst/>
              <a:uLnTx/>
              <a:uFillTx/>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52604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403BFA3D-2519-6B58-F9A1-1510E68A1A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4126" y="3071814"/>
            <a:ext cx="3851275" cy="340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5" name="Picture 3">
            <a:extLst>
              <a:ext uri="{FF2B5EF4-FFF2-40B4-BE49-F238E27FC236}">
                <a16:creationId xmlns:a16="http://schemas.microsoft.com/office/drawing/2014/main" id="{8BF7DB21-172A-7E19-7869-F11441781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45126">
            <a:off x="1463107" y="603871"/>
            <a:ext cx="3194869" cy="304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956" name="Picture 4">
            <a:extLst>
              <a:ext uri="{FF2B5EF4-FFF2-40B4-BE49-F238E27FC236}">
                <a16:creationId xmlns:a16="http://schemas.microsoft.com/office/drawing/2014/main" id="{A652A683-57D3-6106-6770-D50479926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514600"/>
            <a:ext cx="16764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5957" name="AutoShape 5">
            <a:extLst>
              <a:ext uri="{FF2B5EF4-FFF2-40B4-BE49-F238E27FC236}">
                <a16:creationId xmlns:a16="http://schemas.microsoft.com/office/drawing/2014/main" id="{50B1D9F4-B151-233A-2D8D-21F7423424AD}"/>
              </a:ext>
            </a:extLst>
          </p:cNvPr>
          <p:cNvSpPr>
            <a:spLocks noChangeArrowheads="1"/>
          </p:cNvSpPr>
          <p:nvPr/>
        </p:nvSpPr>
        <p:spPr bwMode="auto">
          <a:xfrm>
            <a:off x="4401741" y="942340"/>
            <a:ext cx="7620794" cy="1702438"/>
          </a:xfrm>
          <a:prstGeom prst="roundRect">
            <a:avLst>
              <a:gd name="adj" fmla="val 16667"/>
            </a:avLst>
          </a:prstGeom>
          <a:solidFill>
            <a:srgbClr val="A1FBFD"/>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00FF"/>
              </a:solidFill>
              <a:effectLst/>
              <a:uLnTx/>
              <a:uFillTx/>
              <a:latin typeface="Calibri" panose="020F0502020204030204" pitchFamily="34" charset="0"/>
              <a:ea typeface="+mn-ea"/>
              <a:cs typeface="Arial" panose="020B0604020202020204" pitchFamily="34" charset="0"/>
            </a:endParaRPr>
          </a:p>
        </p:txBody>
      </p:sp>
      <p:sp>
        <p:nvSpPr>
          <p:cNvPr id="66566" name="AutoShape 6">
            <a:extLst>
              <a:ext uri="{FF2B5EF4-FFF2-40B4-BE49-F238E27FC236}">
                <a16:creationId xmlns:a16="http://schemas.microsoft.com/office/drawing/2014/main" id="{4A06DDD4-1C6D-09DF-43D8-3E7EF5ADE3FA}"/>
              </a:ext>
            </a:extLst>
          </p:cNvPr>
          <p:cNvSpPr>
            <a:spLocks noChangeArrowheads="1"/>
          </p:cNvSpPr>
          <p:nvPr/>
        </p:nvSpPr>
        <p:spPr bwMode="auto">
          <a:xfrm>
            <a:off x="4800600" y="4724400"/>
            <a:ext cx="7201694" cy="2057400"/>
          </a:xfrm>
          <a:prstGeom prst="roundRect">
            <a:avLst>
              <a:gd name="adj" fmla="val 16667"/>
            </a:avLst>
          </a:prstGeom>
          <a:solidFill>
            <a:srgbClr val="EEFEA0"/>
          </a:solidFill>
          <a:ln w="2857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FF"/>
              </a:solidFill>
              <a:effectLst/>
              <a:uLnTx/>
              <a:uFillTx/>
              <a:latin typeface="Calibri" panose="020F0502020204030204" pitchFamily="34" charset="0"/>
              <a:ea typeface="+mn-ea"/>
              <a:cs typeface="Arial" panose="020B0604020202020204" pitchFamily="34" charset="0"/>
            </a:endParaRPr>
          </a:p>
        </p:txBody>
      </p:sp>
      <p:sp>
        <p:nvSpPr>
          <p:cNvPr id="125959" name="Text Box 7">
            <a:extLst>
              <a:ext uri="{FF2B5EF4-FFF2-40B4-BE49-F238E27FC236}">
                <a16:creationId xmlns:a16="http://schemas.microsoft.com/office/drawing/2014/main" id="{037BD79C-8AB5-9E9E-B8C1-80E4CA777854}"/>
              </a:ext>
            </a:extLst>
          </p:cNvPr>
          <p:cNvSpPr txBox="1">
            <a:spLocks noChangeArrowheads="1"/>
          </p:cNvSpPr>
          <p:nvPr/>
        </p:nvSpPr>
        <p:spPr bwMode="auto">
          <a:xfrm>
            <a:off x="4671321" y="983123"/>
            <a:ext cx="7201694" cy="2893100"/>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lvl="0" eaLnBrk="1" fontAlgn="base" hangingPunct="1">
              <a:spcBef>
                <a:spcPct val="50000"/>
              </a:spcBef>
              <a:spcAft>
                <a:spcPct val="0"/>
              </a:spcAft>
              <a:defRPr/>
            </a:pPr>
            <a:r>
              <a:rPr lang="en-US" altLang="en-US" sz="2800" b="1" dirty="0">
                <a:solidFill>
                  <a:srgbClr val="0000FF"/>
                </a:solidFill>
              </a:rPr>
              <a:t>-  </a:t>
            </a:r>
            <a:r>
              <a:rPr lang="en-US" altLang="en-US" sz="2800" b="1" dirty="0" err="1">
                <a:solidFill>
                  <a:srgbClr val="0000FF"/>
                </a:solidFill>
              </a:rPr>
              <a:t>Làm</a:t>
            </a:r>
            <a:r>
              <a:rPr lang="en-US" altLang="en-US" sz="2800" b="1" dirty="0">
                <a:solidFill>
                  <a:srgbClr val="0000FF"/>
                </a:solidFill>
              </a:rPr>
              <a:t> </a:t>
            </a:r>
            <a:r>
              <a:rPr lang="en-US" altLang="en-US" sz="2800" b="1" dirty="0" err="1">
                <a:solidFill>
                  <a:srgbClr val="0000FF"/>
                </a:solidFill>
              </a:rPr>
              <a:t>bài</a:t>
            </a:r>
            <a:r>
              <a:rPr lang="en-US" altLang="en-US" sz="2800" b="1" dirty="0">
                <a:solidFill>
                  <a:srgbClr val="0000FF"/>
                </a:solidFill>
              </a:rPr>
              <a:t> </a:t>
            </a:r>
            <a:r>
              <a:rPr lang="en-US" altLang="en-US" sz="2800" b="1" dirty="0" err="1">
                <a:solidFill>
                  <a:srgbClr val="0000FF"/>
                </a:solidFill>
              </a:rPr>
              <a:t>tập</a:t>
            </a:r>
            <a:r>
              <a:rPr lang="en-US" altLang="en-US" sz="2800" b="1" dirty="0">
                <a:solidFill>
                  <a:srgbClr val="0000FF"/>
                </a:solidFill>
              </a:rPr>
              <a:t> 3 </a:t>
            </a:r>
            <a:r>
              <a:rPr lang="en-US" altLang="en-US" sz="2800" b="1" dirty="0" err="1">
                <a:solidFill>
                  <a:srgbClr val="0000FF"/>
                </a:solidFill>
              </a:rPr>
              <a:t>trong</a:t>
            </a:r>
            <a:r>
              <a:rPr lang="en-US" altLang="en-US" sz="2800" b="1" dirty="0">
                <a:solidFill>
                  <a:srgbClr val="0000FF"/>
                </a:solidFill>
              </a:rPr>
              <a:t> </a:t>
            </a:r>
            <a:r>
              <a:rPr lang="en-US" altLang="en-US" sz="2800" b="1" dirty="0" err="1">
                <a:solidFill>
                  <a:srgbClr val="0000FF"/>
                </a:solidFill>
              </a:rPr>
              <a:t>phiếu</a:t>
            </a:r>
            <a:r>
              <a:rPr lang="en-US" altLang="en-US" sz="2800" b="1" dirty="0">
                <a:solidFill>
                  <a:srgbClr val="0000FF"/>
                </a:solidFill>
              </a:rPr>
              <a:t> </a:t>
            </a:r>
            <a:r>
              <a:rPr lang="en-US" altLang="en-US" sz="2800" b="1" dirty="0" err="1">
                <a:solidFill>
                  <a:srgbClr val="0000FF"/>
                </a:solidFill>
              </a:rPr>
              <a:t>học</a:t>
            </a:r>
            <a:r>
              <a:rPr lang="en-US" altLang="en-US" sz="2800" b="1" dirty="0">
                <a:solidFill>
                  <a:srgbClr val="0000FF"/>
                </a:solidFill>
              </a:rPr>
              <a:t> </a:t>
            </a:r>
            <a:r>
              <a:rPr lang="en-US" altLang="en-US" sz="2800" b="1" dirty="0" err="1">
                <a:solidFill>
                  <a:srgbClr val="0000FF"/>
                </a:solidFill>
              </a:rPr>
              <a:t>tập</a:t>
            </a:r>
            <a:r>
              <a:rPr lang="en-US" altLang="en-US" sz="2800" b="1" dirty="0">
                <a:solidFill>
                  <a:srgbClr val="0000FF"/>
                </a:solidFill>
              </a:rPr>
              <a:t> </a:t>
            </a:r>
            <a:r>
              <a:rPr lang="en-US" altLang="en-US" sz="2800" b="1" dirty="0" err="1">
                <a:solidFill>
                  <a:srgbClr val="0000FF"/>
                </a:solidFill>
              </a:rPr>
              <a:t>số</a:t>
            </a:r>
            <a:r>
              <a:rPr lang="en-US" altLang="en-US" sz="2800" b="1" dirty="0">
                <a:solidFill>
                  <a:srgbClr val="0000FF"/>
                </a:solidFill>
              </a:rPr>
              <a:t> 3</a:t>
            </a:r>
            <a:endParaRPr lang="en-US" altLang="en-US" sz="2800" b="1" u="sng" dirty="0">
              <a:solidFill>
                <a:srgbClr val="0000FF"/>
              </a:solidFill>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Học</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bài</a:t>
            </a:r>
            <a:r>
              <a:rPr kumimoji="0" lang="en-US" altLang="en-US" sz="2800" b="1" i="0" u="none" strike="noStrike" kern="1200" cap="none" spc="0" normalizeH="0" baseline="0" noProof="0" dirty="0">
                <a:ln>
                  <a:noFill/>
                </a:ln>
                <a:solidFill>
                  <a:srgbClr val="0000FF"/>
                </a:solidFill>
                <a:effectLst/>
                <a:uLnTx/>
                <a:uFillTx/>
              </a:rPr>
              <a:t>.</a:t>
            </a:r>
            <a:r>
              <a:rPr kumimoji="0" lang="en-US" altLang="en-US" sz="2800" b="1" i="0" u="none" strike="noStrike" kern="1200" cap="none" spc="0" normalizeH="0" baseline="0" noProof="0" dirty="0">
                <a:ln>
                  <a:noFill/>
                </a:ln>
                <a:solidFill>
                  <a:prstClr val="black"/>
                </a:solidFill>
                <a:effectLst/>
                <a:uLnTx/>
                <a:uFillTx/>
              </a:rPr>
              <a:t>  </a:t>
            </a:r>
            <a:r>
              <a:rPr kumimoji="0" lang="en-US" altLang="en-US" sz="2800" b="1" i="0" u="none" strike="noStrike" kern="1200" cap="none" spc="0" normalizeH="0" baseline="0" noProof="0" dirty="0">
                <a:ln>
                  <a:noFill/>
                </a:ln>
                <a:solidFill>
                  <a:srgbClr val="0000FF"/>
                </a:solidFill>
                <a:effectLst/>
                <a:uLnTx/>
                <a:uFillTx/>
              </a:rPr>
              <a:t>Liên </a:t>
            </a:r>
            <a:r>
              <a:rPr kumimoji="0" lang="en-US" altLang="en-US" sz="2800" b="1" i="0" u="none" strike="noStrike" kern="1200" cap="none" spc="0" normalizeH="0" baseline="0" noProof="0" dirty="0" err="1">
                <a:ln>
                  <a:noFill/>
                </a:ln>
                <a:solidFill>
                  <a:srgbClr val="0000FF"/>
                </a:solidFill>
                <a:effectLst/>
                <a:uLnTx/>
                <a:uFillTx/>
              </a:rPr>
              <a:t>hệ</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thực</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tế</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về</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việc</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làm</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tăng</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giảm</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áp</a:t>
            </a:r>
            <a:r>
              <a:rPr kumimoji="0" lang="en-US" altLang="en-US" sz="2800" b="1" i="0" u="none" strike="noStrike" kern="1200" cap="none" spc="0" normalizeH="0" baseline="0" noProof="0" dirty="0">
                <a:ln>
                  <a:noFill/>
                </a:ln>
                <a:solidFill>
                  <a:srgbClr val="0000FF"/>
                </a:solidFill>
                <a:effectLst/>
                <a:uLnTx/>
                <a:uFillTx/>
              </a:rPr>
              <a:t> </a:t>
            </a:r>
            <a:r>
              <a:rPr kumimoji="0" lang="en-US" altLang="en-US" sz="2800" b="1" i="0" u="none" strike="noStrike" kern="1200" cap="none" spc="0" normalizeH="0" baseline="0" noProof="0" dirty="0" err="1">
                <a:ln>
                  <a:noFill/>
                </a:ln>
                <a:solidFill>
                  <a:srgbClr val="0000FF"/>
                </a:solidFill>
                <a:effectLst/>
                <a:uLnTx/>
                <a:uFillTx/>
              </a:rPr>
              <a:t>suất</a:t>
            </a:r>
            <a:r>
              <a:rPr kumimoji="0" lang="en-US" altLang="en-US" sz="2800" b="1" i="0" u="none" strike="noStrike" kern="1200" cap="none" spc="0" normalizeH="0" baseline="0" noProof="0" dirty="0">
                <a:ln>
                  <a:noFill/>
                </a:ln>
                <a:solidFill>
                  <a:srgbClr val="0000FF"/>
                </a:solidFill>
                <a:effectLst/>
                <a:uLnTx/>
                <a:uFillTx/>
              </a:rPr>
              <a:t>.</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1" i="0" u="none" strike="noStrike" kern="1200" cap="none" spc="0" normalizeH="0" baseline="0" noProof="0" dirty="0">
              <a:ln>
                <a:noFill/>
              </a:ln>
              <a:solidFill>
                <a:srgbClr val="0000FF"/>
              </a:solidFill>
              <a:effectLst/>
              <a:uLnTx/>
              <a:uFillTx/>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800" b="1" i="0" u="none" strike="noStrike" kern="1200" cap="none" spc="0" normalizeH="0" baseline="0" noProof="0" dirty="0">
                <a:ln>
                  <a:noFill/>
                </a:ln>
                <a:solidFill>
                  <a:srgbClr val="0000FF"/>
                </a:solidFill>
                <a:effectLst/>
                <a:uLnTx/>
                <a:uFillTx/>
              </a:rPr>
              <a:t> </a:t>
            </a:r>
            <a:endParaRPr kumimoji="0" lang="en-US" altLang="en-US" sz="2800" b="1" i="0" u="sng" strike="noStrike" kern="1200" cap="none" spc="0" normalizeH="0" baseline="0" noProof="0" dirty="0">
              <a:ln>
                <a:noFill/>
              </a:ln>
              <a:solidFill>
                <a:srgbClr val="FF0000"/>
              </a:solidFill>
              <a:effectLst/>
              <a:uLnTx/>
              <a:uFillTx/>
            </a:endParaRPr>
          </a:p>
        </p:txBody>
      </p:sp>
      <p:sp>
        <p:nvSpPr>
          <p:cNvPr id="66568" name="Text Box 8">
            <a:extLst>
              <a:ext uri="{FF2B5EF4-FFF2-40B4-BE49-F238E27FC236}">
                <a16:creationId xmlns:a16="http://schemas.microsoft.com/office/drawing/2014/main" id="{D83FBF9F-C094-2028-0569-18149F4F6A15}"/>
              </a:ext>
            </a:extLst>
          </p:cNvPr>
          <p:cNvSpPr txBox="1">
            <a:spLocks noChangeArrowheads="1"/>
          </p:cNvSpPr>
          <p:nvPr/>
        </p:nvSpPr>
        <p:spPr bwMode="auto">
          <a:xfrm>
            <a:off x="4953000" y="4479926"/>
            <a:ext cx="6578600" cy="1920875"/>
          </a:xfrm>
          <a:prstGeom prst="rect">
            <a:avLst/>
          </a:prstGeom>
          <a:noFill/>
          <a:ln>
            <a:noFill/>
          </a:ln>
          <a:effectLst/>
          <a:extLst>
            <a:ext uri="{909E8E84-426E-40DD-AFC4-6F175D3DCCD1}">
              <a14:hiddenFill xmlns:a14="http://schemas.microsoft.com/office/drawing/2010/main">
                <a:gradFill rotWithShape="1">
                  <a:gsLst>
                    <a:gs pos="0">
                      <a:schemeClr val="bg1"/>
                    </a:gs>
                    <a:gs pos="100000">
                      <a:schemeClr val="accent1"/>
                    </a:gs>
                  </a:gsLst>
                  <a:path path="shape">
                    <a:fillToRect l="50000" t="50000" r="50000" b="50000"/>
                  </a:path>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000" b="1" i="0" u="none" strike="noStrike" kern="1200" cap="none" spc="0" normalizeH="0" baseline="0" noProof="0" dirty="0">
              <a:ln>
                <a:noFill/>
              </a:ln>
              <a:solidFill>
                <a:srgbClr val="00CC00"/>
              </a:solidFill>
              <a:effectLst/>
              <a:uLnTx/>
              <a:uFillTx/>
              <a:latin typeface="Calibri" panose="020F050202020403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Soạn</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bài</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lỏng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2000" b="1" i="0" u="none" strike="noStrike" kern="1200" cap="none" spc="0" normalizeH="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2000" b="1" i="0" u="none" strike="noStrike" kern="1200" cap="none" spc="0" normalizeH="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2000" b="1" i="0" u="none" strike="noStrike" kern="1200" cap="none" spc="0" normalizeH="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noProof="0" dirty="0" err="1">
                <a:ln>
                  <a:noFill/>
                </a:ln>
                <a:solidFill>
                  <a:srgbClr val="FF00FF"/>
                </a:solidFill>
                <a:effectLst/>
                <a:uLnTx/>
                <a:uFillTx/>
                <a:latin typeface="Calibri" panose="020F0502020204030204" pitchFamily="34" charset="0"/>
                <a:ea typeface="+mn-ea"/>
                <a:cs typeface="Arial" panose="020B0604020202020204" pitchFamily="34" charset="0"/>
              </a:rPr>
              <a:t>khí</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Sự</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tồn</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tại</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của</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trong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lòng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lỏng</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 Liên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hệ</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thực</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tế</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20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về</a:t>
            </a:r>
            <a:r>
              <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áp</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suất</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trong</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lòng</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chất</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 </a:t>
            </a:r>
            <a:r>
              <a:rPr kumimoji="0" lang="en-US" altLang="en-US" sz="1800" b="1" i="0" u="none" strike="noStrike" kern="1200" cap="none" spc="0" normalizeH="0" baseline="0" noProof="0" dirty="0" err="1">
                <a:ln>
                  <a:noFill/>
                </a:ln>
                <a:solidFill>
                  <a:srgbClr val="FF00FF"/>
                </a:solidFill>
                <a:effectLst/>
                <a:uLnTx/>
                <a:uFillTx/>
                <a:latin typeface="Calibri" panose="020F0502020204030204" pitchFamily="34" charset="0"/>
                <a:ea typeface="+mn-ea"/>
                <a:cs typeface="Arial" panose="020B0604020202020204" pitchFamily="34" charset="0"/>
              </a:rPr>
              <a:t>lỏng</a:t>
            </a:r>
            <a:r>
              <a:rPr kumimoji="0" lang="en-US" altLang="en-US" sz="18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dirty="0">
              <a:ln>
                <a:noFill/>
              </a:ln>
              <a:solidFill>
                <a:srgbClr val="FF00FF"/>
              </a:solidFill>
              <a:effectLst/>
              <a:uLnTx/>
              <a:uFillTx/>
              <a:latin typeface="Calibri" panose="020F0502020204030204" pitchFamily="34" charset="0"/>
              <a:ea typeface="+mn-ea"/>
              <a:cs typeface="Arial" panose="020B0604020202020204" pitchFamily="34" charset="0"/>
            </a:endParaRPr>
          </a:p>
        </p:txBody>
      </p:sp>
      <p:grpSp>
        <p:nvGrpSpPr>
          <p:cNvPr id="66569" name="Group 9">
            <a:extLst>
              <a:ext uri="{FF2B5EF4-FFF2-40B4-BE49-F238E27FC236}">
                <a16:creationId xmlns:a16="http://schemas.microsoft.com/office/drawing/2014/main" id="{E6C38F9E-0EBD-EFD2-3E53-D7543258C737}"/>
              </a:ext>
            </a:extLst>
          </p:cNvPr>
          <p:cNvGrpSpPr>
            <a:grpSpLocks/>
          </p:cNvGrpSpPr>
          <p:nvPr/>
        </p:nvGrpSpPr>
        <p:grpSpPr bwMode="auto">
          <a:xfrm>
            <a:off x="10071894" y="4739930"/>
            <a:ext cx="1930400" cy="700433"/>
            <a:chOff x="0" y="3256"/>
            <a:chExt cx="1298" cy="1087"/>
          </a:xfrm>
        </p:grpSpPr>
        <p:pic>
          <p:nvPicPr>
            <p:cNvPr id="22551" name="Picture 10">
              <a:extLst>
                <a:ext uri="{FF2B5EF4-FFF2-40B4-BE49-F238E27FC236}">
                  <a16:creationId xmlns:a16="http://schemas.microsoft.com/office/drawing/2014/main" id="{053A95E3-7FC0-156F-2AE5-5FB276BB64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256"/>
              <a:ext cx="1298"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2" name="Text Box 11">
              <a:extLst>
                <a:ext uri="{FF2B5EF4-FFF2-40B4-BE49-F238E27FC236}">
                  <a16:creationId xmlns:a16="http://schemas.microsoft.com/office/drawing/2014/main" id="{019D43FC-748E-F97E-BACB-A7CB2A1F5DC6}"/>
                </a:ext>
              </a:extLst>
            </p:cNvPr>
            <p:cNvSpPr txBox="1">
              <a:spLocks noChangeArrowheads="1"/>
            </p:cNvSpPr>
            <p:nvPr/>
          </p:nvSpPr>
          <p:spPr bwMode="auto">
            <a:xfrm rot="10327660">
              <a:off x="248" y="3865"/>
              <a:ext cx="964" cy="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grpSp>
        <p:nvGrpSpPr>
          <p:cNvPr id="22538" name="Group 12">
            <a:extLst>
              <a:ext uri="{FF2B5EF4-FFF2-40B4-BE49-F238E27FC236}">
                <a16:creationId xmlns:a16="http://schemas.microsoft.com/office/drawing/2014/main" id="{7DE15F8E-B629-2B85-9F9A-2E24C5967DE6}"/>
              </a:ext>
            </a:extLst>
          </p:cNvPr>
          <p:cNvGrpSpPr>
            <a:grpSpLocks/>
          </p:cNvGrpSpPr>
          <p:nvPr/>
        </p:nvGrpSpPr>
        <p:grpSpPr bwMode="auto">
          <a:xfrm>
            <a:off x="1524000" y="0"/>
            <a:ext cx="914400" cy="655638"/>
            <a:chOff x="0" y="3256"/>
            <a:chExt cx="1298" cy="1144"/>
          </a:xfrm>
        </p:grpSpPr>
        <p:pic>
          <p:nvPicPr>
            <p:cNvPr id="22549" name="Picture 13">
              <a:extLst>
                <a:ext uri="{FF2B5EF4-FFF2-40B4-BE49-F238E27FC236}">
                  <a16:creationId xmlns:a16="http://schemas.microsoft.com/office/drawing/2014/main" id="{BC834B0E-1ED6-2DF5-53BC-77CD4D8EC4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56"/>
              <a:ext cx="1298"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50" name="Text Box 14">
              <a:extLst>
                <a:ext uri="{FF2B5EF4-FFF2-40B4-BE49-F238E27FC236}">
                  <a16:creationId xmlns:a16="http://schemas.microsoft.com/office/drawing/2014/main" id="{A67A9B45-27E9-C951-C679-F30D4E4382E7}"/>
                </a:ext>
              </a:extLst>
            </p:cNvPr>
            <p:cNvSpPr txBox="1">
              <a:spLocks noChangeArrowheads="1"/>
            </p:cNvSpPr>
            <p:nvPr/>
          </p:nvSpPr>
          <p:spPr bwMode="auto">
            <a:xfrm rot="10327660">
              <a:off x="257" y="3868"/>
              <a:ext cx="964"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grpSp>
        <p:nvGrpSpPr>
          <p:cNvPr id="22539" name="Group 15">
            <a:extLst>
              <a:ext uri="{FF2B5EF4-FFF2-40B4-BE49-F238E27FC236}">
                <a16:creationId xmlns:a16="http://schemas.microsoft.com/office/drawing/2014/main" id="{EBC10FE1-3DBC-2120-6085-183DEE3EED84}"/>
              </a:ext>
            </a:extLst>
          </p:cNvPr>
          <p:cNvGrpSpPr>
            <a:grpSpLocks/>
          </p:cNvGrpSpPr>
          <p:nvPr/>
        </p:nvGrpSpPr>
        <p:grpSpPr bwMode="auto">
          <a:xfrm>
            <a:off x="1600200" y="6019800"/>
            <a:ext cx="914400" cy="655638"/>
            <a:chOff x="0" y="3256"/>
            <a:chExt cx="1298" cy="1144"/>
          </a:xfrm>
        </p:grpSpPr>
        <p:pic>
          <p:nvPicPr>
            <p:cNvPr id="22547" name="Picture 16">
              <a:extLst>
                <a:ext uri="{FF2B5EF4-FFF2-40B4-BE49-F238E27FC236}">
                  <a16:creationId xmlns:a16="http://schemas.microsoft.com/office/drawing/2014/main" id="{2D427490-9605-1977-9D07-8ADFA7A309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56"/>
              <a:ext cx="1298" cy="1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8" name="Text Box 17">
              <a:extLst>
                <a:ext uri="{FF2B5EF4-FFF2-40B4-BE49-F238E27FC236}">
                  <a16:creationId xmlns:a16="http://schemas.microsoft.com/office/drawing/2014/main" id="{0554E81D-726F-3FBF-ECB3-697559CBCD68}"/>
                </a:ext>
              </a:extLst>
            </p:cNvPr>
            <p:cNvSpPr txBox="1">
              <a:spLocks noChangeArrowheads="1"/>
            </p:cNvSpPr>
            <p:nvPr/>
          </p:nvSpPr>
          <p:spPr bwMode="auto">
            <a:xfrm rot="10327660">
              <a:off x="257" y="3868"/>
              <a:ext cx="964" cy="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400" b="0" i="0" u="none" strike="noStrike" kern="1200" cap="none" spc="0" normalizeH="0" baseline="0" noProof="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grpSp>
      <p:pic>
        <p:nvPicPr>
          <p:cNvPr id="89091" name="Picture 3" descr="tt_songclass1[1]">
            <a:extLst>
              <a:ext uri="{FF2B5EF4-FFF2-40B4-BE49-F238E27FC236}">
                <a16:creationId xmlns:a16="http://schemas.microsoft.com/office/drawing/2014/main" id="{88F823C6-3F34-654C-7014-076312B863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2767015"/>
            <a:ext cx="3414714" cy="188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0" name="Picture 50" descr="Tội dùng chất nổ để đánh bắt cá?">
            <a:extLst>
              <a:ext uri="{FF2B5EF4-FFF2-40B4-BE49-F238E27FC236}">
                <a16:creationId xmlns:a16="http://schemas.microsoft.com/office/drawing/2014/main" id="{5EFF5FD6-26C3-1BB3-8B0D-B88002A394C5}"/>
              </a:ext>
            </a:extLst>
          </p:cNvPr>
          <p:cNvPicPr>
            <a:picLocks noGrp="1" noChangeAspect="1" noChangeArrowheads="1"/>
          </p:cNvPicPr>
          <p:nvPr>
            <p:ph type="title" idx="4294967295"/>
          </p:nvPr>
        </p:nvPicPr>
        <p:blipFill>
          <a:blip r:embed="rId8">
            <a:extLst>
              <a:ext uri="{28A0092B-C50C-407E-A947-70E740481C1C}">
                <a14:useLocalDpi xmlns:a14="http://schemas.microsoft.com/office/drawing/2010/main" val="0"/>
              </a:ext>
            </a:extLst>
          </a:blip>
          <a:srcRect/>
          <a:stretch>
            <a:fillRect/>
          </a:stretch>
        </p:blipFill>
        <p:spPr>
          <a:xfrm>
            <a:off x="8298657" y="2767015"/>
            <a:ext cx="3546474" cy="1881185"/>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ounded Rectangle 6">
            <a:extLst>
              <a:ext uri="{FF2B5EF4-FFF2-40B4-BE49-F238E27FC236}">
                <a16:creationId xmlns:a16="http://schemas.microsoft.com/office/drawing/2014/main" id="{63E05B28-CFCC-9EB4-4DE3-11824909018F}"/>
              </a:ext>
            </a:extLst>
          </p:cNvPr>
          <p:cNvSpPr/>
          <p:nvPr/>
        </p:nvSpPr>
        <p:spPr>
          <a:xfrm>
            <a:off x="3179763" y="92582"/>
            <a:ext cx="6535738" cy="609789"/>
          </a:xfrm>
          <a:prstGeom prst="roundRect">
            <a:avLst/>
          </a:prstGeom>
          <a:solidFill>
            <a:srgbClr val="FFFFFF"/>
          </a:solidFill>
          <a:ln w="55000" cap="flat" cmpd="thickThin" algn="ctr">
            <a:solidFill>
              <a:srgbClr val="2DA2BF">
                <a:shade val="50000"/>
              </a:srgbClr>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GIAO NHIỆM VỤ HỌC TẬP</a:t>
            </a:r>
            <a:endParaRPr kumimoji="0" lang="vi-VN" sz="32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cs typeface="Arial" panose="020B0604020202020204" pitchFamily="34" charset="0"/>
            </a:endParaRPr>
          </a:p>
        </p:txBody>
      </p:sp>
    </p:spTree>
    <p:extLst>
      <p:ext uri="{BB962C8B-B14F-4D97-AF65-F5344CB8AC3E}">
        <p14:creationId xmlns:p14="http://schemas.microsoft.com/office/powerpoint/2010/main" val="499879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additive="base">
                                        <p:cTn id="7" dur="500" fill="hold"/>
                                        <p:tgtEl>
                                          <p:spTgt spid="125956"/>
                                        </p:tgtEl>
                                        <p:attrNameLst>
                                          <p:attrName>ppt_x</p:attrName>
                                        </p:attrNameLst>
                                      </p:cBhvr>
                                      <p:tavLst>
                                        <p:tav tm="0">
                                          <p:val>
                                            <p:strVal val="#ppt_x"/>
                                          </p:val>
                                        </p:tav>
                                        <p:tav tm="100000">
                                          <p:val>
                                            <p:strVal val="#ppt_x"/>
                                          </p:val>
                                        </p:tav>
                                      </p:tavLst>
                                    </p:anim>
                                    <p:anim calcmode="lin" valueType="num">
                                      <p:cBhvr additive="base">
                                        <p:cTn id="8" dur="500" fill="hold"/>
                                        <p:tgtEl>
                                          <p:spTgt spid="12595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5955"/>
                                        </p:tgtEl>
                                        <p:attrNameLst>
                                          <p:attrName>style.visibility</p:attrName>
                                        </p:attrNameLst>
                                      </p:cBhvr>
                                      <p:to>
                                        <p:strVal val="visible"/>
                                      </p:to>
                                    </p:set>
                                    <p:anim calcmode="lin" valueType="num">
                                      <p:cBhvr additive="base">
                                        <p:cTn id="13" dur="500" fill="hold"/>
                                        <p:tgtEl>
                                          <p:spTgt spid="125955"/>
                                        </p:tgtEl>
                                        <p:attrNameLst>
                                          <p:attrName>ppt_x</p:attrName>
                                        </p:attrNameLst>
                                      </p:cBhvr>
                                      <p:tavLst>
                                        <p:tav tm="0">
                                          <p:val>
                                            <p:strVal val="#ppt_x"/>
                                          </p:val>
                                        </p:tav>
                                        <p:tav tm="100000">
                                          <p:val>
                                            <p:strVal val="#ppt_x"/>
                                          </p:val>
                                        </p:tav>
                                      </p:tavLst>
                                    </p:anim>
                                    <p:anim calcmode="lin" valueType="num">
                                      <p:cBhvr additive="base">
                                        <p:cTn id="14" dur="500" fill="hold"/>
                                        <p:tgtEl>
                                          <p:spTgt spid="12595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957"/>
                                        </p:tgtEl>
                                        <p:attrNameLst>
                                          <p:attrName>style.visibility</p:attrName>
                                        </p:attrNameLst>
                                      </p:cBhvr>
                                      <p:to>
                                        <p:strVal val="visible"/>
                                      </p:to>
                                    </p:set>
                                    <p:anim calcmode="lin" valueType="num">
                                      <p:cBhvr additive="base">
                                        <p:cTn id="17" dur="500" fill="hold"/>
                                        <p:tgtEl>
                                          <p:spTgt spid="125957"/>
                                        </p:tgtEl>
                                        <p:attrNameLst>
                                          <p:attrName>ppt_x</p:attrName>
                                        </p:attrNameLst>
                                      </p:cBhvr>
                                      <p:tavLst>
                                        <p:tav tm="0">
                                          <p:val>
                                            <p:strVal val="#ppt_x"/>
                                          </p:val>
                                        </p:tav>
                                        <p:tav tm="100000">
                                          <p:val>
                                            <p:strVal val="#ppt_x"/>
                                          </p:val>
                                        </p:tav>
                                      </p:tavLst>
                                    </p:anim>
                                    <p:anim calcmode="lin" valueType="num">
                                      <p:cBhvr additive="base">
                                        <p:cTn id="18" dur="500" fill="hold"/>
                                        <p:tgtEl>
                                          <p:spTgt spid="12595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5959"/>
                                        </p:tgtEl>
                                        <p:attrNameLst>
                                          <p:attrName>style.visibility</p:attrName>
                                        </p:attrNameLst>
                                      </p:cBhvr>
                                      <p:to>
                                        <p:strVal val="visible"/>
                                      </p:to>
                                    </p:set>
                                    <p:anim calcmode="lin" valueType="num">
                                      <p:cBhvr additive="base">
                                        <p:cTn id="21" dur="500" fill="hold"/>
                                        <p:tgtEl>
                                          <p:spTgt spid="125959"/>
                                        </p:tgtEl>
                                        <p:attrNameLst>
                                          <p:attrName>ppt_x</p:attrName>
                                        </p:attrNameLst>
                                      </p:cBhvr>
                                      <p:tavLst>
                                        <p:tav tm="0">
                                          <p:val>
                                            <p:strVal val="#ppt_x"/>
                                          </p:val>
                                        </p:tav>
                                        <p:tav tm="100000">
                                          <p:val>
                                            <p:strVal val="#ppt_x"/>
                                          </p:val>
                                        </p:tav>
                                      </p:tavLst>
                                    </p:anim>
                                    <p:anim calcmode="lin" valueType="num">
                                      <p:cBhvr additive="base">
                                        <p:cTn id="22" dur="500" fill="hold"/>
                                        <p:tgtEl>
                                          <p:spTgt spid="125959"/>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89091"/>
                                        </p:tgtEl>
                                        <p:attrNameLst>
                                          <p:attrName>style.visibility</p:attrName>
                                        </p:attrNameLst>
                                      </p:cBhvr>
                                      <p:to>
                                        <p:strVal val="visible"/>
                                      </p:to>
                                    </p:set>
                                    <p:anim calcmode="lin" valueType="num">
                                      <p:cBhvr additive="base">
                                        <p:cTn id="27" dur="500" fill="hold"/>
                                        <p:tgtEl>
                                          <p:spTgt spid="89091"/>
                                        </p:tgtEl>
                                        <p:attrNameLst>
                                          <p:attrName>ppt_x</p:attrName>
                                        </p:attrNameLst>
                                      </p:cBhvr>
                                      <p:tavLst>
                                        <p:tav tm="0">
                                          <p:val>
                                            <p:strVal val="#ppt_x"/>
                                          </p:val>
                                        </p:tav>
                                        <p:tav tm="100000">
                                          <p:val>
                                            <p:strVal val="#ppt_x"/>
                                          </p:val>
                                        </p:tav>
                                      </p:tavLst>
                                    </p:anim>
                                    <p:anim calcmode="lin" valueType="num">
                                      <p:cBhvr additive="base">
                                        <p:cTn id="28" dur="500" fill="hold"/>
                                        <p:tgtEl>
                                          <p:spTgt spid="8909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6610"/>
                                        </p:tgtEl>
                                        <p:attrNameLst>
                                          <p:attrName>style.visibility</p:attrName>
                                        </p:attrNameLst>
                                      </p:cBhvr>
                                      <p:to>
                                        <p:strVal val="visible"/>
                                      </p:to>
                                    </p:set>
                                    <p:anim calcmode="lin" valueType="num">
                                      <p:cBhvr additive="base">
                                        <p:cTn id="31" dur="500" fill="hold"/>
                                        <p:tgtEl>
                                          <p:spTgt spid="66610"/>
                                        </p:tgtEl>
                                        <p:attrNameLst>
                                          <p:attrName>ppt_x</p:attrName>
                                        </p:attrNameLst>
                                      </p:cBhvr>
                                      <p:tavLst>
                                        <p:tav tm="0">
                                          <p:val>
                                            <p:strVal val="#ppt_x"/>
                                          </p:val>
                                        </p:tav>
                                        <p:tav tm="100000">
                                          <p:val>
                                            <p:strVal val="#ppt_x"/>
                                          </p:val>
                                        </p:tav>
                                      </p:tavLst>
                                    </p:anim>
                                    <p:anim calcmode="lin" valueType="num">
                                      <p:cBhvr additive="base">
                                        <p:cTn id="32" dur="500" fill="hold"/>
                                        <p:tgtEl>
                                          <p:spTgt spid="666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6568"/>
                                        </p:tgtEl>
                                        <p:attrNameLst>
                                          <p:attrName>style.visibility</p:attrName>
                                        </p:attrNameLst>
                                      </p:cBhvr>
                                      <p:to>
                                        <p:strVal val="visible"/>
                                      </p:to>
                                    </p:set>
                                    <p:anim calcmode="lin" valueType="num">
                                      <p:cBhvr additive="base">
                                        <p:cTn id="35" dur="500" fill="hold"/>
                                        <p:tgtEl>
                                          <p:spTgt spid="66568"/>
                                        </p:tgtEl>
                                        <p:attrNameLst>
                                          <p:attrName>ppt_x</p:attrName>
                                        </p:attrNameLst>
                                      </p:cBhvr>
                                      <p:tavLst>
                                        <p:tav tm="0">
                                          <p:val>
                                            <p:strVal val="#ppt_x"/>
                                          </p:val>
                                        </p:tav>
                                        <p:tav tm="100000">
                                          <p:val>
                                            <p:strVal val="#ppt_x"/>
                                          </p:val>
                                        </p:tav>
                                      </p:tavLst>
                                    </p:anim>
                                    <p:anim calcmode="lin" valueType="num">
                                      <p:cBhvr additive="base">
                                        <p:cTn id="36" dur="500" fill="hold"/>
                                        <p:tgtEl>
                                          <p:spTgt spid="6656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6569"/>
                                        </p:tgtEl>
                                        <p:attrNameLst>
                                          <p:attrName>style.visibility</p:attrName>
                                        </p:attrNameLst>
                                      </p:cBhvr>
                                      <p:to>
                                        <p:strVal val="visible"/>
                                      </p:to>
                                    </p:set>
                                    <p:anim calcmode="lin" valueType="num">
                                      <p:cBhvr additive="base">
                                        <p:cTn id="39" dur="500" fill="hold"/>
                                        <p:tgtEl>
                                          <p:spTgt spid="66569"/>
                                        </p:tgtEl>
                                        <p:attrNameLst>
                                          <p:attrName>ppt_x</p:attrName>
                                        </p:attrNameLst>
                                      </p:cBhvr>
                                      <p:tavLst>
                                        <p:tav tm="0">
                                          <p:val>
                                            <p:strVal val="#ppt_x"/>
                                          </p:val>
                                        </p:tav>
                                        <p:tav tm="100000">
                                          <p:val>
                                            <p:strVal val="#ppt_x"/>
                                          </p:val>
                                        </p:tav>
                                      </p:tavLst>
                                    </p:anim>
                                    <p:anim calcmode="lin" valueType="num">
                                      <p:cBhvr additive="base">
                                        <p:cTn id="40" dur="500" fill="hold"/>
                                        <p:tgtEl>
                                          <p:spTgt spid="6656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6566"/>
                                        </p:tgtEl>
                                        <p:attrNameLst>
                                          <p:attrName>style.visibility</p:attrName>
                                        </p:attrNameLst>
                                      </p:cBhvr>
                                      <p:to>
                                        <p:strVal val="visible"/>
                                      </p:to>
                                    </p:set>
                                    <p:anim calcmode="lin" valueType="num">
                                      <p:cBhvr additive="base">
                                        <p:cTn id="43" dur="500" fill="hold"/>
                                        <p:tgtEl>
                                          <p:spTgt spid="66566"/>
                                        </p:tgtEl>
                                        <p:attrNameLst>
                                          <p:attrName>ppt_x</p:attrName>
                                        </p:attrNameLst>
                                      </p:cBhvr>
                                      <p:tavLst>
                                        <p:tav tm="0">
                                          <p:val>
                                            <p:strVal val="#ppt_x"/>
                                          </p:val>
                                        </p:tav>
                                        <p:tav tm="100000">
                                          <p:val>
                                            <p:strVal val="#ppt_x"/>
                                          </p:val>
                                        </p:tav>
                                      </p:tavLst>
                                    </p:anim>
                                    <p:anim calcmode="lin" valueType="num">
                                      <p:cBhvr additive="base">
                                        <p:cTn id="44" dur="500" fill="hold"/>
                                        <p:tgtEl>
                                          <p:spTgt spid="6656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6562"/>
                                        </p:tgtEl>
                                        <p:attrNameLst>
                                          <p:attrName>style.visibility</p:attrName>
                                        </p:attrNameLst>
                                      </p:cBhvr>
                                      <p:to>
                                        <p:strVal val="visible"/>
                                      </p:to>
                                    </p:set>
                                    <p:anim calcmode="lin" valueType="num">
                                      <p:cBhvr additive="base">
                                        <p:cTn id="47" dur="500" fill="hold"/>
                                        <p:tgtEl>
                                          <p:spTgt spid="66562"/>
                                        </p:tgtEl>
                                        <p:attrNameLst>
                                          <p:attrName>ppt_x</p:attrName>
                                        </p:attrNameLst>
                                      </p:cBhvr>
                                      <p:tavLst>
                                        <p:tav tm="0">
                                          <p:val>
                                            <p:strVal val="#ppt_x"/>
                                          </p:val>
                                        </p:tav>
                                        <p:tav tm="100000">
                                          <p:val>
                                            <p:strVal val="#ppt_x"/>
                                          </p:val>
                                        </p:tav>
                                      </p:tavLst>
                                    </p:anim>
                                    <p:anim calcmode="lin" valueType="num">
                                      <p:cBhvr additive="base">
                                        <p:cTn id="48" dur="500" fill="hold"/>
                                        <p:tgtEl>
                                          <p:spTgt spid="665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66566" grpId="0" animBg="1"/>
      <p:bldP spid="125959" grpId="0"/>
      <p:bldP spid="6656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D5A388-BE16-CADC-7033-89571EB6289D}"/>
              </a:ext>
            </a:extLst>
          </p:cNvPr>
          <p:cNvSpPr/>
          <p:nvPr/>
        </p:nvSpPr>
        <p:spPr>
          <a:xfrm>
            <a:off x="1709058" y="1987061"/>
            <a:ext cx="10482942" cy="28838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CHÂN THÀNH CẢM ƠN</a:t>
            </a:r>
            <a:r>
              <a:rPr lang="en-US"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EM</a:t>
            </a:r>
            <a:r>
              <a:rPr lang="en-US"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7000" b="1" i="1" dirty="0">
                <a:solidFill>
                  <a:srgbClr val="0000FF"/>
                </a:solidFill>
                <a:effectLst>
                  <a:glow rad="228600">
                    <a:srgbClr val="FFC000">
                      <a:satMod val="175000"/>
                      <a:alpha val="40000"/>
                    </a:srgbClr>
                  </a:glow>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kumimoji="0" lang="en-GB" sz="7000" b="1" i="1" u="none" strike="noStrike" kern="1200" cap="none" spc="0" normalizeH="0" baseline="0" noProof="0" dirty="0">
              <a:ln>
                <a:noFill/>
              </a:ln>
              <a:solidFill>
                <a:srgbClr val="0000FF"/>
              </a:solidFill>
              <a:effectLst>
                <a:glow rad="228600">
                  <a:srgbClr val="FFC000">
                    <a:satMod val="175000"/>
                    <a:alpha val="40000"/>
                  </a:srgbClr>
                </a:glow>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1B697436-8C1F-4957-52BF-7B33DD068102}"/>
              </a:ext>
            </a:extLst>
          </p:cNvPr>
          <p:cNvSpPr txBox="1"/>
          <p:nvPr/>
        </p:nvSpPr>
        <p:spPr>
          <a:xfrm>
            <a:off x="535421" y="705545"/>
            <a:ext cx="11363390" cy="923330"/>
          </a:xfrm>
          <a:prstGeom prst="rect">
            <a:avLst/>
          </a:prstGeom>
          <a:noFill/>
        </p:spPr>
        <p:txBody>
          <a:bodyPr wrap="square">
            <a:spAutoFit/>
          </a:bodyPr>
          <a:lstStyle/>
          <a:p>
            <a:pPr algn="ctr">
              <a:defRPr/>
            </a:pPr>
            <a:r>
              <a:rPr lang="en-US" sz="5400" b="1" dirty="0">
                <a:solidFill>
                  <a:srgbClr val="FF0000"/>
                </a:solidFill>
                <a:effectLst>
                  <a:glow rad="139700">
                    <a:srgbClr val="F3771A">
                      <a:satMod val="175000"/>
                      <a:alpha val="40000"/>
                    </a:srgbClr>
                  </a:glow>
                  <a:innerShdw blurRad="63500" dist="50800" dir="8100000">
                    <a:prstClr val="black">
                      <a:alpha val="50000"/>
                    </a:prstClr>
                  </a:innerShdw>
                </a:effectLst>
                <a:latin typeface="Times New Roman" pitchFamily="18" charset="0"/>
                <a:cs typeface="Times New Roman" pitchFamily="18" charset="0"/>
              </a:rPr>
              <a:t>BÀI HỌC ĐẾN ĐÂY LÀ KẾT THÚC</a:t>
            </a:r>
          </a:p>
        </p:txBody>
      </p:sp>
    </p:spTree>
    <p:extLst>
      <p:ext uri="{BB962C8B-B14F-4D97-AF65-F5344CB8AC3E}">
        <p14:creationId xmlns:p14="http://schemas.microsoft.com/office/powerpoint/2010/main" val="40302630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5127776" y="806853"/>
            <a:ext cx="2647648"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LỰC ÉP</a:t>
            </a:r>
          </a:p>
        </p:txBody>
      </p:sp>
      <p:grpSp>
        <p:nvGrpSpPr>
          <p:cNvPr id="5" name="Group 13">
            <a:extLst>
              <a:ext uri="{FF2B5EF4-FFF2-40B4-BE49-F238E27FC236}">
                <a16:creationId xmlns:a16="http://schemas.microsoft.com/office/drawing/2014/main" id="{AD78B54E-DC53-1704-FC0A-65FA3E4A95B3}"/>
              </a:ext>
            </a:extLst>
          </p:cNvPr>
          <p:cNvGrpSpPr>
            <a:grpSpLocks/>
          </p:cNvGrpSpPr>
          <p:nvPr/>
        </p:nvGrpSpPr>
        <p:grpSpPr bwMode="auto">
          <a:xfrm>
            <a:off x="6451600" y="2047240"/>
            <a:ext cx="4358640" cy="3642360"/>
            <a:chOff x="6021" y="5454"/>
            <a:chExt cx="4680" cy="3240"/>
          </a:xfrm>
        </p:grpSpPr>
        <p:pic>
          <p:nvPicPr>
            <p:cNvPr id="6" name="Picture 14" descr="sụt lún, xuống cấp, đường quốc lộ, quốc lộ nghìn tỷ, bộ trưởng Đinh La Thăng, bộ giao thông vận tải, bộ trưởng giao thông vận tải, tất cả đều đúng">
              <a:extLst>
                <a:ext uri="{FF2B5EF4-FFF2-40B4-BE49-F238E27FC236}">
                  <a16:creationId xmlns:a16="http://schemas.microsoft.com/office/drawing/2014/main" id="{5CEA2C19-C53B-87E0-550A-9D9C7F7CAA1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6021" y="5454"/>
              <a:ext cx="4680" cy="324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Line 15">
              <a:extLst>
                <a:ext uri="{FF2B5EF4-FFF2-40B4-BE49-F238E27FC236}">
                  <a16:creationId xmlns:a16="http://schemas.microsoft.com/office/drawing/2014/main" id="{59A7C152-C1A7-5927-1F73-37E5A2B1AEB7}"/>
                </a:ext>
              </a:extLst>
            </p:cNvPr>
            <p:cNvSpPr>
              <a:spLocks noChangeShapeType="1"/>
            </p:cNvSpPr>
            <p:nvPr/>
          </p:nvSpPr>
          <p:spPr bwMode="auto">
            <a:xfrm>
              <a:off x="9021" y="5814"/>
              <a:ext cx="0" cy="1080"/>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Times New Roman" panose="02020603050405020304" pitchFamily="18" charset="0"/>
              </a:endParaRPr>
            </a:p>
          </p:txBody>
        </p:sp>
      </p:grpSp>
      <p:pic>
        <p:nvPicPr>
          <p:cNvPr id="8" name="Picture 7">
            <a:extLst>
              <a:ext uri="{FF2B5EF4-FFF2-40B4-BE49-F238E27FC236}">
                <a16:creationId xmlns:a16="http://schemas.microsoft.com/office/drawing/2014/main" id="{F7ACEB6B-6DEE-0052-840B-9A5A2026BC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V="1">
            <a:off x="304800" y="568960"/>
            <a:ext cx="6644640" cy="67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6">
            <a:extLst>
              <a:ext uri="{FF2B5EF4-FFF2-40B4-BE49-F238E27FC236}">
                <a16:creationId xmlns:a16="http://schemas.microsoft.com/office/drawing/2014/main" id="{372DFA8D-83ED-C57E-F9F7-E9F44330E00D}"/>
              </a:ext>
            </a:extLst>
          </p:cNvPr>
          <p:cNvSpPr txBox="1">
            <a:spLocks noChangeArrowheads="1"/>
          </p:cNvSpPr>
          <p:nvPr/>
        </p:nvSpPr>
        <p:spPr bwMode="auto">
          <a:xfrm>
            <a:off x="1584960" y="2634827"/>
            <a:ext cx="479552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defRPr>
            </a:lvl1pPr>
            <a:lvl2pPr marL="742950" indent="-285750" eaLnBrk="0" hangingPunct="0">
              <a:defRPr>
                <a:solidFill>
                  <a:schemeClr val="tx1"/>
                </a:solidFill>
                <a:latin typeface="Times New Roman" panose="02020603050405020304" pitchFamily="18" charset="0"/>
              </a:defRPr>
            </a:lvl2pPr>
            <a:lvl3pPr marL="1143000" indent="-228600" eaLnBrk="0" hangingPunct="0">
              <a:defRPr>
                <a:solidFill>
                  <a:schemeClr val="tx1"/>
                </a:solidFill>
                <a:latin typeface="Times New Roman" panose="02020603050405020304" pitchFamily="18" charset="0"/>
              </a:defRPr>
            </a:lvl3pPr>
            <a:lvl4pPr marL="1600200" indent="-228600" eaLnBrk="0" hangingPunct="0">
              <a:defRPr>
                <a:solidFill>
                  <a:schemeClr val="tx1"/>
                </a:solidFill>
                <a:latin typeface="Times New Roman" panose="02020603050405020304" pitchFamily="18" charset="0"/>
              </a:defRPr>
            </a:lvl4pPr>
            <a:lvl5pPr marL="2057400" indent="-228600" eaLnBrk="0" hangingPunct="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Mặt</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đường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bị</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biến</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dạng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khi</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ô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tô</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đi</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qua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nhiều</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chứng</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tỏ</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điều</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kumimoji="0" lang="en-US" altLang="en-US" sz="3600" b="1" i="0" u="none" strike="noStrike" kern="0" cap="none" spc="0" normalizeH="0" baseline="0" noProof="0" dirty="0" err="1">
                <a:ln>
                  <a:noFill/>
                </a:ln>
                <a:solidFill>
                  <a:srgbClr val="0000FF"/>
                </a:solidFill>
                <a:effectLst/>
                <a:uLnTx/>
                <a:uFillTx/>
                <a:latin typeface="Times New Roman" panose="02020603050405020304" pitchFamily="18" charset="0"/>
              </a:rPr>
              <a:t>gì</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r>
              <a:rPr lang="en-US" altLang="en-US" sz="3600" b="1" kern="0" noProof="0" dirty="0" err="1">
                <a:solidFill>
                  <a:srgbClr val="0000FF"/>
                </a:solidFill>
              </a:rPr>
              <a:t>Các</a:t>
            </a:r>
            <a:r>
              <a:rPr lang="en-US" altLang="en-US" sz="3600" b="1" kern="0" noProof="0" dirty="0">
                <a:solidFill>
                  <a:srgbClr val="0000FF"/>
                </a:solidFill>
              </a:rPr>
              <a:t> </a:t>
            </a:r>
            <a:r>
              <a:rPr lang="en-US" altLang="en-US" sz="3600" b="1" kern="0" noProof="0" dirty="0" err="1">
                <a:solidFill>
                  <a:srgbClr val="0000FF"/>
                </a:solidFill>
              </a:rPr>
              <a:t>bạn</a:t>
            </a:r>
            <a:r>
              <a:rPr lang="en-US" altLang="en-US" sz="3600" b="1" kern="0" noProof="0" dirty="0">
                <a:solidFill>
                  <a:srgbClr val="0000FF"/>
                </a:solidFill>
              </a:rPr>
              <a:t> </a:t>
            </a:r>
            <a:r>
              <a:rPr lang="en-US" altLang="en-US" sz="3600" b="1" kern="0" noProof="0" dirty="0" err="1">
                <a:solidFill>
                  <a:srgbClr val="0000FF"/>
                </a:solidFill>
              </a:rPr>
              <a:t>đoán</a:t>
            </a:r>
            <a:r>
              <a:rPr lang="en-US" altLang="en-US" sz="3600" b="1" kern="0" noProof="0" dirty="0">
                <a:solidFill>
                  <a:srgbClr val="0000FF"/>
                </a:solidFill>
              </a:rPr>
              <a:t> </a:t>
            </a:r>
            <a:r>
              <a:rPr lang="en-US" altLang="en-US" sz="3600" b="1" kern="0" noProof="0" dirty="0" err="1">
                <a:solidFill>
                  <a:srgbClr val="0000FF"/>
                </a:solidFill>
              </a:rPr>
              <a:t>xem</a:t>
            </a:r>
            <a:r>
              <a:rPr lang="en-US" altLang="en-US" sz="3600" b="1" kern="0" noProof="0" dirty="0">
                <a:solidFill>
                  <a:srgbClr val="0000FF"/>
                </a:solidFill>
              </a:rPr>
              <a:t> </a:t>
            </a:r>
            <a:r>
              <a:rPr lang="en-US" altLang="en-US" sz="3600" b="1" kern="0" noProof="0" dirty="0" err="1">
                <a:solidFill>
                  <a:srgbClr val="0000FF"/>
                </a:solidFill>
              </a:rPr>
              <a:t>cụm</a:t>
            </a:r>
            <a:r>
              <a:rPr lang="en-US" altLang="en-US" sz="3600" b="1" kern="0" noProof="0" dirty="0">
                <a:solidFill>
                  <a:srgbClr val="0000FF"/>
                </a:solidFill>
              </a:rPr>
              <a:t> </a:t>
            </a:r>
            <a:r>
              <a:rPr lang="en-US" altLang="en-US" sz="3600" b="1" kern="0" noProof="0" dirty="0" err="1">
                <a:solidFill>
                  <a:srgbClr val="0000FF"/>
                </a:solidFill>
              </a:rPr>
              <a:t>từ</a:t>
            </a:r>
            <a:r>
              <a:rPr lang="en-US" altLang="en-US" sz="3600" b="1" kern="0" noProof="0" dirty="0">
                <a:solidFill>
                  <a:srgbClr val="0000FF"/>
                </a:solidFill>
              </a:rPr>
              <a:t> </a:t>
            </a:r>
            <a:r>
              <a:rPr lang="en-US" altLang="en-US" sz="3600" b="1" kern="0" noProof="0" dirty="0" err="1">
                <a:solidFill>
                  <a:srgbClr val="0000FF"/>
                </a:solidFill>
              </a:rPr>
              <a:t>gì</a:t>
            </a:r>
            <a:r>
              <a:rPr lang="en-US" altLang="en-US" sz="3600" b="1" kern="0" noProof="0" dirty="0">
                <a:solidFill>
                  <a:srgbClr val="0000FF"/>
                </a:solidFill>
              </a:rPr>
              <a:t> </a:t>
            </a:r>
            <a:r>
              <a:rPr lang="en-US" altLang="en-US" sz="3600" b="1" kern="0" noProof="0" dirty="0" err="1">
                <a:solidFill>
                  <a:srgbClr val="0000FF"/>
                </a:solidFill>
              </a:rPr>
              <a:t>có</a:t>
            </a:r>
            <a:r>
              <a:rPr lang="en-US" altLang="en-US" sz="3600" b="1" kern="0" noProof="0" dirty="0">
                <a:solidFill>
                  <a:srgbClr val="0000FF"/>
                </a:solidFill>
              </a:rPr>
              <a:t> 5 </a:t>
            </a:r>
            <a:r>
              <a:rPr lang="en-US" altLang="en-US" sz="3600" b="1" kern="0" noProof="0" dirty="0" err="1">
                <a:solidFill>
                  <a:srgbClr val="0000FF"/>
                </a:solidFill>
              </a:rPr>
              <a:t>chữ</a:t>
            </a:r>
            <a:r>
              <a:rPr lang="en-US" altLang="en-US" sz="3600" b="1" kern="0" noProof="0" dirty="0">
                <a:solidFill>
                  <a:srgbClr val="0000FF"/>
                </a:solidFill>
              </a:rPr>
              <a:t> </a:t>
            </a:r>
            <a:r>
              <a:rPr lang="en-US" altLang="en-US" sz="3600" b="1" kern="0" noProof="0" dirty="0" err="1">
                <a:solidFill>
                  <a:srgbClr val="0000FF"/>
                </a:solidFill>
              </a:rPr>
              <a:t>cái</a:t>
            </a:r>
            <a:r>
              <a:rPr lang="en-US" altLang="en-US" sz="3600" b="1" kern="0" noProof="0" dirty="0">
                <a:solidFill>
                  <a:srgbClr val="0000FF"/>
                </a:solidFill>
              </a:rPr>
              <a:t>?</a:t>
            </a:r>
            <a:r>
              <a:rPr kumimoji="0" lang="en-US" altLang="en-US" sz="3600" b="1" i="0" u="none" strike="noStrike" kern="0" cap="none" spc="0" normalizeH="0" baseline="0" noProof="0" dirty="0">
                <a:ln>
                  <a:noFill/>
                </a:ln>
                <a:solidFill>
                  <a:srgbClr val="0000FF"/>
                </a:solidFill>
                <a:effectLst/>
                <a:uLnTx/>
                <a:uFillTx/>
                <a:latin typeface="Times New Roman" panose="02020603050405020304" pitchFamily="18" charset="0"/>
              </a:rPr>
              <a:t> </a:t>
            </a:r>
          </a:p>
        </p:txBody>
      </p:sp>
    </p:spTree>
    <p:extLst>
      <p:ext uri="{BB962C8B-B14F-4D97-AF65-F5344CB8AC3E}">
        <p14:creationId xmlns:p14="http://schemas.microsoft.com/office/powerpoint/2010/main" val="1056164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8" descr="minh">
            <a:extLst>
              <a:ext uri="{FF2B5EF4-FFF2-40B4-BE49-F238E27FC236}">
                <a16:creationId xmlns:a16="http://schemas.microsoft.com/office/drawing/2014/main" id="{503FD3B6-2FD7-B435-FE1F-3EAA7B31B2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0313" y="1433034"/>
            <a:ext cx="3366059" cy="2941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KH1CG5UQPC_tuxinh9">
            <a:extLst>
              <a:ext uri="{FF2B5EF4-FFF2-40B4-BE49-F238E27FC236}">
                <a16:creationId xmlns:a16="http://schemas.microsoft.com/office/drawing/2014/main" id="{DA5A34E2-62C0-0A15-8250-155111DE57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640" y="1467755"/>
            <a:ext cx="4036680" cy="283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030F0E9-826A-4E31-8C66-D1261704DB65}"/>
              </a:ext>
            </a:extLst>
          </p:cNvPr>
          <p:cNvGrpSpPr>
            <a:grpSpLocks/>
          </p:cNvGrpSpPr>
          <p:nvPr/>
        </p:nvGrpSpPr>
        <p:grpSpPr bwMode="auto">
          <a:xfrm>
            <a:off x="3463342" y="3661019"/>
            <a:ext cx="436414" cy="1371194"/>
            <a:chOff x="2663" y="2928"/>
            <a:chExt cx="265" cy="1008"/>
          </a:xfrm>
        </p:grpSpPr>
        <p:sp>
          <p:nvSpPr>
            <p:cNvPr id="6" name="Line 5">
              <a:extLst>
                <a:ext uri="{FF2B5EF4-FFF2-40B4-BE49-F238E27FC236}">
                  <a16:creationId xmlns:a16="http://schemas.microsoft.com/office/drawing/2014/main" id="{7CA8232E-1CCE-7CE3-D559-B610875BB542}"/>
                </a:ext>
              </a:extLst>
            </p:cNvPr>
            <p:cNvSpPr>
              <a:spLocks noChangeShapeType="1"/>
            </p:cNvSpPr>
            <p:nvPr/>
          </p:nvSpPr>
          <p:spPr bwMode="auto">
            <a:xfrm>
              <a:off x="2663" y="2928"/>
              <a:ext cx="0" cy="864"/>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WordArt 6">
              <a:extLst>
                <a:ext uri="{FF2B5EF4-FFF2-40B4-BE49-F238E27FC236}">
                  <a16:creationId xmlns:a16="http://schemas.microsoft.com/office/drawing/2014/main" id="{7746D8A1-E2F8-6768-02B6-115168ADB4A2}"/>
                </a:ext>
              </a:extLst>
            </p:cNvPr>
            <p:cNvSpPr>
              <a:spLocks noChangeArrowheads="1" noChangeShapeType="1" noTextEdit="1"/>
            </p:cNvSpPr>
            <p:nvPr/>
          </p:nvSpPr>
          <p:spPr bwMode="auto">
            <a:xfrm>
              <a:off x="2759" y="3744"/>
              <a:ext cx="144" cy="19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3333FF"/>
                    </a:solidFill>
                    <a:round/>
                    <a:headEnd/>
                    <a:tailEnd/>
                  </a:ln>
                  <a:solidFill>
                    <a:srgbClr val="FF0000"/>
                  </a:solidFill>
                  <a:latin typeface="Arial" panose="020B0604020202020204" pitchFamily="34" charset="0"/>
                  <a:cs typeface="Arial" panose="020B0604020202020204" pitchFamily="34" charset="0"/>
                </a:rPr>
                <a:t>P</a:t>
              </a:r>
            </a:p>
          </p:txBody>
        </p:sp>
        <p:sp>
          <p:nvSpPr>
            <p:cNvPr id="8" name="Line 7">
              <a:extLst>
                <a:ext uri="{FF2B5EF4-FFF2-40B4-BE49-F238E27FC236}">
                  <a16:creationId xmlns:a16="http://schemas.microsoft.com/office/drawing/2014/main" id="{7CB6D4E3-E3D3-6CB6-24C1-82DB90149007}"/>
                </a:ext>
              </a:extLst>
            </p:cNvPr>
            <p:cNvSpPr>
              <a:spLocks noChangeShapeType="1"/>
            </p:cNvSpPr>
            <p:nvPr/>
          </p:nvSpPr>
          <p:spPr bwMode="auto">
            <a:xfrm flipV="1">
              <a:off x="2741" y="3648"/>
              <a:ext cx="187" cy="15"/>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E258B486-0C79-2B7B-62CF-7D52CD332896}"/>
              </a:ext>
            </a:extLst>
          </p:cNvPr>
          <p:cNvSpPr txBox="1"/>
          <p:nvPr/>
        </p:nvSpPr>
        <p:spPr>
          <a:xfrm>
            <a:off x="1381760" y="845343"/>
            <a:ext cx="9662160" cy="584775"/>
          </a:xfrm>
          <a:prstGeom prst="rect">
            <a:avLst/>
          </a:prstGeom>
          <a:noFill/>
        </p:spPr>
        <p:txBody>
          <a:bodyPr wrap="square">
            <a:spAutoFit/>
          </a:bodyPr>
          <a:lstStyle/>
          <a:p>
            <a:r>
              <a:rPr lang="en-US" sz="3200" b="1" dirty="0" err="1">
                <a:effectLst/>
                <a:latin typeface="Times New Roman" panose="02020603050405020304" pitchFamily="18" charset="0"/>
                <a:ea typeface="Times New Roman" panose="02020603050405020304" pitchFamily="18" charset="0"/>
              </a:rPr>
              <a:t>Những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lực</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này</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có</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phương</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thế</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nào</a:t>
            </a:r>
            <a:r>
              <a:rPr lang="en-US" sz="3200" b="1" dirty="0">
                <a:effectLst/>
                <a:latin typeface="Times New Roman" panose="02020603050405020304" pitchFamily="18" charset="0"/>
                <a:ea typeface="Times New Roman" panose="02020603050405020304" pitchFamily="18" charset="0"/>
              </a:rPr>
              <a:t> so </a:t>
            </a:r>
            <a:r>
              <a:rPr lang="en-US" sz="3200" b="1" dirty="0" err="1">
                <a:effectLst/>
                <a:latin typeface="Times New Roman" panose="02020603050405020304" pitchFamily="18" charset="0"/>
                <a:ea typeface="Times New Roman" panose="02020603050405020304" pitchFamily="18" charset="0"/>
              </a:rPr>
              <a:t>với</a:t>
            </a:r>
            <a:r>
              <a:rPr lang="en-US" sz="3200" b="1" dirty="0">
                <a:effectLst/>
                <a:latin typeface="Times New Roman" panose="02020603050405020304" pitchFamily="18" charset="0"/>
                <a:ea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rPr>
              <a:t>mặt</a:t>
            </a:r>
            <a:r>
              <a:rPr lang="en-US" sz="3200" b="1" dirty="0">
                <a:effectLst/>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sàn</a:t>
            </a:r>
            <a:r>
              <a:rPr lang="en-US" sz="3200" b="1" dirty="0">
                <a:effectLst/>
                <a:latin typeface="Times New Roman" panose="02020603050405020304" pitchFamily="18" charset="0"/>
                <a:ea typeface="Times New Roman" panose="02020603050405020304" pitchFamily="18" charset="0"/>
              </a:rPr>
              <a:t>?</a:t>
            </a:r>
            <a:endParaRPr lang="en-US" sz="3200" b="1" dirty="0"/>
          </a:p>
        </p:txBody>
      </p:sp>
      <p:sp>
        <p:nvSpPr>
          <p:cNvPr id="23" name="Rectangle 22">
            <a:extLst>
              <a:ext uri="{FF2B5EF4-FFF2-40B4-BE49-F238E27FC236}">
                <a16:creationId xmlns:a16="http://schemas.microsoft.com/office/drawing/2014/main" id="{1B660349-41F4-AEE4-EB33-8DBF2A39293C}"/>
              </a:ext>
            </a:extLst>
          </p:cNvPr>
          <p:cNvSpPr/>
          <p:nvPr/>
        </p:nvSpPr>
        <p:spPr>
          <a:xfrm>
            <a:off x="1493520" y="291345"/>
            <a:ext cx="9438640" cy="110799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rPr>
              <a:t>VUÔNG</a:t>
            </a:r>
            <a:r>
              <a:rPr kumimoji="0" lang="en-US" sz="6600" b="1" i="0" u="none" strike="noStrike" kern="1200" cap="none" spc="0" normalizeH="0" noProof="0" dirty="0">
                <a:ln>
                  <a:noFill/>
                </a:ln>
                <a:solidFill>
                  <a:srgbClr val="FF0000"/>
                </a:solidFill>
                <a:effectLst/>
                <a:uLnTx/>
                <a:uFillTx/>
                <a:latin typeface="Calibri" panose="020F0502020204030204"/>
                <a:ea typeface="+mn-ea"/>
                <a:cs typeface="+mn-cs"/>
              </a:rPr>
              <a:t> GÓC</a:t>
            </a:r>
            <a:endParaRPr kumimoji="0" lang="en-US" sz="6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6E92D5A-3C16-AA47-A733-05CF17DE6CC7}"/>
              </a:ext>
            </a:extLst>
          </p:cNvPr>
          <p:cNvSpPr txBox="1"/>
          <p:nvPr/>
        </p:nvSpPr>
        <p:spPr>
          <a:xfrm>
            <a:off x="1595120" y="4946513"/>
            <a:ext cx="10322559" cy="1015663"/>
          </a:xfrm>
          <a:prstGeom prst="rect">
            <a:avLst/>
          </a:prstGeom>
          <a:noFill/>
        </p:spPr>
        <p:txBody>
          <a:bodyPr wrap="square">
            <a:spAutoFit/>
          </a:bodyPr>
          <a:lstStyle/>
          <a:p>
            <a:r>
              <a:rPr lang="en-US" sz="3000" b="1" dirty="0" err="1">
                <a:solidFill>
                  <a:srgbClr val="0000FF"/>
                </a:solidFill>
                <a:effectLst/>
                <a:latin typeface="Times New Roman" panose="02020603050405020304" pitchFamily="18" charset="0"/>
                <a:ea typeface="Times New Roman" panose="02020603050405020304" pitchFamily="18" charset="0"/>
              </a:rPr>
              <a:t>Học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sinh</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đứng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trên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sân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trường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tủ</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đặt</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trên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mặt</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sàn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nhà</a:t>
            </a:r>
            <a:r>
              <a:rPr lang="en-US" sz="3000" b="1" dirty="0">
                <a:solidFill>
                  <a:srgbClr val="0000FF"/>
                </a:solidFill>
                <a:effectLst/>
                <a:latin typeface="Times New Roman" panose="02020603050405020304" pitchFamily="18" charset="0"/>
                <a:ea typeface="Times New Roman" panose="02020603050405020304" pitchFamily="18" charset="0"/>
              </a:rPr>
              <a:t> … </a:t>
            </a:r>
            <a:r>
              <a:rPr lang="en-US" sz="3000" b="1" dirty="0" err="1">
                <a:solidFill>
                  <a:srgbClr val="0000FF"/>
                </a:solidFill>
                <a:effectLst/>
                <a:latin typeface="Times New Roman" panose="02020603050405020304" pitchFamily="18" charset="0"/>
                <a:ea typeface="Times New Roman" panose="02020603050405020304" pitchFamily="18" charset="0"/>
              </a:rPr>
              <a:t>đều</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tác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dụng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lực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ép</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vuông</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góc</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với</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mặt</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sàn</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gọi</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là</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áp</a:t>
            </a:r>
            <a:r>
              <a:rPr lang="en-US" sz="3000" b="1" dirty="0">
                <a:solidFill>
                  <a:srgbClr val="0000FF"/>
                </a:solidFill>
                <a:effectLst/>
                <a:latin typeface="Times New Roman" panose="02020603050405020304" pitchFamily="18" charset="0"/>
                <a:ea typeface="Times New Roman" panose="02020603050405020304" pitchFamily="18" charset="0"/>
              </a:rPr>
              <a:t> </a:t>
            </a:r>
            <a:r>
              <a:rPr lang="en-US" sz="3000" b="1" dirty="0" err="1">
                <a:solidFill>
                  <a:srgbClr val="0000FF"/>
                </a:solidFill>
                <a:effectLst/>
                <a:latin typeface="Times New Roman" panose="02020603050405020304" pitchFamily="18" charset="0"/>
                <a:ea typeface="Times New Roman" panose="02020603050405020304" pitchFamily="18" charset="0"/>
              </a:rPr>
              <a:t>lực</a:t>
            </a:r>
            <a:r>
              <a:rPr lang="en-US" sz="3000" b="1" dirty="0">
                <a:solidFill>
                  <a:srgbClr val="0000FF"/>
                </a:solidFill>
                <a:effectLst/>
                <a:latin typeface="Times New Roman" panose="02020603050405020304" pitchFamily="18" charset="0"/>
                <a:ea typeface="Times New Roman" panose="02020603050405020304" pitchFamily="18" charset="0"/>
              </a:rPr>
              <a:t>.</a:t>
            </a:r>
            <a:endParaRPr lang="en-US" sz="3000" b="1" dirty="0">
              <a:solidFill>
                <a:srgbClr val="0000FF"/>
              </a:solidFill>
            </a:endParaRPr>
          </a:p>
        </p:txBody>
      </p:sp>
      <p:grpSp>
        <p:nvGrpSpPr>
          <p:cNvPr id="15" name="Group 14">
            <a:extLst>
              <a:ext uri="{FF2B5EF4-FFF2-40B4-BE49-F238E27FC236}">
                <a16:creationId xmlns:a16="http://schemas.microsoft.com/office/drawing/2014/main" id="{CE800630-0744-FF52-17A9-7DE7CC06EC18}"/>
              </a:ext>
            </a:extLst>
          </p:cNvPr>
          <p:cNvGrpSpPr>
            <a:grpSpLocks/>
          </p:cNvGrpSpPr>
          <p:nvPr/>
        </p:nvGrpSpPr>
        <p:grpSpPr bwMode="auto">
          <a:xfrm>
            <a:off x="8510452" y="3688757"/>
            <a:ext cx="436414" cy="1371194"/>
            <a:chOff x="2663" y="2928"/>
            <a:chExt cx="265" cy="1008"/>
          </a:xfrm>
        </p:grpSpPr>
        <p:sp>
          <p:nvSpPr>
            <p:cNvPr id="16" name="Line 5">
              <a:extLst>
                <a:ext uri="{FF2B5EF4-FFF2-40B4-BE49-F238E27FC236}">
                  <a16:creationId xmlns:a16="http://schemas.microsoft.com/office/drawing/2014/main" id="{B6935841-C084-92EF-6604-BD138F842A5E}"/>
                </a:ext>
              </a:extLst>
            </p:cNvPr>
            <p:cNvSpPr>
              <a:spLocks noChangeShapeType="1"/>
            </p:cNvSpPr>
            <p:nvPr/>
          </p:nvSpPr>
          <p:spPr bwMode="auto">
            <a:xfrm>
              <a:off x="2663" y="2928"/>
              <a:ext cx="0" cy="864"/>
            </a:xfrm>
            <a:prstGeom prst="line">
              <a:avLst/>
            </a:prstGeom>
            <a:noFill/>
            <a:ln w="2857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17" name="WordArt 6">
              <a:extLst>
                <a:ext uri="{FF2B5EF4-FFF2-40B4-BE49-F238E27FC236}">
                  <a16:creationId xmlns:a16="http://schemas.microsoft.com/office/drawing/2014/main" id="{950D6D59-B558-2C16-1D8C-078D39A21DB1}"/>
                </a:ext>
              </a:extLst>
            </p:cNvPr>
            <p:cNvSpPr>
              <a:spLocks noChangeArrowheads="1" noChangeShapeType="1" noTextEdit="1"/>
            </p:cNvSpPr>
            <p:nvPr/>
          </p:nvSpPr>
          <p:spPr bwMode="auto">
            <a:xfrm>
              <a:off x="2759" y="3744"/>
              <a:ext cx="144" cy="192"/>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3333FF"/>
                    </a:solidFill>
                    <a:round/>
                    <a:headEnd/>
                    <a:tailEnd/>
                  </a:ln>
                  <a:solidFill>
                    <a:srgbClr val="FF0000"/>
                  </a:solidFill>
                  <a:latin typeface="Arial" panose="020B0604020202020204" pitchFamily="34" charset="0"/>
                  <a:cs typeface="Arial" panose="020B0604020202020204" pitchFamily="34" charset="0"/>
                </a:rPr>
                <a:t>P</a:t>
              </a:r>
            </a:p>
          </p:txBody>
        </p:sp>
        <p:sp>
          <p:nvSpPr>
            <p:cNvPr id="18" name="Line 7">
              <a:extLst>
                <a:ext uri="{FF2B5EF4-FFF2-40B4-BE49-F238E27FC236}">
                  <a16:creationId xmlns:a16="http://schemas.microsoft.com/office/drawing/2014/main" id="{20DE9D41-A6E1-3BC2-0A30-91DFE2F6C4FC}"/>
                </a:ext>
              </a:extLst>
            </p:cNvPr>
            <p:cNvSpPr>
              <a:spLocks noChangeShapeType="1"/>
            </p:cNvSpPr>
            <p:nvPr/>
          </p:nvSpPr>
          <p:spPr bwMode="auto">
            <a:xfrm flipV="1">
              <a:off x="2741" y="3648"/>
              <a:ext cx="187" cy="15"/>
            </a:xfrm>
            <a:prstGeom prst="line">
              <a:avLst/>
            </a:prstGeom>
            <a:noFill/>
            <a:ln w="9525">
              <a:solidFill>
                <a:srgbClr val="3333FF"/>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55431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Minh họa Thiên nhiên 16x9">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9532659_TF03431377" id="{2C514971-1104-44BE-8A82-52E651B19D0B}" vid="{C4421EC6-96FF-4A5E-B3D4-F2DC0555C665}"/>
    </a:ext>
  </a:ext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9_Default 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0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trơn hồng tê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ơn hồng tên" id="{37229513-1E63-495C-A59C-C5F04A18E8E4}" vid="{4777AF01-17B6-4534-89AD-66B73EE714DF}"/>
    </a:ext>
  </a:extLst>
</a:theme>
</file>

<file path=ppt/theme/theme21.xml><?xml version="1.0" encoding="utf-8"?>
<a:theme xmlns:a="http://schemas.openxmlformats.org/drawingml/2006/main" name="honmgf trơb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onmgf trơbn" id="{EBF199EC-D176-4112-BE9A-71E705324AB2}" vid="{A1B5E833-01CA-4257-84DD-3B911086E587}"/>
    </a:ext>
  </a:extLst>
</a:theme>
</file>

<file path=ppt/theme/theme22.xml><?xml version="1.0" encoding="utf-8"?>
<a:theme xmlns:a="http://schemas.openxmlformats.org/drawingml/2006/main" name="1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Chủ đề Office">
  <a:themeElements>
    <a:clrScheme name="Nature Illustration">
      <a:dk1>
        <a:srgbClr val="9A5315"/>
      </a:dk1>
      <a:lt1>
        <a:srgbClr val="FFFFFF"/>
      </a:lt1>
      <a:dk2>
        <a:srgbClr val="000000"/>
      </a:dk2>
      <a:lt2>
        <a:srgbClr val="D1E5F9"/>
      </a:lt2>
      <a:accent1>
        <a:srgbClr val="F3771A"/>
      </a:accent1>
      <a:accent2>
        <a:srgbClr val="8BBEF1"/>
      </a:accent2>
      <a:accent3>
        <a:srgbClr val="6DC025"/>
      </a:accent3>
      <a:accent4>
        <a:srgbClr val="9A5315"/>
      </a:accent4>
      <a:accent5>
        <a:srgbClr val="F1471F"/>
      </a:accent5>
      <a:accent6>
        <a:srgbClr val="DA6FDF"/>
      </a:accent6>
      <a:hlink>
        <a:srgbClr val="6DC025"/>
      </a:hlink>
      <a:folHlink>
        <a:srgbClr val="9A5315"/>
      </a:folHlink>
    </a:clrScheme>
    <a:fontScheme name="Segoe Print">
      <a:majorFont>
        <a:latin typeface="Segoe Print"/>
        <a:ea typeface=""/>
        <a:cs typeface=""/>
      </a:majorFont>
      <a:minorFont>
        <a:latin typeface="Segoe Prin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tf03431377</Template>
  <TotalTime>3055</TotalTime>
  <Words>4160</Words>
  <Application>Microsoft Office PowerPoint</Application>
  <PresentationFormat>Widescreen</PresentationFormat>
  <Paragraphs>437</Paragraphs>
  <Slides>72</Slides>
  <Notes>5</Notes>
  <HiddenSlides>0</HiddenSlides>
  <MMClips>45</MMClips>
  <ScaleCrop>false</ScaleCrop>
  <HeadingPairs>
    <vt:vector size="8" baseType="variant">
      <vt:variant>
        <vt:lpstr>Fonts Used</vt:lpstr>
      </vt:variant>
      <vt:variant>
        <vt:i4>18</vt:i4>
      </vt:variant>
      <vt:variant>
        <vt:lpstr>Theme</vt:lpstr>
      </vt:variant>
      <vt:variant>
        <vt:i4>27</vt:i4>
      </vt:variant>
      <vt:variant>
        <vt:lpstr>Embedded OLE Servers</vt:lpstr>
      </vt:variant>
      <vt:variant>
        <vt:i4>2</vt:i4>
      </vt:variant>
      <vt:variant>
        <vt:lpstr>Slide Titles</vt:lpstr>
      </vt:variant>
      <vt:variant>
        <vt:i4>72</vt:i4>
      </vt:variant>
    </vt:vector>
  </HeadingPairs>
  <TitlesOfParts>
    <vt:vector size="119" baseType="lpstr">
      <vt:lpstr>#9Slide03 Arima Madurai Black</vt:lpstr>
      <vt:lpstr>#9Slide05 Brannboll Ny</vt:lpstr>
      <vt:lpstr>#9Slide05 SVNFlamingo Script</vt:lpstr>
      <vt:lpstr>Arial</vt:lpstr>
      <vt:lpstr>Arial Black</vt:lpstr>
      <vt:lpstr>Calibri</vt:lpstr>
      <vt:lpstr>Calibri Light</vt:lpstr>
      <vt:lpstr>Lucida Sans Unicode</vt:lpstr>
      <vt:lpstr>Roboto</vt:lpstr>
      <vt:lpstr>Segoe Print</vt:lpstr>
      <vt:lpstr>Tahoma</vt:lpstr>
      <vt:lpstr>Times New Roman</vt:lpstr>
      <vt:lpstr>Verdana</vt:lpstr>
      <vt:lpstr>VNI-Allegie</vt:lpstr>
      <vt:lpstr>VNI-Times</vt:lpstr>
      <vt:lpstr>Wingdings</vt:lpstr>
      <vt:lpstr>Wingdings 2</vt:lpstr>
      <vt:lpstr>Wingdings 3</vt:lpstr>
      <vt:lpstr>Minh họa Thiên nhiên 16x9</vt:lpstr>
      <vt:lpstr>Office Theme</vt:lpstr>
      <vt:lpstr>2_Office Theme</vt:lpstr>
      <vt:lpstr>1_Default Design</vt:lpstr>
      <vt:lpstr>Default Design</vt:lpstr>
      <vt:lpstr>1_Concourse</vt:lpstr>
      <vt:lpstr>3_Default Design</vt:lpstr>
      <vt:lpstr>9_Office Theme</vt:lpstr>
      <vt:lpstr>5_Default Design</vt:lpstr>
      <vt:lpstr>6_Office Theme</vt:lpstr>
      <vt:lpstr>1_Office Theme</vt:lpstr>
      <vt:lpstr>10_Office Theme</vt:lpstr>
      <vt:lpstr>6_Default Design</vt:lpstr>
      <vt:lpstr>7_Default Design</vt:lpstr>
      <vt:lpstr>8_Default Design</vt:lpstr>
      <vt:lpstr>12_Office Theme</vt:lpstr>
      <vt:lpstr>9_Default Design</vt:lpstr>
      <vt:lpstr>13_Office Theme</vt:lpstr>
      <vt:lpstr>10_Default Design</vt:lpstr>
      <vt:lpstr>trơn hồng tên</vt:lpstr>
      <vt:lpstr>honmgf trơbn</vt:lpstr>
      <vt:lpstr>14_Office Theme</vt:lpstr>
      <vt:lpstr>15_Office Theme</vt:lpstr>
      <vt:lpstr>3_Office Theme</vt:lpstr>
      <vt:lpstr>4_Office Theme</vt:lpstr>
      <vt:lpstr>5_Office Theme</vt:lpstr>
      <vt:lpstr>8_Office Theme</vt:lpstr>
      <vt:lpstr>Equation</vt:lpstr>
      <vt:lpstr>Equation.KSEE3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Tích hợp với môn Công Nghệ và công việc nội trợ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LỰA CHỌN THÔNG MINH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Bố trí Tiêu đề</dc:title>
  <dc:creator>Vân lee</dc:creator>
  <cp:lastModifiedBy>sfsf</cp:lastModifiedBy>
  <cp:revision>169</cp:revision>
  <dcterms:created xsi:type="dcterms:W3CDTF">2023-03-10T14:44:20Z</dcterms:created>
  <dcterms:modified xsi:type="dcterms:W3CDTF">2023-12-04T14:47:06Z</dcterms:modified>
</cp:coreProperties>
</file>