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29"/>
  </p:notesMasterIdLst>
  <p:handoutMasterIdLst>
    <p:handoutMasterId r:id="rId30"/>
  </p:handoutMasterIdLst>
  <p:sldIdLst>
    <p:sldId id="256" r:id="rId5"/>
    <p:sldId id="307" r:id="rId6"/>
    <p:sldId id="12544" r:id="rId7"/>
    <p:sldId id="12545" r:id="rId8"/>
    <p:sldId id="831" r:id="rId9"/>
    <p:sldId id="12549" r:id="rId10"/>
    <p:sldId id="12550" r:id="rId11"/>
    <p:sldId id="12551" r:id="rId12"/>
    <p:sldId id="12547" r:id="rId13"/>
    <p:sldId id="12523" r:id="rId14"/>
    <p:sldId id="12524" r:id="rId15"/>
    <p:sldId id="12553" r:id="rId16"/>
    <p:sldId id="282" r:id="rId17"/>
    <p:sldId id="281" r:id="rId18"/>
    <p:sldId id="12525" r:id="rId19"/>
    <p:sldId id="3587" r:id="rId20"/>
    <p:sldId id="12554" r:id="rId21"/>
    <p:sldId id="12556" r:id="rId22"/>
    <p:sldId id="12528" r:id="rId23"/>
    <p:sldId id="336" r:id="rId24"/>
    <p:sldId id="341" r:id="rId25"/>
    <p:sldId id="262" r:id="rId26"/>
    <p:sldId id="12522"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409" autoAdjust="0"/>
  </p:normalViewPr>
  <p:slideViewPr>
    <p:cSldViewPr snapToGrid="0">
      <p:cViewPr>
        <p:scale>
          <a:sx n="75" d="100"/>
          <a:sy n="75" d="100"/>
        </p:scale>
        <p:origin x="480" y="189"/>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13</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22</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5</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9</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2023/11/30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6.pn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p>
        </p:txBody>
      </p:sp>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sz="4800" b="1" dirty="0">
                <a:solidFill>
                  <a:srgbClr val="002060"/>
                </a:solidFill>
                <a:latin typeface="Yeseva One" panose="00000500000000000000" charset="0"/>
                <a:ea typeface="Yeseva One" panose="00000500000000000000" charset="0"/>
                <a:sym typeface="Yeseva One" panose="00000500000000000000" charset="0"/>
              </a:rPr>
              <a:t>14</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sz="4800" b="1" dirty="0">
                <a:solidFill>
                  <a:srgbClr val="00206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00206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00206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txBody>
            <a:bodyPr/>
            <a:lstStyle/>
            <a:p>
              <a:endParaRPr lang="en-US"/>
            </a:p>
          </p:txBody>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TotalTime>
  <Words>861</Words>
  <Application>Microsoft Office PowerPoint</Application>
  <PresentationFormat>Widescreen</PresentationFormat>
  <Paragraphs>85</Paragraphs>
  <Slides>24</Slides>
  <Notes>18</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等线</vt:lpstr>
      <vt:lpstr>Amatic SC</vt:lpstr>
      <vt:lpstr>Arial</vt:lpstr>
      <vt:lpstr>Barlow Condensed Thin</vt:lpstr>
      <vt:lpstr>Calibri</vt:lpstr>
      <vt:lpstr>Calibri Light</vt:lpstr>
      <vt:lpstr>Gochi Hand</vt:lpstr>
      <vt:lpstr>Helvetica Neue Medium</vt:lpstr>
      <vt:lpstr>Nunito</vt:lpstr>
      <vt:lpstr>Nunito Black</vt:lpstr>
      <vt:lpstr>Open Sans</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sfsf</cp:lastModifiedBy>
  <cp:revision>68</cp:revision>
  <dcterms:created xsi:type="dcterms:W3CDTF">2018-12-13T14:11:00Z</dcterms:created>
  <dcterms:modified xsi:type="dcterms:W3CDTF">2023-11-30T23:48:53Z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