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21" r:id="rId2"/>
    <p:sldId id="277" r:id="rId3"/>
    <p:sldId id="278" r:id="rId4"/>
    <p:sldId id="279" r:id="rId5"/>
    <p:sldId id="280" r:id="rId6"/>
    <p:sldId id="281" r:id="rId7"/>
    <p:sldId id="282" r:id="rId8"/>
    <p:sldId id="284" r:id="rId9"/>
    <p:sldId id="361" r:id="rId10"/>
    <p:sldId id="362" r:id="rId11"/>
    <p:sldId id="287" r:id="rId12"/>
    <p:sldId id="288" r:id="rId13"/>
    <p:sldId id="289" r:id="rId14"/>
    <p:sldId id="363" r:id="rId15"/>
    <p:sldId id="290" r:id="rId16"/>
    <p:sldId id="394" r:id="rId17"/>
    <p:sldId id="39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Lst>
  <p:sldSz cx="12192000" cy="6858000"/>
  <p:notesSz cx="6858000" cy="9144000"/>
  <p:embeddedFontLst>
    <p:embeddedFont>
      <p:font typeface="等线" panose="02010600030101010101" pitchFamily="2" charset="-122"/>
      <p:regular r:id="rId46"/>
    </p:embeddedFont>
    <p:embeddedFont>
      <p:font typeface="Barlow Condensed Thin" panose="00000306000000000000" pitchFamily="2"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Cambria" panose="02040503050406030204"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83" d="100"/>
          <a:sy n="83" d="100"/>
        </p:scale>
        <p:origin x="42" y="282"/>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626735"/>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a:solidFill>
                  <a:schemeClr val="tx1"/>
                </a:solidFill>
                <a:latin typeface="Times New Roman" panose="02020603050405020304" pitchFamily="18" charset="0"/>
                <a:ea typeface="Times New Roman" panose="02020603050405020304" pitchFamily="18" charset="0"/>
              </a:rPr>
              <a:t> l</a:t>
            </a:r>
            <a:r>
              <a:rPr lang="vi-VN" sz="3200" dirty="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(6 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a:solidFill>
                  <a:schemeClr val="accent6">
                    <a:lumMod val="50000"/>
                  </a:schemeClr>
                </a:solidFill>
                <a:latin typeface="Arial" panose="020B0604020202020204" pitchFamily="34" charset="0"/>
                <a:cs typeface="Arial" panose="020B0604020202020204" pitchFamily="34" charset="0"/>
              </a:rPr>
              <a:t>2.</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Hãy</a:t>
            </a:r>
            <a:r>
              <a:rPr lang="en-US" altLang="vi-VN" sz="2400" dirty="0">
                <a:solidFill>
                  <a:schemeClr val="accent6">
                    <a:lumMod val="50000"/>
                  </a:schemeClr>
                </a:solidFill>
                <a:latin typeface="Arial" panose="020B0604020202020204" pitchFamily="34" charset="0"/>
                <a:cs typeface="Arial" panose="020B0604020202020204" pitchFamily="34" charset="0"/>
              </a:rPr>
              <a:t> 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a:solidFill>
                  <a:srgbClr val="FF0000"/>
                </a:solidFill>
                <a:cs typeface="Arial" panose="020B0604020202020204" pitchFamily="34" charset="0"/>
              </a:rPr>
              <a:t>? Em có nhận xét gì về thành phần của các muối trên.</a:t>
            </a: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sát thành phần CTHH của các muối trong bảng sau và điền những thành phần có đặc trưng giống nhau vào cùng 1 cột</a:t>
            </a:r>
            <a:r>
              <a:rPr 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a:solidFill>
                  <a:schemeClr val="accent6">
                    <a:lumMod val="50000"/>
                  </a:schemeClr>
                </a:solidFill>
                <a:latin typeface="Arial" panose="020B0604020202020204" pitchFamily="34" charset="0"/>
                <a:cs typeface="Arial" panose="020B0604020202020204" pitchFamily="34" charset="0"/>
              </a:rPr>
              <a:t>3. </a:t>
            </a:r>
            <a:r>
              <a:rPr lang="en-US" sz="2400" dirty="0" err="1">
                <a:solidFill>
                  <a:schemeClr val="accent6">
                    <a:lumMod val="50000"/>
                  </a:schemeClr>
                </a:solidFill>
                <a:latin typeface="Arial" panose="020B0604020202020204" pitchFamily="34" charset="0"/>
                <a:cs typeface="Arial" panose="020B0604020202020204" pitchFamily="34" charset="0"/>
              </a:rPr>
              <a:t>Dựa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3250</Words>
  <Application>Microsoft Office PowerPoint</Application>
  <PresentationFormat>Widescreen</PresentationFormat>
  <Paragraphs>276</Paragraphs>
  <Slides>43</Slides>
  <Notes>11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Times New Roman</vt:lpstr>
      <vt:lpstr>Calibri Light</vt:lpstr>
      <vt:lpstr>Yeseva One</vt:lpstr>
      <vt:lpstr>Cambria</vt:lpstr>
      <vt:lpstr>.VnTime</vt:lpstr>
      <vt:lpstr>Calibri</vt:lpstr>
      <vt:lpstr>Barlow Condensed Thin</vt:lpstr>
      <vt:lpstr>Arial</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sfsf</cp:lastModifiedBy>
  <cp:revision>126</cp:revision>
  <dcterms:created xsi:type="dcterms:W3CDTF">2018-10-29T09:59:00Z</dcterms:created>
  <dcterms:modified xsi:type="dcterms:W3CDTF">2023-11-12T23:30:35Z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