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45"/>
  </p:notesMasterIdLst>
  <p:sldIdLst>
    <p:sldId id="256" r:id="rId2"/>
    <p:sldId id="258" r:id="rId3"/>
    <p:sldId id="259" r:id="rId4"/>
    <p:sldId id="310" r:id="rId5"/>
    <p:sldId id="311" r:id="rId6"/>
    <p:sldId id="312" r:id="rId7"/>
    <p:sldId id="605" r:id="rId8"/>
    <p:sldId id="607" r:id="rId9"/>
    <p:sldId id="608" r:id="rId10"/>
    <p:sldId id="609" r:id="rId11"/>
    <p:sldId id="610" r:id="rId12"/>
    <p:sldId id="611" r:id="rId13"/>
    <p:sldId id="612" r:id="rId14"/>
    <p:sldId id="613" r:id="rId15"/>
    <p:sldId id="614" r:id="rId16"/>
    <p:sldId id="313" r:id="rId17"/>
    <p:sldId id="261" r:id="rId18"/>
    <p:sldId id="314" r:id="rId19"/>
    <p:sldId id="263" r:id="rId20"/>
    <p:sldId id="315" r:id="rId21"/>
    <p:sldId id="316" r:id="rId22"/>
    <p:sldId id="615" r:id="rId23"/>
    <p:sldId id="320" r:id="rId24"/>
    <p:sldId id="319" r:id="rId25"/>
    <p:sldId id="317" r:id="rId26"/>
    <p:sldId id="318" r:id="rId27"/>
    <p:sldId id="616" r:id="rId28"/>
    <p:sldId id="617" r:id="rId29"/>
    <p:sldId id="321" r:id="rId30"/>
    <p:sldId id="265" r:id="rId31"/>
    <p:sldId id="266" r:id="rId32"/>
    <p:sldId id="267" r:id="rId33"/>
    <p:sldId id="268" r:id="rId34"/>
    <p:sldId id="324" r:id="rId35"/>
    <p:sldId id="269" r:id="rId36"/>
    <p:sldId id="621" r:id="rId37"/>
    <p:sldId id="325" r:id="rId38"/>
    <p:sldId id="326" r:id="rId39"/>
    <p:sldId id="327" r:id="rId40"/>
    <p:sldId id="332" r:id="rId41"/>
    <p:sldId id="330" r:id="rId42"/>
    <p:sldId id="331" r:id="rId43"/>
    <p:sldId id="334" r:id="rId44"/>
  </p:sldIdLst>
  <p:sldSz cx="9144000" cy="5143500" type="screen16x9"/>
  <p:notesSz cx="6858000" cy="9144000"/>
  <p:embeddedFontLst>
    <p:embeddedFont>
      <p:font typeface="#9Slide03 Arima Madurai Black" panose="020B0604020202020204" charset="0"/>
      <p:bold r:id="rId46"/>
    </p:embeddedFont>
    <p:embeddedFont>
      <p:font typeface="#9Slide07 Cadena" panose="020B0604020202020204" charset="0"/>
      <p:bold r:id="rId47"/>
    </p:embeddedFont>
    <p:embeddedFont>
      <p:font typeface="#9Slide07 IcielBaliho Script" panose="020B0604020202020204" charset="0"/>
      <p:regular r:id="rId48"/>
    </p:embeddedFont>
    <p:embeddedFont>
      <p:font typeface="#9Slide07 IcielCadena" panose="020B0604020202020204" charset="0"/>
      <p:bold r:id="rId49"/>
    </p:embeddedFont>
    <p:embeddedFont>
      <p:font typeface="Chewy" panose="020B0604020202020204" charset="0"/>
      <p:regular r:id="rId50"/>
    </p:embeddedFont>
    <p:embeddedFont>
      <p:font typeface="Maven Pro" panose="020B0604020202020204" charset="0"/>
      <p:regular r:id="rId51"/>
      <p:bold r:id="rId52"/>
    </p:embeddedFont>
    <p:embeddedFont>
      <p:font typeface="Montserrat" panose="00000500000000000000" pitchFamily="2" charset="0"/>
      <p:regular r:id="rId53"/>
      <p:bold r:id="rId54"/>
      <p:italic r:id="rId55"/>
      <p:boldItalic r:id="rId56"/>
    </p:embeddedFont>
    <p:embeddedFont>
      <p:font typeface="Nunito" pitchFamily="2" charset="0"/>
      <p:regular r:id="rId57"/>
      <p:bold r:id="rId58"/>
      <p:italic r:id="rId59"/>
      <p:boldItalic r:id="rId60"/>
    </p:embeddedFont>
    <p:embeddedFont>
      <p:font typeface="Nunito SemiBold" pitchFamily="2" charset="0"/>
      <p:regular r:id="rId61"/>
      <p:bold r:id="rId62"/>
      <p:italic r:id="rId63"/>
      <p:boldItalic r:id="rId6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Oanh Phạm" initials="OP" lastIdx="2" clrIdx="0">
    <p:extLst>
      <p:ext uri="{19B8F6BF-5375-455C-9EA6-DF929625EA0E}">
        <p15:presenceInfo xmlns:p15="http://schemas.microsoft.com/office/powerpoint/2012/main" userId="8dffb33b5e4e215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BCDCC"/>
    <a:srgbClr val="841F00"/>
    <a:srgbClr val="000000"/>
    <a:srgbClr val="FFFFFF"/>
    <a:srgbClr val="FFF4E0"/>
    <a:srgbClr val="1F684C"/>
    <a:srgbClr val="D55800"/>
    <a:srgbClr val="FF8001"/>
    <a:srgbClr val="1A569C"/>
    <a:srgbClr val="32AA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E84A1B5-2736-40EF-8B58-A9308E1A90E1}">
  <a:tblStyle styleId="{0E84A1B5-2736-40EF-8B58-A9308E1A90E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5033" autoAdjust="0"/>
  </p:normalViewPr>
  <p:slideViewPr>
    <p:cSldViewPr snapToGrid="0">
      <p:cViewPr varScale="1">
        <p:scale>
          <a:sx n="117" d="100"/>
          <a:sy n="117" d="100"/>
        </p:scale>
        <p:origin x="42" y="159"/>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font" Target="fonts/font2.fntdata"/><Relationship Id="rId63" Type="http://schemas.openxmlformats.org/officeDocument/2006/relationships/font" Target="fonts/font18.fntdata"/><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16.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6.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9.fntdata"/><Relationship Id="rId62" Type="http://schemas.openxmlformats.org/officeDocument/2006/relationships/font" Target="fonts/font17.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5.fntdata"/><Relationship Id="rId55"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79646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5"/>
        <p:cNvGrpSpPr/>
        <p:nvPr/>
      </p:nvGrpSpPr>
      <p:grpSpPr>
        <a:xfrm>
          <a:off x="0" y="0"/>
          <a:ext cx="0" cy="0"/>
          <a:chOff x="0" y="0"/>
          <a:chExt cx="0" cy="0"/>
        </a:xfrm>
      </p:grpSpPr>
      <p:sp>
        <p:nvSpPr>
          <p:cNvPr id="8266" name="Google Shape;8266;g9fe1004dc8_0_1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7" name="Google Shape;8267;g9fe1004dc8_0_1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9fe1004dc8_0_2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9fe1004dc8_0_2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7"/>
        <p:cNvGrpSpPr/>
        <p:nvPr/>
      </p:nvGrpSpPr>
      <p:grpSpPr>
        <a:xfrm>
          <a:off x="0" y="0"/>
          <a:ext cx="0" cy="0"/>
          <a:chOff x="0" y="0"/>
          <a:chExt cx="0" cy="0"/>
        </a:xfrm>
      </p:grpSpPr>
      <p:sp>
        <p:nvSpPr>
          <p:cNvPr id="8928" name="Google Shape;8928;g9fe1004dc8_0_3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9" name="Google Shape;8929;g9fe1004dc8_0_3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58582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0"/>
        <p:cNvGrpSpPr/>
        <p:nvPr/>
      </p:nvGrpSpPr>
      <p:grpSpPr>
        <a:xfrm>
          <a:off x="0" y="0"/>
          <a:ext cx="0" cy="0"/>
          <a:chOff x="0" y="0"/>
          <a:chExt cx="0" cy="0"/>
        </a:xfrm>
      </p:grpSpPr>
      <p:sp>
        <p:nvSpPr>
          <p:cNvPr id="8901" name="Google Shape;8901;g9fe1004dc8_0_2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2" name="Google Shape;8902;g9fe1004dc8_0_2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00685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25397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97403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29305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33350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a:buNone/>
              <a:defRPr b="0">
                <a:latin typeface="Montserrat"/>
                <a:ea typeface="Montserrat"/>
                <a:cs typeface="Montserrat"/>
                <a:sym typeface="Montserrat"/>
              </a:defRPr>
            </a:lvl2pPr>
            <a:lvl3pPr lvl="2" rtl="0">
              <a:spcBef>
                <a:spcPts val="0"/>
              </a:spcBef>
              <a:spcAft>
                <a:spcPts val="0"/>
              </a:spcAft>
              <a:buSzPts val="1400"/>
              <a:buFont typeface="Montserrat"/>
              <a:buNone/>
              <a:defRPr b="0">
                <a:latin typeface="Montserrat"/>
                <a:ea typeface="Montserrat"/>
                <a:cs typeface="Montserrat"/>
                <a:sym typeface="Montserrat"/>
              </a:defRPr>
            </a:lvl3pPr>
            <a:lvl4pPr lvl="3" rtl="0">
              <a:spcBef>
                <a:spcPts val="0"/>
              </a:spcBef>
              <a:spcAft>
                <a:spcPts val="0"/>
              </a:spcAft>
              <a:buSzPts val="1400"/>
              <a:buFont typeface="Montserrat"/>
              <a:buNone/>
              <a:defRPr b="0">
                <a:latin typeface="Montserrat"/>
                <a:ea typeface="Montserrat"/>
                <a:cs typeface="Montserrat"/>
                <a:sym typeface="Montserrat"/>
              </a:defRPr>
            </a:lvl4pPr>
            <a:lvl5pPr lvl="4" rtl="0">
              <a:spcBef>
                <a:spcPts val="0"/>
              </a:spcBef>
              <a:spcAft>
                <a:spcPts val="0"/>
              </a:spcAft>
              <a:buSzPts val="1400"/>
              <a:buFont typeface="Montserrat"/>
              <a:buNone/>
              <a:defRPr b="0">
                <a:latin typeface="Montserrat"/>
                <a:ea typeface="Montserrat"/>
                <a:cs typeface="Montserrat"/>
                <a:sym typeface="Montserrat"/>
              </a:defRPr>
            </a:lvl5pPr>
            <a:lvl6pPr lvl="5" rtl="0">
              <a:spcBef>
                <a:spcPts val="0"/>
              </a:spcBef>
              <a:spcAft>
                <a:spcPts val="0"/>
              </a:spcAft>
              <a:buSzPts val="1400"/>
              <a:buFont typeface="Montserrat"/>
              <a:buNone/>
              <a:defRPr b="0">
                <a:latin typeface="Montserrat"/>
                <a:ea typeface="Montserrat"/>
                <a:cs typeface="Montserrat"/>
                <a:sym typeface="Montserrat"/>
              </a:defRPr>
            </a:lvl6pPr>
            <a:lvl7pPr lvl="6" rtl="0">
              <a:spcBef>
                <a:spcPts val="0"/>
              </a:spcBef>
              <a:spcAft>
                <a:spcPts val="0"/>
              </a:spcAft>
              <a:buSzPts val="1400"/>
              <a:buFont typeface="Montserrat"/>
              <a:buNone/>
              <a:defRPr b="0">
                <a:latin typeface="Montserrat"/>
                <a:ea typeface="Montserrat"/>
                <a:cs typeface="Montserrat"/>
                <a:sym typeface="Montserrat"/>
              </a:defRPr>
            </a:lvl7pPr>
            <a:lvl8pPr lvl="7" rtl="0">
              <a:spcBef>
                <a:spcPts val="0"/>
              </a:spcBef>
              <a:spcAft>
                <a:spcPts val="0"/>
              </a:spcAft>
              <a:buSzPts val="1400"/>
              <a:buFont typeface="Montserrat"/>
              <a:buNone/>
              <a:defRPr b="0">
                <a:latin typeface="Montserrat"/>
                <a:ea typeface="Montserrat"/>
                <a:cs typeface="Montserrat"/>
                <a:sym typeface="Montserrat"/>
              </a:defRPr>
            </a:lvl8pPr>
            <a:lvl9pPr lvl="8" rtl="0">
              <a:spcBef>
                <a:spcPts val="0"/>
              </a:spcBef>
              <a:spcAft>
                <a:spcPts val="0"/>
              </a:spcAft>
              <a:buSzPts val="1400"/>
              <a:buFont typeface="Montserrat"/>
              <a:buNone/>
              <a:defRPr b="0">
                <a:latin typeface="Montserrat"/>
                <a:ea typeface="Montserrat"/>
                <a:cs typeface="Montserrat"/>
                <a:sym typeface="Montserrat"/>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a:buNone/>
              <a:defRPr sz="3000">
                <a:solidFill>
                  <a:schemeClr val="dk1"/>
                </a:solidFill>
                <a:latin typeface="Chewy"/>
                <a:ea typeface="Chewy"/>
                <a:cs typeface="Chewy"/>
                <a:sym typeface="Chewy"/>
              </a:defRPr>
            </a:lvl1pPr>
            <a:lvl2pPr lvl="1">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2pPr>
            <a:lvl3pPr lvl="2">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3pPr>
            <a:lvl4pPr lvl="3">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4pPr>
            <a:lvl5pPr lvl="4">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5pPr>
            <a:lvl6pPr lvl="5">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6pPr>
            <a:lvl7pPr lvl="6">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7pPr>
            <a:lvl8pPr lvl="7">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8pPr>
            <a:lvl9pPr lvl="8">
              <a:spcBef>
                <a:spcPts val="0"/>
              </a:spcBef>
              <a:spcAft>
                <a:spcPts val="0"/>
              </a:spcAft>
              <a:buClr>
                <a:schemeClr val="accent2"/>
              </a:buClr>
              <a:buSzPts val="1400"/>
              <a:buFont typeface="Chewy"/>
              <a:buNone/>
              <a:defRPr>
                <a:solidFill>
                  <a:schemeClr val="accent2"/>
                </a:solidFill>
                <a:latin typeface="Chewy"/>
                <a:ea typeface="Chewy"/>
                <a:cs typeface="Chewy"/>
                <a:sym typeface="Chewy"/>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9" r:id="rId8"/>
    <p:sldLayoutId id="2147483660" r:id="rId9"/>
    <p:sldLayoutId id="2147483663" r:id="rId10"/>
    <p:sldLayoutId id="2147483665" r:id="rId11"/>
    <p:sldLayoutId id="2147483666" r:id="rId12"/>
    <p:sldLayoutId id="2147483667" r:id="rId13"/>
    <p:sldLayoutId id="2147483670"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6.jpeg"/><Relationship Id="rId1" Type="http://schemas.openxmlformats.org/officeDocument/2006/relationships/slideLayout" Target="../slideLayouts/slideLayout3.xml"/><Relationship Id="rId4" Type="http://schemas.openxmlformats.org/officeDocument/2006/relationships/image" Target="../media/image7.jpeg"/></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8.jpeg"/><Relationship Id="rId1" Type="http://schemas.openxmlformats.org/officeDocument/2006/relationships/slideLayout" Target="../slideLayouts/slideLayout3.xml"/><Relationship Id="rId5" Type="http://schemas.openxmlformats.org/officeDocument/2006/relationships/image" Target="../media/image7.jpeg"/><Relationship Id="rId4" Type="http://schemas.openxmlformats.org/officeDocument/2006/relationships/image" Target="../media/image6.jpeg"/></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9.jpeg"/><Relationship Id="rId1" Type="http://schemas.openxmlformats.org/officeDocument/2006/relationships/slideLayout" Target="../slideLayouts/slideLayout3.xml"/><Relationship Id="rId4" Type="http://schemas.openxmlformats.org/officeDocument/2006/relationships/image" Target="../media/image8.jpeg"/></Relationships>
</file>

<file path=ppt/slides/_rels/slide1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11.jpe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svg"/><Relationship Id="rId7" Type="http://schemas.openxmlformats.org/officeDocument/2006/relationships/image" Target="../media/image17.png"/><Relationship Id="rId2" Type="http://schemas.openxmlformats.org/officeDocument/2006/relationships/image" Target="../media/image12.png"/><Relationship Id="rId1" Type="http://schemas.openxmlformats.org/officeDocument/2006/relationships/slideLayout" Target="../slideLayouts/slideLayout10.xml"/><Relationship Id="rId6" Type="http://schemas.openxmlformats.org/officeDocument/2006/relationships/image" Target="../media/image16.svg"/><Relationship Id="rId5" Type="http://schemas.openxmlformats.org/officeDocument/2006/relationships/image" Target="../media/image15.png"/><Relationship Id="rId4" Type="http://schemas.openxmlformats.org/officeDocument/2006/relationships/image" Target="../media/image14.png"/><Relationship Id="rId9" Type="http://schemas.microsoft.com/office/2007/relationships/hdphoto" Target="../media/hdphoto3.wdp"/></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11.xml"/><Relationship Id="rId6" Type="http://schemas.microsoft.com/office/2007/relationships/hdphoto" Target="../media/hdphoto1.wdp"/><Relationship Id="rId5" Type="http://schemas.openxmlformats.org/officeDocument/2006/relationships/image" Target="../media/image1.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image" Target="../media/image20.png"/><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png"/><Relationship Id="rId1" Type="http://schemas.openxmlformats.org/officeDocument/2006/relationships/slideLayout" Target="../slideLayouts/slideLayout4.xml"/><Relationship Id="rId6" Type="http://schemas.microsoft.com/office/2007/relationships/hdphoto" Target="../media/hdphoto1.wdp"/><Relationship Id="rId5" Type="http://schemas.openxmlformats.org/officeDocument/2006/relationships/image" Target="../media/image1.png"/><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png"/><Relationship Id="rId1" Type="http://schemas.openxmlformats.org/officeDocument/2006/relationships/slideLayout" Target="../slideLayouts/slideLayout4.xml"/><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0.png"/><Relationship Id="rId1" Type="http://schemas.openxmlformats.org/officeDocument/2006/relationships/slideLayout" Target="../slideLayouts/slideLayout4.xml"/><Relationship Id="rId4" Type="http://schemas.openxmlformats.org/officeDocument/2006/relationships/image" Target="../media/image21.png"/></Relationships>
</file>

<file path=ppt/slides/_rels/slide2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9.xml"/><Relationship Id="rId5" Type="http://schemas.openxmlformats.org/officeDocument/2006/relationships/image" Target="../media/image24.png"/><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0.xml"/><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6.xml"/><Relationship Id="rId6" Type="http://schemas.openxmlformats.org/officeDocument/2006/relationships/image" Target="../media/image25.png"/><Relationship Id="rId5" Type="http://schemas.openxmlformats.org/officeDocument/2006/relationships/image" Target="../media/image13.svg"/><Relationship Id="rId4" Type="http://schemas.openxmlformats.org/officeDocument/2006/relationships/image" Target="../media/image12.png"/></Relationships>
</file>

<file path=ppt/slides/_rels/slide2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microsoft.com/office/2007/relationships/hdphoto" Target="../media/hdphoto2.wdp"/><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3.xml"/><Relationship Id="rId4" Type="http://schemas.openxmlformats.org/officeDocument/2006/relationships/image" Target="../media/image26.png"/></Relationships>
</file>

<file path=ppt/slides/_rels/slide29.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30.svg"/><Relationship Id="rId4" Type="http://schemas.openxmlformats.org/officeDocument/2006/relationships/image" Target="../media/image29.png"/></Relationships>
</file>

<file path=ppt/slides/_rels/slide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microsoft.com/office/2007/relationships/hdphoto" Target="../media/hdphoto2.wdp"/><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9.xml"/><Relationship Id="rId4" Type="http://schemas.openxmlformats.org/officeDocument/2006/relationships/image" Target="../media/image32.svg"/></Relationships>
</file>

<file path=ppt/slides/_rels/slide3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xml"/><Relationship Id="rId1" Type="http://schemas.openxmlformats.org/officeDocument/2006/relationships/slideLayout" Target="../slideLayouts/slideLayout9.xml"/><Relationship Id="rId5" Type="http://schemas.openxmlformats.org/officeDocument/2006/relationships/image" Target="../media/image30.svg"/><Relationship Id="rId4" Type="http://schemas.openxmlformats.org/officeDocument/2006/relationships/image" Target="../media/image29.png"/></Relationships>
</file>

<file path=ppt/slides/_rels/slide3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microsoft.com/office/2007/relationships/hdphoto" Target="../media/hdphoto2.wdp"/><Relationship Id="rId4" Type="http://schemas.openxmlformats.org/officeDocument/2006/relationships/image" Target="../media/image4.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microsoft.com/office/2007/relationships/hdphoto" Target="../media/hdphoto2.wdp"/><Relationship Id="rId7" Type="http://schemas.openxmlformats.org/officeDocument/2006/relationships/image" Target="../media/image13.sv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30.svg"/><Relationship Id="rId4" Type="http://schemas.openxmlformats.org/officeDocument/2006/relationships/image" Target="../media/image29.png"/></Relationships>
</file>

<file path=ppt/slides/_rels/slide3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36.png"/><Relationship Id="rId1" Type="http://schemas.openxmlformats.org/officeDocument/2006/relationships/slideLayout" Target="../slideLayouts/slideLayout10.xml"/><Relationship Id="rId4" Type="http://schemas.openxmlformats.org/officeDocument/2006/relationships/image" Target="../media/image13.sv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9.png"/><Relationship Id="rId5" Type="http://schemas.openxmlformats.org/officeDocument/2006/relationships/image" Target="../media/image38.svg"/><Relationship Id="rId4" Type="http://schemas.openxmlformats.org/officeDocument/2006/relationships/image" Target="../media/image37.png"/></Relationships>
</file>

<file path=ppt/slides/_rels/slide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4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image" Target="../media/image42.sv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png"/><Relationship Id="rId1" Type="http://schemas.openxmlformats.org/officeDocument/2006/relationships/slideLayout" Target="../slideLayouts/slideLayout3.xml"/><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7898" name="Google Shape;7898;p32"/>
          <p:cNvGrpSpPr/>
          <p:nvPr/>
        </p:nvGrpSpPr>
        <p:grpSpPr>
          <a:xfrm>
            <a:off x="2023952" y="3511402"/>
            <a:ext cx="5096097" cy="477025"/>
            <a:chOff x="2023945" y="2856088"/>
            <a:chExt cx="5096097" cy="477025"/>
          </a:xfrm>
        </p:grpSpPr>
        <p:sp>
          <p:nvSpPr>
            <p:cNvPr id="789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2" name="Google Shape;7902;p32"/>
          <p:cNvSpPr txBox="1">
            <a:spLocks noGrp="1"/>
          </p:cNvSpPr>
          <p:nvPr>
            <p:ph type="ctrTitle"/>
          </p:nvPr>
        </p:nvSpPr>
        <p:spPr>
          <a:xfrm>
            <a:off x="434771" y="1394361"/>
            <a:ext cx="8150186" cy="19842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US" sz="5400" dirty="0">
                <a:latin typeface="#9Slide07 IcielCadena" panose="02000503000000020004" pitchFamily="2" charset="0"/>
              </a:rPr>
              <a:t>BÀI 15: </a:t>
            </a:r>
            <a:br>
              <a:rPr lang="en-US" sz="5400">
                <a:latin typeface="#9Slide07 IcielCadena" panose="02000503000000020004" pitchFamily="2" charset="0"/>
              </a:rPr>
            </a:br>
            <a:r>
              <a:rPr lang="vi-VN" sz="5400">
                <a:latin typeface="#9Slide07 IcielCadena" panose="02000503000000020004" pitchFamily="2" charset="0"/>
              </a:rPr>
              <a:t>NĂNG LƯỢNG </a:t>
            </a:r>
            <a:r>
              <a:rPr lang="en-US" sz="5400">
                <a:latin typeface="#9Slide07 IcielCadena" panose="02000503000000020004" pitchFamily="2" charset="0"/>
              </a:rPr>
              <a:t>ÁNH SÁNG </a:t>
            </a:r>
            <a:r>
              <a:rPr lang="en-US" sz="5400" dirty="0">
                <a:latin typeface="#9Slide07 IcielCadena" panose="02000503000000020004" pitchFamily="2" charset="0"/>
              </a:rPr>
              <a:t>– TIA SÁNG</a:t>
            </a:r>
            <a:r>
              <a:rPr lang="vi-VN" sz="5400" dirty="0">
                <a:latin typeface="#9Slide07 IcielCadena" panose="02000503000000020004" pitchFamily="2" charset="0"/>
              </a:rPr>
              <a:t> – VÙNG TỐI</a:t>
            </a:r>
            <a:endParaRPr sz="5400" dirty="0">
              <a:latin typeface="#9Slide07 IcielCadena" panose="02000503000000020004" pitchFamily="2" charset="0"/>
            </a:endParaRPr>
          </a:p>
        </p:txBody>
      </p:sp>
      <p:sp>
        <p:nvSpPr>
          <p:cNvPr id="7903" name="Google Shape;7903;p32"/>
          <p:cNvSpPr txBox="1">
            <a:spLocks noGrp="1"/>
          </p:cNvSpPr>
          <p:nvPr>
            <p:ph type="subTitle" idx="1"/>
          </p:nvPr>
        </p:nvSpPr>
        <p:spPr>
          <a:xfrm>
            <a:off x="2023950" y="3481925"/>
            <a:ext cx="5096100" cy="47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a:latin typeface="#9Slide07 IcielBaliho Script" pitchFamily="2" charset="0"/>
              </a:rPr>
              <a:t>Gi</a:t>
            </a:r>
            <a:r>
              <a:rPr lang="en" sz="2400" dirty="0">
                <a:latin typeface="#9Slide07 IcielBaliho Script" pitchFamily="2" charset="0"/>
              </a:rPr>
              <a:t>áo viên: </a:t>
            </a:r>
            <a:endParaRPr sz="2400" dirty="0">
              <a:latin typeface="#9Slide07 IcielBaliho Script" pitchFamily="2" charset="0"/>
            </a:endParaRPr>
          </a:p>
        </p:txBody>
      </p:sp>
      <p:sp>
        <p:nvSpPr>
          <p:cNvPr id="10" name="Google Shape;7902;p32">
            <a:extLst>
              <a:ext uri="{FF2B5EF4-FFF2-40B4-BE49-F238E27FC236}">
                <a16:creationId xmlns:a16="http://schemas.microsoft.com/office/drawing/2014/main" id="{0BC9F4E4-05A2-6F1C-E9A9-B9819CAD0AB1}"/>
              </a:ext>
            </a:extLst>
          </p:cNvPr>
          <p:cNvSpPr txBox="1">
            <a:spLocks/>
          </p:cNvSpPr>
          <p:nvPr/>
        </p:nvSpPr>
        <p:spPr>
          <a:xfrm>
            <a:off x="1897639" y="-1254270"/>
            <a:ext cx="5348722"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sz="4000" dirty="0">
                <a:latin typeface="#9Slide07 IcielCadena" panose="02000503000000020004" pitchFamily="2" charset="0"/>
              </a:rPr>
              <a:t>ÁNH SÁNG – TIA SÁNG</a:t>
            </a:r>
          </a:p>
        </p:txBody>
      </p:sp>
      <p:grpSp>
        <p:nvGrpSpPr>
          <p:cNvPr id="11" name="Google Shape;7917;p34">
            <a:extLst>
              <a:ext uri="{FF2B5EF4-FFF2-40B4-BE49-F238E27FC236}">
                <a16:creationId xmlns:a16="http://schemas.microsoft.com/office/drawing/2014/main" id="{60B4D92B-1BCE-956A-D449-79F1810892EA}"/>
              </a:ext>
            </a:extLst>
          </p:cNvPr>
          <p:cNvGrpSpPr/>
          <p:nvPr/>
        </p:nvGrpSpPr>
        <p:grpSpPr>
          <a:xfrm>
            <a:off x="3441106" y="5397557"/>
            <a:ext cx="1879226" cy="1777450"/>
            <a:chOff x="1121526" y="1341074"/>
            <a:chExt cx="3065806" cy="2648383"/>
          </a:xfrm>
        </p:grpSpPr>
        <p:sp>
          <p:nvSpPr>
            <p:cNvPr id="12" name="Google Shape;7918;p34">
              <a:extLst>
                <a:ext uri="{FF2B5EF4-FFF2-40B4-BE49-F238E27FC236}">
                  <a16:creationId xmlns:a16="http://schemas.microsoft.com/office/drawing/2014/main" id="{78B79A29-F1AD-FA39-8C8F-EC768F4443D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919;p34">
              <a:extLst>
                <a:ext uri="{FF2B5EF4-FFF2-40B4-BE49-F238E27FC236}">
                  <a16:creationId xmlns:a16="http://schemas.microsoft.com/office/drawing/2014/main" id="{EF718D33-7791-F117-765E-8F9DE4CD1AE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7926;p34">
            <a:extLst>
              <a:ext uri="{FF2B5EF4-FFF2-40B4-BE49-F238E27FC236}">
                <a16:creationId xmlns:a16="http://schemas.microsoft.com/office/drawing/2014/main" id="{62485725-5660-0888-9B64-01D76CD58B37}"/>
              </a:ext>
            </a:extLst>
          </p:cNvPr>
          <p:cNvGrpSpPr/>
          <p:nvPr/>
        </p:nvGrpSpPr>
        <p:grpSpPr>
          <a:xfrm>
            <a:off x="9781041" y="1584050"/>
            <a:ext cx="1879226" cy="1777450"/>
            <a:chOff x="1121526" y="1341074"/>
            <a:chExt cx="3065806" cy="2648383"/>
          </a:xfrm>
        </p:grpSpPr>
        <p:sp>
          <p:nvSpPr>
            <p:cNvPr id="15" name="Google Shape;7927;p34">
              <a:extLst>
                <a:ext uri="{FF2B5EF4-FFF2-40B4-BE49-F238E27FC236}">
                  <a16:creationId xmlns:a16="http://schemas.microsoft.com/office/drawing/2014/main" id="{0CA7E87B-A855-CFFB-B2C6-4686F02D512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28;p34">
              <a:extLst>
                <a:ext uri="{FF2B5EF4-FFF2-40B4-BE49-F238E27FC236}">
                  <a16:creationId xmlns:a16="http://schemas.microsoft.com/office/drawing/2014/main" id="{ADF0AFB9-8299-637F-6C61-47A67E28560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7929;p34">
            <a:extLst>
              <a:ext uri="{FF2B5EF4-FFF2-40B4-BE49-F238E27FC236}">
                <a16:creationId xmlns:a16="http://schemas.microsoft.com/office/drawing/2014/main" id="{9244476F-909E-4DD2-871E-C598297DBC42}"/>
              </a:ext>
            </a:extLst>
          </p:cNvPr>
          <p:cNvGrpSpPr/>
          <p:nvPr/>
        </p:nvGrpSpPr>
        <p:grpSpPr>
          <a:xfrm>
            <a:off x="-2442241" y="931556"/>
            <a:ext cx="1879226" cy="1777450"/>
            <a:chOff x="1121526" y="1341074"/>
            <a:chExt cx="3065806" cy="2648383"/>
          </a:xfrm>
        </p:grpSpPr>
        <p:sp>
          <p:nvSpPr>
            <p:cNvPr id="18" name="Google Shape;7930;p34">
              <a:extLst>
                <a:ext uri="{FF2B5EF4-FFF2-40B4-BE49-F238E27FC236}">
                  <a16:creationId xmlns:a16="http://schemas.microsoft.com/office/drawing/2014/main" id="{CB37D61F-FFD5-D832-32F2-8EEE0E71A7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7931;p34">
              <a:extLst>
                <a:ext uri="{FF2B5EF4-FFF2-40B4-BE49-F238E27FC236}">
                  <a16:creationId xmlns:a16="http://schemas.microsoft.com/office/drawing/2014/main" id="{52CD1707-921B-20D2-516D-30F9B26E68B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9551;p56">
            <a:extLst>
              <a:ext uri="{FF2B5EF4-FFF2-40B4-BE49-F238E27FC236}">
                <a16:creationId xmlns:a16="http://schemas.microsoft.com/office/drawing/2014/main" id="{2F37FA80-B385-C511-B86F-8D5353A97E41}"/>
              </a:ext>
            </a:extLst>
          </p:cNvPr>
          <p:cNvGrpSpPr/>
          <p:nvPr/>
        </p:nvGrpSpPr>
        <p:grpSpPr>
          <a:xfrm>
            <a:off x="10289466" y="2088636"/>
            <a:ext cx="763225" cy="711860"/>
            <a:chOff x="-21299475" y="2798025"/>
            <a:chExt cx="307200" cy="286525"/>
          </a:xfrm>
        </p:grpSpPr>
        <p:sp>
          <p:nvSpPr>
            <p:cNvPr id="21" name="Google Shape;9552;p56">
              <a:extLst>
                <a:ext uri="{FF2B5EF4-FFF2-40B4-BE49-F238E27FC236}">
                  <a16:creationId xmlns:a16="http://schemas.microsoft.com/office/drawing/2014/main" id="{4E764C76-064D-C874-596F-B343257238BC}"/>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553;p56">
              <a:extLst>
                <a:ext uri="{FF2B5EF4-FFF2-40B4-BE49-F238E27FC236}">
                  <a16:creationId xmlns:a16="http://schemas.microsoft.com/office/drawing/2014/main" id="{4F2AC6C7-6336-4C90-4210-71E846547E24}"/>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554;p56">
              <a:extLst>
                <a:ext uri="{FF2B5EF4-FFF2-40B4-BE49-F238E27FC236}">
                  <a16:creationId xmlns:a16="http://schemas.microsoft.com/office/drawing/2014/main" id="{6290E2C1-B073-D3E6-2888-943111CEA75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555;p56">
              <a:extLst>
                <a:ext uri="{FF2B5EF4-FFF2-40B4-BE49-F238E27FC236}">
                  <a16:creationId xmlns:a16="http://schemas.microsoft.com/office/drawing/2014/main" id="{7FD53073-0CDC-64C6-C14C-8A1428CAECFF}"/>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556;p56">
              <a:extLst>
                <a:ext uri="{FF2B5EF4-FFF2-40B4-BE49-F238E27FC236}">
                  <a16:creationId xmlns:a16="http://schemas.microsoft.com/office/drawing/2014/main" id="{92A42E0C-EF07-260E-B34B-236A1B3F7C26}"/>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557;p56">
              <a:extLst>
                <a:ext uri="{FF2B5EF4-FFF2-40B4-BE49-F238E27FC236}">
                  <a16:creationId xmlns:a16="http://schemas.microsoft.com/office/drawing/2014/main" id="{22CBDBCC-7979-10E8-61DD-D10DD71500CA}"/>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558;p56">
              <a:extLst>
                <a:ext uri="{FF2B5EF4-FFF2-40B4-BE49-F238E27FC236}">
                  <a16:creationId xmlns:a16="http://schemas.microsoft.com/office/drawing/2014/main" id="{80D4DD38-6515-6BDC-D4A3-0FCAFBEA2BF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559;p56">
              <a:extLst>
                <a:ext uri="{FF2B5EF4-FFF2-40B4-BE49-F238E27FC236}">
                  <a16:creationId xmlns:a16="http://schemas.microsoft.com/office/drawing/2014/main" id="{837DBE38-28FD-0A8E-C9C1-1E99B9FE0A1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560;p56">
              <a:extLst>
                <a:ext uri="{FF2B5EF4-FFF2-40B4-BE49-F238E27FC236}">
                  <a16:creationId xmlns:a16="http://schemas.microsoft.com/office/drawing/2014/main" id="{D242C60E-1083-A489-EC75-66256B1FFA94}"/>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61;p56">
              <a:extLst>
                <a:ext uri="{FF2B5EF4-FFF2-40B4-BE49-F238E27FC236}">
                  <a16:creationId xmlns:a16="http://schemas.microsoft.com/office/drawing/2014/main" id="{7CA8B1D3-15BE-273C-D5B5-5E6465AC21F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62;p56">
              <a:extLst>
                <a:ext uri="{FF2B5EF4-FFF2-40B4-BE49-F238E27FC236}">
                  <a16:creationId xmlns:a16="http://schemas.microsoft.com/office/drawing/2014/main" id="{6411337F-6E64-69CD-3CD2-9D03C79EE8CF}"/>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63;p56">
              <a:extLst>
                <a:ext uri="{FF2B5EF4-FFF2-40B4-BE49-F238E27FC236}">
                  <a16:creationId xmlns:a16="http://schemas.microsoft.com/office/drawing/2014/main" id="{9917F2B2-7AAB-5C2C-8F18-8D1F929DC6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9583;p56">
            <a:extLst>
              <a:ext uri="{FF2B5EF4-FFF2-40B4-BE49-F238E27FC236}">
                <a16:creationId xmlns:a16="http://schemas.microsoft.com/office/drawing/2014/main" id="{F0A94920-F31A-5ED6-8567-1DBE92DD629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8924;p44">
            <a:extLst>
              <a:ext uri="{FF2B5EF4-FFF2-40B4-BE49-F238E27FC236}">
                <a16:creationId xmlns:a16="http://schemas.microsoft.com/office/drawing/2014/main" id="{69DFB825-E14B-7FBA-AFBA-F95BB79845CB}"/>
              </a:ext>
            </a:extLst>
          </p:cNvPr>
          <p:cNvGrpSpPr/>
          <p:nvPr/>
        </p:nvGrpSpPr>
        <p:grpSpPr>
          <a:xfrm>
            <a:off x="-1960213" y="1415865"/>
            <a:ext cx="741397" cy="739370"/>
            <a:chOff x="3269875" y="3210400"/>
            <a:chExt cx="484500" cy="483175"/>
          </a:xfrm>
          <a:solidFill>
            <a:srgbClr val="C43300"/>
          </a:solidFill>
        </p:grpSpPr>
        <p:sp>
          <p:nvSpPr>
            <p:cNvPr id="35" name="Google Shape;8925;p44">
              <a:extLst>
                <a:ext uri="{FF2B5EF4-FFF2-40B4-BE49-F238E27FC236}">
                  <a16:creationId xmlns:a16="http://schemas.microsoft.com/office/drawing/2014/main" id="{1A6E10D4-978F-DCD6-6D1F-58E90DBF841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 name="Google Shape;8926;p44">
              <a:extLst>
                <a:ext uri="{FF2B5EF4-FFF2-40B4-BE49-F238E27FC236}">
                  <a16:creationId xmlns:a16="http://schemas.microsoft.com/office/drawing/2014/main" id="{8B0FC93F-A13E-1FD2-E065-E737C075630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4768EAA3-C9C8-B6C5-978D-48C6905B2338}"/>
              </a:ext>
            </a:extLst>
          </p:cNvPr>
          <p:cNvGrpSpPr/>
          <p:nvPr/>
        </p:nvGrpSpPr>
        <p:grpSpPr>
          <a:xfrm>
            <a:off x="0" y="0"/>
            <a:ext cx="9144000" cy="5143500"/>
            <a:chOff x="0" y="0"/>
            <a:chExt cx="9144000" cy="5143500"/>
          </a:xfrm>
        </p:grpSpPr>
        <p:pic>
          <p:nvPicPr>
            <p:cNvPr id="2050" name="Picture 2" descr="Những gợi ý giúp bạn lấy sáng cho không gian nhà với diện tích nhỏ -  MinhvietCorp">
              <a:extLst>
                <a:ext uri="{FF2B5EF4-FFF2-40B4-BE49-F238E27FC236}">
                  <a16:creationId xmlns:a16="http://schemas.microsoft.com/office/drawing/2014/main" id="{D539A275-DF9A-2E2F-79FE-039B4B670E3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090" b="6090"/>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0"/>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 name="Picture 2" descr="Những gợi ý giúp bạn lấy sáng cho không gian nhà với diện tích nhỏ -  MinhvietCorp">
            <a:extLst>
              <a:ext uri="{FF2B5EF4-FFF2-40B4-BE49-F238E27FC236}">
                <a16:creationId xmlns:a16="http://schemas.microsoft.com/office/drawing/2014/main" id="{EEEBABD6-00D6-2A2A-58F3-ED8D9C0ACC9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090" b="6090"/>
          <a:stretch/>
        </p:blipFill>
        <p:spPr bwMode="auto">
          <a:xfrm>
            <a:off x="1578429" y="887866"/>
            <a:ext cx="5987142" cy="3367768"/>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7933;p34">
            <a:extLst>
              <a:ext uri="{FF2B5EF4-FFF2-40B4-BE49-F238E27FC236}">
                <a16:creationId xmlns:a16="http://schemas.microsoft.com/office/drawing/2014/main" id="{9EB896FA-CC0F-1555-6240-84FBEC4DA113}"/>
              </a:ext>
            </a:extLst>
          </p:cNvPr>
          <p:cNvSpPr txBox="1">
            <a:spLocks/>
          </p:cNvSpPr>
          <p:nvPr/>
        </p:nvSpPr>
        <p:spPr>
          <a:xfrm>
            <a:off x="591477" y="247613"/>
            <a:ext cx="773190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nSpc>
                <a:spcPct val="150000"/>
              </a:lnSpc>
            </a:pPr>
            <a:r>
              <a:rPr lang="en-US" sz="2000" dirty="0"/>
              <a:t>Ban </a:t>
            </a:r>
            <a:r>
              <a:rPr lang="en-US" sz="2000" dirty="0" err="1"/>
              <a:t>ngày</a:t>
            </a:r>
            <a:r>
              <a:rPr lang="en-US" sz="2000" dirty="0"/>
              <a:t>, </a:t>
            </a:r>
            <a:r>
              <a:rPr lang="en-US" sz="2000" dirty="0" err="1"/>
              <a:t>mở</a:t>
            </a:r>
            <a:r>
              <a:rPr lang="en-US" sz="2000" dirty="0"/>
              <a:t> </a:t>
            </a:r>
            <a:r>
              <a:rPr lang="en-US" sz="2000" dirty="0" err="1"/>
              <a:t>cửa</a:t>
            </a:r>
            <a:r>
              <a:rPr lang="en-US" sz="2000" dirty="0"/>
              <a:t> </a:t>
            </a:r>
            <a:r>
              <a:rPr lang="en-US" sz="2000" dirty="0" err="1"/>
              <a:t>sổ</a:t>
            </a:r>
            <a:r>
              <a:rPr lang="en-US" sz="2000" dirty="0"/>
              <a:t> </a:t>
            </a:r>
            <a:r>
              <a:rPr lang="en-US" sz="2000" dirty="0" err="1"/>
              <a:t>đón</a:t>
            </a:r>
            <a:r>
              <a:rPr lang="en-US" sz="2000" dirty="0"/>
              <a:t> </a:t>
            </a:r>
            <a:r>
              <a:rPr lang="en-US" sz="2000" dirty="0" err="1"/>
              <a:t>ánh</a:t>
            </a:r>
            <a:r>
              <a:rPr lang="en-US" sz="2000" dirty="0"/>
              <a:t> </a:t>
            </a:r>
            <a:r>
              <a:rPr lang="en-US" sz="2000" dirty="0" err="1"/>
              <a:t>sáng</a:t>
            </a:r>
            <a:r>
              <a:rPr lang="en-US" sz="2000" dirty="0"/>
              <a:t> </a:t>
            </a:r>
            <a:r>
              <a:rPr lang="en-US" sz="2000" dirty="0" err="1"/>
              <a:t>Mặt</a:t>
            </a:r>
            <a:r>
              <a:rPr lang="en-US" sz="2000" dirty="0"/>
              <a:t> </a:t>
            </a:r>
            <a:r>
              <a:rPr lang="en-US" sz="2000" dirty="0" err="1"/>
              <a:t>Trời</a:t>
            </a:r>
            <a:r>
              <a:rPr lang="en-US" sz="2000" dirty="0"/>
              <a:t>, </a:t>
            </a:r>
            <a:r>
              <a:rPr lang="en-US" sz="2000" dirty="0" err="1"/>
              <a:t>không</a:t>
            </a:r>
            <a:r>
              <a:rPr lang="en-US" sz="2000" dirty="0"/>
              <a:t> </a:t>
            </a:r>
            <a:r>
              <a:rPr lang="en-US" sz="2000" dirty="0" err="1"/>
              <a:t>cần</a:t>
            </a:r>
            <a:r>
              <a:rPr lang="en-US" sz="2000" dirty="0"/>
              <a:t> bật </a:t>
            </a:r>
            <a:r>
              <a:rPr lang="en-US" sz="2000" dirty="0" err="1"/>
              <a:t>đèn</a:t>
            </a:r>
            <a:r>
              <a:rPr lang="en-US" sz="2000" dirty="0"/>
              <a:t>.</a:t>
            </a:r>
            <a:endParaRPr lang="vi-VN" sz="2400" dirty="0"/>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706046" y="4427467"/>
            <a:ext cx="773190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Lúc</a:t>
            </a:r>
            <a:r>
              <a:rPr lang="en-US" dirty="0"/>
              <a:t> </a:t>
            </a:r>
            <a:r>
              <a:rPr lang="en-US" dirty="0" err="1"/>
              <a:t>này</a:t>
            </a:r>
            <a:r>
              <a:rPr lang="en-US" dirty="0"/>
              <a:t> </a:t>
            </a:r>
            <a:r>
              <a:rPr lang="en-US" dirty="0" err="1"/>
              <a:t>sử</a:t>
            </a:r>
            <a:r>
              <a:rPr lang="en-US" dirty="0"/>
              <a:t> </a:t>
            </a:r>
            <a:r>
              <a:rPr lang="en-US" dirty="0" err="1"/>
              <a:t>dụng</a:t>
            </a:r>
            <a:r>
              <a:rPr lang="en-US" dirty="0"/>
              <a:t> </a:t>
            </a:r>
            <a:r>
              <a:rPr lang="en-US" dirty="0" err="1"/>
              <a:t>đúng</a:t>
            </a:r>
            <a:r>
              <a:rPr lang="en-US" dirty="0"/>
              <a:t> </a:t>
            </a:r>
            <a:r>
              <a:rPr lang="en-US" dirty="0" err="1"/>
              <a:t>chức</a:t>
            </a:r>
            <a:r>
              <a:rPr lang="en-US" dirty="0"/>
              <a:t> </a:t>
            </a:r>
            <a:r>
              <a:rPr lang="en-US" dirty="0" err="1"/>
              <a:t>năng</a:t>
            </a:r>
            <a:r>
              <a:rPr lang="en-US" dirty="0"/>
              <a:t> </a:t>
            </a:r>
            <a:r>
              <a:rPr lang="en-US" dirty="0" err="1"/>
              <a:t>chiếu</a:t>
            </a:r>
            <a:r>
              <a:rPr lang="en-US" dirty="0"/>
              <a:t> </a:t>
            </a:r>
            <a:r>
              <a:rPr lang="en-US" dirty="0" err="1"/>
              <a:t>sáng</a:t>
            </a:r>
            <a:r>
              <a:rPr lang="en-US" dirty="0"/>
              <a:t> </a:t>
            </a:r>
            <a:r>
              <a:rPr lang="en-US" dirty="0" err="1"/>
              <a:t>của</a:t>
            </a:r>
            <a:r>
              <a:rPr lang="en-US" dirty="0"/>
              <a:t> </a:t>
            </a:r>
            <a:r>
              <a:rPr lang="en-US" dirty="0" err="1"/>
              <a:t>Mặt</a:t>
            </a:r>
            <a:r>
              <a:rPr lang="en-US" dirty="0"/>
              <a:t> </a:t>
            </a:r>
            <a:r>
              <a:rPr lang="en-US" dirty="0" err="1"/>
              <a:t>Trời</a:t>
            </a:r>
            <a:r>
              <a:rPr lang="en-US" dirty="0"/>
              <a:t>.</a:t>
            </a:r>
            <a:endParaRPr lang="vi-VN" dirty="0"/>
          </a:p>
        </p:txBody>
      </p:sp>
    </p:spTree>
    <p:extLst>
      <p:ext uri="{BB962C8B-B14F-4D97-AF65-F5344CB8AC3E}">
        <p14:creationId xmlns:p14="http://schemas.microsoft.com/office/powerpoint/2010/main" val="36821802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7">
                                            <p:txEl>
                                              <p:pRg st="0" end="0"/>
                                            </p:txEl>
                                          </p:spTgt>
                                        </p:tgtEl>
                                        <p:attrNameLst>
                                          <p:attrName>style.visibility</p:attrName>
                                        </p:attrNameLst>
                                      </p:cBhvr>
                                      <p:to>
                                        <p:strVal val="visible"/>
                                      </p:to>
                                    </p:set>
                                    <p:animEffect transition="in" filter="wipe(up)">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iterate type="lt">
                                    <p:tmPct val="6000"/>
                                  </p:iterate>
                                  <p:childTnLst>
                                    <p:set>
                                      <p:cBhvr>
                                        <p:cTn id="18" dur="1" fill="hold">
                                          <p:stCondLst>
                                            <p:cond delay="0"/>
                                          </p:stCondLst>
                                        </p:cTn>
                                        <p:tgtEl>
                                          <p:spTgt spid="8">
                                            <p:txEl>
                                              <p:pRg st="0" end="0"/>
                                            </p:txEl>
                                          </p:spTgt>
                                        </p:tgtEl>
                                        <p:attrNameLst>
                                          <p:attrName>style.visibility</p:attrName>
                                        </p:attrNameLst>
                                      </p:cBhvr>
                                      <p:to>
                                        <p:strVal val="visible"/>
                                      </p:to>
                                    </p:set>
                                    <p:animEffect transition="in" filter="wipe(up)">
                                      <p:cBhvr>
                                        <p:cTn id="1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Những thói quen sai lầm khi phơi quần áo trong mùa hè">
            <a:extLst>
              <a:ext uri="{FF2B5EF4-FFF2-40B4-BE49-F238E27FC236}">
                <a16:creationId xmlns:a16="http://schemas.microsoft.com/office/drawing/2014/main" id="{8E8DF6C4-A60B-CCA4-09D8-8448BD7E3F1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7813" b="7813"/>
          <a:stretch/>
        </p:blipFill>
        <p:spPr bwMode="auto">
          <a:xfrm>
            <a:off x="0" y="-1"/>
            <a:ext cx="9143998" cy="5143499"/>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Những gợi ý giúp bạn lấy sáng cho không gian nhà với diện tích nhỏ -  MinhvietCorp">
            <a:extLst>
              <a:ext uri="{FF2B5EF4-FFF2-40B4-BE49-F238E27FC236}">
                <a16:creationId xmlns:a16="http://schemas.microsoft.com/office/drawing/2014/main" id="{D539A275-DF9A-2E2F-79FE-039B4B670E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090" b="6090"/>
          <a:stretch/>
        </p:blipFill>
        <p:spPr bwMode="auto">
          <a:xfrm>
            <a:off x="-4982308" y="-494062"/>
            <a:ext cx="4572000" cy="257175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2"/>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2" descr="Những gợi ý giúp bạn lấy sáng cho không gian nhà với diện tích nhỏ -  MinhvietCorp">
            <a:extLst>
              <a:ext uri="{FF2B5EF4-FFF2-40B4-BE49-F238E27FC236}">
                <a16:creationId xmlns:a16="http://schemas.microsoft.com/office/drawing/2014/main" id="{EEEBABD6-00D6-2A2A-58F3-ED8D9C0ACC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090" b="6090"/>
          <a:stretch/>
        </p:blipFill>
        <p:spPr bwMode="auto">
          <a:xfrm>
            <a:off x="2680399" y="5940015"/>
            <a:ext cx="3431233" cy="1930069"/>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7933;p34">
            <a:extLst>
              <a:ext uri="{FF2B5EF4-FFF2-40B4-BE49-F238E27FC236}">
                <a16:creationId xmlns:a16="http://schemas.microsoft.com/office/drawing/2014/main" id="{9EB896FA-CC0F-1555-6240-84FBEC4DA113}"/>
              </a:ext>
            </a:extLst>
          </p:cNvPr>
          <p:cNvSpPr txBox="1">
            <a:spLocks/>
          </p:cNvSpPr>
          <p:nvPr/>
        </p:nvSpPr>
        <p:spPr>
          <a:xfrm>
            <a:off x="779324" y="503762"/>
            <a:ext cx="773190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Sử dụng năng lượng ánh sáng để phơi quần áo, phơi thóc, …</a:t>
            </a:r>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426300" y="4176019"/>
            <a:ext cx="843795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Lúc này năng lượng ánh sáng Mặt Trời đã chuyển hóa thành nhiệt năng.</a:t>
            </a:r>
          </a:p>
        </p:txBody>
      </p:sp>
      <p:pic>
        <p:nvPicPr>
          <p:cNvPr id="10" name="Picture 2" descr="Những thói quen sai lầm khi phơi quần áo trong mùa hè">
            <a:extLst>
              <a:ext uri="{FF2B5EF4-FFF2-40B4-BE49-F238E27FC236}">
                <a16:creationId xmlns:a16="http://schemas.microsoft.com/office/drawing/2014/main" id="{14501735-24A0-C200-E6D5-E8FF8FD9132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340" t="7813" r="7483" b="7813"/>
          <a:stretch/>
        </p:blipFill>
        <p:spPr bwMode="auto">
          <a:xfrm>
            <a:off x="460830" y="1219793"/>
            <a:ext cx="4142431" cy="27039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Chiêm bao mơ thấy phơi thóc là số mấy? đánh con gì?">
            <a:extLst>
              <a:ext uri="{FF2B5EF4-FFF2-40B4-BE49-F238E27FC236}">
                <a16:creationId xmlns:a16="http://schemas.microsoft.com/office/drawing/2014/main" id="{B082CAF1-184A-E584-F16D-40EC967649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5278" y="1219793"/>
            <a:ext cx="4058400" cy="27039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82862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750" fill="hold"/>
                                        <p:tgtEl>
                                          <p:spTgt spid="10"/>
                                        </p:tgtEl>
                                        <p:attrNameLst>
                                          <p:attrName>ppt_w</p:attrName>
                                        </p:attrNameLst>
                                      </p:cBhvr>
                                      <p:tavLst>
                                        <p:tav tm="0">
                                          <p:val>
                                            <p:fltVal val="0"/>
                                          </p:val>
                                        </p:tav>
                                        <p:tav tm="100000">
                                          <p:val>
                                            <p:strVal val="#ppt_w"/>
                                          </p:val>
                                        </p:tav>
                                      </p:tavLst>
                                    </p:anim>
                                    <p:anim calcmode="lin" valueType="num">
                                      <p:cBhvr>
                                        <p:cTn id="8" dur="750" fill="hold"/>
                                        <p:tgtEl>
                                          <p:spTgt spid="10"/>
                                        </p:tgtEl>
                                        <p:attrNameLst>
                                          <p:attrName>ppt_h</p:attrName>
                                        </p:attrNameLst>
                                      </p:cBhvr>
                                      <p:tavLst>
                                        <p:tav tm="0">
                                          <p:val>
                                            <p:fltVal val="0"/>
                                          </p:val>
                                        </p:tav>
                                        <p:tav tm="100000">
                                          <p:val>
                                            <p:strVal val="#ppt_h"/>
                                          </p:val>
                                        </p:tav>
                                      </p:tavLst>
                                    </p:anim>
                                    <p:animEffect transition="in" filter="fade">
                                      <p:cBhvr>
                                        <p:cTn id="9" dur="750"/>
                                        <p:tgtEl>
                                          <p:spTgt spid="10"/>
                                        </p:tgtEl>
                                      </p:cBhvr>
                                    </p:animEffect>
                                  </p:childTnLst>
                                </p:cTn>
                              </p:par>
                              <p:par>
                                <p:cTn id="10" presetID="53" presetClass="entr" presetSubtype="16" fill="hold" nodeType="withEffect">
                                  <p:stCondLst>
                                    <p:cond delay="500"/>
                                  </p:stCondLst>
                                  <p:childTnLst>
                                    <p:set>
                                      <p:cBhvr>
                                        <p:cTn id="11" dur="1" fill="hold">
                                          <p:stCondLst>
                                            <p:cond delay="0"/>
                                          </p:stCondLst>
                                        </p:cTn>
                                        <p:tgtEl>
                                          <p:spTgt spid="4102"/>
                                        </p:tgtEl>
                                        <p:attrNameLst>
                                          <p:attrName>style.visibility</p:attrName>
                                        </p:attrNameLst>
                                      </p:cBhvr>
                                      <p:to>
                                        <p:strVal val="visible"/>
                                      </p:to>
                                    </p:set>
                                    <p:anim calcmode="lin" valueType="num">
                                      <p:cBhvr>
                                        <p:cTn id="12" dur="750" fill="hold"/>
                                        <p:tgtEl>
                                          <p:spTgt spid="4102"/>
                                        </p:tgtEl>
                                        <p:attrNameLst>
                                          <p:attrName>ppt_w</p:attrName>
                                        </p:attrNameLst>
                                      </p:cBhvr>
                                      <p:tavLst>
                                        <p:tav tm="0">
                                          <p:val>
                                            <p:fltVal val="0"/>
                                          </p:val>
                                        </p:tav>
                                        <p:tav tm="100000">
                                          <p:val>
                                            <p:strVal val="#ppt_w"/>
                                          </p:val>
                                        </p:tav>
                                      </p:tavLst>
                                    </p:anim>
                                    <p:anim calcmode="lin" valueType="num">
                                      <p:cBhvr>
                                        <p:cTn id="13" dur="750" fill="hold"/>
                                        <p:tgtEl>
                                          <p:spTgt spid="4102"/>
                                        </p:tgtEl>
                                        <p:attrNameLst>
                                          <p:attrName>ppt_h</p:attrName>
                                        </p:attrNameLst>
                                      </p:cBhvr>
                                      <p:tavLst>
                                        <p:tav tm="0">
                                          <p:val>
                                            <p:fltVal val="0"/>
                                          </p:val>
                                        </p:tav>
                                        <p:tav tm="100000">
                                          <p:val>
                                            <p:strVal val="#ppt_h"/>
                                          </p:val>
                                        </p:tav>
                                      </p:tavLst>
                                    </p:anim>
                                    <p:animEffect transition="in" filter="fade">
                                      <p:cBhvr>
                                        <p:cTn id="14" dur="750"/>
                                        <p:tgtEl>
                                          <p:spTgt spid="410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iterate type="lt">
                                    <p:tmPct val="6000"/>
                                  </p:iterate>
                                  <p:childTnLst>
                                    <p:set>
                                      <p:cBhvr>
                                        <p:cTn id="18" dur="1" fill="hold">
                                          <p:stCondLst>
                                            <p:cond delay="0"/>
                                          </p:stCondLst>
                                        </p:cTn>
                                        <p:tgtEl>
                                          <p:spTgt spid="7">
                                            <p:txEl>
                                              <p:pRg st="0" end="0"/>
                                            </p:txEl>
                                          </p:spTgt>
                                        </p:tgtEl>
                                        <p:attrNameLst>
                                          <p:attrName>style.visibility</p:attrName>
                                        </p:attrNameLst>
                                      </p:cBhvr>
                                      <p:to>
                                        <p:strVal val="visible"/>
                                      </p:to>
                                    </p:set>
                                    <p:animEffect transition="in" filter="wipe(up)">
                                      <p:cBhvr>
                                        <p:cTn id="19" dur="500"/>
                                        <p:tgtEl>
                                          <p:spTgt spid="7">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iterate type="lt">
                                    <p:tmPct val="6000"/>
                                  </p:iterate>
                                  <p:childTnLst>
                                    <p:set>
                                      <p:cBhvr>
                                        <p:cTn id="23" dur="1" fill="hold">
                                          <p:stCondLst>
                                            <p:cond delay="0"/>
                                          </p:stCondLst>
                                        </p:cTn>
                                        <p:tgtEl>
                                          <p:spTgt spid="8">
                                            <p:txEl>
                                              <p:pRg st="0" end="0"/>
                                            </p:txEl>
                                          </p:spTgt>
                                        </p:tgtEl>
                                        <p:attrNameLst>
                                          <p:attrName>style.visibility</p:attrName>
                                        </p:attrNameLst>
                                      </p:cBhvr>
                                      <p:to>
                                        <p:strVal val="visible"/>
                                      </p:to>
                                    </p:set>
                                    <p:animEffect transition="in" filter="wipe(up)">
                                      <p:cBhvr>
                                        <p:cTn id="24"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Kinh nghiệm mua máy nước nóng năng lượng mặt trời loại nào tốt nhất 2020">
            <a:extLst>
              <a:ext uri="{FF2B5EF4-FFF2-40B4-BE49-F238E27FC236}">
                <a16:creationId xmlns:a16="http://schemas.microsoft.com/office/drawing/2014/main" id="{A01076DC-A6CF-1DDF-70C1-0391FF12861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7565" b="1109"/>
          <a:stretch/>
        </p:blipFill>
        <p:spPr bwMode="auto">
          <a:xfrm>
            <a:off x="4"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0"/>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2" descr="Những gợi ý giúp bạn lấy sáng cho không gian nhà với diện tích nhỏ -  MinhvietCorp">
            <a:extLst>
              <a:ext uri="{FF2B5EF4-FFF2-40B4-BE49-F238E27FC236}">
                <a16:creationId xmlns:a16="http://schemas.microsoft.com/office/drawing/2014/main" id="{EEEBABD6-00D6-2A2A-58F3-ED8D9C0ACC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090" b="6090"/>
          <a:stretch/>
        </p:blipFill>
        <p:spPr bwMode="auto">
          <a:xfrm>
            <a:off x="2680399" y="5940015"/>
            <a:ext cx="3431233" cy="1930069"/>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7933;p34">
            <a:extLst>
              <a:ext uri="{FF2B5EF4-FFF2-40B4-BE49-F238E27FC236}">
                <a16:creationId xmlns:a16="http://schemas.microsoft.com/office/drawing/2014/main" id="{9EB896FA-CC0F-1555-6240-84FBEC4DA113}"/>
              </a:ext>
            </a:extLst>
          </p:cNvPr>
          <p:cNvSpPr txBox="1">
            <a:spLocks/>
          </p:cNvSpPr>
          <p:nvPr/>
        </p:nvSpPr>
        <p:spPr>
          <a:xfrm>
            <a:off x="787140" y="386531"/>
            <a:ext cx="8177106"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Sử dụng năng lượng mặt trời để làm nóng nước, sưởi ấm không gian ...</a:t>
            </a:r>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360839" y="4433250"/>
            <a:ext cx="843795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Lúc này năng lượng ánh sáng Mặt Trời đã chuyển hóa thành nhiệt năng.</a:t>
            </a:r>
          </a:p>
        </p:txBody>
      </p:sp>
      <p:pic>
        <p:nvPicPr>
          <p:cNvPr id="10" name="Picture 2" descr="Những thói quen sai lầm khi phơi quần áo trong mùa hè">
            <a:extLst>
              <a:ext uri="{FF2B5EF4-FFF2-40B4-BE49-F238E27FC236}">
                <a16:creationId xmlns:a16="http://schemas.microsoft.com/office/drawing/2014/main" id="{14501735-24A0-C200-E6D5-E8FF8FD9132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340" t="7813" r="7483" b="7813"/>
          <a:stretch/>
        </p:blipFill>
        <p:spPr bwMode="auto">
          <a:xfrm>
            <a:off x="-3531329" y="1414171"/>
            <a:ext cx="2788868" cy="1820391"/>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Chiêm bao mơ thấy phơi thóc là số mấy? đánh con gì?">
            <a:extLst>
              <a:ext uri="{FF2B5EF4-FFF2-40B4-BE49-F238E27FC236}">
                <a16:creationId xmlns:a16="http://schemas.microsoft.com/office/drawing/2014/main" id="{B082CAF1-184A-E584-F16D-40EC967649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80291" y="1532536"/>
            <a:ext cx="2732294" cy="182039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Kinh nghiệm mua máy nước nóng năng lượng mặt trời loại nào tốt nhất 2020">
            <a:extLst>
              <a:ext uri="{FF2B5EF4-FFF2-40B4-BE49-F238E27FC236}">
                <a16:creationId xmlns:a16="http://schemas.microsoft.com/office/drawing/2014/main" id="{5B01AE19-61B4-F02C-488E-34C7BFB2EC1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7565" b="1109"/>
          <a:stretch/>
        </p:blipFill>
        <p:spPr bwMode="auto">
          <a:xfrm>
            <a:off x="1397642" y="930731"/>
            <a:ext cx="6139911" cy="3453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046884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750" fill="hold"/>
                                        <p:tgtEl>
                                          <p:spTgt spid="11"/>
                                        </p:tgtEl>
                                        <p:attrNameLst>
                                          <p:attrName>ppt_w</p:attrName>
                                        </p:attrNameLst>
                                      </p:cBhvr>
                                      <p:tavLst>
                                        <p:tav tm="0">
                                          <p:val>
                                            <p:fltVal val="0"/>
                                          </p:val>
                                        </p:tav>
                                        <p:tav tm="100000">
                                          <p:val>
                                            <p:strVal val="#ppt_w"/>
                                          </p:val>
                                        </p:tav>
                                      </p:tavLst>
                                    </p:anim>
                                    <p:anim calcmode="lin" valueType="num">
                                      <p:cBhvr>
                                        <p:cTn id="8" dur="750" fill="hold"/>
                                        <p:tgtEl>
                                          <p:spTgt spid="11"/>
                                        </p:tgtEl>
                                        <p:attrNameLst>
                                          <p:attrName>ppt_h</p:attrName>
                                        </p:attrNameLst>
                                      </p:cBhvr>
                                      <p:tavLst>
                                        <p:tav tm="0">
                                          <p:val>
                                            <p:fltVal val="0"/>
                                          </p:val>
                                        </p:tav>
                                        <p:tav tm="100000">
                                          <p:val>
                                            <p:strVal val="#ppt_h"/>
                                          </p:val>
                                        </p:tav>
                                      </p:tavLst>
                                    </p:anim>
                                    <p:animEffect transition="in" filter="fade">
                                      <p:cBhvr>
                                        <p:cTn id="9" dur="75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7">
                                            <p:txEl>
                                              <p:pRg st="0" end="0"/>
                                            </p:txEl>
                                          </p:spTgt>
                                        </p:tgtEl>
                                        <p:attrNameLst>
                                          <p:attrName>style.visibility</p:attrName>
                                        </p:attrNameLst>
                                      </p:cBhvr>
                                      <p:to>
                                        <p:strVal val="visible"/>
                                      </p:to>
                                    </p:set>
                                    <p:animEffect transition="in" filter="wipe(up)">
                                      <p:cBhvr>
                                        <p:cTn id="14" dur="500"/>
                                        <p:tgtEl>
                                          <p:spTgt spid="7">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iterate type="lt">
                                    <p:tmPct val="6000"/>
                                  </p:iterate>
                                  <p:childTnLst>
                                    <p:set>
                                      <p:cBhvr>
                                        <p:cTn id="18" dur="1" fill="hold">
                                          <p:stCondLst>
                                            <p:cond delay="0"/>
                                          </p:stCondLst>
                                        </p:cTn>
                                        <p:tgtEl>
                                          <p:spTgt spid="8">
                                            <p:txEl>
                                              <p:pRg st="0" end="0"/>
                                            </p:txEl>
                                          </p:spTgt>
                                        </p:tgtEl>
                                        <p:attrNameLst>
                                          <p:attrName>style.visibility</p:attrName>
                                        </p:attrNameLst>
                                      </p:cBhvr>
                                      <p:to>
                                        <p:strVal val="visible"/>
                                      </p:to>
                                    </p:set>
                                    <p:animEffect transition="in" filter="wipe(up)">
                                      <p:cBhvr>
                                        <p:cTn id="19"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nhìn từ trên không của kỹ sư người đàn ông hoặc công nhân, người, với tấm pin mặt trời hoặc pin mặt trời trên mái nhà trong ngành công nghiệp nhà máy. nhà máy điện, nguồn năng lượng tái tạo. công - sun hình ảnh sẵn có, bức ảnh &amp; hình ảnh trả phí bản quyền một lần">
            <a:extLst>
              <a:ext uri="{FF2B5EF4-FFF2-40B4-BE49-F238E27FC236}">
                <a16:creationId xmlns:a16="http://schemas.microsoft.com/office/drawing/2014/main" id="{1CA76E15-A7D0-0D29-DB6E-90349476F49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7813" b="7813"/>
          <a:stretch/>
        </p:blipFill>
        <p:spPr bwMode="auto">
          <a:xfrm>
            <a:off x="0" y="-1763"/>
            <a:ext cx="9147134" cy="514526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0"/>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2" descr="Những gợi ý giúp bạn lấy sáng cho không gian nhà với diện tích nhỏ -  MinhvietCorp">
            <a:extLst>
              <a:ext uri="{FF2B5EF4-FFF2-40B4-BE49-F238E27FC236}">
                <a16:creationId xmlns:a16="http://schemas.microsoft.com/office/drawing/2014/main" id="{EEEBABD6-00D6-2A2A-58F3-ED8D9C0ACC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090" b="6090"/>
          <a:stretch/>
        </p:blipFill>
        <p:spPr bwMode="auto">
          <a:xfrm>
            <a:off x="2680399" y="5940015"/>
            <a:ext cx="3431233" cy="1930069"/>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7933;p34">
            <a:extLst>
              <a:ext uri="{FF2B5EF4-FFF2-40B4-BE49-F238E27FC236}">
                <a16:creationId xmlns:a16="http://schemas.microsoft.com/office/drawing/2014/main" id="{9EB896FA-CC0F-1555-6240-84FBEC4DA113}"/>
              </a:ext>
            </a:extLst>
          </p:cNvPr>
          <p:cNvSpPr txBox="1">
            <a:spLocks/>
          </p:cNvSpPr>
          <p:nvPr/>
        </p:nvSpPr>
        <p:spPr>
          <a:xfrm>
            <a:off x="716801" y="189562"/>
            <a:ext cx="8177106"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Pin năng lượng mặt trời</a:t>
            </a:r>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353023" y="4589486"/>
            <a:ext cx="843795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Lúc này năng lượng ánh sáng Mặt Trời đã chuyển hóa thành điện năng.</a:t>
            </a:r>
          </a:p>
        </p:txBody>
      </p:sp>
      <p:pic>
        <p:nvPicPr>
          <p:cNvPr id="11" name="Picture 2" descr="Kinh nghiệm mua máy nước nóng năng lượng mặt trời loại nào tốt nhất 2020">
            <a:extLst>
              <a:ext uri="{FF2B5EF4-FFF2-40B4-BE49-F238E27FC236}">
                <a16:creationId xmlns:a16="http://schemas.microsoft.com/office/drawing/2014/main" id="{5B01AE19-61B4-F02C-488E-34C7BFB2E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7565" b="1109"/>
          <a:stretch/>
        </p:blipFill>
        <p:spPr bwMode="auto">
          <a:xfrm>
            <a:off x="9620738" y="1765023"/>
            <a:ext cx="2314388" cy="1833934"/>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nhìn từ trên không của kỹ sư người đàn ông hoặc công nhân, người, với tấm pin mặt trời hoặc pin mặt trời trên mái nhà trong ngành công nghiệp nhà máy. nhà máy điện, nguồn năng lượng tái tạo. công - sun hình ảnh sẵn có, bức ảnh &amp; hình ảnh trả phí bản quyền một lần">
            <a:extLst>
              <a:ext uri="{FF2B5EF4-FFF2-40B4-BE49-F238E27FC236}">
                <a16:creationId xmlns:a16="http://schemas.microsoft.com/office/drawing/2014/main" id="{C353D26A-24BB-3EF6-419A-69FA08E98E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9534" y="718524"/>
            <a:ext cx="5829300" cy="3886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07677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par>
                                <p:cTn id="13" presetID="53" presetClass="entr" presetSubtype="16"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750" fill="hold"/>
                                        <p:tgtEl>
                                          <p:spTgt spid="12"/>
                                        </p:tgtEl>
                                        <p:attrNameLst>
                                          <p:attrName>ppt_w</p:attrName>
                                        </p:attrNameLst>
                                      </p:cBhvr>
                                      <p:tavLst>
                                        <p:tav tm="0">
                                          <p:val>
                                            <p:fltVal val="0"/>
                                          </p:val>
                                        </p:tav>
                                        <p:tav tm="100000">
                                          <p:val>
                                            <p:strVal val="#ppt_w"/>
                                          </p:val>
                                        </p:tav>
                                      </p:tavLst>
                                    </p:anim>
                                    <p:anim calcmode="lin" valueType="num">
                                      <p:cBhvr>
                                        <p:cTn id="16" dur="750" fill="hold"/>
                                        <p:tgtEl>
                                          <p:spTgt spid="12"/>
                                        </p:tgtEl>
                                        <p:attrNameLst>
                                          <p:attrName>ppt_h</p:attrName>
                                        </p:attrNameLst>
                                      </p:cBhvr>
                                      <p:tavLst>
                                        <p:tav tm="0">
                                          <p:val>
                                            <p:fltVal val="0"/>
                                          </p:val>
                                        </p:tav>
                                        <p:tav tm="100000">
                                          <p:val>
                                            <p:strVal val="#ppt_h"/>
                                          </p:val>
                                        </p:tav>
                                      </p:tavLst>
                                    </p:anim>
                                    <p:animEffect transition="in" filter="fade">
                                      <p:cBhvr>
                                        <p:cTn id="17"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thủ tục nhập khẩu đèn năng lượng mặt trời">
            <a:extLst>
              <a:ext uri="{FF2B5EF4-FFF2-40B4-BE49-F238E27FC236}">
                <a16:creationId xmlns:a16="http://schemas.microsoft.com/office/drawing/2014/main" id="{DA7ED7AC-C528-E2E6-4AAB-EF41FB84F2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9814"/>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Google Shape;7933;p34">
            <a:extLst>
              <a:ext uri="{FF2B5EF4-FFF2-40B4-BE49-F238E27FC236}">
                <a16:creationId xmlns:a16="http://schemas.microsoft.com/office/drawing/2014/main" id="{9EB896FA-CC0F-1555-6240-84FBEC4DA113}"/>
              </a:ext>
            </a:extLst>
          </p:cNvPr>
          <p:cNvSpPr txBox="1">
            <a:spLocks/>
          </p:cNvSpPr>
          <p:nvPr/>
        </p:nvSpPr>
        <p:spPr>
          <a:xfrm>
            <a:off x="716801" y="189562"/>
            <a:ext cx="8177106"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Đèn năng lượng mặt trời</a:t>
            </a:r>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353023" y="4489248"/>
            <a:ext cx="843795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Lúc này năng lượng ánh sáng Mặt Trời đã chuyển hóa thành điện năng.</a:t>
            </a:r>
          </a:p>
        </p:txBody>
      </p:sp>
      <p:pic>
        <p:nvPicPr>
          <p:cNvPr id="12" name="Picture 2" descr="nhìn từ trên không của kỹ sư người đàn ông hoặc công nhân, người, với tấm pin mặt trời hoặc pin mặt trời trên mái nhà trong ngành công nghiệp nhà máy. nhà máy điện, nguồn năng lượng tái tạo. công - sun hình ảnh sẵn có, bức ảnh &amp; hình ảnh trả phí bản quyền một lần">
            <a:extLst>
              <a:ext uri="{FF2B5EF4-FFF2-40B4-BE49-F238E27FC236}">
                <a16:creationId xmlns:a16="http://schemas.microsoft.com/office/drawing/2014/main" id="{C353D26A-24BB-3EF6-419A-69FA08E98E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81662" y="1820493"/>
            <a:ext cx="3258528" cy="2172352"/>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thủ tục nhập khẩu đèn năng lượng mặt trời">
            <a:extLst>
              <a:ext uri="{FF2B5EF4-FFF2-40B4-BE49-F238E27FC236}">
                <a16:creationId xmlns:a16="http://schemas.microsoft.com/office/drawing/2014/main" id="{92E6BCDD-EB26-F32D-A8A6-A0A8066B90F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5330" y="754490"/>
            <a:ext cx="6461370" cy="3634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03904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par>
                                <p:cTn id="13" presetID="53" presetClass="entr" presetSubtype="16" fill="hold" nodeType="withEffect">
                                  <p:stCondLst>
                                    <p:cond delay="0"/>
                                  </p:stCondLst>
                                  <p:childTnLst>
                                    <p:set>
                                      <p:cBhvr>
                                        <p:cTn id="14" dur="1" fill="hold">
                                          <p:stCondLst>
                                            <p:cond delay="0"/>
                                          </p:stCondLst>
                                        </p:cTn>
                                        <p:tgtEl>
                                          <p:spTgt spid="7172"/>
                                        </p:tgtEl>
                                        <p:attrNameLst>
                                          <p:attrName>style.visibility</p:attrName>
                                        </p:attrNameLst>
                                      </p:cBhvr>
                                      <p:to>
                                        <p:strVal val="visible"/>
                                      </p:to>
                                    </p:set>
                                    <p:anim calcmode="lin" valueType="num">
                                      <p:cBhvr>
                                        <p:cTn id="15" dur="750" fill="hold"/>
                                        <p:tgtEl>
                                          <p:spTgt spid="7172"/>
                                        </p:tgtEl>
                                        <p:attrNameLst>
                                          <p:attrName>ppt_w</p:attrName>
                                        </p:attrNameLst>
                                      </p:cBhvr>
                                      <p:tavLst>
                                        <p:tav tm="0">
                                          <p:val>
                                            <p:fltVal val="0"/>
                                          </p:val>
                                        </p:tav>
                                        <p:tav tm="100000">
                                          <p:val>
                                            <p:strVal val="#ppt_w"/>
                                          </p:val>
                                        </p:tav>
                                      </p:tavLst>
                                    </p:anim>
                                    <p:anim calcmode="lin" valueType="num">
                                      <p:cBhvr>
                                        <p:cTn id="16" dur="750" fill="hold"/>
                                        <p:tgtEl>
                                          <p:spTgt spid="7172"/>
                                        </p:tgtEl>
                                        <p:attrNameLst>
                                          <p:attrName>ppt_h</p:attrName>
                                        </p:attrNameLst>
                                      </p:cBhvr>
                                      <p:tavLst>
                                        <p:tav tm="0">
                                          <p:val>
                                            <p:fltVal val="0"/>
                                          </p:val>
                                        </p:tav>
                                        <p:tav tm="100000">
                                          <p:val>
                                            <p:strVal val="#ppt_h"/>
                                          </p:val>
                                        </p:tav>
                                      </p:tavLst>
                                    </p:anim>
                                    <p:animEffect transition="in" filter="fade">
                                      <p:cBhvr>
                                        <p:cTn id="17" dur="750"/>
                                        <p:tgtEl>
                                          <p:spTgt spid="7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8"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C502DF8D-A97D-4F8B-58EB-E92B22C7A2B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597" b="5597"/>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0CFCCEBB-0389-44C8-B606-FDC1FD4D37F1}"/>
              </a:ext>
            </a:extLst>
          </p:cNvPr>
          <p:cNvSpPr/>
          <p:nvPr/>
        </p:nvSpPr>
        <p:spPr>
          <a:xfrm>
            <a:off x="0" y="0"/>
            <a:ext cx="9144000" cy="5143500"/>
          </a:xfrm>
          <a:prstGeom prst="rect">
            <a:avLst/>
          </a:prstGeom>
          <a:solidFill>
            <a:srgbClr val="FFFFFF">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Google Shape;7933;p34">
            <a:extLst>
              <a:ext uri="{FF2B5EF4-FFF2-40B4-BE49-F238E27FC236}">
                <a16:creationId xmlns:a16="http://schemas.microsoft.com/office/drawing/2014/main" id="{4E86B950-6E53-7BE3-BD2C-FB4F622B757F}"/>
              </a:ext>
            </a:extLst>
          </p:cNvPr>
          <p:cNvSpPr txBox="1">
            <a:spLocks/>
          </p:cNvSpPr>
          <p:nvPr/>
        </p:nvSpPr>
        <p:spPr>
          <a:xfrm>
            <a:off x="274869" y="2891692"/>
            <a:ext cx="8437953" cy="179006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lnSpc>
                <a:spcPct val="150000"/>
              </a:lnSpc>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Cần ưu tiên sử dụng năng lượng ánh sáng mặt trời vì đây là nguồn năng lượng có thể coi là vô hạn, xanh, sạch, thân thiện với môi trường. Việc sử dụng năng lượng Mặt Trời thay thế các nguyên liệu hóa thạch còn góp phần giảm ô nhiễm môi trường và hiệu ứng nhà kính.</a:t>
            </a:r>
          </a:p>
        </p:txBody>
      </p:sp>
      <p:pic>
        <p:nvPicPr>
          <p:cNvPr id="7172" name="Picture 4" descr="thủ tục nhập khẩu đèn năng lượng mặt trời">
            <a:extLst>
              <a:ext uri="{FF2B5EF4-FFF2-40B4-BE49-F238E27FC236}">
                <a16:creationId xmlns:a16="http://schemas.microsoft.com/office/drawing/2014/main" id="{92E6BCDD-EB26-F32D-A8A6-A0A8066B90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97724" y="2024185"/>
            <a:ext cx="2786944" cy="156765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a:extLst>
              <a:ext uri="{FF2B5EF4-FFF2-40B4-BE49-F238E27FC236}">
                <a16:creationId xmlns:a16="http://schemas.microsoft.com/office/drawing/2014/main" id="{D7537307-6352-7DB3-F844-D77B9E3F0FF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597" b="5597"/>
          <a:stretch/>
        </p:blipFill>
        <p:spPr bwMode="auto">
          <a:xfrm>
            <a:off x="2724530" y="672611"/>
            <a:ext cx="3694940" cy="20784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03513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par>
                                <p:cTn id="8" presetID="53" presetClass="entr" presetSubtype="16"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 calcmode="lin" valueType="num">
                                      <p:cBhvr>
                                        <p:cTn id="10" dur="750" fill="hold"/>
                                        <p:tgtEl>
                                          <p:spTgt spid="9"/>
                                        </p:tgtEl>
                                        <p:attrNameLst>
                                          <p:attrName>ppt_w</p:attrName>
                                        </p:attrNameLst>
                                      </p:cBhvr>
                                      <p:tavLst>
                                        <p:tav tm="0">
                                          <p:val>
                                            <p:fltVal val="0"/>
                                          </p:val>
                                        </p:tav>
                                        <p:tav tm="100000">
                                          <p:val>
                                            <p:strVal val="#ppt_w"/>
                                          </p:val>
                                        </p:tav>
                                      </p:tavLst>
                                    </p:anim>
                                    <p:anim calcmode="lin" valueType="num">
                                      <p:cBhvr>
                                        <p:cTn id="11" dur="750" fill="hold"/>
                                        <p:tgtEl>
                                          <p:spTgt spid="9"/>
                                        </p:tgtEl>
                                        <p:attrNameLst>
                                          <p:attrName>ppt_h</p:attrName>
                                        </p:attrNameLst>
                                      </p:cBhvr>
                                      <p:tavLst>
                                        <p:tav tm="0">
                                          <p:val>
                                            <p:fltVal val="0"/>
                                          </p:val>
                                        </p:tav>
                                        <p:tav tm="100000">
                                          <p:val>
                                            <p:strVal val="#ppt_h"/>
                                          </p:val>
                                        </p:tav>
                                      </p:tavLst>
                                    </p:anim>
                                    <p:animEffect transition="in" filter="fade">
                                      <p:cBhvr>
                                        <p:cTn id="12"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950379" y="829077"/>
            <a:ext cx="7668966" cy="3701335"/>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Google Shape;7933;p34">
            <a:extLst>
              <a:ext uri="{FF2B5EF4-FFF2-40B4-BE49-F238E27FC236}">
                <a16:creationId xmlns:a16="http://schemas.microsoft.com/office/drawing/2014/main" id="{87FE59D1-A5AC-3EA0-B9AF-CA2E555A89D4}"/>
              </a:ext>
            </a:extLst>
          </p:cNvPr>
          <p:cNvSpPr txBox="1">
            <a:spLocks/>
          </p:cNvSpPr>
          <p:nvPr/>
        </p:nvSpPr>
        <p:spPr>
          <a:xfrm>
            <a:off x="1084424" y="595053"/>
            <a:ext cx="2837886" cy="544200"/>
          </a:xfrm>
          <a:prstGeom prst="roundRect">
            <a:avLst>
              <a:gd name="adj" fmla="val 48344"/>
            </a:avLst>
          </a:prstGeom>
          <a:solidFill>
            <a:srgbClr val="D6EDE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Năng Lượng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15" name="Google Shape;8151;p36">
            <a:extLst>
              <a:ext uri="{FF2B5EF4-FFF2-40B4-BE49-F238E27FC236}">
                <a16:creationId xmlns:a16="http://schemas.microsoft.com/office/drawing/2014/main" id="{417960BE-D920-879A-F9B6-6F8C451F8336}"/>
              </a:ext>
            </a:extLst>
          </p:cNvPr>
          <p:cNvGrpSpPr/>
          <p:nvPr/>
        </p:nvGrpSpPr>
        <p:grpSpPr>
          <a:xfrm>
            <a:off x="622251" y="471905"/>
            <a:ext cx="878022" cy="830481"/>
            <a:chOff x="1121526" y="1341074"/>
            <a:chExt cx="3065806" cy="2648383"/>
          </a:xfrm>
        </p:grpSpPr>
        <p:sp>
          <p:nvSpPr>
            <p:cNvPr id="16" name="Google Shape;8152;p36">
              <a:extLst>
                <a:ext uri="{FF2B5EF4-FFF2-40B4-BE49-F238E27FC236}">
                  <a16:creationId xmlns:a16="http://schemas.microsoft.com/office/drawing/2014/main" id="{5CE0A1AE-2FD7-9ADA-F4C3-74E71E7E239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153;p36">
              <a:extLst>
                <a:ext uri="{FF2B5EF4-FFF2-40B4-BE49-F238E27FC236}">
                  <a16:creationId xmlns:a16="http://schemas.microsoft.com/office/drawing/2014/main" id="{B21ED4AC-305A-02F7-581F-F4957952A4B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924;p44">
            <a:extLst>
              <a:ext uri="{FF2B5EF4-FFF2-40B4-BE49-F238E27FC236}">
                <a16:creationId xmlns:a16="http://schemas.microsoft.com/office/drawing/2014/main" id="{CA04D630-F12B-5032-67DE-4AF0C6FAC180}"/>
              </a:ext>
            </a:extLst>
          </p:cNvPr>
          <p:cNvGrpSpPr/>
          <p:nvPr/>
        </p:nvGrpSpPr>
        <p:grpSpPr>
          <a:xfrm>
            <a:off x="831662" y="682053"/>
            <a:ext cx="338616" cy="337690"/>
            <a:chOff x="3269875" y="3210400"/>
            <a:chExt cx="484500" cy="483175"/>
          </a:xfrm>
          <a:solidFill>
            <a:srgbClr val="C43300"/>
          </a:solidFill>
        </p:grpSpPr>
        <p:sp>
          <p:nvSpPr>
            <p:cNvPr id="19" name="Google Shape;8925;p44">
              <a:extLst>
                <a:ext uri="{FF2B5EF4-FFF2-40B4-BE49-F238E27FC236}">
                  <a16:creationId xmlns:a16="http://schemas.microsoft.com/office/drawing/2014/main" id="{8F62B18F-5955-C45A-5E98-F034B064FC09}"/>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 name="Google Shape;8926;p44">
              <a:extLst>
                <a:ext uri="{FF2B5EF4-FFF2-40B4-BE49-F238E27FC236}">
                  <a16:creationId xmlns:a16="http://schemas.microsoft.com/office/drawing/2014/main" id="{79476B16-5B95-AFAD-5BEA-6CFF59F99618}"/>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2135923" y="1427887"/>
            <a:ext cx="5051862"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sz="2000" dirty="0">
                <a:solidFill>
                  <a:srgbClr val="000000"/>
                </a:solidFill>
              </a:rPr>
              <a:t>Ánh sáng là một dạng của năng lượng</a:t>
            </a:r>
          </a:p>
        </p:txBody>
      </p:sp>
      <p:grpSp>
        <p:nvGrpSpPr>
          <p:cNvPr id="33" name="Group 32">
            <a:extLst>
              <a:ext uri="{FF2B5EF4-FFF2-40B4-BE49-F238E27FC236}">
                <a16:creationId xmlns:a16="http://schemas.microsoft.com/office/drawing/2014/main" id="{F8CA2F79-6D77-7827-B95F-6E84916D4A0C}"/>
              </a:ext>
            </a:extLst>
          </p:cNvPr>
          <p:cNvGrpSpPr/>
          <p:nvPr/>
        </p:nvGrpSpPr>
        <p:grpSpPr>
          <a:xfrm>
            <a:off x="1563904" y="1441827"/>
            <a:ext cx="597308" cy="564966"/>
            <a:chOff x="1846089" y="2648401"/>
            <a:chExt cx="878022" cy="830481"/>
          </a:xfrm>
        </p:grpSpPr>
        <p:grpSp>
          <p:nvGrpSpPr>
            <p:cNvPr id="27" name="Google Shape;8151;p36">
              <a:extLst>
                <a:ext uri="{FF2B5EF4-FFF2-40B4-BE49-F238E27FC236}">
                  <a16:creationId xmlns:a16="http://schemas.microsoft.com/office/drawing/2014/main" id="{4AF33E4A-233F-E42D-FA56-1A23DC5B07DC}"/>
                </a:ext>
              </a:extLst>
            </p:cNvPr>
            <p:cNvGrpSpPr/>
            <p:nvPr/>
          </p:nvGrpSpPr>
          <p:grpSpPr>
            <a:xfrm>
              <a:off x="1846089" y="2648401"/>
              <a:ext cx="878022" cy="830481"/>
              <a:chOff x="1121526" y="1341074"/>
              <a:chExt cx="3065806" cy="2648383"/>
            </a:xfrm>
          </p:grpSpPr>
          <p:sp>
            <p:nvSpPr>
              <p:cNvPr id="28" name="Google Shape;8152;p36">
                <a:extLst>
                  <a:ext uri="{FF2B5EF4-FFF2-40B4-BE49-F238E27FC236}">
                    <a16:creationId xmlns:a16="http://schemas.microsoft.com/office/drawing/2014/main" id="{76F5CF31-3533-27E6-786D-B1D6ACC51D1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53;p36">
                <a:extLst>
                  <a:ext uri="{FF2B5EF4-FFF2-40B4-BE49-F238E27FC236}">
                    <a16:creationId xmlns:a16="http://schemas.microsoft.com/office/drawing/2014/main" id="{1B679D73-5EEF-867D-CC67-1B695E3E1AF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924;p44">
              <a:extLst>
                <a:ext uri="{FF2B5EF4-FFF2-40B4-BE49-F238E27FC236}">
                  <a16:creationId xmlns:a16="http://schemas.microsoft.com/office/drawing/2014/main" id="{CA0E9A3D-EF4C-E5B7-E921-EEFEDB65BB40}"/>
                </a:ext>
              </a:extLst>
            </p:cNvPr>
            <p:cNvGrpSpPr/>
            <p:nvPr/>
          </p:nvGrpSpPr>
          <p:grpSpPr>
            <a:xfrm>
              <a:off x="2055500" y="2858549"/>
              <a:ext cx="338616" cy="337690"/>
              <a:chOff x="3269875" y="3210400"/>
              <a:chExt cx="484500" cy="483175"/>
            </a:xfrm>
            <a:solidFill>
              <a:srgbClr val="C43300"/>
            </a:solidFill>
          </p:grpSpPr>
          <p:sp>
            <p:nvSpPr>
              <p:cNvPr id="31" name="Google Shape;8925;p44">
                <a:extLst>
                  <a:ext uri="{FF2B5EF4-FFF2-40B4-BE49-F238E27FC236}">
                    <a16:creationId xmlns:a16="http://schemas.microsoft.com/office/drawing/2014/main" id="{FAAC56DB-9E39-6344-692B-F78779A11158}"/>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2" name="Google Shape;8926;p44">
                <a:extLst>
                  <a:ext uri="{FF2B5EF4-FFF2-40B4-BE49-F238E27FC236}">
                    <a16:creationId xmlns:a16="http://schemas.microsoft.com/office/drawing/2014/main" id="{063D83E0-5947-7C1B-3F86-C85FF46C39EB}"/>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pic>
        <p:nvPicPr>
          <p:cNvPr id="2050" name="Picture 2" descr="Mặt trời">
            <a:extLst>
              <a:ext uri="{FF2B5EF4-FFF2-40B4-BE49-F238E27FC236}">
                <a16:creationId xmlns:a16="http://schemas.microsoft.com/office/drawing/2014/main" id="{CE71099A-B699-3409-2AF5-4FA6A61E60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2452" y="2003004"/>
            <a:ext cx="676622" cy="676622"/>
          </a:xfrm>
          <a:prstGeom prst="rect">
            <a:avLst/>
          </a:prstGeom>
          <a:noFill/>
          <a:extLst>
            <a:ext uri="{909E8E84-426E-40DD-AFC4-6F175D3DCCD1}">
              <a14:hiddenFill xmlns:a14="http://schemas.microsoft.com/office/drawing/2010/main">
                <a:solidFill>
                  <a:srgbClr val="FFFFFF"/>
                </a:solidFill>
              </a14:hiddenFill>
            </a:ext>
          </a:extLst>
        </p:spPr>
      </p:pic>
      <p:pic>
        <p:nvPicPr>
          <p:cNvPr id="36" name="Graphic 35" descr="Line arrow Slight curve">
            <a:extLst>
              <a:ext uri="{FF2B5EF4-FFF2-40B4-BE49-F238E27FC236}">
                <a16:creationId xmlns:a16="http://schemas.microsoft.com/office/drawing/2014/main" id="{61E66E33-7392-F731-3C5A-663E79ECF3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0906" y="2101383"/>
            <a:ext cx="578243" cy="578243"/>
          </a:xfrm>
          <a:prstGeom prst="rect">
            <a:avLst/>
          </a:prstGeom>
        </p:spPr>
      </p:pic>
      <p:pic>
        <p:nvPicPr>
          <p:cNvPr id="2052" name="Picture 4" descr="Ý kiến">
            <a:extLst>
              <a:ext uri="{FF2B5EF4-FFF2-40B4-BE49-F238E27FC236}">
                <a16:creationId xmlns:a16="http://schemas.microsoft.com/office/drawing/2014/main" id="{3B5F165A-B03B-D78B-BB39-F9312B36C55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31372" y="2003004"/>
            <a:ext cx="736163" cy="736163"/>
          </a:xfrm>
          <a:prstGeom prst="rect">
            <a:avLst/>
          </a:prstGeom>
          <a:noFill/>
          <a:extLst>
            <a:ext uri="{909E8E84-426E-40DD-AFC4-6F175D3DCCD1}">
              <a14:hiddenFill xmlns:a14="http://schemas.microsoft.com/office/drawing/2010/main">
                <a:solidFill>
                  <a:srgbClr val="FFFFFF"/>
                </a:solidFill>
              </a14:hiddenFill>
            </a:ext>
          </a:extLst>
        </p:spPr>
      </p:pic>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2000635" y="2992701"/>
            <a:ext cx="62418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a:solidFill>
                  <a:srgbClr val="000000"/>
                </a:solidFill>
              </a:rPr>
              <a:t>Năng lượng ánh sáng </a:t>
            </a:r>
            <a:r>
              <a:rPr lang="vi-VN" sz="2000" dirty="0">
                <a:solidFill>
                  <a:srgbClr val="000000"/>
                </a:solidFill>
              </a:rPr>
              <a:t>có thể thu được bằng nhiều cách khác nhau</a:t>
            </a:r>
          </a:p>
        </p:txBody>
      </p:sp>
      <p:grpSp>
        <p:nvGrpSpPr>
          <p:cNvPr id="40" name="Group 39">
            <a:extLst>
              <a:ext uri="{FF2B5EF4-FFF2-40B4-BE49-F238E27FC236}">
                <a16:creationId xmlns:a16="http://schemas.microsoft.com/office/drawing/2014/main" id="{42FFCB63-28F8-BB1E-18A4-AAAA14F9CF39}"/>
              </a:ext>
            </a:extLst>
          </p:cNvPr>
          <p:cNvGrpSpPr/>
          <p:nvPr/>
        </p:nvGrpSpPr>
        <p:grpSpPr>
          <a:xfrm>
            <a:off x="1450358" y="2960192"/>
            <a:ext cx="597308" cy="564966"/>
            <a:chOff x="1846089" y="2648401"/>
            <a:chExt cx="878022" cy="830481"/>
          </a:xfrm>
        </p:grpSpPr>
        <p:grpSp>
          <p:nvGrpSpPr>
            <p:cNvPr id="41" name="Google Shape;8151;p36">
              <a:extLst>
                <a:ext uri="{FF2B5EF4-FFF2-40B4-BE49-F238E27FC236}">
                  <a16:creationId xmlns:a16="http://schemas.microsoft.com/office/drawing/2014/main" id="{97666D9B-C8FA-6492-2638-3400A6472BCB}"/>
                </a:ext>
              </a:extLst>
            </p:cNvPr>
            <p:cNvGrpSpPr/>
            <p:nvPr/>
          </p:nvGrpSpPr>
          <p:grpSpPr>
            <a:xfrm>
              <a:off x="1846089" y="2648401"/>
              <a:ext cx="878022" cy="830481"/>
              <a:chOff x="1121526" y="1341074"/>
              <a:chExt cx="3065806" cy="2648383"/>
            </a:xfrm>
          </p:grpSpPr>
          <p:sp>
            <p:nvSpPr>
              <p:cNvPr id="45" name="Google Shape;8152;p36">
                <a:extLst>
                  <a:ext uri="{FF2B5EF4-FFF2-40B4-BE49-F238E27FC236}">
                    <a16:creationId xmlns:a16="http://schemas.microsoft.com/office/drawing/2014/main" id="{55F92A64-7155-E5CB-DA24-07C3EA85120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53;p36">
                <a:extLst>
                  <a:ext uri="{FF2B5EF4-FFF2-40B4-BE49-F238E27FC236}">
                    <a16:creationId xmlns:a16="http://schemas.microsoft.com/office/drawing/2014/main" id="{9B910B9A-10DF-9605-6CDF-EC23DB11957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8924;p44">
              <a:extLst>
                <a:ext uri="{FF2B5EF4-FFF2-40B4-BE49-F238E27FC236}">
                  <a16:creationId xmlns:a16="http://schemas.microsoft.com/office/drawing/2014/main" id="{E9521D50-8750-5F12-3DB2-C22779285CAA}"/>
                </a:ext>
              </a:extLst>
            </p:cNvPr>
            <p:cNvGrpSpPr/>
            <p:nvPr/>
          </p:nvGrpSpPr>
          <p:grpSpPr>
            <a:xfrm>
              <a:off x="2055500" y="2858549"/>
              <a:ext cx="338616" cy="337690"/>
              <a:chOff x="3269875" y="3210400"/>
              <a:chExt cx="484500" cy="483175"/>
            </a:xfrm>
            <a:solidFill>
              <a:srgbClr val="C43300"/>
            </a:solidFill>
          </p:grpSpPr>
          <p:sp>
            <p:nvSpPr>
              <p:cNvPr id="43" name="Google Shape;8925;p44">
                <a:extLst>
                  <a:ext uri="{FF2B5EF4-FFF2-40B4-BE49-F238E27FC236}">
                    <a16:creationId xmlns:a16="http://schemas.microsoft.com/office/drawing/2014/main" id="{1F2DB00B-4BDC-D37E-B809-C7585EF8846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4" name="Google Shape;8926;p44">
                <a:extLst>
                  <a:ext uri="{FF2B5EF4-FFF2-40B4-BE49-F238E27FC236}">
                    <a16:creationId xmlns:a16="http://schemas.microsoft.com/office/drawing/2014/main" id="{9FD3F47C-6CC8-5623-5BB5-3A5B0F5B815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pic>
        <p:nvPicPr>
          <p:cNvPr id="47" name="Picture 46">
            <a:extLst>
              <a:ext uri="{FF2B5EF4-FFF2-40B4-BE49-F238E27FC236}">
                <a16:creationId xmlns:a16="http://schemas.microsoft.com/office/drawing/2014/main" id="{08DBF15F-EE78-C140-562C-CCEF753B500D}"/>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10276" b="46588" l="57421" r="75373">
                        <a14:foregroundMark x1="57612" y1="19394" x2="57612" y2="19394"/>
                        <a14:foregroundMark x1="74913" y1="32121" x2="74913" y2="32121"/>
                        <a14:foregroundMark x1="68512" y1="18182" x2="68512" y2="18182"/>
                        <a14:foregroundMark x1="64533" y1="37879" x2="64533" y2="37879"/>
                      </a14:backgroundRemoval>
                    </a14:imgEffect>
                  </a14:imgLayer>
                </a14:imgProps>
              </a:ext>
              <a:ext uri="{28A0092B-C50C-407E-A947-70E740481C1C}">
                <a14:useLocalDpi xmlns:a14="http://schemas.microsoft.com/office/drawing/2010/main" val="0"/>
              </a:ext>
            </a:extLst>
          </a:blip>
          <a:srcRect l="55177" t="5737" r="22383" b="48873"/>
          <a:stretch/>
        </p:blipFill>
        <p:spPr bwMode="auto">
          <a:xfrm>
            <a:off x="4342702" y="3343974"/>
            <a:ext cx="977339" cy="1128631"/>
          </a:xfrm>
          <a:custGeom>
            <a:avLst/>
            <a:gdLst>
              <a:gd name="connsiteX0" fmla="*/ 0 w 1073426"/>
              <a:gd name="connsiteY0" fmla="*/ 0 h 1239592"/>
              <a:gd name="connsiteX1" fmla="*/ 171514 w 1073426"/>
              <a:gd name="connsiteY1" fmla="*/ 0 h 1239592"/>
              <a:gd name="connsiteX2" fmla="*/ 160528 w 1073426"/>
              <a:gd name="connsiteY2" fmla="*/ 21484 h 1239592"/>
              <a:gd name="connsiteX3" fmla="*/ 1073426 w 1073426"/>
              <a:gd name="connsiteY3" fmla="*/ 488289 h 1239592"/>
              <a:gd name="connsiteX4" fmla="*/ 1073426 w 1073426"/>
              <a:gd name="connsiteY4" fmla="*/ 1239592 h 1239592"/>
              <a:gd name="connsiteX5" fmla="*/ 957918 w 1073426"/>
              <a:gd name="connsiteY5" fmla="*/ 1239592 h 1239592"/>
              <a:gd name="connsiteX6" fmla="*/ 0 w 1073426"/>
              <a:gd name="connsiteY6" fmla="*/ 775181 h 123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426" h="1239592">
                <a:moveTo>
                  <a:pt x="0" y="0"/>
                </a:moveTo>
                <a:lnTo>
                  <a:pt x="171514" y="0"/>
                </a:lnTo>
                <a:lnTo>
                  <a:pt x="160528" y="21484"/>
                </a:lnTo>
                <a:lnTo>
                  <a:pt x="1073426" y="488289"/>
                </a:lnTo>
                <a:lnTo>
                  <a:pt x="1073426" y="1239592"/>
                </a:lnTo>
                <a:lnTo>
                  <a:pt x="957918" y="1239592"/>
                </a:lnTo>
                <a:lnTo>
                  <a:pt x="0" y="775181"/>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70098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050"/>
                                        </p:tgtEl>
                                        <p:attrNameLst>
                                          <p:attrName>style.visibility</p:attrName>
                                        </p:attrNameLst>
                                      </p:cBhvr>
                                      <p:to>
                                        <p:strVal val="visible"/>
                                      </p:to>
                                    </p:set>
                                    <p:anim calcmode="lin" valueType="num">
                                      <p:cBhvr>
                                        <p:cTn id="18" dur="500" fill="hold"/>
                                        <p:tgtEl>
                                          <p:spTgt spid="2050"/>
                                        </p:tgtEl>
                                        <p:attrNameLst>
                                          <p:attrName>ppt_w</p:attrName>
                                        </p:attrNameLst>
                                      </p:cBhvr>
                                      <p:tavLst>
                                        <p:tav tm="0">
                                          <p:val>
                                            <p:fltVal val="0"/>
                                          </p:val>
                                        </p:tav>
                                        <p:tav tm="100000">
                                          <p:val>
                                            <p:strVal val="#ppt_w"/>
                                          </p:val>
                                        </p:tav>
                                      </p:tavLst>
                                    </p:anim>
                                    <p:anim calcmode="lin" valueType="num">
                                      <p:cBhvr>
                                        <p:cTn id="19" dur="500" fill="hold"/>
                                        <p:tgtEl>
                                          <p:spTgt spid="2050"/>
                                        </p:tgtEl>
                                        <p:attrNameLst>
                                          <p:attrName>ppt_h</p:attrName>
                                        </p:attrNameLst>
                                      </p:cBhvr>
                                      <p:tavLst>
                                        <p:tav tm="0">
                                          <p:val>
                                            <p:fltVal val="0"/>
                                          </p:val>
                                        </p:tav>
                                        <p:tav tm="100000">
                                          <p:val>
                                            <p:strVal val="#ppt_h"/>
                                          </p:val>
                                        </p:tav>
                                      </p:tavLst>
                                    </p:anim>
                                    <p:animEffect transition="in" filter="fade">
                                      <p:cBhvr>
                                        <p:cTn id="20" dur="500"/>
                                        <p:tgtEl>
                                          <p:spTgt spid="2050"/>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left)">
                                      <p:cBhvr>
                                        <p:cTn id="24" dur="500"/>
                                        <p:tgtEl>
                                          <p:spTgt spid="36"/>
                                        </p:tgtEl>
                                      </p:cBhvr>
                                    </p:animEffect>
                                  </p:childTnLst>
                                </p:cTn>
                              </p:par>
                            </p:childTnLst>
                          </p:cTn>
                        </p:par>
                        <p:par>
                          <p:cTn id="25" fill="hold">
                            <p:stCondLst>
                              <p:cond delay="1000"/>
                            </p:stCondLst>
                            <p:childTnLst>
                              <p:par>
                                <p:cTn id="26" presetID="53" presetClass="entr" presetSubtype="16" fill="hold" nodeType="afterEffect">
                                  <p:stCondLst>
                                    <p:cond delay="0"/>
                                  </p:stCondLst>
                                  <p:childTnLst>
                                    <p:set>
                                      <p:cBhvr>
                                        <p:cTn id="27" dur="1" fill="hold">
                                          <p:stCondLst>
                                            <p:cond delay="0"/>
                                          </p:stCondLst>
                                        </p:cTn>
                                        <p:tgtEl>
                                          <p:spTgt spid="2052"/>
                                        </p:tgtEl>
                                        <p:attrNameLst>
                                          <p:attrName>style.visibility</p:attrName>
                                        </p:attrNameLst>
                                      </p:cBhvr>
                                      <p:to>
                                        <p:strVal val="visible"/>
                                      </p:to>
                                    </p:set>
                                    <p:anim calcmode="lin" valueType="num">
                                      <p:cBhvr>
                                        <p:cTn id="28" dur="500" fill="hold"/>
                                        <p:tgtEl>
                                          <p:spTgt spid="2052"/>
                                        </p:tgtEl>
                                        <p:attrNameLst>
                                          <p:attrName>ppt_w</p:attrName>
                                        </p:attrNameLst>
                                      </p:cBhvr>
                                      <p:tavLst>
                                        <p:tav tm="0">
                                          <p:val>
                                            <p:fltVal val="0"/>
                                          </p:val>
                                        </p:tav>
                                        <p:tav tm="100000">
                                          <p:val>
                                            <p:strVal val="#ppt_w"/>
                                          </p:val>
                                        </p:tav>
                                      </p:tavLst>
                                    </p:anim>
                                    <p:anim calcmode="lin" valueType="num">
                                      <p:cBhvr>
                                        <p:cTn id="29" dur="500" fill="hold"/>
                                        <p:tgtEl>
                                          <p:spTgt spid="2052"/>
                                        </p:tgtEl>
                                        <p:attrNameLst>
                                          <p:attrName>ppt_h</p:attrName>
                                        </p:attrNameLst>
                                      </p:cBhvr>
                                      <p:tavLst>
                                        <p:tav tm="0">
                                          <p:val>
                                            <p:fltVal val="0"/>
                                          </p:val>
                                        </p:tav>
                                        <p:tav tm="100000">
                                          <p:val>
                                            <p:strVal val="#ppt_h"/>
                                          </p:val>
                                        </p:tav>
                                      </p:tavLst>
                                    </p:anim>
                                    <p:animEffect transition="in" filter="fade">
                                      <p:cBhvr>
                                        <p:cTn id="30" dur="500"/>
                                        <p:tgtEl>
                                          <p:spTgt spid="205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p:cTn id="35" dur="500" fill="hold"/>
                                        <p:tgtEl>
                                          <p:spTgt spid="40"/>
                                        </p:tgtEl>
                                        <p:attrNameLst>
                                          <p:attrName>ppt_w</p:attrName>
                                        </p:attrNameLst>
                                      </p:cBhvr>
                                      <p:tavLst>
                                        <p:tav tm="0">
                                          <p:val>
                                            <p:fltVal val="0"/>
                                          </p:val>
                                        </p:tav>
                                        <p:tav tm="100000">
                                          <p:val>
                                            <p:strVal val="#ppt_w"/>
                                          </p:val>
                                        </p:tav>
                                      </p:tavLst>
                                    </p:anim>
                                    <p:anim calcmode="lin" valueType="num">
                                      <p:cBhvr>
                                        <p:cTn id="36" dur="500" fill="hold"/>
                                        <p:tgtEl>
                                          <p:spTgt spid="40"/>
                                        </p:tgtEl>
                                        <p:attrNameLst>
                                          <p:attrName>ppt_h</p:attrName>
                                        </p:attrNameLst>
                                      </p:cBhvr>
                                      <p:tavLst>
                                        <p:tav tm="0">
                                          <p:val>
                                            <p:fltVal val="0"/>
                                          </p:val>
                                        </p:tav>
                                        <p:tav tm="100000">
                                          <p:val>
                                            <p:strVal val="#ppt_h"/>
                                          </p:val>
                                        </p:tav>
                                      </p:tavLst>
                                    </p:anim>
                                    <p:animEffect transition="in" filter="fade">
                                      <p:cBhvr>
                                        <p:cTn id="37" dur="500"/>
                                        <p:tgtEl>
                                          <p:spTgt spid="40"/>
                                        </p:tgtEl>
                                      </p:cBhvr>
                                    </p:animEffect>
                                  </p:childTnLst>
                                </p:cTn>
                              </p:par>
                            </p:childTnLst>
                          </p:cTn>
                        </p:par>
                        <p:par>
                          <p:cTn id="38" fill="hold">
                            <p:stCondLst>
                              <p:cond delay="500"/>
                            </p:stCondLst>
                            <p:childTnLst>
                              <p:par>
                                <p:cTn id="39" presetID="22" presetClass="entr" presetSubtype="1" fill="hold" grpId="0" nodeType="afterEffect">
                                  <p:stCondLst>
                                    <p:cond delay="0"/>
                                  </p:stCondLst>
                                  <p:iterate type="lt">
                                    <p:tmPct val="6000"/>
                                  </p:iterate>
                                  <p:childTnLst>
                                    <p:set>
                                      <p:cBhvr>
                                        <p:cTn id="40" dur="1" fill="hold">
                                          <p:stCondLst>
                                            <p:cond delay="0"/>
                                          </p:stCondLst>
                                        </p:cTn>
                                        <p:tgtEl>
                                          <p:spTgt spid="39">
                                            <p:txEl>
                                              <p:pRg st="0" end="0"/>
                                            </p:txEl>
                                          </p:spTgt>
                                        </p:tgtEl>
                                        <p:attrNameLst>
                                          <p:attrName>style.visibility</p:attrName>
                                        </p:attrNameLst>
                                      </p:cBhvr>
                                      <p:to>
                                        <p:strVal val="visible"/>
                                      </p:to>
                                    </p:set>
                                    <p:animEffect transition="in" filter="wipe(up)">
                                      <p:cBhvr>
                                        <p:cTn id="41" dur="500"/>
                                        <p:tgtEl>
                                          <p:spTgt spid="39">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47"/>
                                        </p:tgtEl>
                                        <p:attrNameLst>
                                          <p:attrName>style.visibility</p:attrName>
                                        </p:attrNameLst>
                                      </p:cBhvr>
                                      <p:to>
                                        <p:strVal val="visible"/>
                                      </p:to>
                                    </p:set>
                                    <p:anim calcmode="lin" valueType="num">
                                      <p:cBhvr>
                                        <p:cTn id="46" dur="500" fill="hold"/>
                                        <p:tgtEl>
                                          <p:spTgt spid="47"/>
                                        </p:tgtEl>
                                        <p:attrNameLst>
                                          <p:attrName>ppt_w</p:attrName>
                                        </p:attrNameLst>
                                      </p:cBhvr>
                                      <p:tavLst>
                                        <p:tav tm="0">
                                          <p:val>
                                            <p:fltVal val="0"/>
                                          </p:val>
                                        </p:tav>
                                        <p:tav tm="100000">
                                          <p:val>
                                            <p:strVal val="#ppt_w"/>
                                          </p:val>
                                        </p:tav>
                                      </p:tavLst>
                                    </p:anim>
                                    <p:anim calcmode="lin" valueType="num">
                                      <p:cBhvr>
                                        <p:cTn id="47" dur="500" fill="hold"/>
                                        <p:tgtEl>
                                          <p:spTgt spid="47"/>
                                        </p:tgtEl>
                                        <p:attrNameLst>
                                          <p:attrName>ppt_h</p:attrName>
                                        </p:attrNameLst>
                                      </p:cBhvr>
                                      <p:tavLst>
                                        <p:tav tm="0">
                                          <p:val>
                                            <p:fltVal val="0"/>
                                          </p:val>
                                        </p:tav>
                                        <p:tav tm="100000">
                                          <p:val>
                                            <p:strVal val="#ppt_h"/>
                                          </p:val>
                                        </p:tav>
                                      </p:tavLst>
                                    </p:anim>
                                    <p:animEffect transition="in" filter="fade">
                                      <p:cBhvr>
                                        <p:cTn id="4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5" name="Picture 4">
            <a:extLst>
              <a:ext uri="{FF2B5EF4-FFF2-40B4-BE49-F238E27FC236}">
                <a16:creationId xmlns:a16="http://schemas.microsoft.com/office/drawing/2014/main" id="{E2E446FE-52FD-825C-0AED-6ED69FD3DDA6}"/>
              </a:ext>
            </a:extLst>
          </p:cNvPr>
          <p:cNvPicPr>
            <a:picLocks noChangeAspect="1"/>
          </p:cNvPicPr>
          <p:nvPr/>
        </p:nvPicPr>
        <p:blipFill>
          <a:blip r:embed="rId3"/>
          <a:stretch>
            <a:fillRect/>
          </a:stretch>
        </p:blipFill>
        <p:spPr>
          <a:xfrm>
            <a:off x="3712933" y="1927142"/>
            <a:ext cx="3236088" cy="2812048"/>
          </a:xfrm>
          <a:prstGeom prst="rect">
            <a:avLst/>
          </a:prstGeom>
        </p:spPr>
      </p:pic>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28427" y="703911"/>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800" dirty="0">
                <a:solidFill>
                  <a:srgbClr val="1F684C"/>
                </a:solidFill>
                <a:latin typeface="#9Slide07 IcielBaliho Script" pitchFamily="2" charset="0"/>
              </a:rPr>
              <a:t>Trong</a:t>
            </a:r>
            <a:r>
              <a:rPr lang="vi-VN" sz="2800" dirty="0">
                <a:latin typeface="#9Slide07 IcielBaliho Script" pitchFamily="2" charset="0"/>
              </a:rPr>
              <a:t> </a:t>
            </a:r>
            <a:r>
              <a:rPr lang="vi-VN" sz="2800" dirty="0">
                <a:solidFill>
                  <a:srgbClr val="1F684C"/>
                </a:solidFill>
                <a:latin typeface="#9Slide07 IcielBaliho Script" pitchFamily="2" charset="0"/>
              </a:rPr>
              <a:t>hình dưới đây</a:t>
            </a:r>
            <a:r>
              <a:rPr lang="vi-VN" sz="2800">
                <a:solidFill>
                  <a:srgbClr val="1F684C"/>
                </a:solidFill>
                <a:latin typeface="#9Slide07 IcielBaliho Script" pitchFamily="2" charset="0"/>
              </a:rPr>
              <a:t>, năng lượng ánh sáng </a:t>
            </a:r>
            <a:r>
              <a:rPr lang="vi-VN" sz="2800" dirty="0">
                <a:solidFill>
                  <a:srgbClr val="1F684C"/>
                </a:solidFill>
                <a:latin typeface="#9Slide07 IcielBaliho Script" pitchFamily="2" charset="0"/>
              </a:rPr>
              <a:t>mặt trời đã chuyển hoá thành dạng năng lượng nào?</a:t>
            </a:r>
          </a:p>
        </p:txBody>
      </p:sp>
    </p:spTree>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Người đàn ông thể hiện cử chỉ của một ý tưởng tuyệt vời Véc tơ miễn phí">
            <a:extLst>
              <a:ext uri="{FF2B5EF4-FFF2-40B4-BE49-F238E27FC236}">
                <a16:creationId xmlns:a16="http://schemas.microsoft.com/office/drawing/2014/main" id="{E3E637EA-52C8-C058-F250-1C2C97F1089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086007" y="1476531"/>
            <a:ext cx="3110459" cy="31104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97A3727-24B0-BDC7-F262-83C3479502E6}"/>
              </a:ext>
            </a:extLst>
          </p:cNvPr>
          <p:cNvPicPr>
            <a:picLocks noChangeAspect="1"/>
          </p:cNvPicPr>
          <p:nvPr/>
        </p:nvPicPr>
        <p:blipFill>
          <a:blip r:embed="rId4"/>
          <a:stretch>
            <a:fillRect/>
          </a:stretch>
        </p:blipFill>
        <p:spPr>
          <a:xfrm>
            <a:off x="2573680" y="2365290"/>
            <a:ext cx="2556719" cy="2221700"/>
          </a:xfrm>
          <a:prstGeom prst="rect">
            <a:avLst/>
          </a:prstGeom>
        </p:spPr>
      </p:pic>
      <p:sp>
        <p:nvSpPr>
          <p:cNvPr id="6" name="Google Shape;7933;p34">
            <a:extLst>
              <a:ext uri="{FF2B5EF4-FFF2-40B4-BE49-F238E27FC236}">
                <a16:creationId xmlns:a16="http://schemas.microsoft.com/office/drawing/2014/main" id="{E59B0C19-564F-E97E-216D-0673A8848383}"/>
              </a:ext>
            </a:extLst>
          </p:cNvPr>
          <p:cNvSpPr txBox="1">
            <a:spLocks/>
          </p:cNvSpPr>
          <p:nvPr/>
        </p:nvSpPr>
        <p:spPr>
          <a:xfrm>
            <a:off x="461955" y="1012973"/>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800" dirty="0">
                <a:latin typeface="#9Slide07 IcielBaliho Script" pitchFamily="2" charset="0"/>
              </a:rPr>
              <a:t>Trong hình</a:t>
            </a:r>
            <a:r>
              <a:rPr lang="vi-VN" sz="2800">
                <a:latin typeface="#9Slide07 IcielBaliho Script" pitchFamily="2" charset="0"/>
              </a:rPr>
              <a:t>, năng lượng ánh sáng </a:t>
            </a:r>
            <a:r>
              <a:rPr lang="vi-VN" sz="2800" dirty="0">
                <a:latin typeface="#9Slide07 IcielBaliho Script" pitchFamily="2" charset="0"/>
              </a:rPr>
              <a:t>mặt trời đã chuyển hoá thành nhiệt năng</a:t>
            </a:r>
            <a:r>
              <a:rPr lang="vi-VN" sz="2800" dirty="0">
                <a:solidFill>
                  <a:srgbClr val="000000"/>
                </a:solidFill>
                <a:latin typeface="arial" panose="020B0604020202020204" pitchFamily="34" charset="0"/>
              </a:rPr>
              <a:t> </a:t>
            </a:r>
            <a:r>
              <a:rPr lang="vi-VN" sz="2800" dirty="0">
                <a:latin typeface="#9Slide07 IcielBaliho Script" pitchFamily="2" charset="0"/>
              </a:rPr>
              <a:t>đốt cháy tờ giấy</a:t>
            </a:r>
          </a:p>
        </p:txBody>
      </p:sp>
      <p:sp>
        <p:nvSpPr>
          <p:cNvPr id="7" name="Google Shape;8197;p39">
            <a:extLst>
              <a:ext uri="{FF2B5EF4-FFF2-40B4-BE49-F238E27FC236}">
                <a16:creationId xmlns:a16="http://schemas.microsoft.com/office/drawing/2014/main" id="{BCB97FB9-A5F1-BA3A-31BE-BAC40F7D4EB6}"/>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98;p39">
            <a:extLst>
              <a:ext uri="{FF2B5EF4-FFF2-40B4-BE49-F238E27FC236}">
                <a16:creationId xmlns:a16="http://schemas.microsoft.com/office/drawing/2014/main" id="{A27BF034-C864-4896-D709-B0F4CEAAAE45}"/>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199;p39">
            <a:extLst>
              <a:ext uri="{FF2B5EF4-FFF2-40B4-BE49-F238E27FC236}">
                <a16:creationId xmlns:a16="http://schemas.microsoft.com/office/drawing/2014/main" id="{CEE963FB-669D-BDF2-F051-31DBB93AB01B}"/>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00;p39">
            <a:extLst>
              <a:ext uri="{FF2B5EF4-FFF2-40B4-BE49-F238E27FC236}">
                <a16:creationId xmlns:a16="http://schemas.microsoft.com/office/drawing/2014/main" id="{59E1D668-5835-7B9D-6A44-4B4F87706933}"/>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01;p39">
            <a:extLst>
              <a:ext uri="{FF2B5EF4-FFF2-40B4-BE49-F238E27FC236}">
                <a16:creationId xmlns:a16="http://schemas.microsoft.com/office/drawing/2014/main" id="{E8BF5AEB-86D2-275F-D6D1-1B5C4B07C9BB}"/>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02;p39">
            <a:extLst>
              <a:ext uri="{FF2B5EF4-FFF2-40B4-BE49-F238E27FC236}">
                <a16:creationId xmlns:a16="http://schemas.microsoft.com/office/drawing/2014/main" id="{1EF904D9-5C8B-F7BE-1DF7-898899335C37}"/>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03;p39">
            <a:extLst>
              <a:ext uri="{FF2B5EF4-FFF2-40B4-BE49-F238E27FC236}">
                <a16:creationId xmlns:a16="http://schemas.microsoft.com/office/drawing/2014/main" id="{FB99649B-A201-635B-C648-45F12F7C27FF}"/>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04;p39">
            <a:extLst>
              <a:ext uri="{FF2B5EF4-FFF2-40B4-BE49-F238E27FC236}">
                <a16:creationId xmlns:a16="http://schemas.microsoft.com/office/drawing/2014/main" id="{2B41EEEE-1180-578A-D4AC-863AF7D5AB9F}"/>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05;p39">
            <a:extLst>
              <a:ext uri="{FF2B5EF4-FFF2-40B4-BE49-F238E27FC236}">
                <a16:creationId xmlns:a16="http://schemas.microsoft.com/office/drawing/2014/main" id="{0B382D45-9A9A-7874-1C97-7B4914319818}"/>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06;p39">
            <a:extLst>
              <a:ext uri="{FF2B5EF4-FFF2-40B4-BE49-F238E27FC236}">
                <a16:creationId xmlns:a16="http://schemas.microsoft.com/office/drawing/2014/main" id="{09BE4150-65FE-72C7-CE74-D475EBE398A7}"/>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207;p39">
            <a:extLst>
              <a:ext uri="{FF2B5EF4-FFF2-40B4-BE49-F238E27FC236}">
                <a16:creationId xmlns:a16="http://schemas.microsoft.com/office/drawing/2014/main" id="{19FD482F-CCD2-BE1A-F0D2-0CD7B20FA363}"/>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208;p39">
            <a:extLst>
              <a:ext uri="{FF2B5EF4-FFF2-40B4-BE49-F238E27FC236}">
                <a16:creationId xmlns:a16="http://schemas.microsoft.com/office/drawing/2014/main" id="{8C8D05FE-2871-B5BA-DEDE-801CEC332FA8}"/>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209;p39">
            <a:extLst>
              <a:ext uri="{FF2B5EF4-FFF2-40B4-BE49-F238E27FC236}">
                <a16:creationId xmlns:a16="http://schemas.microsoft.com/office/drawing/2014/main" id="{EEB2F985-2112-6668-6728-320BC5971CB0}"/>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210;p39">
            <a:extLst>
              <a:ext uri="{FF2B5EF4-FFF2-40B4-BE49-F238E27FC236}">
                <a16:creationId xmlns:a16="http://schemas.microsoft.com/office/drawing/2014/main" id="{B5F8A556-F2CE-8BBB-ADFC-8A520571C527}"/>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11;p39">
            <a:extLst>
              <a:ext uri="{FF2B5EF4-FFF2-40B4-BE49-F238E27FC236}">
                <a16:creationId xmlns:a16="http://schemas.microsoft.com/office/drawing/2014/main" id="{70FC294C-C6BC-B70C-8757-281B7B33CECD}"/>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212;p39">
            <a:extLst>
              <a:ext uri="{FF2B5EF4-FFF2-40B4-BE49-F238E27FC236}">
                <a16:creationId xmlns:a16="http://schemas.microsoft.com/office/drawing/2014/main" id="{59560546-908C-F5EC-3EEA-C09EFA52C8D9}"/>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13;p39">
            <a:extLst>
              <a:ext uri="{FF2B5EF4-FFF2-40B4-BE49-F238E27FC236}">
                <a16:creationId xmlns:a16="http://schemas.microsoft.com/office/drawing/2014/main" id="{4B13EC71-9B13-6353-983D-031E992581A7}"/>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214;p39">
            <a:extLst>
              <a:ext uri="{FF2B5EF4-FFF2-40B4-BE49-F238E27FC236}">
                <a16:creationId xmlns:a16="http://schemas.microsoft.com/office/drawing/2014/main" id="{70B62446-B247-1EB4-D809-1C19623E912B}"/>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15;p39">
            <a:extLst>
              <a:ext uri="{FF2B5EF4-FFF2-40B4-BE49-F238E27FC236}">
                <a16:creationId xmlns:a16="http://schemas.microsoft.com/office/drawing/2014/main" id="{A471603C-9454-9A9A-1F57-90DC3C37648D}"/>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16;p39">
            <a:extLst>
              <a:ext uri="{FF2B5EF4-FFF2-40B4-BE49-F238E27FC236}">
                <a16:creationId xmlns:a16="http://schemas.microsoft.com/office/drawing/2014/main" id="{EAF3625C-976C-8C41-54E2-18A6593CEA2A}"/>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17;p39">
            <a:extLst>
              <a:ext uri="{FF2B5EF4-FFF2-40B4-BE49-F238E27FC236}">
                <a16:creationId xmlns:a16="http://schemas.microsoft.com/office/drawing/2014/main" id="{302DAAEB-E1D3-7A44-35AA-24ACB79083F5}"/>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218;p39">
            <a:extLst>
              <a:ext uri="{FF2B5EF4-FFF2-40B4-BE49-F238E27FC236}">
                <a16:creationId xmlns:a16="http://schemas.microsoft.com/office/drawing/2014/main" id="{674B7BA1-264D-4D76-923D-5B724472D7A1}"/>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219;p39">
            <a:extLst>
              <a:ext uri="{FF2B5EF4-FFF2-40B4-BE49-F238E27FC236}">
                <a16:creationId xmlns:a16="http://schemas.microsoft.com/office/drawing/2014/main" id="{2C6DA9CC-CED8-B6F9-72B6-58BA7D7C488A}"/>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220;p39">
            <a:extLst>
              <a:ext uri="{FF2B5EF4-FFF2-40B4-BE49-F238E27FC236}">
                <a16:creationId xmlns:a16="http://schemas.microsoft.com/office/drawing/2014/main" id="{48747B59-AF6F-0CDA-A7B5-2CBBDDE4B66C}"/>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221;p39">
            <a:extLst>
              <a:ext uri="{FF2B5EF4-FFF2-40B4-BE49-F238E27FC236}">
                <a16:creationId xmlns:a16="http://schemas.microsoft.com/office/drawing/2014/main" id="{C03EB18C-217A-DFC6-9AAA-E316E45C658F}"/>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222;p39">
            <a:extLst>
              <a:ext uri="{FF2B5EF4-FFF2-40B4-BE49-F238E27FC236}">
                <a16:creationId xmlns:a16="http://schemas.microsoft.com/office/drawing/2014/main" id="{1E13DFB7-C5A2-6ADD-3E48-96F256FDD600}"/>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223;p39">
            <a:extLst>
              <a:ext uri="{FF2B5EF4-FFF2-40B4-BE49-F238E27FC236}">
                <a16:creationId xmlns:a16="http://schemas.microsoft.com/office/drawing/2014/main" id="{6E84B3ED-8665-AA9D-615C-68158B530A7A}"/>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224;p39">
            <a:extLst>
              <a:ext uri="{FF2B5EF4-FFF2-40B4-BE49-F238E27FC236}">
                <a16:creationId xmlns:a16="http://schemas.microsoft.com/office/drawing/2014/main" id="{0609DC29-2EAE-4887-E199-EF6CA366D6AD}"/>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225;p39">
            <a:extLst>
              <a:ext uri="{FF2B5EF4-FFF2-40B4-BE49-F238E27FC236}">
                <a16:creationId xmlns:a16="http://schemas.microsoft.com/office/drawing/2014/main" id="{3DE6475A-5980-23E9-8767-C398EE701D93}"/>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226;p39">
            <a:extLst>
              <a:ext uri="{FF2B5EF4-FFF2-40B4-BE49-F238E27FC236}">
                <a16:creationId xmlns:a16="http://schemas.microsoft.com/office/drawing/2014/main" id="{D7DAF5BD-0DB1-8992-5105-CAA2B2DC29B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227;p39">
            <a:extLst>
              <a:ext uri="{FF2B5EF4-FFF2-40B4-BE49-F238E27FC236}">
                <a16:creationId xmlns:a16="http://schemas.microsoft.com/office/drawing/2014/main" id="{37F9F0D3-8FA2-EEA5-B1F2-5B743ADBB3D7}"/>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228;p39">
            <a:extLst>
              <a:ext uri="{FF2B5EF4-FFF2-40B4-BE49-F238E27FC236}">
                <a16:creationId xmlns:a16="http://schemas.microsoft.com/office/drawing/2014/main" id="{5BBF95B3-70A4-4879-EF55-478D43C3BB01}"/>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229;p39">
            <a:extLst>
              <a:ext uri="{FF2B5EF4-FFF2-40B4-BE49-F238E27FC236}">
                <a16:creationId xmlns:a16="http://schemas.microsoft.com/office/drawing/2014/main" id="{8ED1C5A6-21B9-7C0B-A97A-E54A9F29F694}"/>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230;p39">
            <a:extLst>
              <a:ext uri="{FF2B5EF4-FFF2-40B4-BE49-F238E27FC236}">
                <a16:creationId xmlns:a16="http://schemas.microsoft.com/office/drawing/2014/main" id="{D8BDF5BE-EDE4-86C0-485A-892554EEC769}"/>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231;p39">
            <a:extLst>
              <a:ext uri="{FF2B5EF4-FFF2-40B4-BE49-F238E27FC236}">
                <a16:creationId xmlns:a16="http://schemas.microsoft.com/office/drawing/2014/main" id="{BB2E2D7A-B7DF-BC86-2161-572B51200ADD}"/>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39">
            <a:extLst>
              <a:ext uri="{FF2B5EF4-FFF2-40B4-BE49-F238E27FC236}">
                <a16:creationId xmlns:a16="http://schemas.microsoft.com/office/drawing/2014/main" id="{4180578C-5230-2826-F9CF-5B48CE99F1AC}"/>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39">
            <a:extLst>
              <a:ext uri="{FF2B5EF4-FFF2-40B4-BE49-F238E27FC236}">
                <a16:creationId xmlns:a16="http://schemas.microsoft.com/office/drawing/2014/main" id="{51A3BAA4-D4CD-82A5-14C1-54A2E76E2762}"/>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39">
            <a:extLst>
              <a:ext uri="{FF2B5EF4-FFF2-40B4-BE49-F238E27FC236}">
                <a16:creationId xmlns:a16="http://schemas.microsoft.com/office/drawing/2014/main" id="{A155F8AD-B043-2FF3-2C0C-F6635C89433C}"/>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39">
            <a:extLst>
              <a:ext uri="{FF2B5EF4-FFF2-40B4-BE49-F238E27FC236}">
                <a16:creationId xmlns:a16="http://schemas.microsoft.com/office/drawing/2014/main" id="{519A7883-18A7-0D61-B705-80CD3260C9F5}"/>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39">
            <a:extLst>
              <a:ext uri="{FF2B5EF4-FFF2-40B4-BE49-F238E27FC236}">
                <a16:creationId xmlns:a16="http://schemas.microsoft.com/office/drawing/2014/main" id="{03781F05-89AB-32EE-3D9A-5354B4185DEE}"/>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39">
            <a:extLst>
              <a:ext uri="{FF2B5EF4-FFF2-40B4-BE49-F238E27FC236}">
                <a16:creationId xmlns:a16="http://schemas.microsoft.com/office/drawing/2014/main" id="{38D43772-4792-4E97-364F-CB36C36C3DA0}"/>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39">
            <a:extLst>
              <a:ext uri="{FF2B5EF4-FFF2-40B4-BE49-F238E27FC236}">
                <a16:creationId xmlns:a16="http://schemas.microsoft.com/office/drawing/2014/main" id="{79214944-9C16-2769-D17E-7295F0ABAA88}"/>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39">
            <a:extLst>
              <a:ext uri="{FF2B5EF4-FFF2-40B4-BE49-F238E27FC236}">
                <a16:creationId xmlns:a16="http://schemas.microsoft.com/office/drawing/2014/main" id="{66F27F91-2B8E-54E2-8474-C2A8360CE119}"/>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39">
            <a:extLst>
              <a:ext uri="{FF2B5EF4-FFF2-40B4-BE49-F238E27FC236}">
                <a16:creationId xmlns:a16="http://schemas.microsoft.com/office/drawing/2014/main" id="{5B20BC0F-7BAD-DA07-72A7-54FA87AC9FC0}"/>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39">
            <a:extLst>
              <a:ext uri="{FF2B5EF4-FFF2-40B4-BE49-F238E27FC236}">
                <a16:creationId xmlns:a16="http://schemas.microsoft.com/office/drawing/2014/main" id="{1AF79879-01DB-82D2-6686-BB1A598E477D}"/>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39">
            <a:extLst>
              <a:ext uri="{FF2B5EF4-FFF2-40B4-BE49-F238E27FC236}">
                <a16:creationId xmlns:a16="http://schemas.microsoft.com/office/drawing/2014/main" id="{58F2EB1F-F026-A07C-7842-45A49E207940}"/>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39">
            <a:extLst>
              <a:ext uri="{FF2B5EF4-FFF2-40B4-BE49-F238E27FC236}">
                <a16:creationId xmlns:a16="http://schemas.microsoft.com/office/drawing/2014/main" id="{9AB3316A-F2F1-027B-D2DE-589BF2C9E2A5}"/>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244;p39">
            <a:extLst>
              <a:ext uri="{FF2B5EF4-FFF2-40B4-BE49-F238E27FC236}">
                <a16:creationId xmlns:a16="http://schemas.microsoft.com/office/drawing/2014/main" id="{739B6040-16F8-642F-35BF-207F3AA67779}"/>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45;p39">
            <a:extLst>
              <a:ext uri="{FF2B5EF4-FFF2-40B4-BE49-F238E27FC236}">
                <a16:creationId xmlns:a16="http://schemas.microsoft.com/office/drawing/2014/main" id="{91ABAFDD-B6ED-96ED-E80E-D80FCA772C36}"/>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46;p39">
            <a:extLst>
              <a:ext uri="{FF2B5EF4-FFF2-40B4-BE49-F238E27FC236}">
                <a16:creationId xmlns:a16="http://schemas.microsoft.com/office/drawing/2014/main" id="{487ABE60-94B2-B1B8-440D-6E145792B05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47;p39">
            <a:extLst>
              <a:ext uri="{FF2B5EF4-FFF2-40B4-BE49-F238E27FC236}">
                <a16:creationId xmlns:a16="http://schemas.microsoft.com/office/drawing/2014/main" id="{251803B4-62FE-0E06-4B73-37370CDEF281}"/>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48;p39">
            <a:extLst>
              <a:ext uri="{FF2B5EF4-FFF2-40B4-BE49-F238E27FC236}">
                <a16:creationId xmlns:a16="http://schemas.microsoft.com/office/drawing/2014/main" id="{E6244776-008B-74DE-669C-F33FB205274F}"/>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9;p39">
            <a:extLst>
              <a:ext uri="{FF2B5EF4-FFF2-40B4-BE49-F238E27FC236}">
                <a16:creationId xmlns:a16="http://schemas.microsoft.com/office/drawing/2014/main" id="{CC30B916-FF8E-30AF-983F-FEEDE343FBAB}"/>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0;p39">
            <a:extLst>
              <a:ext uri="{FF2B5EF4-FFF2-40B4-BE49-F238E27FC236}">
                <a16:creationId xmlns:a16="http://schemas.microsoft.com/office/drawing/2014/main" id="{287C1039-9C46-B4E4-93F0-DA2E0B9BC1ED}"/>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51;p39">
            <a:extLst>
              <a:ext uri="{FF2B5EF4-FFF2-40B4-BE49-F238E27FC236}">
                <a16:creationId xmlns:a16="http://schemas.microsoft.com/office/drawing/2014/main" id="{634AAECA-5B09-71B7-1949-69317CF565E9}"/>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52;p39">
            <a:extLst>
              <a:ext uri="{FF2B5EF4-FFF2-40B4-BE49-F238E27FC236}">
                <a16:creationId xmlns:a16="http://schemas.microsoft.com/office/drawing/2014/main" id="{8626B5B9-61B0-8E35-55C9-24745CA7AE26}"/>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53;p39">
            <a:extLst>
              <a:ext uri="{FF2B5EF4-FFF2-40B4-BE49-F238E27FC236}">
                <a16:creationId xmlns:a16="http://schemas.microsoft.com/office/drawing/2014/main" id="{9CAD805B-4C72-F353-4A7B-3227DAFC7137}"/>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54;p39">
            <a:extLst>
              <a:ext uri="{FF2B5EF4-FFF2-40B4-BE49-F238E27FC236}">
                <a16:creationId xmlns:a16="http://schemas.microsoft.com/office/drawing/2014/main" id="{77349609-EE67-1852-FDA9-DC09CB609470}"/>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255;p39">
            <a:extLst>
              <a:ext uri="{FF2B5EF4-FFF2-40B4-BE49-F238E27FC236}">
                <a16:creationId xmlns:a16="http://schemas.microsoft.com/office/drawing/2014/main" id="{E7B7ACE2-FC06-C1E0-2E7E-EA8B7F41EEC9}"/>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256;p39">
            <a:extLst>
              <a:ext uri="{FF2B5EF4-FFF2-40B4-BE49-F238E27FC236}">
                <a16:creationId xmlns:a16="http://schemas.microsoft.com/office/drawing/2014/main" id="{4FBB3780-C370-EDCC-0092-507A4E94356A}"/>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257;p39">
            <a:extLst>
              <a:ext uri="{FF2B5EF4-FFF2-40B4-BE49-F238E27FC236}">
                <a16:creationId xmlns:a16="http://schemas.microsoft.com/office/drawing/2014/main" id="{0CC302CC-306C-A725-2B9A-73F505929D44}"/>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258;p39">
            <a:extLst>
              <a:ext uri="{FF2B5EF4-FFF2-40B4-BE49-F238E27FC236}">
                <a16:creationId xmlns:a16="http://schemas.microsoft.com/office/drawing/2014/main" id="{E43B254E-A52B-7AFB-BE6F-C112D879408B}"/>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7917;p34">
            <a:extLst>
              <a:ext uri="{FF2B5EF4-FFF2-40B4-BE49-F238E27FC236}">
                <a16:creationId xmlns:a16="http://schemas.microsoft.com/office/drawing/2014/main" id="{345D71A5-76F0-AC55-4CD8-A22458AE7A84}"/>
              </a:ext>
            </a:extLst>
          </p:cNvPr>
          <p:cNvGrpSpPr/>
          <p:nvPr/>
        </p:nvGrpSpPr>
        <p:grpSpPr>
          <a:xfrm>
            <a:off x="4397418" y="-1562563"/>
            <a:ext cx="1879226" cy="1777450"/>
            <a:chOff x="1121526" y="1341074"/>
            <a:chExt cx="3065806" cy="2648383"/>
          </a:xfrm>
        </p:grpSpPr>
        <p:sp>
          <p:nvSpPr>
            <p:cNvPr id="70" name="Google Shape;7918;p34">
              <a:extLst>
                <a:ext uri="{FF2B5EF4-FFF2-40B4-BE49-F238E27FC236}">
                  <a16:creationId xmlns:a16="http://schemas.microsoft.com/office/drawing/2014/main" id="{51CD140F-34FE-D054-0ACF-2FCA6B4A4D3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919;p34">
              <a:extLst>
                <a:ext uri="{FF2B5EF4-FFF2-40B4-BE49-F238E27FC236}">
                  <a16:creationId xmlns:a16="http://schemas.microsoft.com/office/drawing/2014/main" id="{F89E851B-954B-E279-5B18-76C0C6D69C1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9583;p56">
            <a:extLst>
              <a:ext uri="{FF2B5EF4-FFF2-40B4-BE49-F238E27FC236}">
                <a16:creationId xmlns:a16="http://schemas.microsoft.com/office/drawing/2014/main" id="{B12D1619-914F-BDAE-BF6F-58D97F1EF1BA}"/>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957;p35">
            <a:extLst>
              <a:ext uri="{FF2B5EF4-FFF2-40B4-BE49-F238E27FC236}">
                <a16:creationId xmlns:a16="http://schemas.microsoft.com/office/drawing/2014/main" id="{8DE218C2-129D-C701-1C82-C96F7D32DBAD}"/>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74" name="Picture 4" descr="Mặt trời dễ thương png | PNGEgg">
            <a:extLst>
              <a:ext uri="{FF2B5EF4-FFF2-40B4-BE49-F238E27FC236}">
                <a16:creationId xmlns:a16="http://schemas.microsoft.com/office/drawing/2014/main" id="{28831573-7785-1217-39AA-C0D63D9B56F2}"/>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id="{607337B0-0EF1-A5B5-DC19-11F62A8F9B61}"/>
              </a:ext>
            </a:extLst>
          </p:cNvPr>
          <p:cNvSpPr txBox="1">
            <a:spLocks noGrp="1"/>
          </p:cNvSpPr>
          <p:nvPr>
            <p:ph type="subTitle" idx="1"/>
          </p:nvPr>
        </p:nvSpPr>
        <p:spPr>
          <a:xfrm>
            <a:off x="2513648" y="5974610"/>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spTree>
    <p:extLst>
      <p:ext uri="{BB962C8B-B14F-4D97-AF65-F5344CB8AC3E}">
        <p14:creationId xmlns:p14="http://schemas.microsoft.com/office/powerpoint/2010/main" val="104395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917;p34">
            <a:extLst>
              <a:ext uri="{FF2B5EF4-FFF2-40B4-BE49-F238E27FC236}">
                <a16:creationId xmlns:a16="http://schemas.microsoft.com/office/drawing/2014/main" id="{55AB044A-8696-F484-A5C6-FEEA94FB7074}"/>
              </a:ext>
            </a:extLst>
          </p:cNvPr>
          <p:cNvGrpSpPr/>
          <p:nvPr/>
        </p:nvGrpSpPr>
        <p:grpSpPr>
          <a:xfrm>
            <a:off x="849546" y="857882"/>
            <a:ext cx="1879226" cy="1777450"/>
            <a:chOff x="1121526" y="1341074"/>
            <a:chExt cx="3065806" cy="2648383"/>
          </a:xfrm>
        </p:grpSpPr>
        <p:sp>
          <p:nvSpPr>
            <p:cNvPr id="78" name="Google Shape;7918;p34">
              <a:extLst>
                <a:ext uri="{FF2B5EF4-FFF2-40B4-BE49-F238E27FC236}">
                  <a16:creationId xmlns:a16="http://schemas.microsoft.com/office/drawing/2014/main" id="{FDAC0C6F-C07F-E31D-6B53-FA1D75E455D2}"/>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19;p34">
              <a:extLst>
                <a:ext uri="{FF2B5EF4-FFF2-40B4-BE49-F238E27FC236}">
                  <a16:creationId xmlns:a16="http://schemas.microsoft.com/office/drawing/2014/main" id="{83320661-CD9B-3908-DD68-48332FC2BA0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9583;p56">
            <a:extLst>
              <a:ext uri="{FF2B5EF4-FFF2-40B4-BE49-F238E27FC236}">
                <a16:creationId xmlns:a16="http://schemas.microsoft.com/office/drawing/2014/main" id="{24C43A06-8F08-8982-DF43-08F71AE780A3}"/>
              </a:ext>
            </a:extLst>
          </p:cNvPr>
          <p:cNvSpPr/>
          <p:nvPr/>
        </p:nvSpPr>
        <p:spPr>
          <a:xfrm>
            <a:off x="1329312" y="1343435"/>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957;p35">
            <a:extLst>
              <a:ext uri="{FF2B5EF4-FFF2-40B4-BE49-F238E27FC236}">
                <a16:creationId xmlns:a16="http://schemas.microsoft.com/office/drawing/2014/main" id="{D9BDB2C4-6020-9CDC-9B3D-21E3ED947671}"/>
              </a:ext>
            </a:extLst>
          </p:cNvPr>
          <p:cNvSpPr txBox="1">
            <a:spLocks noGrp="1"/>
          </p:cNvSpPr>
          <p:nvPr>
            <p:ph type="title"/>
          </p:nvPr>
        </p:nvSpPr>
        <p:spPr>
          <a:xfrm>
            <a:off x="1443832" y="1418294"/>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9600" dirty="0">
                <a:latin typeface="#9Slide07 IcielCadena" panose="02000503000000020004" pitchFamily="2" charset="0"/>
              </a:rPr>
              <a:t>02</a:t>
            </a:r>
            <a:endParaRPr sz="9600" dirty="0">
              <a:latin typeface="#9Slide07 IcielCadena" panose="02000503000000020004" pitchFamily="2" charset="0"/>
            </a:endParaRPr>
          </a:p>
        </p:txBody>
      </p:sp>
      <p:pic>
        <p:nvPicPr>
          <p:cNvPr id="82" name="Picture 4" descr="Mặt trời dễ thương png | PNGEgg">
            <a:extLst>
              <a:ext uri="{FF2B5EF4-FFF2-40B4-BE49-F238E27FC236}">
                <a16:creationId xmlns:a16="http://schemas.microsoft.com/office/drawing/2014/main" id="{9E66118F-A0BC-DC3F-FDE3-0B1D539C14C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3850748" y="-548004"/>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83" name="Google Shape;7933;p34">
            <a:extLst>
              <a:ext uri="{FF2B5EF4-FFF2-40B4-BE49-F238E27FC236}">
                <a16:creationId xmlns:a16="http://schemas.microsoft.com/office/drawing/2014/main" id="{1BA66EF5-837C-C650-621C-0AA81DE0E4A8}"/>
              </a:ext>
            </a:extLst>
          </p:cNvPr>
          <p:cNvSpPr txBox="1">
            <a:spLocks noGrp="1"/>
          </p:cNvSpPr>
          <p:nvPr>
            <p:ph type="subTitle" idx="1"/>
          </p:nvPr>
        </p:nvSpPr>
        <p:spPr>
          <a:xfrm>
            <a:off x="936245" y="3288718"/>
            <a:ext cx="3654401"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Chùm Sáng &amp; Tia Sáng</a:t>
            </a:r>
            <a:endParaRPr sz="5400" dirty="0">
              <a:solidFill>
                <a:srgbClr val="841F00"/>
              </a:solidFill>
              <a:latin typeface="#9Slide07 IcielBaliho Script" pitchFamily="2" charset="0"/>
            </a:endParaRPr>
          </a:p>
        </p:txBody>
      </p:sp>
      <p:pic>
        <p:nvPicPr>
          <p:cNvPr id="71" name="Picture 70">
            <a:extLst>
              <a:ext uri="{FF2B5EF4-FFF2-40B4-BE49-F238E27FC236}">
                <a16:creationId xmlns:a16="http://schemas.microsoft.com/office/drawing/2014/main" id="{E7119EB7-1B50-4D38-AC88-020F9CEBF52F}"/>
              </a:ext>
            </a:extLst>
          </p:cNvPr>
          <p:cNvPicPr>
            <a:picLocks noChangeAspect="1"/>
          </p:cNvPicPr>
          <p:nvPr/>
        </p:nvPicPr>
        <p:blipFill>
          <a:blip r:embed="rId5"/>
          <a:stretch>
            <a:fillRect/>
          </a:stretch>
        </p:blipFill>
        <p:spPr>
          <a:xfrm>
            <a:off x="9658695" y="2105797"/>
            <a:ext cx="2972856" cy="931905"/>
          </a:xfrm>
          <a:prstGeom prst="rect">
            <a:avLst/>
          </a:prstGeom>
        </p:spPr>
      </p:pic>
      <p:pic>
        <p:nvPicPr>
          <p:cNvPr id="72" name="Picture 71">
            <a:extLst>
              <a:ext uri="{FF2B5EF4-FFF2-40B4-BE49-F238E27FC236}">
                <a16:creationId xmlns:a16="http://schemas.microsoft.com/office/drawing/2014/main" id="{9ACFA386-5162-09EF-4B3F-E97895BB6BB3}"/>
              </a:ext>
            </a:extLst>
          </p:cNvPr>
          <p:cNvPicPr>
            <a:picLocks noChangeAspect="1"/>
          </p:cNvPicPr>
          <p:nvPr/>
        </p:nvPicPr>
        <p:blipFill>
          <a:blip r:embed="rId6"/>
          <a:stretch>
            <a:fillRect/>
          </a:stretch>
        </p:blipFill>
        <p:spPr>
          <a:xfrm>
            <a:off x="-3569471" y="2075201"/>
            <a:ext cx="2972856" cy="1272138"/>
          </a:xfrm>
          <a:prstGeom prst="rect">
            <a:avLst/>
          </a:prstGeom>
        </p:spPr>
      </p:pic>
      <p:pic>
        <p:nvPicPr>
          <p:cNvPr id="73" name="Picture 72">
            <a:extLst>
              <a:ext uri="{FF2B5EF4-FFF2-40B4-BE49-F238E27FC236}">
                <a16:creationId xmlns:a16="http://schemas.microsoft.com/office/drawing/2014/main" id="{0EC813DE-281E-60B5-0E1A-BFDD969F4845}"/>
              </a:ext>
            </a:extLst>
          </p:cNvPr>
          <p:cNvPicPr>
            <a:picLocks noChangeAspect="1"/>
          </p:cNvPicPr>
          <p:nvPr/>
        </p:nvPicPr>
        <p:blipFill>
          <a:blip r:embed="rId7"/>
          <a:stretch>
            <a:fillRect/>
          </a:stretch>
        </p:blipFill>
        <p:spPr>
          <a:xfrm>
            <a:off x="2999333" y="5442457"/>
            <a:ext cx="2972856" cy="983557"/>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grpSp>
        <p:nvGrpSpPr>
          <p:cNvPr id="7917" name="Google Shape;7917;p34"/>
          <p:cNvGrpSpPr/>
          <p:nvPr/>
        </p:nvGrpSpPr>
        <p:grpSpPr>
          <a:xfrm>
            <a:off x="3725163" y="1683025"/>
            <a:ext cx="1879226" cy="1777450"/>
            <a:chOff x="1121526" y="1341074"/>
            <a:chExt cx="3065806" cy="2648383"/>
          </a:xfrm>
        </p:grpSpPr>
        <p:sp>
          <p:nvSpPr>
            <p:cNvPr id="7918" name="Google Shape;7918;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34"/>
          <p:cNvGrpSpPr/>
          <p:nvPr/>
        </p:nvGrpSpPr>
        <p:grpSpPr>
          <a:xfrm>
            <a:off x="6457684" y="1683025"/>
            <a:ext cx="1879226" cy="1777450"/>
            <a:chOff x="1121526" y="1341074"/>
            <a:chExt cx="3065806" cy="2648383"/>
          </a:xfrm>
        </p:grpSpPr>
        <p:sp>
          <p:nvSpPr>
            <p:cNvPr id="7927" name="Google Shape;7927;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34"/>
          <p:cNvGrpSpPr/>
          <p:nvPr/>
        </p:nvGrpSpPr>
        <p:grpSpPr>
          <a:xfrm>
            <a:off x="992611" y="1683025"/>
            <a:ext cx="1879226" cy="1777450"/>
            <a:chOff x="1121526" y="1341074"/>
            <a:chExt cx="3065806" cy="2648383"/>
          </a:xfrm>
        </p:grpSpPr>
        <p:sp>
          <p:nvSpPr>
            <p:cNvPr id="7930" name="Google Shape;7930;p34"/>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1" name="Google Shape;7931;p34"/>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3" name="Google Shape;7933;p34"/>
          <p:cNvSpPr txBox="1">
            <a:spLocks noGrp="1"/>
          </p:cNvSpPr>
          <p:nvPr>
            <p:ph type="subTitle" idx="1"/>
          </p:nvPr>
        </p:nvSpPr>
        <p:spPr>
          <a:xfrm>
            <a:off x="551770" y="3523747"/>
            <a:ext cx="2587134"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200" dirty="0">
                <a:solidFill>
                  <a:srgbClr val="841F00"/>
                </a:solidFill>
                <a:latin typeface="#9Slide07 IcielBaliho Script" pitchFamily="2" charset="0"/>
              </a:rPr>
              <a:t>Ánh sáng là 1 dạng năng lượng</a:t>
            </a:r>
            <a:endParaRPr sz="3200" dirty="0">
              <a:solidFill>
                <a:srgbClr val="841F00"/>
              </a:solidFill>
              <a:latin typeface="#9Slide07 IcielBaliho Script" pitchFamily="2" charset="0"/>
            </a:endParaRPr>
          </a:p>
        </p:txBody>
      </p:sp>
      <p:sp>
        <p:nvSpPr>
          <p:cNvPr id="7936" name="Google Shape;7936;p34"/>
          <p:cNvSpPr txBox="1">
            <a:spLocks noGrp="1"/>
          </p:cNvSpPr>
          <p:nvPr>
            <p:ph type="subTitle" idx="4"/>
          </p:nvPr>
        </p:nvSpPr>
        <p:spPr>
          <a:xfrm>
            <a:off x="3703770" y="3523747"/>
            <a:ext cx="1985400"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841F00"/>
                </a:solidFill>
                <a:latin typeface="#9Slide07 IcielBaliho Script" pitchFamily="2" charset="0"/>
              </a:rPr>
              <a:t>Chùm sáng và tia sáng</a:t>
            </a:r>
            <a:endParaRPr sz="3200" dirty="0">
              <a:solidFill>
                <a:srgbClr val="841F00"/>
              </a:solidFill>
              <a:latin typeface="#9Slide07 IcielBaliho Script" pitchFamily="2" charset="0"/>
            </a:endParaRPr>
          </a:p>
        </p:txBody>
      </p:sp>
      <p:sp>
        <p:nvSpPr>
          <p:cNvPr id="7938" name="Google Shape;7938;p34"/>
          <p:cNvSpPr txBox="1">
            <a:spLocks noGrp="1"/>
          </p:cNvSpPr>
          <p:nvPr>
            <p:ph type="subTitle" idx="6"/>
          </p:nvPr>
        </p:nvSpPr>
        <p:spPr>
          <a:xfrm>
            <a:off x="6429594" y="3523747"/>
            <a:ext cx="1972800"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841F00"/>
                </a:solidFill>
                <a:latin typeface="#9Slide07 IcielBaliho Script" pitchFamily="2" charset="0"/>
              </a:rPr>
              <a:t>Vùng tối</a:t>
            </a:r>
            <a:endParaRPr sz="3200" dirty="0">
              <a:solidFill>
                <a:srgbClr val="841F00"/>
              </a:solidFill>
              <a:latin typeface="#9Slide07 IcielBaliho Script" pitchFamily="2" charset="0"/>
            </a:endParaRPr>
          </a:p>
        </p:txBody>
      </p:sp>
      <p:sp>
        <p:nvSpPr>
          <p:cNvPr id="69" name="Google Shape;7902;p32">
            <a:extLst>
              <a:ext uri="{FF2B5EF4-FFF2-40B4-BE49-F238E27FC236}">
                <a16:creationId xmlns:a16="http://schemas.microsoft.com/office/drawing/2014/main" id="{B05FEC14-87E8-103F-6AC9-1F125CD1FB2A}"/>
              </a:ext>
            </a:extLst>
          </p:cNvPr>
          <p:cNvSpPr txBox="1">
            <a:spLocks/>
          </p:cNvSpPr>
          <p:nvPr/>
        </p:nvSpPr>
        <p:spPr>
          <a:xfrm>
            <a:off x="1780516" y="960464"/>
            <a:ext cx="5571825"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vi-VN">
                <a:latin typeface="#9Slide07 IcielCadena" panose="02000503000000020004" pitchFamily="2" charset="0"/>
              </a:rPr>
              <a:t>NĂNG LƯỢNG </a:t>
            </a:r>
            <a:r>
              <a:rPr lang="en-US">
                <a:latin typeface="#9Slide07 IcielCadena" panose="02000503000000020004" pitchFamily="2" charset="0"/>
              </a:rPr>
              <a:t>ÁNH SÁNG </a:t>
            </a:r>
            <a:r>
              <a:rPr lang="en-US" dirty="0">
                <a:latin typeface="#9Slide07 IcielCadena" panose="02000503000000020004" pitchFamily="2" charset="0"/>
              </a:rPr>
              <a:t>– TIA SÁNG</a:t>
            </a:r>
            <a:r>
              <a:rPr lang="vi-VN" dirty="0">
                <a:latin typeface="#9Slide07 IcielCadena" panose="02000503000000020004" pitchFamily="2" charset="0"/>
              </a:rPr>
              <a:t> – VÙNG TỐI</a:t>
            </a:r>
            <a:endParaRPr lang="en-US" dirty="0">
              <a:latin typeface="#9Slide07 IcielCadena" panose="02000503000000020004" pitchFamily="2" charset="0"/>
            </a:endParaRPr>
          </a:p>
        </p:txBody>
      </p:sp>
      <p:grpSp>
        <p:nvGrpSpPr>
          <p:cNvPr id="72" name="Google Shape;9551;p56">
            <a:extLst>
              <a:ext uri="{FF2B5EF4-FFF2-40B4-BE49-F238E27FC236}">
                <a16:creationId xmlns:a16="http://schemas.microsoft.com/office/drawing/2014/main" id="{62E21C27-318B-4C6D-6CC3-2D0F295078B9}"/>
              </a:ext>
            </a:extLst>
          </p:cNvPr>
          <p:cNvGrpSpPr/>
          <p:nvPr/>
        </p:nvGrpSpPr>
        <p:grpSpPr>
          <a:xfrm>
            <a:off x="6966109" y="2187611"/>
            <a:ext cx="763225" cy="711860"/>
            <a:chOff x="-21299475" y="2798025"/>
            <a:chExt cx="307200" cy="286525"/>
          </a:xfrm>
        </p:grpSpPr>
        <p:sp>
          <p:nvSpPr>
            <p:cNvPr id="73" name="Google Shape;9552;p56">
              <a:extLst>
                <a:ext uri="{FF2B5EF4-FFF2-40B4-BE49-F238E27FC236}">
                  <a16:creationId xmlns:a16="http://schemas.microsoft.com/office/drawing/2014/main" id="{6721604A-CA0E-A28D-1AE2-6C2A9DB3B102}"/>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553;p56">
              <a:extLst>
                <a:ext uri="{FF2B5EF4-FFF2-40B4-BE49-F238E27FC236}">
                  <a16:creationId xmlns:a16="http://schemas.microsoft.com/office/drawing/2014/main" id="{C3A69551-FE9F-D84F-0649-4A0C4FD6EEC0}"/>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9554;p56">
              <a:extLst>
                <a:ext uri="{FF2B5EF4-FFF2-40B4-BE49-F238E27FC236}">
                  <a16:creationId xmlns:a16="http://schemas.microsoft.com/office/drawing/2014/main" id="{8C002919-B9B6-E77E-B12A-D24EBF903949}"/>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555;p56">
              <a:extLst>
                <a:ext uri="{FF2B5EF4-FFF2-40B4-BE49-F238E27FC236}">
                  <a16:creationId xmlns:a16="http://schemas.microsoft.com/office/drawing/2014/main" id="{22E812FE-1F4A-FEC0-1828-245D4C48DC21}"/>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556;p56">
              <a:extLst>
                <a:ext uri="{FF2B5EF4-FFF2-40B4-BE49-F238E27FC236}">
                  <a16:creationId xmlns:a16="http://schemas.microsoft.com/office/drawing/2014/main" id="{AAA89496-3BAA-BB49-B4A7-B0473F81A3D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557;p56">
              <a:extLst>
                <a:ext uri="{FF2B5EF4-FFF2-40B4-BE49-F238E27FC236}">
                  <a16:creationId xmlns:a16="http://schemas.microsoft.com/office/drawing/2014/main" id="{66B42E3C-5D68-403D-95EC-8AF906C77D5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558;p56">
              <a:extLst>
                <a:ext uri="{FF2B5EF4-FFF2-40B4-BE49-F238E27FC236}">
                  <a16:creationId xmlns:a16="http://schemas.microsoft.com/office/drawing/2014/main" id="{5D2D0C62-4DCF-0C02-5C16-D4059F64F375}"/>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559;p56">
              <a:extLst>
                <a:ext uri="{FF2B5EF4-FFF2-40B4-BE49-F238E27FC236}">
                  <a16:creationId xmlns:a16="http://schemas.microsoft.com/office/drawing/2014/main" id="{96900408-DE37-04D4-C64C-C68855058C4A}"/>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560;p56">
              <a:extLst>
                <a:ext uri="{FF2B5EF4-FFF2-40B4-BE49-F238E27FC236}">
                  <a16:creationId xmlns:a16="http://schemas.microsoft.com/office/drawing/2014/main" id="{12F2D0C5-15C9-0B61-AEB2-8A1F041B82B1}"/>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561;p56">
              <a:extLst>
                <a:ext uri="{FF2B5EF4-FFF2-40B4-BE49-F238E27FC236}">
                  <a16:creationId xmlns:a16="http://schemas.microsoft.com/office/drawing/2014/main" id="{254CDD1E-49A8-918D-FD17-F7A0F34E17A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562;p56">
              <a:extLst>
                <a:ext uri="{FF2B5EF4-FFF2-40B4-BE49-F238E27FC236}">
                  <a16:creationId xmlns:a16="http://schemas.microsoft.com/office/drawing/2014/main" id="{4EB5F9D6-70D7-B024-6D30-087D350DB243}"/>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563;p56">
              <a:extLst>
                <a:ext uri="{FF2B5EF4-FFF2-40B4-BE49-F238E27FC236}">
                  <a16:creationId xmlns:a16="http://schemas.microsoft.com/office/drawing/2014/main" id="{DA15666E-0184-D097-B44F-A0804EB78068}"/>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9583;p56">
            <a:extLst>
              <a:ext uri="{FF2B5EF4-FFF2-40B4-BE49-F238E27FC236}">
                <a16:creationId xmlns:a16="http://schemas.microsoft.com/office/drawing/2014/main" id="{1241CFFD-6372-36ED-713F-AEAD9A5BD11E}"/>
              </a:ext>
            </a:extLst>
          </p:cNvPr>
          <p:cNvSpPr/>
          <p:nvPr/>
        </p:nvSpPr>
        <p:spPr>
          <a:xfrm>
            <a:off x="4204929" y="2168578"/>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924;p44">
            <a:extLst>
              <a:ext uri="{FF2B5EF4-FFF2-40B4-BE49-F238E27FC236}">
                <a16:creationId xmlns:a16="http://schemas.microsoft.com/office/drawing/2014/main" id="{AE07C3BE-4994-8659-0B2D-B4535C958AE0}"/>
              </a:ext>
            </a:extLst>
          </p:cNvPr>
          <p:cNvGrpSpPr/>
          <p:nvPr/>
        </p:nvGrpSpPr>
        <p:grpSpPr>
          <a:xfrm>
            <a:off x="1474639" y="2167334"/>
            <a:ext cx="741397" cy="739370"/>
            <a:chOff x="3269875" y="3210400"/>
            <a:chExt cx="484500" cy="483175"/>
          </a:xfrm>
          <a:solidFill>
            <a:srgbClr val="C43300"/>
          </a:solidFill>
        </p:grpSpPr>
        <p:sp>
          <p:nvSpPr>
            <p:cNvPr id="87" name="Google Shape;8925;p44">
              <a:extLst>
                <a:ext uri="{FF2B5EF4-FFF2-40B4-BE49-F238E27FC236}">
                  <a16:creationId xmlns:a16="http://schemas.microsoft.com/office/drawing/2014/main" id="{B23175E7-A4AA-CC24-3921-2CB0A31FB70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 name="Google Shape;8926;p44">
              <a:extLst>
                <a:ext uri="{FF2B5EF4-FFF2-40B4-BE49-F238E27FC236}">
                  <a16:creationId xmlns:a16="http://schemas.microsoft.com/office/drawing/2014/main" id="{C29E0939-8C7F-4A34-C286-B36D9A3C3126}"/>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2" name="Google Shape;7898;p32">
            <a:extLst>
              <a:ext uri="{FF2B5EF4-FFF2-40B4-BE49-F238E27FC236}">
                <a16:creationId xmlns:a16="http://schemas.microsoft.com/office/drawing/2014/main" id="{A405C737-DACB-EF8D-21EE-DAC145CD661A}"/>
              </a:ext>
            </a:extLst>
          </p:cNvPr>
          <p:cNvGrpSpPr/>
          <p:nvPr/>
        </p:nvGrpSpPr>
        <p:grpSpPr>
          <a:xfrm>
            <a:off x="2991762" y="7080060"/>
            <a:ext cx="5096097" cy="477025"/>
            <a:chOff x="2023945" y="2856088"/>
            <a:chExt cx="5096097" cy="477025"/>
          </a:xfrm>
        </p:grpSpPr>
        <p:sp>
          <p:nvSpPr>
            <p:cNvPr id="33" name="Google Shape;7899;p32">
              <a:extLst>
                <a:ext uri="{FF2B5EF4-FFF2-40B4-BE49-F238E27FC236}">
                  <a16:creationId xmlns:a16="http://schemas.microsoft.com/office/drawing/2014/main" id="{EE86B0F3-7911-28AA-C726-86E9FD658653}"/>
                </a:ext>
              </a:extLst>
            </p:cNvPr>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0;p32">
              <a:extLst>
                <a:ext uri="{FF2B5EF4-FFF2-40B4-BE49-F238E27FC236}">
                  <a16:creationId xmlns:a16="http://schemas.microsoft.com/office/drawing/2014/main" id="{4EFAE14C-1430-5BA2-94B3-D77D480C4166}"/>
                </a:ext>
              </a:extLst>
            </p:cNvPr>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01;p32">
              <a:extLst>
                <a:ext uri="{FF2B5EF4-FFF2-40B4-BE49-F238E27FC236}">
                  <a16:creationId xmlns:a16="http://schemas.microsoft.com/office/drawing/2014/main" id="{96582A9C-DA34-5281-A3FB-F55EF990C789}"/>
                </a:ext>
              </a:extLst>
            </p:cNvPr>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7902;p32">
            <a:extLst>
              <a:ext uri="{FF2B5EF4-FFF2-40B4-BE49-F238E27FC236}">
                <a16:creationId xmlns:a16="http://schemas.microsoft.com/office/drawing/2014/main" id="{FB9140AB-0817-B99C-E705-A1C9B21D0F60}"/>
              </a:ext>
            </a:extLst>
          </p:cNvPr>
          <p:cNvSpPr txBox="1">
            <a:spLocks/>
          </p:cNvSpPr>
          <p:nvPr/>
        </p:nvSpPr>
        <p:spPr>
          <a:xfrm>
            <a:off x="1464717" y="4950304"/>
            <a:ext cx="8150186" cy="1984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a:latin typeface="#9Slide07 IcielCadena" panose="02000503000000020004" pitchFamily="2" charset="0"/>
              </a:rPr>
              <a:t>BÀI 15: </a:t>
            </a:r>
            <a:br>
              <a:rPr lang="en-US">
                <a:latin typeface="#9Slide07 IcielCadena" panose="02000503000000020004" pitchFamily="2" charset="0"/>
              </a:rPr>
            </a:br>
            <a:r>
              <a:rPr lang="en-US">
                <a:latin typeface="#9Slide07 IcielCadena" panose="02000503000000020004" pitchFamily="2" charset="0"/>
              </a:rPr>
              <a:t>ÁNH SÁNG – TIA SÁNG</a:t>
            </a:r>
            <a:endParaRPr lang="en-US" dirty="0">
              <a:latin typeface="#9Slide07 IcielCadena" panose="02000503000000020004" pitchFamily="2" charset="0"/>
            </a:endParaRPr>
          </a:p>
        </p:txBody>
      </p:sp>
      <p:sp>
        <p:nvSpPr>
          <p:cNvPr id="37" name="Google Shape;7903;p32">
            <a:extLst>
              <a:ext uri="{FF2B5EF4-FFF2-40B4-BE49-F238E27FC236}">
                <a16:creationId xmlns:a16="http://schemas.microsoft.com/office/drawing/2014/main" id="{B7E50E94-6AE6-DC82-D7E4-439E86EC7AE2}"/>
              </a:ext>
            </a:extLst>
          </p:cNvPr>
          <p:cNvSpPr txBox="1">
            <a:spLocks/>
          </p:cNvSpPr>
          <p:nvPr/>
        </p:nvSpPr>
        <p:spPr>
          <a:xfrm>
            <a:off x="2991760" y="7050583"/>
            <a:ext cx="5096100" cy="477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en-US" sz="2400">
                <a:latin typeface="#9Slide07 IcielBaliho Script" pitchFamily="2" charset="0"/>
              </a:rPr>
              <a:t>Giáo viên: </a:t>
            </a:r>
            <a:endParaRPr lang="en-US" sz="2400" dirty="0">
              <a:latin typeface="#9Slide07 IcielBaliho Script" pitchFamily="2" charset="0"/>
            </a:endParaRPr>
          </a:p>
        </p:txBody>
      </p:sp>
      <p:sp>
        <p:nvSpPr>
          <p:cNvPr id="38" name="Google Shape;7957;p35">
            <a:extLst>
              <a:ext uri="{FF2B5EF4-FFF2-40B4-BE49-F238E27FC236}">
                <a16:creationId xmlns:a16="http://schemas.microsoft.com/office/drawing/2014/main" id="{EE74035A-6B3C-701E-B8A1-BDF7C08576A3}"/>
              </a:ext>
            </a:extLst>
          </p:cNvPr>
          <p:cNvSpPr txBox="1">
            <a:spLocks noGrp="1"/>
          </p:cNvSpPr>
          <p:nvPr>
            <p:ph type="title"/>
          </p:nvPr>
        </p:nvSpPr>
        <p:spPr>
          <a:xfrm>
            <a:off x="9605742" y="1473910"/>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sp>
        <p:nvSpPr>
          <p:cNvPr id="39" name="Google Shape;7933;p34">
            <a:extLst>
              <a:ext uri="{FF2B5EF4-FFF2-40B4-BE49-F238E27FC236}">
                <a16:creationId xmlns:a16="http://schemas.microsoft.com/office/drawing/2014/main" id="{D89A9F18-3D40-C00D-51CF-4ED3D0B26ECA}"/>
              </a:ext>
            </a:extLst>
          </p:cNvPr>
          <p:cNvSpPr txBox="1">
            <a:spLocks/>
          </p:cNvSpPr>
          <p:nvPr/>
        </p:nvSpPr>
        <p:spPr>
          <a:xfrm>
            <a:off x="9098765" y="3406567"/>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8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1pPr>
            <a:lvl2pPr marL="914400" marR="0" lvl="1"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2pPr>
            <a:lvl3pPr marL="1371600" marR="0" lvl="2"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3pPr>
            <a:lvl4pPr marL="1828800" marR="0" lvl="3"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4pPr>
            <a:lvl5pPr marL="2286000" marR="0" lvl="4"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5pPr>
            <a:lvl6pPr marL="2743200" marR="0" lvl="5"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6pPr>
            <a:lvl7pPr marL="3200400" marR="0" lvl="6"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7pPr>
            <a:lvl8pPr marL="3657600" marR="0" lvl="7"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8pPr>
            <a:lvl9pPr marL="4114800" marR="0" lvl="8" indent="-317500" algn="l" rtl="0">
              <a:lnSpc>
                <a:spcPct val="100000"/>
              </a:lnSpc>
              <a:spcBef>
                <a:spcPts val="0"/>
              </a:spcBef>
              <a:spcAft>
                <a:spcPts val="0"/>
              </a:spcAft>
              <a:buClr>
                <a:schemeClr val="accent2"/>
              </a:buClr>
              <a:buSzPts val="1400"/>
              <a:buFont typeface="Nunito"/>
              <a:buNone/>
              <a:defRPr sz="2000" b="0" i="0" u="none" strike="noStrike" cap="none">
                <a:solidFill>
                  <a:schemeClr val="accent2"/>
                </a:solidFill>
                <a:latin typeface="Nunito"/>
                <a:ea typeface="Nunito"/>
                <a:cs typeface="Nunito"/>
                <a:sym typeface="Nunito"/>
              </a:defRPr>
            </a:lvl9pPr>
          </a:lstStyle>
          <a:p>
            <a:pPr marL="0" indent="0" algn="ctr"/>
            <a:r>
              <a:rPr lang="vi-VN" sz="5400">
                <a:solidFill>
                  <a:srgbClr val="841F00"/>
                </a:solidFill>
                <a:latin typeface="#9Slide07 IcielBaliho Script" pitchFamily="2" charset="0"/>
              </a:rPr>
              <a:t>Năng lượng ánh sáng</a:t>
            </a:r>
            <a:endParaRPr lang="vi-VN" sz="5400" dirty="0">
              <a:solidFill>
                <a:srgbClr val="841F00"/>
              </a:solidFill>
              <a:latin typeface="#9Slide07 IcielBaliho Script" pitchFamily="2" charset="0"/>
            </a:endParaRPr>
          </a:p>
        </p:txBody>
      </p:sp>
      <p:grpSp>
        <p:nvGrpSpPr>
          <p:cNvPr id="40" name="Google Shape;7958;p35">
            <a:extLst>
              <a:ext uri="{FF2B5EF4-FFF2-40B4-BE49-F238E27FC236}">
                <a16:creationId xmlns:a16="http://schemas.microsoft.com/office/drawing/2014/main" id="{C17408E2-2924-F7F6-B690-ED9DBC080575}"/>
              </a:ext>
            </a:extLst>
          </p:cNvPr>
          <p:cNvGrpSpPr/>
          <p:nvPr/>
        </p:nvGrpSpPr>
        <p:grpSpPr>
          <a:xfrm>
            <a:off x="-2369217" y="4620780"/>
            <a:ext cx="2747169" cy="2697792"/>
            <a:chOff x="-808211" y="-207656"/>
            <a:chExt cx="5510292" cy="5411252"/>
          </a:xfrm>
        </p:grpSpPr>
        <p:sp>
          <p:nvSpPr>
            <p:cNvPr id="41" name="Google Shape;7959;p35">
              <a:extLst>
                <a:ext uri="{FF2B5EF4-FFF2-40B4-BE49-F238E27FC236}">
                  <a16:creationId xmlns:a16="http://schemas.microsoft.com/office/drawing/2014/main" id="{00B7DEC7-01B7-C52A-9D8F-0E340093547D}"/>
                </a:ext>
              </a:extLst>
            </p:cNvPr>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960;p35">
              <a:extLst>
                <a:ext uri="{FF2B5EF4-FFF2-40B4-BE49-F238E27FC236}">
                  <a16:creationId xmlns:a16="http://schemas.microsoft.com/office/drawing/2014/main" id="{5D43D401-37C1-CB13-47E9-1561819ADA27}"/>
                </a:ext>
              </a:extLst>
            </p:cNvPr>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961;p35">
              <a:extLst>
                <a:ext uri="{FF2B5EF4-FFF2-40B4-BE49-F238E27FC236}">
                  <a16:creationId xmlns:a16="http://schemas.microsoft.com/office/drawing/2014/main" id="{4A7DA84B-AFF4-024E-569B-0EE3FD164B43}"/>
                </a:ext>
              </a:extLst>
            </p:cNvPr>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7962;p35">
              <a:extLst>
                <a:ext uri="{FF2B5EF4-FFF2-40B4-BE49-F238E27FC236}">
                  <a16:creationId xmlns:a16="http://schemas.microsoft.com/office/drawing/2014/main" id="{9FC4146D-3351-8822-64C4-C5649B961662}"/>
                </a:ext>
              </a:extLst>
            </p:cNvPr>
            <p:cNvGrpSpPr/>
            <p:nvPr/>
          </p:nvGrpSpPr>
          <p:grpSpPr>
            <a:xfrm>
              <a:off x="-808211" y="-207656"/>
              <a:ext cx="2661233" cy="1899261"/>
              <a:chOff x="-1136987" y="-301140"/>
              <a:chExt cx="3524812" cy="2515578"/>
            </a:xfrm>
          </p:grpSpPr>
          <p:sp>
            <p:nvSpPr>
              <p:cNvPr id="216" name="Google Shape;7963;p35">
                <a:extLst>
                  <a:ext uri="{FF2B5EF4-FFF2-40B4-BE49-F238E27FC236}">
                    <a16:creationId xmlns:a16="http://schemas.microsoft.com/office/drawing/2014/main" id="{12DAA2C5-E3BA-C6C0-78B8-52B2CE4B04EF}"/>
                  </a:ext>
                </a:extLst>
              </p:cNvPr>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7964;p35">
                <a:extLst>
                  <a:ext uri="{FF2B5EF4-FFF2-40B4-BE49-F238E27FC236}">
                    <a16:creationId xmlns:a16="http://schemas.microsoft.com/office/drawing/2014/main" id="{462E363A-9B12-5C3E-5EA7-426E7038FD34}"/>
                  </a:ext>
                </a:extLst>
              </p:cNvPr>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7965;p35">
                <a:extLst>
                  <a:ext uri="{FF2B5EF4-FFF2-40B4-BE49-F238E27FC236}">
                    <a16:creationId xmlns:a16="http://schemas.microsoft.com/office/drawing/2014/main" id="{03894EE4-9275-7337-FD90-6284A398DCD4}"/>
                  </a:ext>
                </a:extLst>
              </p:cNvPr>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7966;p35">
                <a:extLst>
                  <a:ext uri="{FF2B5EF4-FFF2-40B4-BE49-F238E27FC236}">
                    <a16:creationId xmlns:a16="http://schemas.microsoft.com/office/drawing/2014/main" id="{98082728-E1D3-9B6A-B347-26AA4027D6C2}"/>
                  </a:ext>
                </a:extLst>
              </p:cNvPr>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7967;p35">
                <a:extLst>
                  <a:ext uri="{FF2B5EF4-FFF2-40B4-BE49-F238E27FC236}">
                    <a16:creationId xmlns:a16="http://schemas.microsoft.com/office/drawing/2014/main" id="{4CDEEDF9-1D82-72A8-8E52-14143E2FEE61}"/>
                  </a:ext>
                </a:extLst>
              </p:cNvPr>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7968;p35">
                <a:extLst>
                  <a:ext uri="{FF2B5EF4-FFF2-40B4-BE49-F238E27FC236}">
                    <a16:creationId xmlns:a16="http://schemas.microsoft.com/office/drawing/2014/main" id="{FCD3C0D5-5346-40A6-53C8-9098266C2258}"/>
                  </a:ext>
                </a:extLst>
              </p:cNvPr>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7969;p35">
                <a:extLst>
                  <a:ext uri="{FF2B5EF4-FFF2-40B4-BE49-F238E27FC236}">
                    <a16:creationId xmlns:a16="http://schemas.microsoft.com/office/drawing/2014/main" id="{918C763B-3A10-B2D3-CD29-8BA408013C30}"/>
                  </a:ext>
                </a:extLst>
              </p:cNvPr>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7970;p35">
                <a:extLst>
                  <a:ext uri="{FF2B5EF4-FFF2-40B4-BE49-F238E27FC236}">
                    <a16:creationId xmlns:a16="http://schemas.microsoft.com/office/drawing/2014/main" id="{1D63F723-59F4-DA25-1B0D-654947744013}"/>
                  </a:ext>
                </a:extLst>
              </p:cNvPr>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7971;p35">
                <a:extLst>
                  <a:ext uri="{FF2B5EF4-FFF2-40B4-BE49-F238E27FC236}">
                    <a16:creationId xmlns:a16="http://schemas.microsoft.com/office/drawing/2014/main" id="{00697AFE-B177-ACC5-7BE6-C1E93353762D}"/>
                  </a:ext>
                </a:extLst>
              </p:cNvPr>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7972;p35">
                <a:extLst>
                  <a:ext uri="{FF2B5EF4-FFF2-40B4-BE49-F238E27FC236}">
                    <a16:creationId xmlns:a16="http://schemas.microsoft.com/office/drawing/2014/main" id="{CCD400D4-B3ED-B579-82D4-80CE6364F486}"/>
                  </a:ext>
                </a:extLst>
              </p:cNvPr>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7973;p35">
                <a:extLst>
                  <a:ext uri="{FF2B5EF4-FFF2-40B4-BE49-F238E27FC236}">
                    <a16:creationId xmlns:a16="http://schemas.microsoft.com/office/drawing/2014/main" id="{D9AE4D63-7D55-B2BB-DFDD-753D899716D9}"/>
                  </a:ext>
                </a:extLst>
              </p:cNvPr>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74;p35">
                <a:extLst>
                  <a:ext uri="{FF2B5EF4-FFF2-40B4-BE49-F238E27FC236}">
                    <a16:creationId xmlns:a16="http://schemas.microsoft.com/office/drawing/2014/main" id="{FCE4DCE7-C948-E55F-CFFA-5F7110C06F23}"/>
                  </a:ext>
                </a:extLst>
              </p:cNvPr>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7975;p35">
                <a:extLst>
                  <a:ext uri="{FF2B5EF4-FFF2-40B4-BE49-F238E27FC236}">
                    <a16:creationId xmlns:a16="http://schemas.microsoft.com/office/drawing/2014/main" id="{FE1AB20B-CFB1-DBAB-17C6-E389ED968AEE}"/>
                  </a:ext>
                </a:extLst>
              </p:cNvPr>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7976;p35">
                <a:extLst>
                  <a:ext uri="{FF2B5EF4-FFF2-40B4-BE49-F238E27FC236}">
                    <a16:creationId xmlns:a16="http://schemas.microsoft.com/office/drawing/2014/main" id="{47062BFF-553A-3FCB-25A7-6CDFB7E0A6A5}"/>
                  </a:ext>
                </a:extLst>
              </p:cNvPr>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7977;p35">
                <a:extLst>
                  <a:ext uri="{FF2B5EF4-FFF2-40B4-BE49-F238E27FC236}">
                    <a16:creationId xmlns:a16="http://schemas.microsoft.com/office/drawing/2014/main" id="{D0C232F9-2814-D2E8-5124-9D7AF89C3FAC}"/>
                  </a:ext>
                </a:extLst>
              </p:cNvPr>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7978;p35">
                <a:extLst>
                  <a:ext uri="{FF2B5EF4-FFF2-40B4-BE49-F238E27FC236}">
                    <a16:creationId xmlns:a16="http://schemas.microsoft.com/office/drawing/2014/main" id="{DD509679-B42D-2B5B-3C3B-FE54367140F7}"/>
                  </a:ext>
                </a:extLst>
              </p:cNvPr>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7979;p35">
                <a:extLst>
                  <a:ext uri="{FF2B5EF4-FFF2-40B4-BE49-F238E27FC236}">
                    <a16:creationId xmlns:a16="http://schemas.microsoft.com/office/drawing/2014/main" id="{596EA771-098B-C332-5751-F067E1EC369B}"/>
                  </a:ext>
                </a:extLst>
              </p:cNvPr>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7980;p35">
                <a:extLst>
                  <a:ext uri="{FF2B5EF4-FFF2-40B4-BE49-F238E27FC236}">
                    <a16:creationId xmlns:a16="http://schemas.microsoft.com/office/drawing/2014/main" id="{FC5076BE-57B7-13BD-2806-A82AFDA50B9D}"/>
                  </a:ext>
                </a:extLst>
              </p:cNvPr>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7981;p35">
                <a:extLst>
                  <a:ext uri="{FF2B5EF4-FFF2-40B4-BE49-F238E27FC236}">
                    <a16:creationId xmlns:a16="http://schemas.microsoft.com/office/drawing/2014/main" id="{8FD50D05-493F-B51A-1C4D-65D93AC195B6}"/>
                  </a:ext>
                </a:extLst>
              </p:cNvPr>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7982;p35">
                <a:extLst>
                  <a:ext uri="{FF2B5EF4-FFF2-40B4-BE49-F238E27FC236}">
                    <a16:creationId xmlns:a16="http://schemas.microsoft.com/office/drawing/2014/main" id="{AED9559E-232C-D7E6-3DBD-20DD9FBD0379}"/>
                  </a:ext>
                </a:extLst>
              </p:cNvPr>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7983;p35">
                <a:extLst>
                  <a:ext uri="{FF2B5EF4-FFF2-40B4-BE49-F238E27FC236}">
                    <a16:creationId xmlns:a16="http://schemas.microsoft.com/office/drawing/2014/main" id="{F16A81EA-172E-92FE-42C0-E7374A913D04}"/>
                  </a:ext>
                </a:extLst>
              </p:cNvPr>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7984;p35">
                <a:extLst>
                  <a:ext uri="{FF2B5EF4-FFF2-40B4-BE49-F238E27FC236}">
                    <a16:creationId xmlns:a16="http://schemas.microsoft.com/office/drawing/2014/main" id="{5BE7C45A-B13F-0696-5B6C-E524B0690FEE}"/>
                  </a:ext>
                </a:extLst>
              </p:cNvPr>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7985;p35">
                <a:extLst>
                  <a:ext uri="{FF2B5EF4-FFF2-40B4-BE49-F238E27FC236}">
                    <a16:creationId xmlns:a16="http://schemas.microsoft.com/office/drawing/2014/main" id="{E9864F50-334A-1F16-89B5-8BEDCE5BB600}"/>
                  </a:ext>
                </a:extLst>
              </p:cNvPr>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7986;p35">
                <a:extLst>
                  <a:ext uri="{FF2B5EF4-FFF2-40B4-BE49-F238E27FC236}">
                    <a16:creationId xmlns:a16="http://schemas.microsoft.com/office/drawing/2014/main" id="{38695792-B82F-898F-5B55-82F8E6A94951}"/>
                  </a:ext>
                </a:extLst>
              </p:cNvPr>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7987;p35">
                <a:extLst>
                  <a:ext uri="{FF2B5EF4-FFF2-40B4-BE49-F238E27FC236}">
                    <a16:creationId xmlns:a16="http://schemas.microsoft.com/office/drawing/2014/main" id="{6DE13008-56B9-45DA-3031-A27FAE71CC94}"/>
                  </a:ext>
                </a:extLst>
              </p:cNvPr>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7988;p35">
                <a:extLst>
                  <a:ext uri="{FF2B5EF4-FFF2-40B4-BE49-F238E27FC236}">
                    <a16:creationId xmlns:a16="http://schemas.microsoft.com/office/drawing/2014/main" id="{83F15D74-D218-C012-5111-9487E161FB48}"/>
                  </a:ext>
                </a:extLst>
              </p:cNvPr>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7989;p35">
                <a:extLst>
                  <a:ext uri="{FF2B5EF4-FFF2-40B4-BE49-F238E27FC236}">
                    <a16:creationId xmlns:a16="http://schemas.microsoft.com/office/drawing/2014/main" id="{76DB3293-82B2-853B-45A0-BD85CDA6FB02}"/>
                  </a:ext>
                </a:extLst>
              </p:cNvPr>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7990;p35">
                <a:extLst>
                  <a:ext uri="{FF2B5EF4-FFF2-40B4-BE49-F238E27FC236}">
                    <a16:creationId xmlns:a16="http://schemas.microsoft.com/office/drawing/2014/main" id="{C89FF0E0-DCE9-95D3-FA8B-B192FE047FCD}"/>
                  </a:ext>
                </a:extLst>
              </p:cNvPr>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7991;p35">
                <a:extLst>
                  <a:ext uri="{FF2B5EF4-FFF2-40B4-BE49-F238E27FC236}">
                    <a16:creationId xmlns:a16="http://schemas.microsoft.com/office/drawing/2014/main" id="{D40F41AE-71B0-8AC1-8CED-2C470B837A5D}"/>
                  </a:ext>
                </a:extLst>
              </p:cNvPr>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7992;p35">
              <a:extLst>
                <a:ext uri="{FF2B5EF4-FFF2-40B4-BE49-F238E27FC236}">
                  <a16:creationId xmlns:a16="http://schemas.microsoft.com/office/drawing/2014/main" id="{B4D9E190-90EC-51ED-F42E-04404AEAFC9E}"/>
                </a:ext>
              </a:extLst>
            </p:cNvPr>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93;p35">
              <a:extLst>
                <a:ext uri="{FF2B5EF4-FFF2-40B4-BE49-F238E27FC236}">
                  <a16:creationId xmlns:a16="http://schemas.microsoft.com/office/drawing/2014/main" id="{0687AE94-2524-51B1-1E82-B62A058820C4}"/>
                </a:ext>
              </a:extLst>
            </p:cNvPr>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94;p35">
              <a:extLst>
                <a:ext uri="{FF2B5EF4-FFF2-40B4-BE49-F238E27FC236}">
                  <a16:creationId xmlns:a16="http://schemas.microsoft.com/office/drawing/2014/main" id="{1343A323-5781-4DDD-A0AB-38BF6CB1F5CD}"/>
                </a:ext>
              </a:extLst>
            </p:cNvPr>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95;p35">
              <a:extLst>
                <a:ext uri="{FF2B5EF4-FFF2-40B4-BE49-F238E27FC236}">
                  <a16:creationId xmlns:a16="http://schemas.microsoft.com/office/drawing/2014/main" id="{50CC860F-3867-F4A4-E859-E7352E3E15F9}"/>
                </a:ext>
              </a:extLst>
            </p:cNvPr>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96;p35">
              <a:extLst>
                <a:ext uri="{FF2B5EF4-FFF2-40B4-BE49-F238E27FC236}">
                  <a16:creationId xmlns:a16="http://schemas.microsoft.com/office/drawing/2014/main" id="{F4E4B537-BBE5-6A8C-3036-483158D884FE}"/>
                </a:ext>
              </a:extLst>
            </p:cNvPr>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97;p35">
              <a:extLst>
                <a:ext uri="{FF2B5EF4-FFF2-40B4-BE49-F238E27FC236}">
                  <a16:creationId xmlns:a16="http://schemas.microsoft.com/office/drawing/2014/main" id="{ADA27B2A-CACC-D1A2-1496-645A50566753}"/>
                </a:ext>
              </a:extLst>
            </p:cNvPr>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98;p35">
              <a:extLst>
                <a:ext uri="{FF2B5EF4-FFF2-40B4-BE49-F238E27FC236}">
                  <a16:creationId xmlns:a16="http://schemas.microsoft.com/office/drawing/2014/main" id="{6D62CB08-F824-6989-4676-6E93947BA5D1}"/>
                </a:ext>
              </a:extLst>
            </p:cNvPr>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99;p35">
              <a:extLst>
                <a:ext uri="{FF2B5EF4-FFF2-40B4-BE49-F238E27FC236}">
                  <a16:creationId xmlns:a16="http://schemas.microsoft.com/office/drawing/2014/main" id="{8091EB19-DBFD-72A3-8643-5191925AFA35}"/>
                </a:ext>
              </a:extLst>
            </p:cNvPr>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00;p35">
              <a:extLst>
                <a:ext uri="{FF2B5EF4-FFF2-40B4-BE49-F238E27FC236}">
                  <a16:creationId xmlns:a16="http://schemas.microsoft.com/office/drawing/2014/main" id="{ACCE1027-FF13-C1BE-9EB0-E4B668F2A1AA}"/>
                </a:ext>
              </a:extLst>
            </p:cNvPr>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01;p35">
              <a:extLst>
                <a:ext uri="{FF2B5EF4-FFF2-40B4-BE49-F238E27FC236}">
                  <a16:creationId xmlns:a16="http://schemas.microsoft.com/office/drawing/2014/main" id="{7010146B-CB0A-A9B3-BAD0-DDDE454E8A73}"/>
                </a:ext>
              </a:extLst>
            </p:cNvPr>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02;p35">
              <a:extLst>
                <a:ext uri="{FF2B5EF4-FFF2-40B4-BE49-F238E27FC236}">
                  <a16:creationId xmlns:a16="http://schemas.microsoft.com/office/drawing/2014/main" id="{D34DC4F1-80CC-16A3-0092-9278E32B804A}"/>
                </a:ext>
              </a:extLst>
            </p:cNvPr>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03;p35">
              <a:extLst>
                <a:ext uri="{FF2B5EF4-FFF2-40B4-BE49-F238E27FC236}">
                  <a16:creationId xmlns:a16="http://schemas.microsoft.com/office/drawing/2014/main" id="{0909B88F-6F78-3462-2C8E-BCA0C551CA5A}"/>
                </a:ext>
              </a:extLst>
            </p:cNvPr>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04;p35">
              <a:extLst>
                <a:ext uri="{FF2B5EF4-FFF2-40B4-BE49-F238E27FC236}">
                  <a16:creationId xmlns:a16="http://schemas.microsoft.com/office/drawing/2014/main" id="{57161921-DFCF-79C2-353B-FF206EA8555D}"/>
                </a:ext>
              </a:extLst>
            </p:cNvPr>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05;p35">
              <a:extLst>
                <a:ext uri="{FF2B5EF4-FFF2-40B4-BE49-F238E27FC236}">
                  <a16:creationId xmlns:a16="http://schemas.microsoft.com/office/drawing/2014/main" id="{6AB90BC0-DF1E-7B24-13EA-AAD44D28AAE3}"/>
                </a:ext>
              </a:extLst>
            </p:cNvPr>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06;p35">
              <a:extLst>
                <a:ext uri="{FF2B5EF4-FFF2-40B4-BE49-F238E27FC236}">
                  <a16:creationId xmlns:a16="http://schemas.microsoft.com/office/drawing/2014/main" id="{39FFDC62-44FC-12AD-4CF4-E83486F179D3}"/>
                </a:ext>
              </a:extLst>
            </p:cNvPr>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07;p35">
              <a:extLst>
                <a:ext uri="{FF2B5EF4-FFF2-40B4-BE49-F238E27FC236}">
                  <a16:creationId xmlns:a16="http://schemas.microsoft.com/office/drawing/2014/main" id="{25AB218E-94B2-A3E5-37AB-CC5C655DF99F}"/>
                </a:ext>
              </a:extLst>
            </p:cNvPr>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008;p35">
              <a:extLst>
                <a:ext uri="{FF2B5EF4-FFF2-40B4-BE49-F238E27FC236}">
                  <a16:creationId xmlns:a16="http://schemas.microsoft.com/office/drawing/2014/main" id="{5BC6C8A5-E0A1-4818-2D87-370C7887364E}"/>
                </a:ext>
              </a:extLst>
            </p:cNvPr>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009;p35">
              <a:extLst>
                <a:ext uri="{FF2B5EF4-FFF2-40B4-BE49-F238E27FC236}">
                  <a16:creationId xmlns:a16="http://schemas.microsoft.com/office/drawing/2014/main" id="{D7ADB20D-71EC-5238-A3D9-277802F56EBD}"/>
                </a:ext>
              </a:extLst>
            </p:cNvPr>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010;p35">
              <a:extLst>
                <a:ext uri="{FF2B5EF4-FFF2-40B4-BE49-F238E27FC236}">
                  <a16:creationId xmlns:a16="http://schemas.microsoft.com/office/drawing/2014/main" id="{97D553FF-9BDD-7C20-3B2C-0B6D60100705}"/>
                </a:ext>
              </a:extLst>
            </p:cNvPr>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011;p35">
              <a:extLst>
                <a:ext uri="{FF2B5EF4-FFF2-40B4-BE49-F238E27FC236}">
                  <a16:creationId xmlns:a16="http://schemas.microsoft.com/office/drawing/2014/main" id="{EFABEADF-FE01-212C-3E64-BB6E03DAC0BB}"/>
                </a:ext>
              </a:extLst>
            </p:cNvPr>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012;p35">
              <a:extLst>
                <a:ext uri="{FF2B5EF4-FFF2-40B4-BE49-F238E27FC236}">
                  <a16:creationId xmlns:a16="http://schemas.microsoft.com/office/drawing/2014/main" id="{2D7D180B-D028-6452-4EF5-49DB5A774768}"/>
                </a:ext>
              </a:extLst>
            </p:cNvPr>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013;p35">
              <a:extLst>
                <a:ext uri="{FF2B5EF4-FFF2-40B4-BE49-F238E27FC236}">
                  <a16:creationId xmlns:a16="http://schemas.microsoft.com/office/drawing/2014/main" id="{BA714062-37DB-E583-3483-FC6838FA7642}"/>
                </a:ext>
              </a:extLst>
            </p:cNvPr>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014;p35">
              <a:extLst>
                <a:ext uri="{FF2B5EF4-FFF2-40B4-BE49-F238E27FC236}">
                  <a16:creationId xmlns:a16="http://schemas.microsoft.com/office/drawing/2014/main" id="{D8396EEA-4CFC-9E30-3456-2D420755E5FA}"/>
                </a:ext>
              </a:extLst>
            </p:cNvPr>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015;p35">
              <a:extLst>
                <a:ext uri="{FF2B5EF4-FFF2-40B4-BE49-F238E27FC236}">
                  <a16:creationId xmlns:a16="http://schemas.microsoft.com/office/drawing/2014/main" id="{FBB1AA66-F6F5-2156-7230-F0146524D76D}"/>
                </a:ext>
              </a:extLst>
            </p:cNvPr>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016;p35">
              <a:extLst>
                <a:ext uri="{FF2B5EF4-FFF2-40B4-BE49-F238E27FC236}">
                  <a16:creationId xmlns:a16="http://schemas.microsoft.com/office/drawing/2014/main" id="{0EF4F63B-16DE-E1FD-A8CB-E83D4EAD756F}"/>
                </a:ext>
              </a:extLst>
            </p:cNvPr>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017;p35">
              <a:extLst>
                <a:ext uri="{FF2B5EF4-FFF2-40B4-BE49-F238E27FC236}">
                  <a16:creationId xmlns:a16="http://schemas.microsoft.com/office/drawing/2014/main" id="{2D4F63E7-BC0F-1116-5AD7-937BBF3CEF33}"/>
                </a:ext>
              </a:extLst>
            </p:cNvPr>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018;p35">
              <a:extLst>
                <a:ext uri="{FF2B5EF4-FFF2-40B4-BE49-F238E27FC236}">
                  <a16:creationId xmlns:a16="http://schemas.microsoft.com/office/drawing/2014/main" id="{873547F3-6EDD-DEFE-F5F7-9E2B1D52C57F}"/>
                </a:ext>
              </a:extLst>
            </p:cNvPr>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019;p35">
              <a:extLst>
                <a:ext uri="{FF2B5EF4-FFF2-40B4-BE49-F238E27FC236}">
                  <a16:creationId xmlns:a16="http://schemas.microsoft.com/office/drawing/2014/main" id="{BA59AA02-B84C-C2FF-E7CC-FA6841D43272}"/>
                </a:ext>
              </a:extLst>
            </p:cNvPr>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020;p35">
              <a:extLst>
                <a:ext uri="{FF2B5EF4-FFF2-40B4-BE49-F238E27FC236}">
                  <a16:creationId xmlns:a16="http://schemas.microsoft.com/office/drawing/2014/main" id="{29EB11CC-C444-721B-4488-B03150AEDD78}"/>
                </a:ext>
              </a:extLst>
            </p:cNvPr>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021;p35">
              <a:extLst>
                <a:ext uri="{FF2B5EF4-FFF2-40B4-BE49-F238E27FC236}">
                  <a16:creationId xmlns:a16="http://schemas.microsoft.com/office/drawing/2014/main" id="{6E9FCF79-8D91-5D46-5FD4-792665E9C62F}"/>
                </a:ext>
              </a:extLst>
            </p:cNvPr>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022;p35">
              <a:extLst>
                <a:ext uri="{FF2B5EF4-FFF2-40B4-BE49-F238E27FC236}">
                  <a16:creationId xmlns:a16="http://schemas.microsoft.com/office/drawing/2014/main" id="{F9DDD150-1B21-A890-8253-48B4982C6FB9}"/>
                </a:ext>
              </a:extLst>
            </p:cNvPr>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023;p35">
              <a:extLst>
                <a:ext uri="{FF2B5EF4-FFF2-40B4-BE49-F238E27FC236}">
                  <a16:creationId xmlns:a16="http://schemas.microsoft.com/office/drawing/2014/main" id="{F643B775-88C6-5950-7C1F-017860ADDC75}"/>
                </a:ext>
              </a:extLst>
            </p:cNvPr>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024;p35">
              <a:extLst>
                <a:ext uri="{FF2B5EF4-FFF2-40B4-BE49-F238E27FC236}">
                  <a16:creationId xmlns:a16="http://schemas.microsoft.com/office/drawing/2014/main" id="{2E045079-82BA-D288-C8C3-0D5872EA12E1}"/>
                </a:ext>
              </a:extLst>
            </p:cNvPr>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025;p35">
              <a:extLst>
                <a:ext uri="{FF2B5EF4-FFF2-40B4-BE49-F238E27FC236}">
                  <a16:creationId xmlns:a16="http://schemas.microsoft.com/office/drawing/2014/main" id="{E7980409-C2F7-64CC-D66E-86C354AF559A}"/>
                </a:ext>
              </a:extLst>
            </p:cNvPr>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026;p35">
              <a:extLst>
                <a:ext uri="{FF2B5EF4-FFF2-40B4-BE49-F238E27FC236}">
                  <a16:creationId xmlns:a16="http://schemas.microsoft.com/office/drawing/2014/main" id="{0958C744-7E97-69C6-9988-D6A162879772}"/>
                </a:ext>
              </a:extLst>
            </p:cNvPr>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027;p35">
              <a:extLst>
                <a:ext uri="{FF2B5EF4-FFF2-40B4-BE49-F238E27FC236}">
                  <a16:creationId xmlns:a16="http://schemas.microsoft.com/office/drawing/2014/main" id="{A52D3090-642A-8234-D82E-F2D8D189351D}"/>
                </a:ext>
              </a:extLst>
            </p:cNvPr>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028;p35">
              <a:extLst>
                <a:ext uri="{FF2B5EF4-FFF2-40B4-BE49-F238E27FC236}">
                  <a16:creationId xmlns:a16="http://schemas.microsoft.com/office/drawing/2014/main" id="{96E8D0CD-D0F4-9029-190D-0FDB8F9105A9}"/>
                </a:ext>
              </a:extLst>
            </p:cNvPr>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029;p35">
              <a:extLst>
                <a:ext uri="{FF2B5EF4-FFF2-40B4-BE49-F238E27FC236}">
                  <a16:creationId xmlns:a16="http://schemas.microsoft.com/office/drawing/2014/main" id="{634AC653-DB19-4555-50E7-92B0A6253598}"/>
                </a:ext>
              </a:extLst>
            </p:cNvPr>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030;p35">
              <a:extLst>
                <a:ext uri="{FF2B5EF4-FFF2-40B4-BE49-F238E27FC236}">
                  <a16:creationId xmlns:a16="http://schemas.microsoft.com/office/drawing/2014/main" id="{6791B93B-C4C8-56EF-65B3-3519668D7D26}"/>
                </a:ext>
              </a:extLst>
            </p:cNvPr>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031;p35">
              <a:extLst>
                <a:ext uri="{FF2B5EF4-FFF2-40B4-BE49-F238E27FC236}">
                  <a16:creationId xmlns:a16="http://schemas.microsoft.com/office/drawing/2014/main" id="{EE41C404-CB78-C2DA-4177-E8EF96A6579D}"/>
                </a:ext>
              </a:extLst>
            </p:cNvPr>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032;p35">
              <a:extLst>
                <a:ext uri="{FF2B5EF4-FFF2-40B4-BE49-F238E27FC236}">
                  <a16:creationId xmlns:a16="http://schemas.microsoft.com/office/drawing/2014/main" id="{E754266E-9137-821E-8BDC-FEA11E545152}"/>
                </a:ext>
              </a:extLst>
            </p:cNvPr>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033;p35">
              <a:extLst>
                <a:ext uri="{FF2B5EF4-FFF2-40B4-BE49-F238E27FC236}">
                  <a16:creationId xmlns:a16="http://schemas.microsoft.com/office/drawing/2014/main" id="{7B3ED1F2-B3ED-3D8A-1D9F-F89C72F670A1}"/>
                </a:ext>
              </a:extLst>
            </p:cNvPr>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034;p35">
              <a:extLst>
                <a:ext uri="{FF2B5EF4-FFF2-40B4-BE49-F238E27FC236}">
                  <a16:creationId xmlns:a16="http://schemas.microsoft.com/office/drawing/2014/main" id="{3511249D-CDFD-4320-AF55-9B0C84B65795}"/>
                </a:ext>
              </a:extLst>
            </p:cNvPr>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035;p35">
              <a:extLst>
                <a:ext uri="{FF2B5EF4-FFF2-40B4-BE49-F238E27FC236}">
                  <a16:creationId xmlns:a16="http://schemas.microsoft.com/office/drawing/2014/main" id="{5F445DE0-767D-36E1-9F3C-4982FE9345D7}"/>
                </a:ext>
              </a:extLst>
            </p:cNvPr>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036;p35">
              <a:extLst>
                <a:ext uri="{FF2B5EF4-FFF2-40B4-BE49-F238E27FC236}">
                  <a16:creationId xmlns:a16="http://schemas.microsoft.com/office/drawing/2014/main" id="{4D52B769-4295-6A3F-A488-C434F2C260CB}"/>
                </a:ext>
              </a:extLst>
            </p:cNvPr>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037;p35">
              <a:extLst>
                <a:ext uri="{FF2B5EF4-FFF2-40B4-BE49-F238E27FC236}">
                  <a16:creationId xmlns:a16="http://schemas.microsoft.com/office/drawing/2014/main" id="{3C0CE87B-4DBE-0FC8-447D-EC37684E6247}"/>
                </a:ext>
              </a:extLst>
            </p:cNvPr>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038;p35">
              <a:extLst>
                <a:ext uri="{FF2B5EF4-FFF2-40B4-BE49-F238E27FC236}">
                  <a16:creationId xmlns:a16="http://schemas.microsoft.com/office/drawing/2014/main" id="{0C857E7A-CE07-E658-1158-78379829BE32}"/>
                </a:ext>
              </a:extLst>
            </p:cNvPr>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039;p35">
              <a:extLst>
                <a:ext uri="{FF2B5EF4-FFF2-40B4-BE49-F238E27FC236}">
                  <a16:creationId xmlns:a16="http://schemas.microsoft.com/office/drawing/2014/main" id="{138F9D70-E273-79B2-16D2-205738C5AF65}"/>
                </a:ext>
              </a:extLst>
            </p:cNvPr>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040;p35">
              <a:extLst>
                <a:ext uri="{FF2B5EF4-FFF2-40B4-BE49-F238E27FC236}">
                  <a16:creationId xmlns:a16="http://schemas.microsoft.com/office/drawing/2014/main" id="{7DB4B14D-CB17-5F62-8203-55BDBACAAE09}"/>
                </a:ext>
              </a:extLst>
            </p:cNvPr>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041;p35">
              <a:extLst>
                <a:ext uri="{FF2B5EF4-FFF2-40B4-BE49-F238E27FC236}">
                  <a16:creationId xmlns:a16="http://schemas.microsoft.com/office/drawing/2014/main" id="{C78A72FE-8BA0-398E-FF55-857343352CD9}"/>
                </a:ext>
              </a:extLst>
            </p:cNvPr>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042;p35">
              <a:extLst>
                <a:ext uri="{FF2B5EF4-FFF2-40B4-BE49-F238E27FC236}">
                  <a16:creationId xmlns:a16="http://schemas.microsoft.com/office/drawing/2014/main" id="{F4537B29-B549-D700-9A86-5F17D9434F97}"/>
                </a:ext>
              </a:extLst>
            </p:cNvPr>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043;p35">
              <a:extLst>
                <a:ext uri="{FF2B5EF4-FFF2-40B4-BE49-F238E27FC236}">
                  <a16:creationId xmlns:a16="http://schemas.microsoft.com/office/drawing/2014/main" id="{3B5EE243-2523-042F-FF9E-9558CF00D6CF}"/>
                </a:ext>
              </a:extLst>
            </p:cNvPr>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044;p35">
              <a:extLst>
                <a:ext uri="{FF2B5EF4-FFF2-40B4-BE49-F238E27FC236}">
                  <a16:creationId xmlns:a16="http://schemas.microsoft.com/office/drawing/2014/main" id="{90D48EDF-6C88-9C73-A4A5-400C1D49A95B}"/>
                </a:ext>
              </a:extLst>
            </p:cNvPr>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45;p35">
              <a:extLst>
                <a:ext uri="{FF2B5EF4-FFF2-40B4-BE49-F238E27FC236}">
                  <a16:creationId xmlns:a16="http://schemas.microsoft.com/office/drawing/2014/main" id="{09F4D304-7703-A989-3FC9-C746C8B87015}"/>
                </a:ext>
              </a:extLst>
            </p:cNvPr>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46;p35">
              <a:extLst>
                <a:ext uri="{FF2B5EF4-FFF2-40B4-BE49-F238E27FC236}">
                  <a16:creationId xmlns:a16="http://schemas.microsoft.com/office/drawing/2014/main" id="{AA7F0B1F-45A8-12B5-9E09-D5895CFBDBC0}"/>
                </a:ext>
              </a:extLst>
            </p:cNvPr>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47;p35">
              <a:extLst>
                <a:ext uri="{FF2B5EF4-FFF2-40B4-BE49-F238E27FC236}">
                  <a16:creationId xmlns:a16="http://schemas.microsoft.com/office/drawing/2014/main" id="{1D172BE0-FBD7-1650-3A29-98C8BE8F8487}"/>
                </a:ext>
              </a:extLst>
            </p:cNvPr>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48;p35">
              <a:extLst>
                <a:ext uri="{FF2B5EF4-FFF2-40B4-BE49-F238E27FC236}">
                  <a16:creationId xmlns:a16="http://schemas.microsoft.com/office/drawing/2014/main" id="{A9236C7B-80A2-C17D-49C1-676640D9E4DA}"/>
                </a:ext>
              </a:extLst>
            </p:cNvPr>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9;p35">
              <a:extLst>
                <a:ext uri="{FF2B5EF4-FFF2-40B4-BE49-F238E27FC236}">
                  <a16:creationId xmlns:a16="http://schemas.microsoft.com/office/drawing/2014/main" id="{99E4F979-BD65-6CC6-2212-AA88751D5781}"/>
                </a:ext>
              </a:extLst>
            </p:cNvPr>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050;p35">
              <a:extLst>
                <a:ext uri="{FF2B5EF4-FFF2-40B4-BE49-F238E27FC236}">
                  <a16:creationId xmlns:a16="http://schemas.microsoft.com/office/drawing/2014/main" id="{E915045B-CC4C-E55D-9914-F98D3A99397D}"/>
                </a:ext>
              </a:extLst>
            </p:cNvPr>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051;p35">
              <a:extLst>
                <a:ext uri="{FF2B5EF4-FFF2-40B4-BE49-F238E27FC236}">
                  <a16:creationId xmlns:a16="http://schemas.microsoft.com/office/drawing/2014/main" id="{0A8C61F6-9CB1-A361-0BD1-82F465CCF8B4}"/>
                </a:ext>
              </a:extLst>
            </p:cNvPr>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2;p35">
              <a:extLst>
                <a:ext uri="{FF2B5EF4-FFF2-40B4-BE49-F238E27FC236}">
                  <a16:creationId xmlns:a16="http://schemas.microsoft.com/office/drawing/2014/main" id="{BEF7B65B-A804-5465-FEBA-A00EB207F74A}"/>
                </a:ext>
              </a:extLst>
            </p:cNvPr>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053;p35">
              <a:extLst>
                <a:ext uri="{FF2B5EF4-FFF2-40B4-BE49-F238E27FC236}">
                  <a16:creationId xmlns:a16="http://schemas.microsoft.com/office/drawing/2014/main" id="{C08044EC-9F6F-BB64-2FD5-A2E76CF5054E}"/>
                </a:ext>
              </a:extLst>
            </p:cNvPr>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054;p35">
              <a:extLst>
                <a:ext uri="{FF2B5EF4-FFF2-40B4-BE49-F238E27FC236}">
                  <a16:creationId xmlns:a16="http://schemas.microsoft.com/office/drawing/2014/main" id="{C22DF274-3FEF-0A97-E308-7CDAB1834D4E}"/>
                </a:ext>
              </a:extLst>
            </p:cNvPr>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055;p35">
              <a:extLst>
                <a:ext uri="{FF2B5EF4-FFF2-40B4-BE49-F238E27FC236}">
                  <a16:creationId xmlns:a16="http://schemas.microsoft.com/office/drawing/2014/main" id="{2F740572-D02D-9B86-111A-D635AD73F6C0}"/>
                </a:ext>
              </a:extLst>
            </p:cNvPr>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056;p35">
              <a:extLst>
                <a:ext uri="{FF2B5EF4-FFF2-40B4-BE49-F238E27FC236}">
                  <a16:creationId xmlns:a16="http://schemas.microsoft.com/office/drawing/2014/main" id="{72264F97-5235-256C-66E7-AA1AF98DB2AC}"/>
                </a:ext>
              </a:extLst>
            </p:cNvPr>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057;p35">
              <a:extLst>
                <a:ext uri="{FF2B5EF4-FFF2-40B4-BE49-F238E27FC236}">
                  <a16:creationId xmlns:a16="http://schemas.microsoft.com/office/drawing/2014/main" id="{B3840AAE-FC77-A7CB-0B04-7EAB7C8BB4DA}"/>
                </a:ext>
              </a:extLst>
            </p:cNvPr>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058;p35">
              <a:extLst>
                <a:ext uri="{FF2B5EF4-FFF2-40B4-BE49-F238E27FC236}">
                  <a16:creationId xmlns:a16="http://schemas.microsoft.com/office/drawing/2014/main" id="{451B9176-7220-7530-7C3A-A274D2496133}"/>
                </a:ext>
              </a:extLst>
            </p:cNvPr>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059;p35">
              <a:extLst>
                <a:ext uri="{FF2B5EF4-FFF2-40B4-BE49-F238E27FC236}">
                  <a16:creationId xmlns:a16="http://schemas.microsoft.com/office/drawing/2014/main" id="{E6084BD4-97E9-F0BC-3649-845AF74A16C4}"/>
                </a:ext>
              </a:extLst>
            </p:cNvPr>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060;p35">
              <a:extLst>
                <a:ext uri="{FF2B5EF4-FFF2-40B4-BE49-F238E27FC236}">
                  <a16:creationId xmlns:a16="http://schemas.microsoft.com/office/drawing/2014/main" id="{D14D76EE-66C2-7D6C-745E-DF6B7D0A69A9}"/>
                </a:ext>
              </a:extLst>
            </p:cNvPr>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061;p35">
              <a:extLst>
                <a:ext uri="{FF2B5EF4-FFF2-40B4-BE49-F238E27FC236}">
                  <a16:creationId xmlns:a16="http://schemas.microsoft.com/office/drawing/2014/main" id="{895C3848-C561-E052-D084-7C1AA1F801D8}"/>
                </a:ext>
              </a:extLst>
            </p:cNvPr>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062;p35">
              <a:extLst>
                <a:ext uri="{FF2B5EF4-FFF2-40B4-BE49-F238E27FC236}">
                  <a16:creationId xmlns:a16="http://schemas.microsoft.com/office/drawing/2014/main" id="{657A8AC6-5E7B-B926-4EDE-33A70339F040}"/>
                </a:ext>
              </a:extLst>
            </p:cNvPr>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063;p35">
              <a:extLst>
                <a:ext uri="{FF2B5EF4-FFF2-40B4-BE49-F238E27FC236}">
                  <a16:creationId xmlns:a16="http://schemas.microsoft.com/office/drawing/2014/main" id="{472713F5-E3E9-C2B0-70C9-B66A749E86FC}"/>
                </a:ext>
              </a:extLst>
            </p:cNvPr>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064;p35">
              <a:extLst>
                <a:ext uri="{FF2B5EF4-FFF2-40B4-BE49-F238E27FC236}">
                  <a16:creationId xmlns:a16="http://schemas.microsoft.com/office/drawing/2014/main" id="{048C9D9B-32D4-691A-4EC3-0BCA77ABF048}"/>
                </a:ext>
              </a:extLst>
            </p:cNvPr>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065;p35">
              <a:extLst>
                <a:ext uri="{FF2B5EF4-FFF2-40B4-BE49-F238E27FC236}">
                  <a16:creationId xmlns:a16="http://schemas.microsoft.com/office/drawing/2014/main" id="{75885C4D-B307-3A05-DB2E-C615C2CF7227}"/>
                </a:ext>
              </a:extLst>
            </p:cNvPr>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066;p35">
              <a:extLst>
                <a:ext uri="{FF2B5EF4-FFF2-40B4-BE49-F238E27FC236}">
                  <a16:creationId xmlns:a16="http://schemas.microsoft.com/office/drawing/2014/main" id="{65875405-8EFC-8D49-268B-99AF17F4D620}"/>
                </a:ext>
              </a:extLst>
            </p:cNvPr>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067;p35">
              <a:extLst>
                <a:ext uri="{FF2B5EF4-FFF2-40B4-BE49-F238E27FC236}">
                  <a16:creationId xmlns:a16="http://schemas.microsoft.com/office/drawing/2014/main" id="{6C2D06F8-7342-E715-9C96-6A7985EDF59E}"/>
                </a:ext>
              </a:extLst>
            </p:cNvPr>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068;p35">
              <a:extLst>
                <a:ext uri="{FF2B5EF4-FFF2-40B4-BE49-F238E27FC236}">
                  <a16:creationId xmlns:a16="http://schemas.microsoft.com/office/drawing/2014/main" id="{ED5DB5F0-F8CC-090A-E3CC-541E6EF3DD5A}"/>
                </a:ext>
              </a:extLst>
            </p:cNvPr>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069;p35">
              <a:extLst>
                <a:ext uri="{FF2B5EF4-FFF2-40B4-BE49-F238E27FC236}">
                  <a16:creationId xmlns:a16="http://schemas.microsoft.com/office/drawing/2014/main" id="{9D77BE80-D3F0-F305-CE02-30DA389A087A}"/>
                </a:ext>
              </a:extLst>
            </p:cNvPr>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070;p35">
              <a:extLst>
                <a:ext uri="{FF2B5EF4-FFF2-40B4-BE49-F238E27FC236}">
                  <a16:creationId xmlns:a16="http://schemas.microsoft.com/office/drawing/2014/main" id="{E39377C0-7FBF-0BA3-5426-A6C9A79C07F6}"/>
                </a:ext>
              </a:extLst>
            </p:cNvPr>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071;p35">
              <a:extLst>
                <a:ext uri="{FF2B5EF4-FFF2-40B4-BE49-F238E27FC236}">
                  <a16:creationId xmlns:a16="http://schemas.microsoft.com/office/drawing/2014/main" id="{FE46C789-34FF-2BF1-B370-AB73BD5E6DEE}"/>
                </a:ext>
              </a:extLst>
            </p:cNvPr>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072;p35">
              <a:extLst>
                <a:ext uri="{FF2B5EF4-FFF2-40B4-BE49-F238E27FC236}">
                  <a16:creationId xmlns:a16="http://schemas.microsoft.com/office/drawing/2014/main" id="{5D5C3B6B-0366-1A3A-87DF-21D5F6A2C632}"/>
                </a:ext>
              </a:extLst>
            </p:cNvPr>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073;p35">
              <a:extLst>
                <a:ext uri="{FF2B5EF4-FFF2-40B4-BE49-F238E27FC236}">
                  <a16:creationId xmlns:a16="http://schemas.microsoft.com/office/drawing/2014/main" id="{5F0A8E81-B817-1710-34BE-36D17B76D290}"/>
                </a:ext>
              </a:extLst>
            </p:cNvPr>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074;p35">
              <a:extLst>
                <a:ext uri="{FF2B5EF4-FFF2-40B4-BE49-F238E27FC236}">
                  <a16:creationId xmlns:a16="http://schemas.microsoft.com/office/drawing/2014/main" id="{0D615C35-3E1B-8F57-340B-EAD5FD58B578}"/>
                </a:ext>
              </a:extLst>
            </p:cNvPr>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075;p35">
              <a:extLst>
                <a:ext uri="{FF2B5EF4-FFF2-40B4-BE49-F238E27FC236}">
                  <a16:creationId xmlns:a16="http://schemas.microsoft.com/office/drawing/2014/main" id="{05F26219-30F9-00D6-AB65-BACEA7ABD750}"/>
                </a:ext>
              </a:extLst>
            </p:cNvPr>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076;p35">
              <a:extLst>
                <a:ext uri="{FF2B5EF4-FFF2-40B4-BE49-F238E27FC236}">
                  <a16:creationId xmlns:a16="http://schemas.microsoft.com/office/drawing/2014/main" id="{55E9E322-04BC-E125-CC3F-39A211D2FC8A}"/>
                </a:ext>
              </a:extLst>
            </p:cNvPr>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077;p35">
              <a:extLst>
                <a:ext uri="{FF2B5EF4-FFF2-40B4-BE49-F238E27FC236}">
                  <a16:creationId xmlns:a16="http://schemas.microsoft.com/office/drawing/2014/main" id="{600C5987-3A7D-8761-EEE9-F33F2C60CAAD}"/>
                </a:ext>
              </a:extLst>
            </p:cNvPr>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078;p35">
              <a:extLst>
                <a:ext uri="{FF2B5EF4-FFF2-40B4-BE49-F238E27FC236}">
                  <a16:creationId xmlns:a16="http://schemas.microsoft.com/office/drawing/2014/main" id="{5DE78114-19DD-37C3-B21E-CA1B7EF232A4}"/>
                </a:ext>
              </a:extLst>
            </p:cNvPr>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079;p35">
              <a:extLst>
                <a:ext uri="{FF2B5EF4-FFF2-40B4-BE49-F238E27FC236}">
                  <a16:creationId xmlns:a16="http://schemas.microsoft.com/office/drawing/2014/main" id="{1DB066C8-A20E-E328-5E49-28BDA24F896F}"/>
                </a:ext>
              </a:extLst>
            </p:cNvPr>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080;p35">
              <a:extLst>
                <a:ext uri="{FF2B5EF4-FFF2-40B4-BE49-F238E27FC236}">
                  <a16:creationId xmlns:a16="http://schemas.microsoft.com/office/drawing/2014/main" id="{A1CB7875-9F9E-1AEF-0FF9-C97C223C8236}"/>
                </a:ext>
              </a:extLst>
            </p:cNvPr>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081;p35">
              <a:extLst>
                <a:ext uri="{FF2B5EF4-FFF2-40B4-BE49-F238E27FC236}">
                  <a16:creationId xmlns:a16="http://schemas.microsoft.com/office/drawing/2014/main" id="{8E1E322D-5A86-576A-897E-2A18444D6CDF}"/>
                </a:ext>
              </a:extLst>
            </p:cNvPr>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082;p35">
              <a:extLst>
                <a:ext uri="{FF2B5EF4-FFF2-40B4-BE49-F238E27FC236}">
                  <a16:creationId xmlns:a16="http://schemas.microsoft.com/office/drawing/2014/main" id="{5D250CB6-F35E-F981-58F1-B8FB442F8EBC}"/>
                </a:ext>
              </a:extLst>
            </p:cNvPr>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083;p35">
              <a:extLst>
                <a:ext uri="{FF2B5EF4-FFF2-40B4-BE49-F238E27FC236}">
                  <a16:creationId xmlns:a16="http://schemas.microsoft.com/office/drawing/2014/main" id="{6FAED0FD-BABE-CD3F-FEE5-8E54702490BD}"/>
                </a:ext>
              </a:extLst>
            </p:cNvPr>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084;p35">
              <a:extLst>
                <a:ext uri="{FF2B5EF4-FFF2-40B4-BE49-F238E27FC236}">
                  <a16:creationId xmlns:a16="http://schemas.microsoft.com/office/drawing/2014/main" id="{9DEC0B96-5A32-B821-952A-538B230022A6}"/>
                </a:ext>
              </a:extLst>
            </p:cNvPr>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085;p35">
              <a:extLst>
                <a:ext uri="{FF2B5EF4-FFF2-40B4-BE49-F238E27FC236}">
                  <a16:creationId xmlns:a16="http://schemas.microsoft.com/office/drawing/2014/main" id="{969BDFEC-053C-00C2-69E3-747D8D89A1F8}"/>
                </a:ext>
              </a:extLst>
            </p:cNvPr>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086;p35">
              <a:extLst>
                <a:ext uri="{FF2B5EF4-FFF2-40B4-BE49-F238E27FC236}">
                  <a16:creationId xmlns:a16="http://schemas.microsoft.com/office/drawing/2014/main" id="{4E0B1B95-283E-F7D0-E6FC-69ADF3814599}"/>
                </a:ext>
              </a:extLst>
            </p:cNvPr>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087;p35">
              <a:extLst>
                <a:ext uri="{FF2B5EF4-FFF2-40B4-BE49-F238E27FC236}">
                  <a16:creationId xmlns:a16="http://schemas.microsoft.com/office/drawing/2014/main" id="{58AEF931-0FEF-2BCF-2454-C483AF764CB1}"/>
                </a:ext>
              </a:extLst>
            </p:cNvPr>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088;p35">
              <a:extLst>
                <a:ext uri="{FF2B5EF4-FFF2-40B4-BE49-F238E27FC236}">
                  <a16:creationId xmlns:a16="http://schemas.microsoft.com/office/drawing/2014/main" id="{7B925F18-06AA-39D1-C339-B689A93C0F58}"/>
                </a:ext>
              </a:extLst>
            </p:cNvPr>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089;p35">
              <a:extLst>
                <a:ext uri="{FF2B5EF4-FFF2-40B4-BE49-F238E27FC236}">
                  <a16:creationId xmlns:a16="http://schemas.microsoft.com/office/drawing/2014/main" id="{ACF4011D-1B88-F49D-1DA5-6A08364602DD}"/>
                </a:ext>
              </a:extLst>
            </p:cNvPr>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090;p35">
              <a:extLst>
                <a:ext uri="{FF2B5EF4-FFF2-40B4-BE49-F238E27FC236}">
                  <a16:creationId xmlns:a16="http://schemas.microsoft.com/office/drawing/2014/main" id="{3251A933-93A0-60E6-FD63-1D6E112AED7E}"/>
                </a:ext>
              </a:extLst>
            </p:cNvPr>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091;p35">
              <a:extLst>
                <a:ext uri="{FF2B5EF4-FFF2-40B4-BE49-F238E27FC236}">
                  <a16:creationId xmlns:a16="http://schemas.microsoft.com/office/drawing/2014/main" id="{D15A15B6-677B-D721-B8C9-8757A5CE2171}"/>
                </a:ext>
              </a:extLst>
            </p:cNvPr>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092;p35">
              <a:extLst>
                <a:ext uri="{FF2B5EF4-FFF2-40B4-BE49-F238E27FC236}">
                  <a16:creationId xmlns:a16="http://schemas.microsoft.com/office/drawing/2014/main" id="{5539D2CD-1C61-66C1-9029-65A5EF935A0C}"/>
                </a:ext>
              </a:extLst>
            </p:cNvPr>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093;p35">
              <a:extLst>
                <a:ext uri="{FF2B5EF4-FFF2-40B4-BE49-F238E27FC236}">
                  <a16:creationId xmlns:a16="http://schemas.microsoft.com/office/drawing/2014/main" id="{49D71540-9813-D550-40A5-5B88D2F15BAE}"/>
                </a:ext>
              </a:extLst>
            </p:cNvPr>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094;p35">
              <a:extLst>
                <a:ext uri="{FF2B5EF4-FFF2-40B4-BE49-F238E27FC236}">
                  <a16:creationId xmlns:a16="http://schemas.microsoft.com/office/drawing/2014/main" id="{C5DCA73C-7AB4-966F-382E-BB24E1B3D9F6}"/>
                </a:ext>
              </a:extLst>
            </p:cNvPr>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095;p35">
              <a:extLst>
                <a:ext uri="{FF2B5EF4-FFF2-40B4-BE49-F238E27FC236}">
                  <a16:creationId xmlns:a16="http://schemas.microsoft.com/office/drawing/2014/main" id="{6BE5D756-1793-FE45-7D3F-5E9C5557006D}"/>
                </a:ext>
              </a:extLst>
            </p:cNvPr>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096;p35">
              <a:extLst>
                <a:ext uri="{FF2B5EF4-FFF2-40B4-BE49-F238E27FC236}">
                  <a16:creationId xmlns:a16="http://schemas.microsoft.com/office/drawing/2014/main" id="{34417C02-57D8-FF40-7D69-360751E7BB9A}"/>
                </a:ext>
              </a:extLst>
            </p:cNvPr>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097;p35">
              <a:extLst>
                <a:ext uri="{FF2B5EF4-FFF2-40B4-BE49-F238E27FC236}">
                  <a16:creationId xmlns:a16="http://schemas.microsoft.com/office/drawing/2014/main" id="{9F136936-3CEA-8D9D-75F3-3711ED08A2A6}"/>
                </a:ext>
              </a:extLst>
            </p:cNvPr>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098;p35">
              <a:extLst>
                <a:ext uri="{FF2B5EF4-FFF2-40B4-BE49-F238E27FC236}">
                  <a16:creationId xmlns:a16="http://schemas.microsoft.com/office/drawing/2014/main" id="{BE4D5B01-EF60-C8B1-0977-A6D2A9C2FBC4}"/>
                </a:ext>
              </a:extLst>
            </p:cNvPr>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099;p35">
              <a:extLst>
                <a:ext uri="{FF2B5EF4-FFF2-40B4-BE49-F238E27FC236}">
                  <a16:creationId xmlns:a16="http://schemas.microsoft.com/office/drawing/2014/main" id="{ECE0EB41-68DA-84DE-A0D7-C62E362FF2BE}"/>
                </a:ext>
              </a:extLst>
            </p:cNvPr>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100;p35">
              <a:extLst>
                <a:ext uri="{FF2B5EF4-FFF2-40B4-BE49-F238E27FC236}">
                  <a16:creationId xmlns:a16="http://schemas.microsoft.com/office/drawing/2014/main" id="{B5430058-1543-B71F-14EE-2109166E004B}"/>
                </a:ext>
              </a:extLst>
            </p:cNvPr>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101;p35">
              <a:extLst>
                <a:ext uri="{FF2B5EF4-FFF2-40B4-BE49-F238E27FC236}">
                  <a16:creationId xmlns:a16="http://schemas.microsoft.com/office/drawing/2014/main" id="{525DF660-8A04-3672-068D-3507D7EBD555}"/>
                </a:ext>
              </a:extLst>
            </p:cNvPr>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102;p35">
              <a:extLst>
                <a:ext uri="{FF2B5EF4-FFF2-40B4-BE49-F238E27FC236}">
                  <a16:creationId xmlns:a16="http://schemas.microsoft.com/office/drawing/2014/main" id="{CC92845C-604E-17FF-BA64-4C02826D1053}"/>
                </a:ext>
              </a:extLst>
            </p:cNvPr>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103;p35">
              <a:extLst>
                <a:ext uri="{FF2B5EF4-FFF2-40B4-BE49-F238E27FC236}">
                  <a16:creationId xmlns:a16="http://schemas.microsoft.com/office/drawing/2014/main" id="{9EF5F46E-6BAF-46D0-A5F9-1ACF6185D147}"/>
                </a:ext>
              </a:extLst>
            </p:cNvPr>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104;p35">
              <a:extLst>
                <a:ext uri="{FF2B5EF4-FFF2-40B4-BE49-F238E27FC236}">
                  <a16:creationId xmlns:a16="http://schemas.microsoft.com/office/drawing/2014/main" id="{799F1AA6-A95F-CE4B-050A-513C9F1162EF}"/>
                </a:ext>
              </a:extLst>
            </p:cNvPr>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105;p35">
              <a:extLst>
                <a:ext uri="{FF2B5EF4-FFF2-40B4-BE49-F238E27FC236}">
                  <a16:creationId xmlns:a16="http://schemas.microsoft.com/office/drawing/2014/main" id="{B379BEFD-0775-A38E-900F-8413FCBFD478}"/>
                </a:ext>
              </a:extLst>
            </p:cNvPr>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106;p35">
              <a:extLst>
                <a:ext uri="{FF2B5EF4-FFF2-40B4-BE49-F238E27FC236}">
                  <a16:creationId xmlns:a16="http://schemas.microsoft.com/office/drawing/2014/main" id="{2913E75B-8A03-E9A3-F568-3AE9D7C0BD3F}"/>
                </a:ext>
              </a:extLst>
            </p:cNvPr>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107;p35">
              <a:extLst>
                <a:ext uri="{FF2B5EF4-FFF2-40B4-BE49-F238E27FC236}">
                  <a16:creationId xmlns:a16="http://schemas.microsoft.com/office/drawing/2014/main" id="{326F92BB-2265-9FA5-0E42-95D81BD2AC32}"/>
                </a:ext>
              </a:extLst>
            </p:cNvPr>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108;p35">
              <a:extLst>
                <a:ext uri="{FF2B5EF4-FFF2-40B4-BE49-F238E27FC236}">
                  <a16:creationId xmlns:a16="http://schemas.microsoft.com/office/drawing/2014/main" id="{CE4CFC7B-6DB4-7AB5-5CD3-90B7F1E9DC0A}"/>
                </a:ext>
              </a:extLst>
            </p:cNvPr>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109;p35">
              <a:extLst>
                <a:ext uri="{FF2B5EF4-FFF2-40B4-BE49-F238E27FC236}">
                  <a16:creationId xmlns:a16="http://schemas.microsoft.com/office/drawing/2014/main" id="{74B5CB95-6638-3392-39C9-AA89AA911368}"/>
                </a:ext>
              </a:extLst>
            </p:cNvPr>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110;p35">
              <a:extLst>
                <a:ext uri="{FF2B5EF4-FFF2-40B4-BE49-F238E27FC236}">
                  <a16:creationId xmlns:a16="http://schemas.microsoft.com/office/drawing/2014/main" id="{ADA559D4-4796-90C6-F511-8118CCE158E0}"/>
                </a:ext>
              </a:extLst>
            </p:cNvPr>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111;p35">
              <a:extLst>
                <a:ext uri="{FF2B5EF4-FFF2-40B4-BE49-F238E27FC236}">
                  <a16:creationId xmlns:a16="http://schemas.microsoft.com/office/drawing/2014/main" id="{C8A7D858-42A1-4F5B-5755-13DE9570F1AE}"/>
                </a:ext>
              </a:extLst>
            </p:cNvPr>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112;p35">
              <a:extLst>
                <a:ext uri="{FF2B5EF4-FFF2-40B4-BE49-F238E27FC236}">
                  <a16:creationId xmlns:a16="http://schemas.microsoft.com/office/drawing/2014/main" id="{AB853070-4960-61A3-ADBC-CA83EF124649}"/>
                </a:ext>
              </a:extLst>
            </p:cNvPr>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113;p35">
              <a:extLst>
                <a:ext uri="{FF2B5EF4-FFF2-40B4-BE49-F238E27FC236}">
                  <a16:creationId xmlns:a16="http://schemas.microsoft.com/office/drawing/2014/main" id="{37E675B8-F5FC-A9AC-F768-87972FB93C64}"/>
                </a:ext>
              </a:extLst>
            </p:cNvPr>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114;p35">
              <a:extLst>
                <a:ext uri="{FF2B5EF4-FFF2-40B4-BE49-F238E27FC236}">
                  <a16:creationId xmlns:a16="http://schemas.microsoft.com/office/drawing/2014/main" id="{67677D13-6216-27E3-4837-9DC114C7DD43}"/>
                </a:ext>
              </a:extLst>
            </p:cNvPr>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115;p35">
              <a:extLst>
                <a:ext uri="{FF2B5EF4-FFF2-40B4-BE49-F238E27FC236}">
                  <a16:creationId xmlns:a16="http://schemas.microsoft.com/office/drawing/2014/main" id="{DF570DC7-2089-E9C2-452C-6F1C8C55C49B}"/>
                </a:ext>
              </a:extLst>
            </p:cNvPr>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116;p35">
              <a:extLst>
                <a:ext uri="{FF2B5EF4-FFF2-40B4-BE49-F238E27FC236}">
                  <a16:creationId xmlns:a16="http://schemas.microsoft.com/office/drawing/2014/main" id="{5AD1AA41-61A7-542C-D63C-039DF433ABFD}"/>
                </a:ext>
              </a:extLst>
            </p:cNvPr>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117;p35">
              <a:extLst>
                <a:ext uri="{FF2B5EF4-FFF2-40B4-BE49-F238E27FC236}">
                  <a16:creationId xmlns:a16="http://schemas.microsoft.com/office/drawing/2014/main" id="{FD504EE1-5838-AE75-D523-33BB24EBFE96}"/>
                </a:ext>
              </a:extLst>
            </p:cNvPr>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118;p35">
              <a:extLst>
                <a:ext uri="{FF2B5EF4-FFF2-40B4-BE49-F238E27FC236}">
                  <a16:creationId xmlns:a16="http://schemas.microsoft.com/office/drawing/2014/main" id="{B8BE7196-9851-6FD2-3F19-A6F2BD37604E}"/>
                </a:ext>
              </a:extLst>
            </p:cNvPr>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119;p35">
              <a:extLst>
                <a:ext uri="{FF2B5EF4-FFF2-40B4-BE49-F238E27FC236}">
                  <a16:creationId xmlns:a16="http://schemas.microsoft.com/office/drawing/2014/main" id="{00A4AE00-D7F3-C70E-D777-4696D5AE4C75}"/>
                </a:ext>
              </a:extLst>
            </p:cNvPr>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120;p35">
              <a:extLst>
                <a:ext uri="{FF2B5EF4-FFF2-40B4-BE49-F238E27FC236}">
                  <a16:creationId xmlns:a16="http://schemas.microsoft.com/office/drawing/2014/main" id="{80D6B7D2-FABE-023B-48D7-BF735D3B2860}"/>
                </a:ext>
              </a:extLst>
            </p:cNvPr>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121;p35">
              <a:extLst>
                <a:ext uri="{FF2B5EF4-FFF2-40B4-BE49-F238E27FC236}">
                  <a16:creationId xmlns:a16="http://schemas.microsoft.com/office/drawing/2014/main" id="{90B90092-81A5-E952-114B-C31466935C7A}"/>
                </a:ext>
              </a:extLst>
            </p:cNvPr>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122;p35">
              <a:extLst>
                <a:ext uri="{FF2B5EF4-FFF2-40B4-BE49-F238E27FC236}">
                  <a16:creationId xmlns:a16="http://schemas.microsoft.com/office/drawing/2014/main" id="{BDC4BE17-A6DE-1BBA-6CA6-26046EC42B34}"/>
                </a:ext>
              </a:extLst>
            </p:cNvPr>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123;p35">
              <a:extLst>
                <a:ext uri="{FF2B5EF4-FFF2-40B4-BE49-F238E27FC236}">
                  <a16:creationId xmlns:a16="http://schemas.microsoft.com/office/drawing/2014/main" id="{64500F7E-2EE7-0118-1F8B-81CEF6F9BC19}"/>
                </a:ext>
              </a:extLst>
            </p:cNvPr>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124;p35">
              <a:extLst>
                <a:ext uri="{FF2B5EF4-FFF2-40B4-BE49-F238E27FC236}">
                  <a16:creationId xmlns:a16="http://schemas.microsoft.com/office/drawing/2014/main" id="{AE23C567-ED96-7B3D-0D22-46DD30787199}"/>
                </a:ext>
              </a:extLst>
            </p:cNvPr>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125;p35">
              <a:extLst>
                <a:ext uri="{FF2B5EF4-FFF2-40B4-BE49-F238E27FC236}">
                  <a16:creationId xmlns:a16="http://schemas.microsoft.com/office/drawing/2014/main" id="{CDF8F160-A9A5-5BE9-A122-E823B2AA25F6}"/>
                </a:ext>
              </a:extLst>
            </p:cNvPr>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126;p35">
              <a:extLst>
                <a:ext uri="{FF2B5EF4-FFF2-40B4-BE49-F238E27FC236}">
                  <a16:creationId xmlns:a16="http://schemas.microsoft.com/office/drawing/2014/main" id="{76846FCD-34D1-6842-1F63-575DCCA1A49A}"/>
                </a:ext>
              </a:extLst>
            </p:cNvPr>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127;p35">
              <a:extLst>
                <a:ext uri="{FF2B5EF4-FFF2-40B4-BE49-F238E27FC236}">
                  <a16:creationId xmlns:a16="http://schemas.microsoft.com/office/drawing/2014/main" id="{5F9D3D13-E841-2A98-6C21-6C9356867569}"/>
                </a:ext>
              </a:extLst>
            </p:cNvPr>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128;p35">
              <a:extLst>
                <a:ext uri="{FF2B5EF4-FFF2-40B4-BE49-F238E27FC236}">
                  <a16:creationId xmlns:a16="http://schemas.microsoft.com/office/drawing/2014/main" id="{46CDFD62-6193-3F62-4FB8-571935CCF134}"/>
                </a:ext>
              </a:extLst>
            </p:cNvPr>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129;p35">
              <a:extLst>
                <a:ext uri="{FF2B5EF4-FFF2-40B4-BE49-F238E27FC236}">
                  <a16:creationId xmlns:a16="http://schemas.microsoft.com/office/drawing/2014/main" id="{44373127-8E3F-EFA4-2A69-37556C0E3E2E}"/>
                </a:ext>
              </a:extLst>
            </p:cNvPr>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130;p35">
              <a:extLst>
                <a:ext uri="{FF2B5EF4-FFF2-40B4-BE49-F238E27FC236}">
                  <a16:creationId xmlns:a16="http://schemas.microsoft.com/office/drawing/2014/main" id="{391071C0-1934-3F9E-0609-7991D6C09E4E}"/>
                </a:ext>
              </a:extLst>
            </p:cNvPr>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131;p35">
              <a:extLst>
                <a:ext uri="{FF2B5EF4-FFF2-40B4-BE49-F238E27FC236}">
                  <a16:creationId xmlns:a16="http://schemas.microsoft.com/office/drawing/2014/main" id="{5E71C859-C325-184D-B4CE-9A3FC6EB9BE9}"/>
                </a:ext>
              </a:extLst>
            </p:cNvPr>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132;p35">
              <a:extLst>
                <a:ext uri="{FF2B5EF4-FFF2-40B4-BE49-F238E27FC236}">
                  <a16:creationId xmlns:a16="http://schemas.microsoft.com/office/drawing/2014/main" id="{14B42C1D-981A-A94A-2191-CBCC8694384E}"/>
                </a:ext>
              </a:extLst>
            </p:cNvPr>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133;p35">
              <a:extLst>
                <a:ext uri="{FF2B5EF4-FFF2-40B4-BE49-F238E27FC236}">
                  <a16:creationId xmlns:a16="http://schemas.microsoft.com/office/drawing/2014/main" id="{F05F7F32-7B3B-53B9-7BF4-8E1B6E1F4536}"/>
                </a:ext>
              </a:extLst>
            </p:cNvPr>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134;p35">
              <a:extLst>
                <a:ext uri="{FF2B5EF4-FFF2-40B4-BE49-F238E27FC236}">
                  <a16:creationId xmlns:a16="http://schemas.microsoft.com/office/drawing/2014/main" id="{43E31F17-B996-9A6E-E210-B97A948A6B7A}"/>
                </a:ext>
              </a:extLst>
            </p:cNvPr>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135;p35">
              <a:extLst>
                <a:ext uri="{FF2B5EF4-FFF2-40B4-BE49-F238E27FC236}">
                  <a16:creationId xmlns:a16="http://schemas.microsoft.com/office/drawing/2014/main" id="{53FE5E6C-50C5-D5CB-7F8A-BF6208AB4BB1}"/>
                </a:ext>
              </a:extLst>
            </p:cNvPr>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136;p35">
              <a:extLst>
                <a:ext uri="{FF2B5EF4-FFF2-40B4-BE49-F238E27FC236}">
                  <a16:creationId xmlns:a16="http://schemas.microsoft.com/office/drawing/2014/main" id="{3870B4CF-990B-EA0D-966C-2ABD6DE8743B}"/>
                </a:ext>
              </a:extLst>
            </p:cNvPr>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137;p35">
              <a:extLst>
                <a:ext uri="{FF2B5EF4-FFF2-40B4-BE49-F238E27FC236}">
                  <a16:creationId xmlns:a16="http://schemas.microsoft.com/office/drawing/2014/main" id="{5E7E8FD0-10B6-88BB-763C-8DAAA86A1593}"/>
                </a:ext>
              </a:extLst>
            </p:cNvPr>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138;p35">
              <a:extLst>
                <a:ext uri="{FF2B5EF4-FFF2-40B4-BE49-F238E27FC236}">
                  <a16:creationId xmlns:a16="http://schemas.microsoft.com/office/drawing/2014/main" id="{49BFD917-A2AE-6768-A2A0-29181E252E4A}"/>
                </a:ext>
              </a:extLst>
            </p:cNvPr>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139;p35">
              <a:extLst>
                <a:ext uri="{FF2B5EF4-FFF2-40B4-BE49-F238E27FC236}">
                  <a16:creationId xmlns:a16="http://schemas.microsoft.com/office/drawing/2014/main" id="{A06269C2-BFB1-C57C-3EA9-B33E494EF34C}"/>
                </a:ext>
              </a:extLst>
            </p:cNvPr>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140;p35">
              <a:extLst>
                <a:ext uri="{FF2B5EF4-FFF2-40B4-BE49-F238E27FC236}">
                  <a16:creationId xmlns:a16="http://schemas.microsoft.com/office/drawing/2014/main" id="{93CFED1B-C093-31D6-F0E5-04C7D1E2496A}"/>
                </a:ext>
              </a:extLst>
            </p:cNvPr>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141;p35">
              <a:extLst>
                <a:ext uri="{FF2B5EF4-FFF2-40B4-BE49-F238E27FC236}">
                  <a16:creationId xmlns:a16="http://schemas.microsoft.com/office/drawing/2014/main" id="{7AA9641C-20A9-286B-C39D-D50AE0281D7D}"/>
                </a:ext>
              </a:extLst>
            </p:cNvPr>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142;p35">
              <a:extLst>
                <a:ext uri="{FF2B5EF4-FFF2-40B4-BE49-F238E27FC236}">
                  <a16:creationId xmlns:a16="http://schemas.microsoft.com/office/drawing/2014/main" id="{E5961FA8-F78A-0F5C-1B47-A42E3F8FAE20}"/>
                </a:ext>
              </a:extLst>
            </p:cNvPr>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143;p35">
              <a:extLst>
                <a:ext uri="{FF2B5EF4-FFF2-40B4-BE49-F238E27FC236}">
                  <a16:creationId xmlns:a16="http://schemas.microsoft.com/office/drawing/2014/main" id="{AFA52094-2252-2A5E-4EC7-6C5D0C22FC3A}"/>
                </a:ext>
              </a:extLst>
            </p:cNvPr>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144;p35">
              <a:extLst>
                <a:ext uri="{FF2B5EF4-FFF2-40B4-BE49-F238E27FC236}">
                  <a16:creationId xmlns:a16="http://schemas.microsoft.com/office/drawing/2014/main" id="{17D9DAD8-26A7-4E6F-97E9-B250446E6F43}"/>
                </a:ext>
              </a:extLst>
            </p:cNvPr>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5" name="Picture 4" descr="Mặt trời dễ thương png | PNGEgg">
            <a:extLst>
              <a:ext uri="{FF2B5EF4-FFF2-40B4-BE49-F238E27FC236}">
                <a16:creationId xmlns:a16="http://schemas.microsoft.com/office/drawing/2014/main" id="{98B52BF5-A441-C6E7-D477-BFD984674BA2}"/>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1212494" y="-1477117"/>
            <a:ext cx="1777150" cy="129538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7933">
                                            <p:txEl>
                                              <p:pRg st="0" end="0"/>
                                            </p:txEl>
                                          </p:spTgt>
                                        </p:tgtEl>
                                        <p:attrNameLst>
                                          <p:attrName>style.visibility</p:attrName>
                                        </p:attrNameLst>
                                      </p:cBhvr>
                                      <p:to>
                                        <p:strVal val="visible"/>
                                      </p:to>
                                    </p:set>
                                    <p:animEffect transition="in" filter="wipe(up)">
                                      <p:cBhvr>
                                        <p:cTn id="7" dur="500"/>
                                        <p:tgtEl>
                                          <p:spTgt spid="79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7936">
                                            <p:txEl>
                                              <p:pRg st="0" end="0"/>
                                            </p:txEl>
                                          </p:spTgt>
                                        </p:tgtEl>
                                        <p:attrNameLst>
                                          <p:attrName>style.visibility</p:attrName>
                                        </p:attrNameLst>
                                      </p:cBhvr>
                                      <p:to>
                                        <p:strVal val="visible"/>
                                      </p:to>
                                    </p:set>
                                    <p:animEffect transition="in" filter="wipe(up)">
                                      <p:cBhvr>
                                        <p:cTn id="12" dur="500"/>
                                        <p:tgtEl>
                                          <p:spTgt spid="793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7938">
                                            <p:txEl>
                                              <p:pRg st="0" end="0"/>
                                            </p:txEl>
                                          </p:spTgt>
                                        </p:tgtEl>
                                        <p:attrNameLst>
                                          <p:attrName>style.visibility</p:attrName>
                                        </p:attrNameLst>
                                      </p:cBhvr>
                                      <p:to>
                                        <p:strVal val="visible"/>
                                      </p:to>
                                    </p:set>
                                    <p:animEffect transition="in" filter="wipe(up)">
                                      <p:cBhvr>
                                        <p:cTn id="17" dur="500"/>
                                        <p:tgtEl>
                                          <p:spTgt spid="79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 name="Picture 107">
            <a:extLst>
              <a:ext uri="{FF2B5EF4-FFF2-40B4-BE49-F238E27FC236}">
                <a16:creationId xmlns:a16="http://schemas.microsoft.com/office/drawing/2014/main" id="{6F394142-272C-EE7C-CE47-C7EBF0A44CA4}"/>
              </a:ext>
            </a:extLst>
          </p:cNvPr>
          <p:cNvPicPr>
            <a:picLocks noChangeAspect="1"/>
          </p:cNvPicPr>
          <p:nvPr/>
        </p:nvPicPr>
        <p:blipFill>
          <a:blip r:embed="rId2"/>
          <a:stretch>
            <a:fillRect/>
          </a:stretch>
        </p:blipFill>
        <p:spPr>
          <a:xfrm>
            <a:off x="2782925" y="2831677"/>
            <a:ext cx="3889129" cy="1286702"/>
          </a:xfrm>
          <a:prstGeom prst="rect">
            <a:avLst/>
          </a:prstGeom>
        </p:spPr>
      </p:pic>
      <p:pic>
        <p:nvPicPr>
          <p:cNvPr id="4" name="Picture 3">
            <a:extLst>
              <a:ext uri="{FF2B5EF4-FFF2-40B4-BE49-F238E27FC236}">
                <a16:creationId xmlns:a16="http://schemas.microsoft.com/office/drawing/2014/main" id="{59FAFBE7-BF81-2E9F-0135-0EB20BF3181F}"/>
              </a:ext>
            </a:extLst>
          </p:cNvPr>
          <p:cNvPicPr>
            <a:picLocks noChangeAspect="1"/>
          </p:cNvPicPr>
          <p:nvPr/>
        </p:nvPicPr>
        <p:blipFill>
          <a:blip r:embed="rId3"/>
          <a:stretch>
            <a:fillRect/>
          </a:stretch>
        </p:blipFill>
        <p:spPr>
          <a:xfrm>
            <a:off x="5131615" y="1727293"/>
            <a:ext cx="3619203" cy="1134516"/>
          </a:xfrm>
          <a:prstGeom prst="rect">
            <a:avLst/>
          </a:prstGeom>
        </p:spPr>
      </p:pic>
      <p:pic>
        <p:nvPicPr>
          <p:cNvPr id="13" name="Picture 12">
            <a:extLst>
              <a:ext uri="{FF2B5EF4-FFF2-40B4-BE49-F238E27FC236}">
                <a16:creationId xmlns:a16="http://schemas.microsoft.com/office/drawing/2014/main" id="{8B4F9DCF-CB8A-F7B0-95C8-43B00A66F9E6}"/>
              </a:ext>
            </a:extLst>
          </p:cNvPr>
          <p:cNvPicPr>
            <a:picLocks noChangeAspect="1"/>
          </p:cNvPicPr>
          <p:nvPr/>
        </p:nvPicPr>
        <p:blipFill>
          <a:blip r:embed="rId4"/>
          <a:stretch>
            <a:fillRect/>
          </a:stretch>
        </p:blipFill>
        <p:spPr>
          <a:xfrm>
            <a:off x="367542" y="1472196"/>
            <a:ext cx="3619202" cy="1548721"/>
          </a:xfrm>
          <a:prstGeom prst="rect">
            <a:avLst/>
          </a:prstGeom>
        </p:spPr>
      </p:pic>
      <p:sp>
        <p:nvSpPr>
          <p:cNvPr id="7" name="Rectangle: Rounded Corners 6">
            <a:extLst>
              <a:ext uri="{FF2B5EF4-FFF2-40B4-BE49-F238E27FC236}">
                <a16:creationId xmlns:a16="http://schemas.microsoft.com/office/drawing/2014/main" id="{ED7271C5-A565-2E0A-5CAE-A5DA3A445492}"/>
              </a:ext>
            </a:extLst>
          </p:cNvPr>
          <p:cNvSpPr/>
          <p:nvPr/>
        </p:nvSpPr>
        <p:spPr>
          <a:xfrm>
            <a:off x="3431067" y="826142"/>
            <a:ext cx="2831180" cy="385802"/>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Quan sát chùm sáng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8" name="Google Shape;7936;p34">
            <a:extLst>
              <a:ext uri="{FF2B5EF4-FFF2-40B4-BE49-F238E27FC236}">
                <a16:creationId xmlns:a16="http://schemas.microsoft.com/office/drawing/2014/main" id="{E4B46AC8-9C3A-7E16-F532-66E156BE2844}"/>
              </a:ext>
            </a:extLst>
          </p:cNvPr>
          <p:cNvSpPr txBox="1">
            <a:spLocks/>
          </p:cNvSpPr>
          <p:nvPr/>
        </p:nvSpPr>
        <p:spPr>
          <a:xfrm>
            <a:off x="1180665" y="293278"/>
            <a:ext cx="1762832" cy="517927"/>
          </a:xfrm>
          <a:prstGeom prst="roundRect">
            <a:avLst>
              <a:gd name="adj" fmla="val 32907"/>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400" b="0" i="0" u="none" strike="noStrike" kern="0" cap="none" spc="0" normalizeH="0" baseline="0" noProof="0" dirty="0">
                <a:ln>
                  <a:noFill/>
                </a:ln>
                <a:solidFill>
                  <a:srgbClr val="1F684C"/>
                </a:solidFill>
                <a:effectLst/>
                <a:uLnTx/>
                <a:uFillTx/>
                <a:latin typeface="#9Slide07 IcielBaliho Script" pitchFamily="2" charset="0"/>
                <a:sym typeface="Nunito"/>
              </a:rPr>
              <a:t>Chùm</a:t>
            </a:r>
            <a:r>
              <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rPr>
              <a:t> </a:t>
            </a:r>
            <a:r>
              <a:rPr kumimoji="0" lang="en-US" sz="2400" b="0" i="0" u="none" strike="noStrike" kern="0" cap="none" spc="0" normalizeH="0" baseline="0" noProof="0" dirty="0" err="1">
                <a:ln>
                  <a:noFill/>
                </a:ln>
                <a:solidFill>
                  <a:srgbClr val="1F684C"/>
                </a:solidFill>
                <a:effectLst/>
                <a:uLnTx/>
                <a:uFillTx/>
                <a:latin typeface="#9Slide07 IcielBaliho Script" pitchFamily="2" charset="0"/>
                <a:sym typeface="Nunito"/>
              </a:rPr>
              <a:t>sáng</a:t>
            </a:r>
            <a:endPar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9" name="Google Shape;7917;p34">
            <a:extLst>
              <a:ext uri="{FF2B5EF4-FFF2-40B4-BE49-F238E27FC236}">
                <a16:creationId xmlns:a16="http://schemas.microsoft.com/office/drawing/2014/main" id="{5FBBE2B6-A6FF-8895-37FB-98C8A67A3364}"/>
              </a:ext>
            </a:extLst>
          </p:cNvPr>
          <p:cNvGrpSpPr/>
          <p:nvPr/>
        </p:nvGrpSpPr>
        <p:grpSpPr>
          <a:xfrm>
            <a:off x="738647" y="155115"/>
            <a:ext cx="839732" cy="794253"/>
            <a:chOff x="1121526" y="1341074"/>
            <a:chExt cx="3065806" cy="2648383"/>
          </a:xfrm>
        </p:grpSpPr>
        <p:sp>
          <p:nvSpPr>
            <p:cNvPr id="10" name="Google Shape;7918;p34">
              <a:extLst>
                <a:ext uri="{FF2B5EF4-FFF2-40B4-BE49-F238E27FC236}">
                  <a16:creationId xmlns:a16="http://schemas.microsoft.com/office/drawing/2014/main" id="{928B25B2-D44A-9F83-5893-DA3475C96E1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1" name="Google Shape;7919;p34">
              <a:extLst>
                <a:ext uri="{FF2B5EF4-FFF2-40B4-BE49-F238E27FC236}">
                  <a16:creationId xmlns:a16="http://schemas.microsoft.com/office/drawing/2014/main" id="{90081C04-414C-EAF4-11A3-402BFCA85E1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 name="Google Shape;9583;p56">
            <a:extLst>
              <a:ext uri="{FF2B5EF4-FFF2-40B4-BE49-F238E27FC236}">
                <a16:creationId xmlns:a16="http://schemas.microsoft.com/office/drawing/2014/main" id="{1C7B8BE7-6950-57AB-394E-F1BAD8E7E6DC}"/>
              </a:ext>
            </a:extLst>
          </p:cNvPr>
          <p:cNvSpPr/>
          <p:nvPr/>
        </p:nvSpPr>
        <p:spPr>
          <a:xfrm>
            <a:off x="953030" y="372084"/>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 name="Graphic 11">
            <a:extLst>
              <a:ext uri="{FF2B5EF4-FFF2-40B4-BE49-F238E27FC236}">
                <a16:creationId xmlns:a16="http://schemas.microsoft.com/office/drawing/2014/main" id="{B2CEF7D5-55CE-626B-BBEB-20C3EB5EC689}"/>
              </a:ext>
            </a:extLst>
          </p:cNvPr>
          <p:cNvGrpSpPr/>
          <p:nvPr/>
        </p:nvGrpSpPr>
        <p:grpSpPr>
          <a:xfrm>
            <a:off x="822417" y="4101871"/>
            <a:ext cx="707379" cy="739049"/>
            <a:chOff x="2173432" y="131085"/>
            <a:chExt cx="3667628" cy="3831831"/>
          </a:xfrm>
        </p:grpSpPr>
        <p:sp>
          <p:nvSpPr>
            <p:cNvPr id="16" name="Freeform: Shape 15">
              <a:extLst>
                <a:ext uri="{FF2B5EF4-FFF2-40B4-BE49-F238E27FC236}">
                  <a16:creationId xmlns:a16="http://schemas.microsoft.com/office/drawing/2014/main" id="{44E19221-2544-7B3F-3DC3-457E03951660}"/>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Freeform: Shape 16">
              <a:extLst>
                <a:ext uri="{FF2B5EF4-FFF2-40B4-BE49-F238E27FC236}">
                  <a16:creationId xmlns:a16="http://schemas.microsoft.com/office/drawing/2014/main" id="{9431B400-70DF-9F84-CD9E-AA1BEEDCBB4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Shape 17">
              <a:extLst>
                <a:ext uri="{FF2B5EF4-FFF2-40B4-BE49-F238E27FC236}">
                  <a16:creationId xmlns:a16="http://schemas.microsoft.com/office/drawing/2014/main" id="{0DAB46F4-3088-2AEE-C7AF-DE247EF5E38E}"/>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Freeform: Shape 18">
              <a:extLst>
                <a:ext uri="{FF2B5EF4-FFF2-40B4-BE49-F238E27FC236}">
                  <a16:creationId xmlns:a16="http://schemas.microsoft.com/office/drawing/2014/main" id="{8B8BBA2C-47BB-EC98-7200-F9BA8832E0A7}"/>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Freeform: Shape 19">
              <a:extLst>
                <a:ext uri="{FF2B5EF4-FFF2-40B4-BE49-F238E27FC236}">
                  <a16:creationId xmlns:a16="http://schemas.microsoft.com/office/drawing/2014/main" id="{86AF61D5-55BA-0110-01AB-48C4476EE7E7}"/>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Freeform: Shape 20">
              <a:extLst>
                <a:ext uri="{FF2B5EF4-FFF2-40B4-BE49-F238E27FC236}">
                  <a16:creationId xmlns:a16="http://schemas.microsoft.com/office/drawing/2014/main" id="{453AB751-1AC7-F179-9DF9-DB33E6C0B8CF}"/>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Freeform: Shape 21">
              <a:extLst>
                <a:ext uri="{FF2B5EF4-FFF2-40B4-BE49-F238E27FC236}">
                  <a16:creationId xmlns:a16="http://schemas.microsoft.com/office/drawing/2014/main" id="{73805003-8331-27B3-945C-FD7F4E68712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Freeform: Shape 22">
              <a:extLst>
                <a:ext uri="{FF2B5EF4-FFF2-40B4-BE49-F238E27FC236}">
                  <a16:creationId xmlns:a16="http://schemas.microsoft.com/office/drawing/2014/main" id="{A9DE4599-B437-57D1-0D36-CCE502A7EEF2}"/>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Freeform: Shape 23">
              <a:extLst>
                <a:ext uri="{FF2B5EF4-FFF2-40B4-BE49-F238E27FC236}">
                  <a16:creationId xmlns:a16="http://schemas.microsoft.com/office/drawing/2014/main" id="{9AD6763A-5017-0E29-2E19-F9580105ACED}"/>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Freeform: Shape 24">
              <a:extLst>
                <a:ext uri="{FF2B5EF4-FFF2-40B4-BE49-F238E27FC236}">
                  <a16:creationId xmlns:a16="http://schemas.microsoft.com/office/drawing/2014/main" id="{B4639E7C-3FE3-BF01-051E-2FACBB89FF43}"/>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Freeform: Shape 25">
              <a:extLst>
                <a:ext uri="{FF2B5EF4-FFF2-40B4-BE49-F238E27FC236}">
                  <a16:creationId xmlns:a16="http://schemas.microsoft.com/office/drawing/2014/main" id="{54EC01A3-FC8C-70FF-1618-FC1D8B80F6F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Freeform: Shape 26">
              <a:extLst>
                <a:ext uri="{FF2B5EF4-FFF2-40B4-BE49-F238E27FC236}">
                  <a16:creationId xmlns:a16="http://schemas.microsoft.com/office/drawing/2014/main" id="{3F0889F9-2C20-E428-0A1E-68AA343A1C46}"/>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Freeform: Shape 27">
              <a:extLst>
                <a:ext uri="{FF2B5EF4-FFF2-40B4-BE49-F238E27FC236}">
                  <a16:creationId xmlns:a16="http://schemas.microsoft.com/office/drawing/2014/main" id="{33CBCB2F-4C3C-C0AB-F4AB-38680230E77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Freeform: Shape 28">
              <a:extLst>
                <a:ext uri="{FF2B5EF4-FFF2-40B4-BE49-F238E27FC236}">
                  <a16:creationId xmlns:a16="http://schemas.microsoft.com/office/drawing/2014/main" id="{B3BB75D6-97B5-4882-7412-C02F254A0AD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Freeform: Shape 29">
              <a:extLst>
                <a:ext uri="{FF2B5EF4-FFF2-40B4-BE49-F238E27FC236}">
                  <a16:creationId xmlns:a16="http://schemas.microsoft.com/office/drawing/2014/main" id="{51AF73F3-8705-A73B-9BC8-DB9DA9C842D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Freeform: Shape 30">
              <a:extLst>
                <a:ext uri="{FF2B5EF4-FFF2-40B4-BE49-F238E27FC236}">
                  <a16:creationId xmlns:a16="http://schemas.microsoft.com/office/drawing/2014/main" id="{7D2C08E6-3010-6B9C-3D5F-D3D983DD9692}"/>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Freeform: Shape 31">
              <a:extLst>
                <a:ext uri="{FF2B5EF4-FFF2-40B4-BE49-F238E27FC236}">
                  <a16:creationId xmlns:a16="http://schemas.microsoft.com/office/drawing/2014/main" id="{9C47F74B-0BC9-0A41-B49A-4C71C462361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Freeform: Shape 32">
              <a:extLst>
                <a:ext uri="{FF2B5EF4-FFF2-40B4-BE49-F238E27FC236}">
                  <a16:creationId xmlns:a16="http://schemas.microsoft.com/office/drawing/2014/main" id="{52A00B81-4F27-3B45-D42E-C029CA0A9F1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Freeform: Shape 33">
              <a:extLst>
                <a:ext uri="{FF2B5EF4-FFF2-40B4-BE49-F238E27FC236}">
                  <a16:creationId xmlns:a16="http://schemas.microsoft.com/office/drawing/2014/main" id="{4602423D-BE63-0723-A2B3-803140248D11}"/>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Freeform: Shape 34">
              <a:extLst>
                <a:ext uri="{FF2B5EF4-FFF2-40B4-BE49-F238E27FC236}">
                  <a16:creationId xmlns:a16="http://schemas.microsoft.com/office/drawing/2014/main" id="{900021A2-8BAC-5C48-42D2-41D5404B47CE}"/>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Freeform: Shape 35">
              <a:extLst>
                <a:ext uri="{FF2B5EF4-FFF2-40B4-BE49-F238E27FC236}">
                  <a16:creationId xmlns:a16="http://schemas.microsoft.com/office/drawing/2014/main" id="{328968D7-89B3-6BB8-7C95-4582226C49C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Freeform: Shape 36">
              <a:extLst>
                <a:ext uri="{FF2B5EF4-FFF2-40B4-BE49-F238E27FC236}">
                  <a16:creationId xmlns:a16="http://schemas.microsoft.com/office/drawing/2014/main" id="{C17A3163-A061-E2CA-F3FD-BA89E334A9EF}"/>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Freeform: Shape 37">
              <a:extLst>
                <a:ext uri="{FF2B5EF4-FFF2-40B4-BE49-F238E27FC236}">
                  <a16:creationId xmlns:a16="http://schemas.microsoft.com/office/drawing/2014/main" id="{2FD2AB99-D20A-A598-85CA-D5C319B86231}"/>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Freeform: Shape 38">
              <a:extLst>
                <a:ext uri="{FF2B5EF4-FFF2-40B4-BE49-F238E27FC236}">
                  <a16:creationId xmlns:a16="http://schemas.microsoft.com/office/drawing/2014/main" id="{0FA0F2B1-CB92-60CB-F927-2D063702DC7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Freeform: Shape 39">
              <a:extLst>
                <a:ext uri="{FF2B5EF4-FFF2-40B4-BE49-F238E27FC236}">
                  <a16:creationId xmlns:a16="http://schemas.microsoft.com/office/drawing/2014/main" id="{124272AB-47D4-6776-2D3C-528A9FB9F531}"/>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Freeform: Shape 40">
              <a:extLst>
                <a:ext uri="{FF2B5EF4-FFF2-40B4-BE49-F238E27FC236}">
                  <a16:creationId xmlns:a16="http://schemas.microsoft.com/office/drawing/2014/main" id="{2D74490C-B83F-36C1-E1D1-9206670563F6}"/>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Freeform: Shape 41">
              <a:extLst>
                <a:ext uri="{FF2B5EF4-FFF2-40B4-BE49-F238E27FC236}">
                  <a16:creationId xmlns:a16="http://schemas.microsoft.com/office/drawing/2014/main" id="{ADAC7321-00AF-D6B1-0BB6-FDEA796F5C1D}"/>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Freeform: Shape 42">
              <a:extLst>
                <a:ext uri="{FF2B5EF4-FFF2-40B4-BE49-F238E27FC236}">
                  <a16:creationId xmlns:a16="http://schemas.microsoft.com/office/drawing/2014/main" id="{A6E632FD-7A56-34FE-6CA6-AE18DEC9304A}"/>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Freeform: Shape 43">
              <a:extLst>
                <a:ext uri="{FF2B5EF4-FFF2-40B4-BE49-F238E27FC236}">
                  <a16:creationId xmlns:a16="http://schemas.microsoft.com/office/drawing/2014/main" id="{0E59DB33-9BD5-21EC-CBE4-DFBABC5632F4}"/>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Freeform: Shape 44">
              <a:extLst>
                <a:ext uri="{FF2B5EF4-FFF2-40B4-BE49-F238E27FC236}">
                  <a16:creationId xmlns:a16="http://schemas.microsoft.com/office/drawing/2014/main" id="{81AC4122-5EFA-2B28-78D0-7E764F7E2502}"/>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4BFC6152-3BAA-4419-BF9D-1D2BE04B2E26}"/>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E2B4D93D-57E4-2ED1-683A-392AA2CF606D}"/>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3586AA78-33DF-53A5-B357-A92DF09BF673}"/>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12903D00-9A77-6923-11C9-CFFA9AB32D4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80C11FB5-166D-93FF-00CD-28AEB3F6BBB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F19630FD-CCA1-6375-FAD5-CA0FA8D1413B}"/>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BF38CF60-7331-0DC5-A082-60C4E4D9852D}"/>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4D13987F-A6DF-363F-71E4-88AB8D6E2EB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3A8C759A-71E4-6F31-9422-A175158D1F1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26090026-94A6-60BA-A72E-0A3DD6C9216A}"/>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9DFC5F8F-DA8E-CED3-9ACB-DFD107411EDF}"/>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3EE72ED0-7B4B-7F38-1A43-DAB9633B9C0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7D1C7D6D-EBB1-C1D1-E603-3A3703E69497}"/>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9037FEE6-8E37-0556-A77A-3ED7D5AC772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6E161292-339A-EA6D-DC52-15D2C52B0D5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F589EF47-638E-41E5-CBE9-20A9EC537F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FFD64C5C-B18B-072C-089A-A8C93CB8C90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A5911E22-D2CB-EF62-073E-4A404D7DB56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470D84D9-7881-1A31-4D93-F852DFBC71BE}"/>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C34E0074-C349-15A5-D796-F9BBCBEEB038}"/>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59F55CBB-F9D2-06BF-5AB1-A6592A2E5A24}"/>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46726388-E66D-7A9D-4BA7-2CB4F3A4736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BF47D57B-2508-854F-EAC3-CEE2DD5C9661}"/>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A842BB5E-E198-61DA-B8CD-53CB76CE92E5}"/>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E0DC1A54-B4DE-507D-E66F-C79D61AAEA0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F19BB57A-FBFC-5DD2-1532-92DE10B7B6F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325A2AE2-6619-FC18-6973-E1DCD7CB2C8F}"/>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B145E64D-5F19-444C-3092-B1D40928096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374B9337-4830-D23F-BB39-B30608ED08C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63B0E36D-0028-D9E1-DD24-812F1B51765E}"/>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A69B2F07-22C8-55FD-80C8-5226ECE878F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B9377C78-F688-BA75-4D01-2FEC48AFB884}"/>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3BCF4EE7-66DF-DF5B-F672-E9EB19F1F62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53E90561-1DDD-132E-4AD3-EBC882763D4E}"/>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FA68700A-9F69-C11E-79A2-0573EB471DCD}"/>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3A5A3F59-DC9C-F842-4923-413E04ACCA1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94730A3E-D5A7-E04B-293E-C097478D92CF}"/>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53BC31EA-477F-9718-C65E-D5D91224D6D6}"/>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A9877EF6-D948-3CBA-9E22-EAA08CF878B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69EEDF9A-49A1-0495-888F-19847BA5A23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C06934AB-2265-5EBC-AAF2-71CEF08565FA}"/>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07FEDE5B-1E04-0CD1-01B4-68BDAB3A817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F739F510-1A7B-8BB0-E024-2219D068DE4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F90D2E73-979A-0236-940F-AB0CF069AB63}"/>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83BCDE69-1687-F393-3D87-3EB13110CA19}"/>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37F0FCB1-25D7-B582-5B6D-17AEB5452DD6}"/>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9695B3E6-06D7-DEDD-A382-960FD823A8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D07F7056-5658-970E-8CD1-7A33800FC4AB}"/>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DEAB0685-476D-3366-F719-BEA8F400E81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CBC84155-2FCA-B99D-F7BC-A4E163D4DD65}"/>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AF5AF01E-F915-BD68-D7E5-7F382028CA7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811C59DA-12CC-33E9-17F6-AE7D1471BB1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18409E8B-ECCE-5F90-7C58-410B0365AC3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Shape 98">
              <a:extLst>
                <a:ext uri="{FF2B5EF4-FFF2-40B4-BE49-F238E27FC236}">
                  <a16:creationId xmlns:a16="http://schemas.microsoft.com/office/drawing/2014/main" id="{EB5B15DE-9B56-2FB2-4123-AFEA388CDAB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983006AE-CEF6-DB1F-BC23-19BC683EB682}"/>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8A1A86A5-35E9-BFDA-5485-E0F14B25A344}"/>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B4BEDD88-2F8B-FE68-A095-745AE50D485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39DAE947-6D5F-4360-FF90-B4861B354EEE}"/>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3AB84C81-5D53-3A4B-9CA9-6EE6C5E2E89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1DFBC91D-ED6F-2848-AFC6-306FFC3A6BCE}"/>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9E706BC2-19E1-55AB-AADD-068B3DC9D723}"/>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 name="Google Shape;7933;p34">
            <a:extLst>
              <a:ext uri="{FF2B5EF4-FFF2-40B4-BE49-F238E27FC236}">
                <a16:creationId xmlns:a16="http://schemas.microsoft.com/office/drawing/2014/main" id="{C953F63C-C8E5-15E2-E12F-A53C852A4009}"/>
              </a:ext>
            </a:extLst>
          </p:cNvPr>
          <p:cNvSpPr txBox="1">
            <a:spLocks/>
          </p:cNvSpPr>
          <p:nvPr/>
        </p:nvSpPr>
        <p:spPr>
          <a:xfrm>
            <a:off x="1313703" y="4182219"/>
            <a:ext cx="6420811" cy="66686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Mô</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tả</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các</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chùm</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sáng</a:t>
            </a:r>
            <a:r>
              <a:rPr kumimoji="0" lang="en-US"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a:t>
            </a:r>
            <a:r>
              <a:rPr kumimoji="0" lang="en-US" sz="3200" b="0" i="0" u="none" strike="noStrike" kern="0" cap="none" spc="0" normalizeH="0" baseline="0" noProof="0" dirty="0" err="1">
                <a:ln>
                  <a:noFill/>
                </a:ln>
                <a:solidFill>
                  <a:srgbClr val="1F684C"/>
                </a:solidFill>
                <a:effectLst/>
                <a:uLnTx/>
                <a:uFillTx/>
                <a:latin typeface="#9Slide07 IcielBaliho Script" pitchFamily="2" charset="0"/>
                <a:cs typeface="#9Slide03 Arima Madurai Black" panose="00000A00000000000000" pitchFamily="2" charset="0"/>
                <a:sym typeface="Arial"/>
              </a:rPr>
              <a:t>trong</a:t>
            </a:r>
            <a:r>
              <a:rPr kumimoji="0" lang="vi-VN" sz="3200" b="0" i="0" u="none" strike="noStrike" kern="0" cap="none" spc="0" normalizeH="0" baseline="0" noProof="0" dirty="0">
                <a:ln>
                  <a:noFill/>
                </a:ln>
                <a:solidFill>
                  <a:srgbClr val="1F684C"/>
                </a:solidFill>
                <a:effectLst/>
                <a:uLnTx/>
                <a:uFillTx/>
                <a:latin typeface="#9Slide07 IcielBaliho Script" pitchFamily="2" charset="0"/>
                <a:cs typeface="#9Slide03 Arima Madurai Black" panose="00000A00000000000000" pitchFamily="2" charset="0"/>
                <a:sym typeface="Arial"/>
              </a:rPr>
              <a:t> ba hình trên</a:t>
            </a:r>
          </a:p>
        </p:txBody>
      </p:sp>
      <p:sp>
        <p:nvSpPr>
          <p:cNvPr id="111" name="Google Shape;8197;p39">
            <a:extLst>
              <a:ext uri="{FF2B5EF4-FFF2-40B4-BE49-F238E27FC236}">
                <a16:creationId xmlns:a16="http://schemas.microsoft.com/office/drawing/2014/main" id="{10BCBF4C-5335-C479-3558-B9679D3DCEBD}"/>
              </a:ext>
            </a:extLst>
          </p:cNvPr>
          <p:cNvSpPr/>
          <p:nvPr/>
        </p:nvSpPr>
        <p:spPr>
          <a:xfrm>
            <a:off x="9680257" y="4224773"/>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98;p39">
            <a:extLst>
              <a:ext uri="{FF2B5EF4-FFF2-40B4-BE49-F238E27FC236}">
                <a16:creationId xmlns:a16="http://schemas.microsoft.com/office/drawing/2014/main" id="{C1A19F07-FA83-5207-78E5-98E51054DCAA}"/>
              </a:ext>
            </a:extLst>
          </p:cNvPr>
          <p:cNvSpPr/>
          <p:nvPr/>
        </p:nvSpPr>
        <p:spPr>
          <a:xfrm>
            <a:off x="10728254" y="4061231"/>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199;p39">
            <a:extLst>
              <a:ext uri="{FF2B5EF4-FFF2-40B4-BE49-F238E27FC236}">
                <a16:creationId xmlns:a16="http://schemas.microsoft.com/office/drawing/2014/main" id="{2175719E-359D-0930-DF2D-7580BFECE4B9}"/>
              </a:ext>
            </a:extLst>
          </p:cNvPr>
          <p:cNvSpPr/>
          <p:nvPr/>
        </p:nvSpPr>
        <p:spPr>
          <a:xfrm>
            <a:off x="11190924" y="5117461"/>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200;p39">
            <a:extLst>
              <a:ext uri="{FF2B5EF4-FFF2-40B4-BE49-F238E27FC236}">
                <a16:creationId xmlns:a16="http://schemas.microsoft.com/office/drawing/2014/main" id="{B8C88D7A-1409-B53C-CEE6-5D90F7505F41}"/>
              </a:ext>
            </a:extLst>
          </p:cNvPr>
          <p:cNvSpPr/>
          <p:nvPr/>
        </p:nvSpPr>
        <p:spPr>
          <a:xfrm>
            <a:off x="11639612" y="5262510"/>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201;p39">
            <a:extLst>
              <a:ext uri="{FF2B5EF4-FFF2-40B4-BE49-F238E27FC236}">
                <a16:creationId xmlns:a16="http://schemas.microsoft.com/office/drawing/2014/main" id="{D6E1828F-A949-EDF9-8760-6C1ADE13379C}"/>
              </a:ext>
            </a:extLst>
          </p:cNvPr>
          <p:cNvSpPr/>
          <p:nvPr/>
        </p:nvSpPr>
        <p:spPr>
          <a:xfrm>
            <a:off x="10183813" y="6285374"/>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202;p39">
            <a:extLst>
              <a:ext uri="{FF2B5EF4-FFF2-40B4-BE49-F238E27FC236}">
                <a16:creationId xmlns:a16="http://schemas.microsoft.com/office/drawing/2014/main" id="{4AAAF465-F204-606A-A1BD-128B156945BB}"/>
              </a:ext>
            </a:extLst>
          </p:cNvPr>
          <p:cNvSpPr/>
          <p:nvPr/>
        </p:nvSpPr>
        <p:spPr>
          <a:xfrm>
            <a:off x="9672848" y="3921919"/>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203;p39">
            <a:extLst>
              <a:ext uri="{FF2B5EF4-FFF2-40B4-BE49-F238E27FC236}">
                <a16:creationId xmlns:a16="http://schemas.microsoft.com/office/drawing/2014/main" id="{800AE520-FF62-44A4-E7F0-0920C980107D}"/>
              </a:ext>
            </a:extLst>
          </p:cNvPr>
          <p:cNvSpPr/>
          <p:nvPr/>
        </p:nvSpPr>
        <p:spPr>
          <a:xfrm>
            <a:off x="9717466" y="3977622"/>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204;p39">
            <a:extLst>
              <a:ext uri="{FF2B5EF4-FFF2-40B4-BE49-F238E27FC236}">
                <a16:creationId xmlns:a16="http://schemas.microsoft.com/office/drawing/2014/main" id="{DE40DF04-342F-EA2F-AE6F-E3BA9E97DF54}"/>
              </a:ext>
            </a:extLst>
          </p:cNvPr>
          <p:cNvSpPr/>
          <p:nvPr/>
        </p:nvSpPr>
        <p:spPr>
          <a:xfrm>
            <a:off x="10312041" y="3574447"/>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205;p39">
            <a:extLst>
              <a:ext uri="{FF2B5EF4-FFF2-40B4-BE49-F238E27FC236}">
                <a16:creationId xmlns:a16="http://schemas.microsoft.com/office/drawing/2014/main" id="{4A7D2672-8FA3-6F2F-DBB1-B65643C1A8C2}"/>
              </a:ext>
            </a:extLst>
          </p:cNvPr>
          <p:cNvSpPr/>
          <p:nvPr/>
        </p:nvSpPr>
        <p:spPr>
          <a:xfrm>
            <a:off x="11176051" y="4061231"/>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206;p39">
            <a:extLst>
              <a:ext uri="{FF2B5EF4-FFF2-40B4-BE49-F238E27FC236}">
                <a16:creationId xmlns:a16="http://schemas.microsoft.com/office/drawing/2014/main" id="{F68A9A21-DB43-E1ED-9760-012A28908555}"/>
              </a:ext>
            </a:extLst>
          </p:cNvPr>
          <p:cNvSpPr/>
          <p:nvPr/>
        </p:nvSpPr>
        <p:spPr>
          <a:xfrm>
            <a:off x="10090900" y="5532611"/>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207;p39">
            <a:extLst>
              <a:ext uri="{FF2B5EF4-FFF2-40B4-BE49-F238E27FC236}">
                <a16:creationId xmlns:a16="http://schemas.microsoft.com/office/drawing/2014/main" id="{85460697-2D51-2EDC-6FA9-0DB9F1B7375C}"/>
              </a:ext>
            </a:extLst>
          </p:cNvPr>
          <p:cNvSpPr/>
          <p:nvPr/>
        </p:nvSpPr>
        <p:spPr>
          <a:xfrm>
            <a:off x="10090900" y="5538404"/>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208;p39">
            <a:extLst>
              <a:ext uri="{FF2B5EF4-FFF2-40B4-BE49-F238E27FC236}">
                <a16:creationId xmlns:a16="http://schemas.microsoft.com/office/drawing/2014/main" id="{1399D2CC-16C6-47DF-BDEF-D604DBDA6D7E}"/>
              </a:ext>
            </a:extLst>
          </p:cNvPr>
          <p:cNvSpPr/>
          <p:nvPr/>
        </p:nvSpPr>
        <p:spPr>
          <a:xfrm>
            <a:off x="10269317" y="5614605"/>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209;p39">
            <a:extLst>
              <a:ext uri="{FF2B5EF4-FFF2-40B4-BE49-F238E27FC236}">
                <a16:creationId xmlns:a16="http://schemas.microsoft.com/office/drawing/2014/main" id="{00624E72-2C35-9CC9-5E7E-4CA28588829F}"/>
              </a:ext>
            </a:extLst>
          </p:cNvPr>
          <p:cNvSpPr/>
          <p:nvPr/>
        </p:nvSpPr>
        <p:spPr>
          <a:xfrm>
            <a:off x="10282296" y="5614605"/>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210;p39">
            <a:extLst>
              <a:ext uri="{FF2B5EF4-FFF2-40B4-BE49-F238E27FC236}">
                <a16:creationId xmlns:a16="http://schemas.microsoft.com/office/drawing/2014/main" id="{2C45847F-9906-9FBA-1AAC-E75A46A36116}"/>
              </a:ext>
            </a:extLst>
          </p:cNvPr>
          <p:cNvSpPr/>
          <p:nvPr/>
        </p:nvSpPr>
        <p:spPr>
          <a:xfrm>
            <a:off x="9789880" y="5243126"/>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211;p39">
            <a:extLst>
              <a:ext uri="{FF2B5EF4-FFF2-40B4-BE49-F238E27FC236}">
                <a16:creationId xmlns:a16="http://schemas.microsoft.com/office/drawing/2014/main" id="{3BB926A4-8666-27CE-F20F-57CCB8CF71DB}"/>
              </a:ext>
            </a:extLst>
          </p:cNvPr>
          <p:cNvSpPr/>
          <p:nvPr/>
        </p:nvSpPr>
        <p:spPr>
          <a:xfrm>
            <a:off x="10209826" y="5347066"/>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212;p39">
            <a:extLst>
              <a:ext uri="{FF2B5EF4-FFF2-40B4-BE49-F238E27FC236}">
                <a16:creationId xmlns:a16="http://schemas.microsoft.com/office/drawing/2014/main" id="{AFE3D150-C2C6-7E6A-1BB1-19CA6C568E52}"/>
              </a:ext>
            </a:extLst>
          </p:cNvPr>
          <p:cNvSpPr/>
          <p:nvPr/>
        </p:nvSpPr>
        <p:spPr>
          <a:xfrm>
            <a:off x="9791774" y="5255993"/>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213;p39">
            <a:extLst>
              <a:ext uri="{FF2B5EF4-FFF2-40B4-BE49-F238E27FC236}">
                <a16:creationId xmlns:a16="http://schemas.microsoft.com/office/drawing/2014/main" id="{A79DB1CC-182F-36A1-FE59-494C9C19A7BD}"/>
              </a:ext>
            </a:extLst>
          </p:cNvPr>
          <p:cNvSpPr/>
          <p:nvPr/>
        </p:nvSpPr>
        <p:spPr>
          <a:xfrm>
            <a:off x="9994311" y="5302449"/>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214;p39">
            <a:extLst>
              <a:ext uri="{FF2B5EF4-FFF2-40B4-BE49-F238E27FC236}">
                <a16:creationId xmlns:a16="http://schemas.microsoft.com/office/drawing/2014/main" id="{7D81DE05-9010-D416-BF9A-B12BA78C5AB0}"/>
              </a:ext>
            </a:extLst>
          </p:cNvPr>
          <p:cNvSpPr/>
          <p:nvPr/>
        </p:nvSpPr>
        <p:spPr>
          <a:xfrm>
            <a:off x="10475529" y="4464461"/>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215;p39">
            <a:extLst>
              <a:ext uri="{FF2B5EF4-FFF2-40B4-BE49-F238E27FC236}">
                <a16:creationId xmlns:a16="http://schemas.microsoft.com/office/drawing/2014/main" id="{8ED7B796-541D-1070-1344-DF93EB66A8EE}"/>
              </a:ext>
            </a:extLst>
          </p:cNvPr>
          <p:cNvSpPr/>
          <p:nvPr/>
        </p:nvSpPr>
        <p:spPr>
          <a:xfrm>
            <a:off x="11016239" y="4525789"/>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216;p39">
            <a:extLst>
              <a:ext uri="{FF2B5EF4-FFF2-40B4-BE49-F238E27FC236}">
                <a16:creationId xmlns:a16="http://schemas.microsoft.com/office/drawing/2014/main" id="{C9DE68F0-81CB-E6BA-B6A3-ECEB10CD4A2D}"/>
              </a:ext>
            </a:extLst>
          </p:cNvPr>
          <p:cNvSpPr/>
          <p:nvPr/>
        </p:nvSpPr>
        <p:spPr>
          <a:xfrm>
            <a:off x="10475529" y="4464461"/>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217;p39">
            <a:extLst>
              <a:ext uri="{FF2B5EF4-FFF2-40B4-BE49-F238E27FC236}">
                <a16:creationId xmlns:a16="http://schemas.microsoft.com/office/drawing/2014/main" id="{7B8E7740-E34A-AC6D-0B8F-EA0A21F75D96}"/>
              </a:ext>
            </a:extLst>
          </p:cNvPr>
          <p:cNvSpPr/>
          <p:nvPr/>
        </p:nvSpPr>
        <p:spPr>
          <a:xfrm>
            <a:off x="9581774" y="3175785"/>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218;p39">
            <a:extLst>
              <a:ext uri="{FF2B5EF4-FFF2-40B4-BE49-F238E27FC236}">
                <a16:creationId xmlns:a16="http://schemas.microsoft.com/office/drawing/2014/main" id="{D925C53D-2F17-1B45-6632-3FECA0C82F43}"/>
              </a:ext>
            </a:extLst>
          </p:cNvPr>
          <p:cNvSpPr/>
          <p:nvPr/>
        </p:nvSpPr>
        <p:spPr>
          <a:xfrm>
            <a:off x="11304280" y="3884710"/>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219;p39">
            <a:extLst>
              <a:ext uri="{FF2B5EF4-FFF2-40B4-BE49-F238E27FC236}">
                <a16:creationId xmlns:a16="http://schemas.microsoft.com/office/drawing/2014/main" id="{55FE3DB7-2E91-E931-DD64-BCE267E743EE}"/>
              </a:ext>
            </a:extLst>
          </p:cNvPr>
          <p:cNvSpPr/>
          <p:nvPr/>
        </p:nvSpPr>
        <p:spPr>
          <a:xfrm>
            <a:off x="10297168" y="3894625"/>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220;p39">
            <a:extLst>
              <a:ext uri="{FF2B5EF4-FFF2-40B4-BE49-F238E27FC236}">
                <a16:creationId xmlns:a16="http://schemas.microsoft.com/office/drawing/2014/main" id="{973B2AD5-FB55-6819-E3E4-E9684790FBD4}"/>
              </a:ext>
            </a:extLst>
          </p:cNvPr>
          <p:cNvSpPr/>
          <p:nvPr/>
        </p:nvSpPr>
        <p:spPr>
          <a:xfrm>
            <a:off x="9581774" y="3176787"/>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221;p39">
            <a:extLst>
              <a:ext uri="{FF2B5EF4-FFF2-40B4-BE49-F238E27FC236}">
                <a16:creationId xmlns:a16="http://schemas.microsoft.com/office/drawing/2014/main" id="{7823EF1D-60EA-A0E4-C5B2-F5E6332C633C}"/>
              </a:ext>
            </a:extLst>
          </p:cNvPr>
          <p:cNvSpPr/>
          <p:nvPr/>
        </p:nvSpPr>
        <p:spPr>
          <a:xfrm>
            <a:off x="11412009" y="4713451"/>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222;p39">
            <a:extLst>
              <a:ext uri="{FF2B5EF4-FFF2-40B4-BE49-F238E27FC236}">
                <a16:creationId xmlns:a16="http://schemas.microsoft.com/office/drawing/2014/main" id="{3B82D2A5-5493-576A-400F-B19C744F5309}"/>
              </a:ext>
            </a:extLst>
          </p:cNvPr>
          <p:cNvSpPr/>
          <p:nvPr/>
        </p:nvSpPr>
        <p:spPr>
          <a:xfrm>
            <a:off x="11467768" y="4849086"/>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223;p39">
            <a:extLst>
              <a:ext uri="{FF2B5EF4-FFF2-40B4-BE49-F238E27FC236}">
                <a16:creationId xmlns:a16="http://schemas.microsoft.com/office/drawing/2014/main" id="{B85D7769-569F-DC12-5A12-5AE87EE34432}"/>
              </a:ext>
            </a:extLst>
          </p:cNvPr>
          <p:cNvSpPr/>
          <p:nvPr/>
        </p:nvSpPr>
        <p:spPr>
          <a:xfrm>
            <a:off x="11525365" y="5049727"/>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224;p39">
            <a:extLst>
              <a:ext uri="{FF2B5EF4-FFF2-40B4-BE49-F238E27FC236}">
                <a16:creationId xmlns:a16="http://schemas.microsoft.com/office/drawing/2014/main" id="{418FC93A-AB95-2526-2DF3-6E150FCA13EF}"/>
              </a:ext>
            </a:extLst>
          </p:cNvPr>
          <p:cNvSpPr/>
          <p:nvPr/>
        </p:nvSpPr>
        <p:spPr>
          <a:xfrm>
            <a:off x="11384158" y="4626109"/>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225;p39">
            <a:extLst>
              <a:ext uri="{FF2B5EF4-FFF2-40B4-BE49-F238E27FC236}">
                <a16:creationId xmlns:a16="http://schemas.microsoft.com/office/drawing/2014/main" id="{899CB3D4-A576-39DE-C2FF-C8634B9E449E}"/>
              </a:ext>
            </a:extLst>
          </p:cNvPr>
          <p:cNvSpPr/>
          <p:nvPr/>
        </p:nvSpPr>
        <p:spPr>
          <a:xfrm>
            <a:off x="11410171" y="4730162"/>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226;p39">
            <a:extLst>
              <a:ext uri="{FF2B5EF4-FFF2-40B4-BE49-F238E27FC236}">
                <a16:creationId xmlns:a16="http://schemas.microsoft.com/office/drawing/2014/main" id="{2F839085-5027-9BE2-1A2E-9978DAB8650C}"/>
              </a:ext>
            </a:extLst>
          </p:cNvPr>
          <p:cNvSpPr/>
          <p:nvPr/>
        </p:nvSpPr>
        <p:spPr>
          <a:xfrm>
            <a:off x="10687368" y="5118519"/>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227;p39">
            <a:extLst>
              <a:ext uri="{FF2B5EF4-FFF2-40B4-BE49-F238E27FC236}">
                <a16:creationId xmlns:a16="http://schemas.microsoft.com/office/drawing/2014/main" id="{395ACD8F-468E-4DC9-A7DD-996830C1DFAA}"/>
              </a:ext>
            </a:extLst>
          </p:cNvPr>
          <p:cNvSpPr/>
          <p:nvPr/>
        </p:nvSpPr>
        <p:spPr>
          <a:xfrm>
            <a:off x="10414200" y="2922227"/>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228;p39">
            <a:extLst>
              <a:ext uri="{FF2B5EF4-FFF2-40B4-BE49-F238E27FC236}">
                <a16:creationId xmlns:a16="http://schemas.microsoft.com/office/drawing/2014/main" id="{19564DC5-12CB-571D-8F99-A5C47EE8B586}"/>
              </a:ext>
            </a:extLst>
          </p:cNvPr>
          <p:cNvSpPr/>
          <p:nvPr/>
        </p:nvSpPr>
        <p:spPr>
          <a:xfrm>
            <a:off x="10728254" y="3061595"/>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229;p39">
            <a:extLst>
              <a:ext uri="{FF2B5EF4-FFF2-40B4-BE49-F238E27FC236}">
                <a16:creationId xmlns:a16="http://schemas.microsoft.com/office/drawing/2014/main" id="{3B0A7BCC-51CB-05A5-E39B-680E52444B0A}"/>
              </a:ext>
            </a:extLst>
          </p:cNvPr>
          <p:cNvSpPr/>
          <p:nvPr/>
        </p:nvSpPr>
        <p:spPr>
          <a:xfrm>
            <a:off x="11176051" y="3277163"/>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230;p39">
            <a:extLst>
              <a:ext uri="{FF2B5EF4-FFF2-40B4-BE49-F238E27FC236}">
                <a16:creationId xmlns:a16="http://schemas.microsoft.com/office/drawing/2014/main" id="{85C74608-E130-34F1-DFD4-142451B18355}"/>
              </a:ext>
            </a:extLst>
          </p:cNvPr>
          <p:cNvSpPr/>
          <p:nvPr/>
        </p:nvSpPr>
        <p:spPr>
          <a:xfrm>
            <a:off x="11822652" y="3674767"/>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231;p39">
            <a:extLst>
              <a:ext uri="{FF2B5EF4-FFF2-40B4-BE49-F238E27FC236}">
                <a16:creationId xmlns:a16="http://schemas.microsoft.com/office/drawing/2014/main" id="{1E9308BD-CA98-959C-59F1-07A3277A3694}"/>
              </a:ext>
            </a:extLst>
          </p:cNvPr>
          <p:cNvSpPr/>
          <p:nvPr/>
        </p:nvSpPr>
        <p:spPr>
          <a:xfrm>
            <a:off x="11597835" y="3427671"/>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232;p39">
            <a:extLst>
              <a:ext uri="{FF2B5EF4-FFF2-40B4-BE49-F238E27FC236}">
                <a16:creationId xmlns:a16="http://schemas.microsoft.com/office/drawing/2014/main" id="{3B4A4841-9820-9509-57D1-C66005D60D96}"/>
              </a:ext>
            </a:extLst>
          </p:cNvPr>
          <p:cNvSpPr/>
          <p:nvPr/>
        </p:nvSpPr>
        <p:spPr>
          <a:xfrm>
            <a:off x="9605949" y="1413470"/>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233;p39">
            <a:extLst>
              <a:ext uri="{FF2B5EF4-FFF2-40B4-BE49-F238E27FC236}">
                <a16:creationId xmlns:a16="http://schemas.microsoft.com/office/drawing/2014/main" id="{F9BD0F82-41F1-6B2B-320D-1EFAC347037B}"/>
              </a:ext>
            </a:extLst>
          </p:cNvPr>
          <p:cNvSpPr/>
          <p:nvPr/>
        </p:nvSpPr>
        <p:spPr>
          <a:xfrm>
            <a:off x="9921841" y="1671763"/>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234;p39">
            <a:extLst>
              <a:ext uri="{FF2B5EF4-FFF2-40B4-BE49-F238E27FC236}">
                <a16:creationId xmlns:a16="http://schemas.microsoft.com/office/drawing/2014/main" id="{137A2EE9-FD82-D7CF-EE30-DF7D735D8BE5}"/>
              </a:ext>
            </a:extLst>
          </p:cNvPr>
          <p:cNvSpPr/>
          <p:nvPr/>
        </p:nvSpPr>
        <p:spPr>
          <a:xfrm>
            <a:off x="13060152" y="2177151"/>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235;p39">
            <a:extLst>
              <a:ext uri="{FF2B5EF4-FFF2-40B4-BE49-F238E27FC236}">
                <a16:creationId xmlns:a16="http://schemas.microsoft.com/office/drawing/2014/main" id="{51807F8D-A290-0D95-0707-46A779B7EE96}"/>
              </a:ext>
            </a:extLst>
          </p:cNvPr>
          <p:cNvSpPr/>
          <p:nvPr/>
        </p:nvSpPr>
        <p:spPr>
          <a:xfrm>
            <a:off x="13060152" y="2221769"/>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236;p39">
            <a:extLst>
              <a:ext uri="{FF2B5EF4-FFF2-40B4-BE49-F238E27FC236}">
                <a16:creationId xmlns:a16="http://schemas.microsoft.com/office/drawing/2014/main" id="{D8B9E728-6221-7EF9-CED3-B470D8154FEA}"/>
              </a:ext>
            </a:extLst>
          </p:cNvPr>
          <p:cNvSpPr/>
          <p:nvPr/>
        </p:nvSpPr>
        <p:spPr>
          <a:xfrm>
            <a:off x="11999175" y="2139998"/>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237;p39">
            <a:extLst>
              <a:ext uri="{FF2B5EF4-FFF2-40B4-BE49-F238E27FC236}">
                <a16:creationId xmlns:a16="http://schemas.microsoft.com/office/drawing/2014/main" id="{D5207826-2434-D65C-7C53-CEF06CE0193E}"/>
              </a:ext>
            </a:extLst>
          </p:cNvPr>
          <p:cNvSpPr/>
          <p:nvPr/>
        </p:nvSpPr>
        <p:spPr>
          <a:xfrm>
            <a:off x="12136706" y="2963113"/>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238;p39">
            <a:extLst>
              <a:ext uri="{FF2B5EF4-FFF2-40B4-BE49-F238E27FC236}">
                <a16:creationId xmlns:a16="http://schemas.microsoft.com/office/drawing/2014/main" id="{D62F1910-DC6E-78ED-CC84-C2542651E10B}"/>
              </a:ext>
            </a:extLst>
          </p:cNvPr>
          <p:cNvSpPr/>
          <p:nvPr/>
        </p:nvSpPr>
        <p:spPr>
          <a:xfrm>
            <a:off x="11999175" y="2139998"/>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239;p39">
            <a:extLst>
              <a:ext uri="{FF2B5EF4-FFF2-40B4-BE49-F238E27FC236}">
                <a16:creationId xmlns:a16="http://schemas.microsoft.com/office/drawing/2014/main" id="{3CF88C24-0CE0-E29F-F2DD-06827678CE6E}"/>
              </a:ext>
            </a:extLst>
          </p:cNvPr>
          <p:cNvSpPr/>
          <p:nvPr/>
        </p:nvSpPr>
        <p:spPr>
          <a:xfrm>
            <a:off x="12251900" y="1391189"/>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240;p39">
            <a:extLst>
              <a:ext uri="{FF2B5EF4-FFF2-40B4-BE49-F238E27FC236}">
                <a16:creationId xmlns:a16="http://schemas.microsoft.com/office/drawing/2014/main" id="{3C64D6E4-42CB-2EB0-9407-C4DC26B724BD}"/>
              </a:ext>
            </a:extLst>
          </p:cNvPr>
          <p:cNvSpPr/>
          <p:nvPr/>
        </p:nvSpPr>
        <p:spPr>
          <a:xfrm>
            <a:off x="9299359" y="1391189"/>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241;p39">
            <a:extLst>
              <a:ext uri="{FF2B5EF4-FFF2-40B4-BE49-F238E27FC236}">
                <a16:creationId xmlns:a16="http://schemas.microsoft.com/office/drawing/2014/main" id="{FDA5F190-6CBB-58B9-2A49-B245D0EC3A63}"/>
              </a:ext>
            </a:extLst>
          </p:cNvPr>
          <p:cNvSpPr/>
          <p:nvPr/>
        </p:nvSpPr>
        <p:spPr>
          <a:xfrm>
            <a:off x="13340728" y="1956068"/>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242;p39">
            <a:extLst>
              <a:ext uri="{FF2B5EF4-FFF2-40B4-BE49-F238E27FC236}">
                <a16:creationId xmlns:a16="http://schemas.microsoft.com/office/drawing/2014/main" id="{9A914FC2-0534-957C-82A9-CC4796CBECE7}"/>
              </a:ext>
            </a:extLst>
          </p:cNvPr>
          <p:cNvSpPr/>
          <p:nvPr/>
        </p:nvSpPr>
        <p:spPr>
          <a:xfrm>
            <a:off x="10304577" y="2777345"/>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243;p39">
            <a:extLst>
              <a:ext uri="{FF2B5EF4-FFF2-40B4-BE49-F238E27FC236}">
                <a16:creationId xmlns:a16="http://schemas.microsoft.com/office/drawing/2014/main" id="{B080B3F4-38B0-C4CD-2DA9-BB340BDD1837}"/>
              </a:ext>
            </a:extLst>
          </p:cNvPr>
          <p:cNvSpPr/>
          <p:nvPr/>
        </p:nvSpPr>
        <p:spPr>
          <a:xfrm>
            <a:off x="11900692" y="5001433"/>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244;p39">
            <a:extLst>
              <a:ext uri="{FF2B5EF4-FFF2-40B4-BE49-F238E27FC236}">
                <a16:creationId xmlns:a16="http://schemas.microsoft.com/office/drawing/2014/main" id="{82050BC5-450A-682B-FF9E-C764DB8FF4AF}"/>
              </a:ext>
            </a:extLst>
          </p:cNvPr>
          <p:cNvSpPr/>
          <p:nvPr/>
        </p:nvSpPr>
        <p:spPr>
          <a:xfrm>
            <a:off x="12944958" y="5255993"/>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245;p39">
            <a:extLst>
              <a:ext uri="{FF2B5EF4-FFF2-40B4-BE49-F238E27FC236}">
                <a16:creationId xmlns:a16="http://schemas.microsoft.com/office/drawing/2014/main" id="{568B7979-45FC-F056-14E0-40F1E3C52A8D}"/>
              </a:ext>
            </a:extLst>
          </p:cNvPr>
          <p:cNvSpPr/>
          <p:nvPr/>
        </p:nvSpPr>
        <p:spPr>
          <a:xfrm>
            <a:off x="12270449" y="4300919"/>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246;p39">
            <a:extLst>
              <a:ext uri="{FF2B5EF4-FFF2-40B4-BE49-F238E27FC236}">
                <a16:creationId xmlns:a16="http://schemas.microsoft.com/office/drawing/2014/main" id="{C3177748-9767-F367-0240-98087728DBB4}"/>
              </a:ext>
            </a:extLst>
          </p:cNvPr>
          <p:cNvSpPr/>
          <p:nvPr/>
        </p:nvSpPr>
        <p:spPr>
          <a:xfrm>
            <a:off x="13119643" y="4620539"/>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247;p39">
            <a:extLst>
              <a:ext uri="{FF2B5EF4-FFF2-40B4-BE49-F238E27FC236}">
                <a16:creationId xmlns:a16="http://schemas.microsoft.com/office/drawing/2014/main" id="{9E57AD6E-E605-CAF2-B82A-EC2685C24C06}"/>
              </a:ext>
            </a:extLst>
          </p:cNvPr>
          <p:cNvSpPr/>
          <p:nvPr/>
        </p:nvSpPr>
        <p:spPr>
          <a:xfrm>
            <a:off x="10863891" y="5360101"/>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248;p39">
            <a:extLst>
              <a:ext uri="{FF2B5EF4-FFF2-40B4-BE49-F238E27FC236}">
                <a16:creationId xmlns:a16="http://schemas.microsoft.com/office/drawing/2014/main" id="{8226CA8F-FA4E-5538-5043-D02238DBFD1C}"/>
              </a:ext>
            </a:extLst>
          </p:cNvPr>
          <p:cNvSpPr/>
          <p:nvPr/>
        </p:nvSpPr>
        <p:spPr>
          <a:xfrm>
            <a:off x="9299359" y="1391189"/>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249;p39">
            <a:extLst>
              <a:ext uri="{FF2B5EF4-FFF2-40B4-BE49-F238E27FC236}">
                <a16:creationId xmlns:a16="http://schemas.microsoft.com/office/drawing/2014/main" id="{146E63E0-C7FE-A1CA-F33B-DED58D1A1074}"/>
              </a:ext>
            </a:extLst>
          </p:cNvPr>
          <p:cNvSpPr/>
          <p:nvPr/>
        </p:nvSpPr>
        <p:spPr>
          <a:xfrm>
            <a:off x="13340728" y="1956068"/>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250;p39">
            <a:extLst>
              <a:ext uri="{FF2B5EF4-FFF2-40B4-BE49-F238E27FC236}">
                <a16:creationId xmlns:a16="http://schemas.microsoft.com/office/drawing/2014/main" id="{5DE37C5A-EDDC-F3C2-A3DE-9DC0EB58CFCE}"/>
              </a:ext>
            </a:extLst>
          </p:cNvPr>
          <p:cNvSpPr/>
          <p:nvPr/>
        </p:nvSpPr>
        <p:spPr>
          <a:xfrm>
            <a:off x="9963006" y="1606702"/>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251;p39">
            <a:extLst>
              <a:ext uri="{FF2B5EF4-FFF2-40B4-BE49-F238E27FC236}">
                <a16:creationId xmlns:a16="http://schemas.microsoft.com/office/drawing/2014/main" id="{6B667394-1587-D69F-FE99-B272BF9AFAAF}"/>
              </a:ext>
            </a:extLst>
          </p:cNvPr>
          <p:cNvSpPr/>
          <p:nvPr/>
        </p:nvSpPr>
        <p:spPr>
          <a:xfrm>
            <a:off x="13206929" y="1391189"/>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252;p39">
            <a:extLst>
              <a:ext uri="{FF2B5EF4-FFF2-40B4-BE49-F238E27FC236}">
                <a16:creationId xmlns:a16="http://schemas.microsoft.com/office/drawing/2014/main" id="{85EF15C5-54FB-BFE4-F57C-0117880A86A1}"/>
              </a:ext>
            </a:extLst>
          </p:cNvPr>
          <p:cNvSpPr/>
          <p:nvPr/>
        </p:nvSpPr>
        <p:spPr>
          <a:xfrm>
            <a:off x="10304577" y="2777345"/>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253;p39">
            <a:extLst>
              <a:ext uri="{FF2B5EF4-FFF2-40B4-BE49-F238E27FC236}">
                <a16:creationId xmlns:a16="http://schemas.microsoft.com/office/drawing/2014/main" id="{A05B6407-E6D2-2500-8634-E8CD5DF94F74}"/>
              </a:ext>
            </a:extLst>
          </p:cNvPr>
          <p:cNvSpPr/>
          <p:nvPr/>
        </p:nvSpPr>
        <p:spPr>
          <a:xfrm>
            <a:off x="9726713" y="3921919"/>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254;p39">
            <a:extLst>
              <a:ext uri="{FF2B5EF4-FFF2-40B4-BE49-F238E27FC236}">
                <a16:creationId xmlns:a16="http://schemas.microsoft.com/office/drawing/2014/main" id="{403984EC-2F4D-E2A0-9F68-AEF1ADAB7774}"/>
              </a:ext>
            </a:extLst>
          </p:cNvPr>
          <p:cNvSpPr/>
          <p:nvPr/>
        </p:nvSpPr>
        <p:spPr>
          <a:xfrm>
            <a:off x="11151876" y="3137796"/>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255;p39">
            <a:extLst>
              <a:ext uri="{FF2B5EF4-FFF2-40B4-BE49-F238E27FC236}">
                <a16:creationId xmlns:a16="http://schemas.microsoft.com/office/drawing/2014/main" id="{D610BB5A-9DB7-9280-4B09-23267E5C8411}"/>
              </a:ext>
            </a:extLst>
          </p:cNvPr>
          <p:cNvSpPr/>
          <p:nvPr/>
        </p:nvSpPr>
        <p:spPr>
          <a:xfrm>
            <a:off x="11387890" y="4626109"/>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256;p39">
            <a:extLst>
              <a:ext uri="{FF2B5EF4-FFF2-40B4-BE49-F238E27FC236}">
                <a16:creationId xmlns:a16="http://schemas.microsoft.com/office/drawing/2014/main" id="{1F57B421-DAF2-D209-2895-9148D5CD5E0E}"/>
              </a:ext>
            </a:extLst>
          </p:cNvPr>
          <p:cNvSpPr/>
          <p:nvPr/>
        </p:nvSpPr>
        <p:spPr>
          <a:xfrm>
            <a:off x="11995443" y="5975056"/>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257;p39">
            <a:extLst>
              <a:ext uri="{FF2B5EF4-FFF2-40B4-BE49-F238E27FC236}">
                <a16:creationId xmlns:a16="http://schemas.microsoft.com/office/drawing/2014/main" id="{AB6049D3-462B-BC96-D10F-27D5C5A300BD}"/>
              </a:ext>
            </a:extLst>
          </p:cNvPr>
          <p:cNvSpPr/>
          <p:nvPr/>
        </p:nvSpPr>
        <p:spPr>
          <a:xfrm>
            <a:off x="12212852" y="5360658"/>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258;p39">
            <a:extLst>
              <a:ext uri="{FF2B5EF4-FFF2-40B4-BE49-F238E27FC236}">
                <a16:creationId xmlns:a16="http://schemas.microsoft.com/office/drawing/2014/main" id="{5625DF3D-B671-C207-B322-B8925C0AB56D}"/>
              </a:ext>
            </a:extLst>
          </p:cNvPr>
          <p:cNvSpPr/>
          <p:nvPr/>
        </p:nvSpPr>
        <p:spPr>
          <a:xfrm>
            <a:off x="10865729" y="6157147"/>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583;p56">
            <a:extLst>
              <a:ext uri="{FF2B5EF4-FFF2-40B4-BE49-F238E27FC236}">
                <a16:creationId xmlns:a16="http://schemas.microsoft.com/office/drawing/2014/main" id="{32F0271A-3AA7-40AF-57F3-696447B239B6}"/>
              </a:ext>
            </a:extLst>
          </p:cNvPr>
          <p:cNvSpPr/>
          <p:nvPr/>
        </p:nvSpPr>
        <p:spPr>
          <a:xfrm>
            <a:off x="4877184" y="-10770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7957;p35">
            <a:extLst>
              <a:ext uri="{FF2B5EF4-FFF2-40B4-BE49-F238E27FC236}">
                <a16:creationId xmlns:a16="http://schemas.microsoft.com/office/drawing/2014/main" id="{B568B173-A3F7-D668-8490-CF55BD02C272}"/>
              </a:ext>
            </a:extLst>
          </p:cNvPr>
          <p:cNvSpPr txBox="1">
            <a:spLocks/>
          </p:cNvSpPr>
          <p:nvPr/>
        </p:nvSpPr>
        <p:spPr>
          <a:xfrm>
            <a:off x="5997207" y="-1452848"/>
            <a:ext cx="2475600"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9600" dirty="0">
                <a:latin typeface="#9Slide07 IcielCadena" panose="02000503000000020004" pitchFamily="2" charset="0"/>
              </a:rPr>
              <a:t>02</a:t>
            </a:r>
          </a:p>
        </p:txBody>
      </p:sp>
      <p:pic>
        <p:nvPicPr>
          <p:cNvPr id="176" name="Picture 4" descr="Mặt trời dễ thương png | PNGEgg">
            <a:extLst>
              <a:ext uri="{FF2B5EF4-FFF2-40B4-BE49-F238E27FC236}">
                <a16:creationId xmlns:a16="http://schemas.microsoft.com/office/drawing/2014/main" id="{720F388E-E72C-4C9C-DF83-46266A947597}"/>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229212" y="-1617565"/>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177" name="Google Shape;7933;p34">
            <a:extLst>
              <a:ext uri="{FF2B5EF4-FFF2-40B4-BE49-F238E27FC236}">
                <a16:creationId xmlns:a16="http://schemas.microsoft.com/office/drawing/2014/main" id="{36AD9599-2CEF-20E7-7FF1-D3692D36D344}"/>
              </a:ext>
            </a:extLst>
          </p:cNvPr>
          <p:cNvSpPr txBox="1">
            <a:spLocks/>
          </p:cNvSpPr>
          <p:nvPr/>
        </p:nvSpPr>
        <p:spPr>
          <a:xfrm>
            <a:off x="2513648" y="5974610"/>
            <a:ext cx="3654401"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5400">
                <a:solidFill>
                  <a:srgbClr val="841F00"/>
                </a:solidFill>
                <a:latin typeface="#9Slide07 IcielBaliho Script" pitchFamily="2" charset="0"/>
              </a:rPr>
              <a:t>Chùm Sáng &amp; Tia Sáng</a:t>
            </a:r>
            <a:endParaRPr lang="vi-VN" sz="5400" dirty="0">
              <a:solidFill>
                <a:srgbClr val="841F00"/>
              </a:solidFill>
              <a:latin typeface="#9Slide07 IcielBaliho Script" pitchFamily="2" charset="0"/>
            </a:endParaRPr>
          </a:p>
        </p:txBody>
      </p:sp>
    </p:spTree>
    <p:extLst>
      <p:ext uri="{BB962C8B-B14F-4D97-AF65-F5344CB8AC3E}">
        <p14:creationId xmlns:p14="http://schemas.microsoft.com/office/powerpoint/2010/main" val="27375416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107">
                                            <p:txEl>
                                              <p:pRg st="0" end="0"/>
                                            </p:txEl>
                                          </p:spTgt>
                                        </p:tgtEl>
                                        <p:attrNameLst>
                                          <p:attrName>style.visibility</p:attrName>
                                        </p:attrNameLst>
                                      </p:cBhvr>
                                      <p:to>
                                        <p:strVal val="visible"/>
                                      </p:to>
                                    </p:set>
                                    <p:animEffect transition="in" filter="wipe(up)">
                                      <p:cBhvr>
                                        <p:cTn id="14" dur="500"/>
                                        <p:tgtEl>
                                          <p:spTgt spid="1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EAC9E5-606B-7B18-D8DD-25178E97EA8F}"/>
              </a:ext>
            </a:extLst>
          </p:cNvPr>
          <p:cNvSpPr/>
          <p:nvPr/>
        </p:nvSpPr>
        <p:spPr>
          <a:xfrm>
            <a:off x="5021179" y="3878119"/>
            <a:ext cx="4122821" cy="13304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BEE"/>
              </a:solidFill>
              <a:effectLst/>
              <a:uLnTx/>
              <a:uFillTx/>
              <a:latin typeface="Arial"/>
              <a:ea typeface="+mn-ea"/>
              <a:cs typeface="+mn-cs"/>
              <a:sym typeface="Arial"/>
            </a:endParaRPr>
          </a:p>
        </p:txBody>
      </p:sp>
      <p:sp>
        <p:nvSpPr>
          <p:cNvPr id="7" name="Rectangle: Rounded Corners 6">
            <a:extLst>
              <a:ext uri="{FF2B5EF4-FFF2-40B4-BE49-F238E27FC236}">
                <a16:creationId xmlns:a16="http://schemas.microsoft.com/office/drawing/2014/main" id="{ED7271C5-A565-2E0A-5CAE-A5DA3A445492}"/>
              </a:ext>
            </a:extLst>
          </p:cNvPr>
          <p:cNvSpPr/>
          <p:nvPr/>
        </p:nvSpPr>
        <p:spPr>
          <a:xfrm>
            <a:off x="5538618" y="600157"/>
            <a:ext cx="2831180"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Quan sát chùm sáng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19" name="Google Shape;7936;p34">
            <a:extLst>
              <a:ext uri="{FF2B5EF4-FFF2-40B4-BE49-F238E27FC236}">
                <a16:creationId xmlns:a16="http://schemas.microsoft.com/office/drawing/2014/main" id="{B5677AAF-5B85-9F60-20CE-3B428BBC2A94}"/>
              </a:ext>
            </a:extLst>
          </p:cNvPr>
          <p:cNvSpPr txBox="1">
            <a:spLocks/>
          </p:cNvSpPr>
          <p:nvPr/>
        </p:nvSpPr>
        <p:spPr>
          <a:xfrm>
            <a:off x="1093579" y="289279"/>
            <a:ext cx="1762832" cy="517927"/>
          </a:xfrm>
          <a:prstGeom prst="roundRect">
            <a:avLst>
              <a:gd name="adj" fmla="val 32907"/>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400" b="0" i="0" u="none" strike="noStrike" kern="0" cap="none" spc="0" normalizeH="0" baseline="0" noProof="0" dirty="0">
                <a:ln>
                  <a:noFill/>
                </a:ln>
                <a:solidFill>
                  <a:srgbClr val="1F684C"/>
                </a:solidFill>
                <a:effectLst/>
                <a:uLnTx/>
                <a:uFillTx/>
                <a:latin typeface="#9Slide07 IcielBaliho Script" pitchFamily="2" charset="0"/>
                <a:sym typeface="Nunito"/>
              </a:rPr>
              <a:t>Chùm</a:t>
            </a:r>
            <a:r>
              <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rPr>
              <a:t> </a:t>
            </a:r>
            <a:r>
              <a:rPr kumimoji="0" lang="en-US" sz="2400" b="0" i="0" u="none" strike="noStrike" kern="0" cap="none" spc="0" normalizeH="0" baseline="0" noProof="0" dirty="0" err="1">
                <a:ln>
                  <a:noFill/>
                </a:ln>
                <a:solidFill>
                  <a:srgbClr val="1F684C"/>
                </a:solidFill>
                <a:effectLst/>
                <a:uLnTx/>
                <a:uFillTx/>
                <a:latin typeface="#9Slide07 IcielBaliho Script" pitchFamily="2" charset="0"/>
                <a:sym typeface="Nunito"/>
              </a:rPr>
              <a:t>sáng</a:t>
            </a:r>
            <a:endPar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20" name="Google Shape;7917;p34">
            <a:extLst>
              <a:ext uri="{FF2B5EF4-FFF2-40B4-BE49-F238E27FC236}">
                <a16:creationId xmlns:a16="http://schemas.microsoft.com/office/drawing/2014/main" id="{BE4F2E62-E718-FF51-156A-8E779CAD0F42}"/>
              </a:ext>
            </a:extLst>
          </p:cNvPr>
          <p:cNvGrpSpPr/>
          <p:nvPr/>
        </p:nvGrpSpPr>
        <p:grpSpPr>
          <a:xfrm>
            <a:off x="651561" y="151116"/>
            <a:ext cx="839732" cy="794253"/>
            <a:chOff x="1121526" y="1341074"/>
            <a:chExt cx="3065806" cy="2648383"/>
          </a:xfrm>
        </p:grpSpPr>
        <p:sp>
          <p:nvSpPr>
            <p:cNvPr id="21" name="Google Shape;7918;p34">
              <a:extLst>
                <a:ext uri="{FF2B5EF4-FFF2-40B4-BE49-F238E27FC236}">
                  <a16:creationId xmlns:a16="http://schemas.microsoft.com/office/drawing/2014/main" id="{9EC93862-F252-846C-904E-5CA3152F59AA}"/>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2" name="Google Shape;7919;p34">
              <a:extLst>
                <a:ext uri="{FF2B5EF4-FFF2-40B4-BE49-F238E27FC236}">
                  <a16:creationId xmlns:a16="http://schemas.microsoft.com/office/drawing/2014/main" id="{9FB0FCFE-3AF9-866A-49BA-C224A6F7929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9583;p56">
            <a:extLst>
              <a:ext uri="{FF2B5EF4-FFF2-40B4-BE49-F238E27FC236}">
                <a16:creationId xmlns:a16="http://schemas.microsoft.com/office/drawing/2014/main" id="{D7A5B16A-6EE0-2CB5-724B-ECDD81894CB2}"/>
              </a:ext>
            </a:extLst>
          </p:cNvPr>
          <p:cNvSpPr/>
          <p:nvPr/>
        </p:nvSpPr>
        <p:spPr>
          <a:xfrm>
            <a:off x="865944" y="368085"/>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24" name="Picture 23">
            <a:extLst>
              <a:ext uri="{FF2B5EF4-FFF2-40B4-BE49-F238E27FC236}">
                <a16:creationId xmlns:a16="http://schemas.microsoft.com/office/drawing/2014/main" id="{5A9FA9FC-C8D6-A92F-C526-12A804F6E10F}"/>
              </a:ext>
            </a:extLst>
          </p:cNvPr>
          <p:cNvPicPr>
            <a:picLocks noChangeAspect="1"/>
          </p:cNvPicPr>
          <p:nvPr/>
        </p:nvPicPr>
        <p:blipFill>
          <a:blip r:embed="rId2"/>
          <a:stretch>
            <a:fillRect/>
          </a:stretch>
        </p:blipFill>
        <p:spPr>
          <a:xfrm>
            <a:off x="2437941" y="2939834"/>
            <a:ext cx="3889129" cy="1286702"/>
          </a:xfrm>
          <a:prstGeom prst="rect">
            <a:avLst/>
          </a:prstGeom>
        </p:spPr>
      </p:pic>
      <p:pic>
        <p:nvPicPr>
          <p:cNvPr id="25" name="Picture 24">
            <a:extLst>
              <a:ext uri="{FF2B5EF4-FFF2-40B4-BE49-F238E27FC236}">
                <a16:creationId xmlns:a16="http://schemas.microsoft.com/office/drawing/2014/main" id="{BC746245-6824-41C0-4AF9-8E1255833C17}"/>
              </a:ext>
            </a:extLst>
          </p:cNvPr>
          <p:cNvPicPr>
            <a:picLocks noChangeAspect="1"/>
          </p:cNvPicPr>
          <p:nvPr/>
        </p:nvPicPr>
        <p:blipFill>
          <a:blip r:embed="rId3"/>
          <a:stretch>
            <a:fillRect/>
          </a:stretch>
        </p:blipFill>
        <p:spPr>
          <a:xfrm>
            <a:off x="5131248" y="1296517"/>
            <a:ext cx="3619203" cy="1134516"/>
          </a:xfrm>
          <a:prstGeom prst="rect">
            <a:avLst/>
          </a:prstGeom>
        </p:spPr>
      </p:pic>
      <p:pic>
        <p:nvPicPr>
          <p:cNvPr id="26" name="Picture 25">
            <a:extLst>
              <a:ext uri="{FF2B5EF4-FFF2-40B4-BE49-F238E27FC236}">
                <a16:creationId xmlns:a16="http://schemas.microsoft.com/office/drawing/2014/main" id="{62D46C3F-B0F6-C442-E80C-2E7660A86597}"/>
              </a:ext>
            </a:extLst>
          </p:cNvPr>
          <p:cNvPicPr>
            <a:picLocks noChangeAspect="1"/>
          </p:cNvPicPr>
          <p:nvPr/>
        </p:nvPicPr>
        <p:blipFill>
          <a:blip r:embed="rId4"/>
          <a:stretch>
            <a:fillRect/>
          </a:stretch>
        </p:blipFill>
        <p:spPr>
          <a:xfrm>
            <a:off x="367175" y="1041420"/>
            <a:ext cx="3619202" cy="1548721"/>
          </a:xfrm>
          <a:prstGeom prst="rect">
            <a:avLst/>
          </a:prstGeom>
        </p:spPr>
      </p:pic>
      <p:sp>
        <p:nvSpPr>
          <p:cNvPr id="107" name="Google Shape;7933;p34">
            <a:extLst>
              <a:ext uri="{FF2B5EF4-FFF2-40B4-BE49-F238E27FC236}">
                <a16:creationId xmlns:a16="http://schemas.microsoft.com/office/drawing/2014/main" id="{C953F63C-C8E5-15E2-E12F-A53C852A4009}"/>
              </a:ext>
            </a:extLst>
          </p:cNvPr>
          <p:cNvSpPr txBox="1">
            <a:spLocks/>
          </p:cNvSpPr>
          <p:nvPr/>
        </p:nvSpPr>
        <p:spPr>
          <a:xfrm>
            <a:off x="169110" y="2528919"/>
            <a:ext cx="4015331" cy="47815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song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song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đều</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nhau</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a:t>
            </a:r>
            <a:endPar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endParaRPr>
          </a:p>
        </p:txBody>
      </p:sp>
      <p:sp>
        <p:nvSpPr>
          <p:cNvPr id="108" name="Google Shape;7933;p34">
            <a:extLst>
              <a:ext uri="{FF2B5EF4-FFF2-40B4-BE49-F238E27FC236}">
                <a16:creationId xmlns:a16="http://schemas.microsoft.com/office/drawing/2014/main" id="{C6071195-1464-778C-0F1F-5318EE0753BA}"/>
              </a:ext>
            </a:extLst>
          </p:cNvPr>
          <p:cNvSpPr txBox="1">
            <a:spLocks/>
          </p:cNvSpPr>
          <p:nvPr/>
        </p:nvSpPr>
        <p:spPr>
          <a:xfrm>
            <a:off x="4382506" y="2289561"/>
            <a:ext cx="4773783"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mở</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rộng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dần</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ra</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càng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xa</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hộp</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đèn</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thì</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càng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lớn</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a:t>
            </a:r>
            <a:endPar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endParaRPr>
          </a:p>
        </p:txBody>
      </p:sp>
      <p:sp>
        <p:nvSpPr>
          <p:cNvPr id="18" name="Google Shape;7933;p34">
            <a:extLst>
              <a:ext uri="{FF2B5EF4-FFF2-40B4-BE49-F238E27FC236}">
                <a16:creationId xmlns:a16="http://schemas.microsoft.com/office/drawing/2014/main" id="{A791C48F-90D9-FAD7-543F-DFCBFE349673}"/>
              </a:ext>
            </a:extLst>
          </p:cNvPr>
          <p:cNvSpPr txBox="1">
            <a:spLocks/>
          </p:cNvSpPr>
          <p:nvPr/>
        </p:nvSpPr>
        <p:spPr>
          <a:xfrm>
            <a:off x="1974995" y="4095901"/>
            <a:ext cx="4998455"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hẹp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dần</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càng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xa</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hộp</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đèn</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thì</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càng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nhỏ rồi hội tụ tại 1 điểm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a:t>
            </a:r>
            <a:endPar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9689570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7">
                                            <p:txEl>
                                              <p:pRg st="0" end="0"/>
                                            </p:txEl>
                                          </p:spTgt>
                                        </p:tgtEl>
                                        <p:attrNameLst>
                                          <p:attrName>style.visibility</p:attrName>
                                        </p:attrNameLst>
                                      </p:cBhvr>
                                      <p:to>
                                        <p:strVal val="visible"/>
                                      </p:to>
                                    </p:set>
                                    <p:animEffect transition="in" filter="wipe(up)">
                                      <p:cBhvr>
                                        <p:cTn id="7" dur="500"/>
                                        <p:tgtEl>
                                          <p:spTgt spid="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18">
                                            <p:txEl>
                                              <p:pRg st="0" end="0"/>
                                            </p:txEl>
                                          </p:spTgt>
                                        </p:tgtEl>
                                        <p:attrNameLst>
                                          <p:attrName>style.visibility</p:attrName>
                                        </p:attrNameLst>
                                      </p:cBhvr>
                                      <p:to>
                                        <p:strVal val="visible"/>
                                      </p:to>
                                    </p:set>
                                    <p:animEffect transition="in" filter="wipe(up)">
                                      <p:cBhvr>
                                        <p:cTn id="12" dur="500"/>
                                        <p:tgtEl>
                                          <p:spTgt spid="1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108">
                                            <p:txEl>
                                              <p:pRg st="0" end="0"/>
                                            </p:txEl>
                                          </p:spTgt>
                                        </p:tgtEl>
                                        <p:attrNameLst>
                                          <p:attrName>style.visibility</p:attrName>
                                        </p:attrNameLst>
                                      </p:cBhvr>
                                      <p:to>
                                        <p:strVal val="visible"/>
                                      </p:to>
                                    </p:set>
                                    <p:animEffect transition="in" filter="wipe(up)">
                                      <p:cBhvr>
                                        <p:cTn id="17" dur="500"/>
                                        <p:tgtEl>
                                          <p:spTgt spid="1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p:bldP spid="108" grpId="0" build="p"/>
      <p:bldP spid="18"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C3DB2964-B736-C8E3-8460-A70A2FAFDED8}"/>
              </a:ext>
            </a:extLst>
          </p:cNvPr>
          <p:cNvPicPr>
            <a:picLocks noChangeAspect="1"/>
          </p:cNvPicPr>
          <p:nvPr/>
        </p:nvPicPr>
        <p:blipFill>
          <a:blip r:embed="rId2"/>
          <a:stretch>
            <a:fillRect/>
          </a:stretch>
        </p:blipFill>
        <p:spPr>
          <a:xfrm>
            <a:off x="632449" y="2310648"/>
            <a:ext cx="4376188" cy="1371809"/>
          </a:xfrm>
          <a:prstGeom prst="rect">
            <a:avLst/>
          </a:prstGeom>
        </p:spPr>
      </p:pic>
      <p:sp>
        <p:nvSpPr>
          <p:cNvPr id="2" name="Rectangle 1">
            <a:extLst>
              <a:ext uri="{FF2B5EF4-FFF2-40B4-BE49-F238E27FC236}">
                <a16:creationId xmlns:a16="http://schemas.microsoft.com/office/drawing/2014/main" id="{FDEAC9E5-606B-7B18-D8DD-25178E97EA8F}"/>
              </a:ext>
            </a:extLst>
          </p:cNvPr>
          <p:cNvSpPr/>
          <p:nvPr/>
        </p:nvSpPr>
        <p:spPr>
          <a:xfrm>
            <a:off x="5021179" y="3878119"/>
            <a:ext cx="4122821" cy="13304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BEE"/>
              </a:solidFill>
              <a:effectLst/>
              <a:uLnTx/>
              <a:uFillTx/>
              <a:latin typeface="Arial"/>
              <a:ea typeface="+mn-ea"/>
              <a:cs typeface="+mn-cs"/>
              <a:sym typeface="Arial"/>
            </a:endParaRPr>
          </a:p>
        </p:txBody>
      </p:sp>
      <p:sp>
        <p:nvSpPr>
          <p:cNvPr id="7" name="Rectangle: Rounded Corners 6">
            <a:extLst>
              <a:ext uri="{FF2B5EF4-FFF2-40B4-BE49-F238E27FC236}">
                <a16:creationId xmlns:a16="http://schemas.microsoft.com/office/drawing/2014/main" id="{ED7271C5-A565-2E0A-5CAE-A5DA3A445492}"/>
              </a:ext>
            </a:extLst>
          </p:cNvPr>
          <p:cNvSpPr/>
          <p:nvPr/>
        </p:nvSpPr>
        <p:spPr>
          <a:xfrm>
            <a:off x="5538618" y="600157"/>
            <a:ext cx="2831180"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Quan sát chùm sáng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107" name="Google Shape;7933;p34">
            <a:extLst>
              <a:ext uri="{FF2B5EF4-FFF2-40B4-BE49-F238E27FC236}">
                <a16:creationId xmlns:a16="http://schemas.microsoft.com/office/drawing/2014/main" id="{C953F63C-C8E5-15E2-E12F-A53C852A4009}"/>
              </a:ext>
            </a:extLst>
          </p:cNvPr>
          <p:cNvSpPr txBox="1">
            <a:spLocks/>
          </p:cNvSpPr>
          <p:nvPr/>
        </p:nvSpPr>
        <p:spPr>
          <a:xfrm>
            <a:off x="5318457" y="1134744"/>
            <a:ext cx="273463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hùm</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sáng</a:t>
            </a:r>
            <a:r>
              <a:rPr kumimoji="0" lang="en-US"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 song </a:t>
            </a:r>
            <a:r>
              <a:rPr kumimoji="0" lang="en-US" sz="2000" b="0" i="0" u="none" strike="noStrike" kern="0" cap="none" spc="0" normalizeH="0" baseline="0" noProof="0" dirty="0" err="1">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song</a:t>
            </a:r>
            <a:endPar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endParaRPr>
          </a:p>
        </p:txBody>
      </p:sp>
      <p:sp>
        <p:nvSpPr>
          <p:cNvPr id="108" name="Google Shape;7933;p34">
            <a:extLst>
              <a:ext uri="{FF2B5EF4-FFF2-40B4-BE49-F238E27FC236}">
                <a16:creationId xmlns:a16="http://schemas.microsoft.com/office/drawing/2014/main" id="{C6071195-1464-778C-0F1F-5318EE0753BA}"/>
              </a:ext>
            </a:extLst>
          </p:cNvPr>
          <p:cNvSpPr txBox="1">
            <a:spLocks/>
          </p:cNvSpPr>
          <p:nvPr/>
        </p:nvSpPr>
        <p:spPr>
          <a:xfrm>
            <a:off x="5312640" y="2420296"/>
            <a:ext cx="2513441"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 sáng phân kì</a:t>
            </a:r>
          </a:p>
        </p:txBody>
      </p:sp>
      <p:sp>
        <p:nvSpPr>
          <p:cNvPr id="18" name="Google Shape;7933;p34">
            <a:extLst>
              <a:ext uri="{FF2B5EF4-FFF2-40B4-BE49-F238E27FC236}">
                <a16:creationId xmlns:a16="http://schemas.microsoft.com/office/drawing/2014/main" id="{A791C48F-90D9-FAD7-543F-DFCBFE349673}"/>
              </a:ext>
            </a:extLst>
          </p:cNvPr>
          <p:cNvSpPr txBox="1">
            <a:spLocks/>
          </p:cNvSpPr>
          <p:nvPr/>
        </p:nvSpPr>
        <p:spPr>
          <a:xfrm>
            <a:off x="5172958" y="3568489"/>
            <a:ext cx="261895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200"/>
              <a:buFont typeface="Nunito"/>
              <a:buNone/>
              <a:tabLst/>
              <a:defRPr/>
            </a:pPr>
            <a:r>
              <a:rPr kumimoji="0" lang="vi-VN" sz="2000" b="0" i="0" u="none" strike="noStrike" kern="0" cap="none" spc="0" normalizeH="0" baseline="0" noProof="0" dirty="0">
                <a:ln>
                  <a:noFill/>
                </a:ln>
                <a:solidFill>
                  <a:srgbClr val="841F00"/>
                </a:solidFill>
                <a:effectLst/>
                <a:uLnTx/>
                <a:uFillTx/>
                <a:latin typeface="#9Slide03 Arima Madurai Black" panose="00000A00000000000000" pitchFamily="2" charset="0"/>
                <a:cs typeface="#9Slide03 Arima Madurai Black" panose="00000A00000000000000" pitchFamily="2" charset="0"/>
                <a:sym typeface="Arial"/>
              </a:rPr>
              <a:t>Chùm sáng hội tụ</a:t>
            </a:r>
          </a:p>
        </p:txBody>
      </p:sp>
      <p:sp>
        <p:nvSpPr>
          <p:cNvPr id="19" name="Google Shape;7936;p34">
            <a:extLst>
              <a:ext uri="{FF2B5EF4-FFF2-40B4-BE49-F238E27FC236}">
                <a16:creationId xmlns:a16="http://schemas.microsoft.com/office/drawing/2014/main" id="{A5E14757-02FD-FB7B-3D53-5C9B76519267}"/>
              </a:ext>
            </a:extLst>
          </p:cNvPr>
          <p:cNvSpPr txBox="1">
            <a:spLocks/>
          </p:cNvSpPr>
          <p:nvPr/>
        </p:nvSpPr>
        <p:spPr>
          <a:xfrm>
            <a:off x="1108093" y="341193"/>
            <a:ext cx="1762832" cy="517927"/>
          </a:xfrm>
          <a:prstGeom prst="roundRect">
            <a:avLst>
              <a:gd name="adj" fmla="val 32907"/>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400" b="0" i="0" u="none" strike="noStrike" kern="0" cap="none" spc="0" normalizeH="0" baseline="0" noProof="0" dirty="0">
                <a:ln>
                  <a:noFill/>
                </a:ln>
                <a:solidFill>
                  <a:srgbClr val="1F684C"/>
                </a:solidFill>
                <a:effectLst/>
                <a:uLnTx/>
                <a:uFillTx/>
                <a:latin typeface="#9Slide07 IcielBaliho Script" pitchFamily="2" charset="0"/>
                <a:sym typeface="Nunito"/>
              </a:rPr>
              <a:t>Chùm</a:t>
            </a:r>
            <a:r>
              <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rPr>
              <a:t> </a:t>
            </a:r>
            <a:r>
              <a:rPr kumimoji="0" lang="en-US" sz="2400" b="0" i="0" u="none" strike="noStrike" kern="0" cap="none" spc="0" normalizeH="0" baseline="0" noProof="0" dirty="0" err="1">
                <a:ln>
                  <a:noFill/>
                </a:ln>
                <a:solidFill>
                  <a:srgbClr val="1F684C"/>
                </a:solidFill>
                <a:effectLst/>
                <a:uLnTx/>
                <a:uFillTx/>
                <a:latin typeface="#9Slide07 IcielBaliho Script" pitchFamily="2" charset="0"/>
                <a:sym typeface="Nunito"/>
              </a:rPr>
              <a:t>sáng</a:t>
            </a:r>
            <a:endParaRPr kumimoji="0" lang="en-US" sz="24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20" name="Google Shape;7917;p34">
            <a:extLst>
              <a:ext uri="{FF2B5EF4-FFF2-40B4-BE49-F238E27FC236}">
                <a16:creationId xmlns:a16="http://schemas.microsoft.com/office/drawing/2014/main" id="{82BEB877-66BB-8549-BA04-D2ED35232679}"/>
              </a:ext>
            </a:extLst>
          </p:cNvPr>
          <p:cNvGrpSpPr/>
          <p:nvPr/>
        </p:nvGrpSpPr>
        <p:grpSpPr>
          <a:xfrm>
            <a:off x="666075" y="203030"/>
            <a:ext cx="839732" cy="794253"/>
            <a:chOff x="1121526" y="1341074"/>
            <a:chExt cx="3065806" cy="2648383"/>
          </a:xfrm>
        </p:grpSpPr>
        <p:sp>
          <p:nvSpPr>
            <p:cNvPr id="21" name="Google Shape;7918;p34">
              <a:extLst>
                <a:ext uri="{FF2B5EF4-FFF2-40B4-BE49-F238E27FC236}">
                  <a16:creationId xmlns:a16="http://schemas.microsoft.com/office/drawing/2014/main" id="{28612112-7C1D-CEA1-F3DB-8B557246F7C9}"/>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22" name="Google Shape;7919;p34">
              <a:extLst>
                <a:ext uri="{FF2B5EF4-FFF2-40B4-BE49-F238E27FC236}">
                  <a16:creationId xmlns:a16="http://schemas.microsoft.com/office/drawing/2014/main" id="{0DB92BF5-C8EF-AE29-F88B-C0E5DB856C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Google Shape;9583;p56">
            <a:extLst>
              <a:ext uri="{FF2B5EF4-FFF2-40B4-BE49-F238E27FC236}">
                <a16:creationId xmlns:a16="http://schemas.microsoft.com/office/drawing/2014/main" id="{82CBB792-093B-EBB1-1CD7-19F0E21AE5FF}"/>
              </a:ext>
            </a:extLst>
          </p:cNvPr>
          <p:cNvSpPr/>
          <p:nvPr/>
        </p:nvSpPr>
        <p:spPr>
          <a:xfrm>
            <a:off x="880458" y="419999"/>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24" name="Picture 23">
            <a:extLst>
              <a:ext uri="{FF2B5EF4-FFF2-40B4-BE49-F238E27FC236}">
                <a16:creationId xmlns:a16="http://schemas.microsoft.com/office/drawing/2014/main" id="{07B3FA96-528D-AF68-C2D1-BD83F1F183E4}"/>
              </a:ext>
            </a:extLst>
          </p:cNvPr>
          <p:cNvPicPr>
            <a:picLocks noChangeAspect="1"/>
          </p:cNvPicPr>
          <p:nvPr/>
        </p:nvPicPr>
        <p:blipFill rotWithShape="1">
          <a:blip r:embed="rId3"/>
          <a:srcRect t="19320"/>
          <a:stretch/>
        </p:blipFill>
        <p:spPr>
          <a:xfrm>
            <a:off x="539671" y="3633587"/>
            <a:ext cx="4561743" cy="1217651"/>
          </a:xfrm>
          <a:prstGeom prst="rect">
            <a:avLst/>
          </a:prstGeom>
        </p:spPr>
      </p:pic>
      <p:pic>
        <p:nvPicPr>
          <p:cNvPr id="26" name="Picture 25">
            <a:extLst>
              <a:ext uri="{FF2B5EF4-FFF2-40B4-BE49-F238E27FC236}">
                <a16:creationId xmlns:a16="http://schemas.microsoft.com/office/drawing/2014/main" id="{EA3C98F0-A8CD-4C23-9577-B9445FEA0B3A}"/>
              </a:ext>
            </a:extLst>
          </p:cNvPr>
          <p:cNvPicPr>
            <a:picLocks noChangeAspect="1"/>
          </p:cNvPicPr>
          <p:nvPr/>
        </p:nvPicPr>
        <p:blipFill rotWithShape="1">
          <a:blip r:embed="rId4"/>
          <a:srcRect t="39954"/>
          <a:stretch/>
        </p:blipFill>
        <p:spPr>
          <a:xfrm>
            <a:off x="328446" y="1341778"/>
            <a:ext cx="4614847" cy="1185762"/>
          </a:xfrm>
          <a:prstGeom prst="rect">
            <a:avLst/>
          </a:prstGeom>
        </p:spPr>
      </p:pic>
    </p:spTree>
    <p:extLst>
      <p:ext uri="{BB962C8B-B14F-4D97-AF65-F5344CB8AC3E}">
        <p14:creationId xmlns:p14="http://schemas.microsoft.com/office/powerpoint/2010/main" val="14232332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7">
                                            <p:txEl>
                                              <p:pRg st="0" end="0"/>
                                            </p:txEl>
                                          </p:spTgt>
                                        </p:tgtEl>
                                        <p:attrNameLst>
                                          <p:attrName>style.visibility</p:attrName>
                                        </p:attrNameLst>
                                      </p:cBhvr>
                                      <p:to>
                                        <p:strVal val="visible"/>
                                      </p:to>
                                    </p:set>
                                    <p:animEffect transition="in" filter="wipe(up)">
                                      <p:cBhvr>
                                        <p:cTn id="7" dur="500"/>
                                        <p:tgtEl>
                                          <p:spTgt spid="10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108">
                                            <p:txEl>
                                              <p:pRg st="0" end="0"/>
                                            </p:txEl>
                                          </p:spTgt>
                                        </p:tgtEl>
                                        <p:attrNameLst>
                                          <p:attrName>style.visibility</p:attrName>
                                        </p:attrNameLst>
                                      </p:cBhvr>
                                      <p:to>
                                        <p:strVal val="visible"/>
                                      </p:to>
                                    </p:set>
                                    <p:animEffect transition="in" filter="wipe(up)">
                                      <p:cBhvr>
                                        <p:cTn id="12" dur="500"/>
                                        <p:tgtEl>
                                          <p:spTgt spid="10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wipe(up)">
                                      <p:cBhvr>
                                        <p:cTn id="1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build="p"/>
      <p:bldP spid="108" grpId="0" build="p"/>
      <p:bldP spid="18"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0DCFF56E-0018-A595-66BE-4BA2AF962253}"/>
              </a:ext>
            </a:extLst>
          </p:cNvPr>
          <p:cNvSpPr/>
          <p:nvPr/>
        </p:nvSpPr>
        <p:spPr>
          <a:xfrm>
            <a:off x="2003713" y="2696662"/>
            <a:ext cx="1325006" cy="654551"/>
          </a:xfrm>
          <a:prstGeom prst="rect">
            <a:avLst/>
          </a:pr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Diagonal Corners Snipped 2">
            <a:extLst>
              <a:ext uri="{FF2B5EF4-FFF2-40B4-BE49-F238E27FC236}">
                <a16:creationId xmlns:a16="http://schemas.microsoft.com/office/drawing/2014/main" id="{7BF04B6C-90DF-4FD1-AFC5-35F2EC4E05A9}"/>
              </a:ext>
            </a:extLst>
          </p:cNvPr>
          <p:cNvSpPr/>
          <p:nvPr/>
        </p:nvSpPr>
        <p:spPr>
          <a:xfrm>
            <a:off x="950378" y="974360"/>
            <a:ext cx="7946283" cy="347866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Graphic 4">
            <a:extLst>
              <a:ext uri="{FF2B5EF4-FFF2-40B4-BE49-F238E27FC236}">
                <a16:creationId xmlns:a16="http://schemas.microsoft.com/office/drawing/2014/main" id="{76CE751F-C8B5-80E0-3D6B-12A368AA5B6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43342" y="1266669"/>
            <a:ext cx="1980892" cy="4024859"/>
          </a:xfrm>
          <a:prstGeom prst="rect">
            <a:avLst/>
          </a:prstGeom>
        </p:spPr>
      </p:pic>
      <p:grpSp>
        <p:nvGrpSpPr>
          <p:cNvPr id="6" name="Google Shape;8151;p36">
            <a:extLst>
              <a:ext uri="{FF2B5EF4-FFF2-40B4-BE49-F238E27FC236}">
                <a16:creationId xmlns:a16="http://schemas.microsoft.com/office/drawing/2014/main" id="{FC5140FE-9515-12B9-0D9C-45B8B46E888D}"/>
              </a:ext>
            </a:extLst>
          </p:cNvPr>
          <p:cNvGrpSpPr/>
          <p:nvPr/>
        </p:nvGrpSpPr>
        <p:grpSpPr>
          <a:xfrm>
            <a:off x="517510" y="522378"/>
            <a:ext cx="878022" cy="830481"/>
            <a:chOff x="1121526" y="1341074"/>
            <a:chExt cx="3065806" cy="2648383"/>
          </a:xfrm>
        </p:grpSpPr>
        <p:sp>
          <p:nvSpPr>
            <p:cNvPr id="7" name="Google Shape;8152;p36">
              <a:extLst>
                <a:ext uri="{FF2B5EF4-FFF2-40B4-BE49-F238E27FC236}">
                  <a16:creationId xmlns:a16="http://schemas.microsoft.com/office/drawing/2014/main" id="{AE6D1EF7-D51E-F210-0FB3-95332B0DB453}"/>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53;p36">
              <a:extLst>
                <a:ext uri="{FF2B5EF4-FFF2-40B4-BE49-F238E27FC236}">
                  <a16:creationId xmlns:a16="http://schemas.microsoft.com/office/drawing/2014/main" id="{899925DC-9D25-EDEC-2677-C732A16A651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7936;p34">
            <a:extLst>
              <a:ext uri="{FF2B5EF4-FFF2-40B4-BE49-F238E27FC236}">
                <a16:creationId xmlns:a16="http://schemas.microsoft.com/office/drawing/2014/main" id="{ADE65FB5-2485-80CB-1777-5E6828285386}"/>
              </a:ext>
            </a:extLst>
          </p:cNvPr>
          <p:cNvSpPr txBox="1">
            <a:spLocks/>
          </p:cNvSpPr>
          <p:nvPr/>
        </p:nvSpPr>
        <p:spPr>
          <a:xfrm>
            <a:off x="950378" y="630510"/>
            <a:ext cx="198089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en-US" sz="2800" dirty="0" err="1">
                <a:solidFill>
                  <a:srgbClr val="1F684C"/>
                </a:solidFill>
                <a:latin typeface="#9Slide07 IcielBaliho Script" pitchFamily="2" charset="0"/>
              </a:rPr>
              <a:t>Chùm</a:t>
            </a:r>
            <a:r>
              <a:rPr lang="en-US" sz="2800" dirty="0">
                <a:solidFill>
                  <a:srgbClr val="1F684C"/>
                </a:solidFill>
                <a:latin typeface="#9Slide07 IcielBaliho Script" pitchFamily="2" charset="0"/>
              </a:rPr>
              <a:t> </a:t>
            </a:r>
            <a:r>
              <a:rPr lang="en-US" sz="2800" dirty="0" err="1">
                <a:solidFill>
                  <a:srgbClr val="1F684C"/>
                </a:solidFill>
                <a:latin typeface="#9Slide07 IcielBaliho Script" pitchFamily="2" charset="0"/>
              </a:rPr>
              <a:t>sáng</a:t>
            </a:r>
            <a:endParaRPr lang="en-US" sz="2800" dirty="0">
              <a:solidFill>
                <a:srgbClr val="1F684C"/>
              </a:solidFill>
              <a:latin typeface="#9Slide07 IcielBaliho Script" pitchFamily="2" charset="0"/>
            </a:endParaRPr>
          </a:p>
        </p:txBody>
      </p:sp>
      <p:grpSp>
        <p:nvGrpSpPr>
          <p:cNvPr id="33" name="Google Shape;7917;p34">
            <a:extLst>
              <a:ext uri="{FF2B5EF4-FFF2-40B4-BE49-F238E27FC236}">
                <a16:creationId xmlns:a16="http://schemas.microsoft.com/office/drawing/2014/main" id="{4C73CB25-71BB-68F0-982A-93C00FA679AB}"/>
              </a:ext>
            </a:extLst>
          </p:cNvPr>
          <p:cNvGrpSpPr/>
          <p:nvPr/>
        </p:nvGrpSpPr>
        <p:grpSpPr>
          <a:xfrm>
            <a:off x="508360" y="492347"/>
            <a:ext cx="839732" cy="794253"/>
            <a:chOff x="1121526" y="1341074"/>
            <a:chExt cx="3065806" cy="2648383"/>
          </a:xfrm>
        </p:grpSpPr>
        <p:sp>
          <p:nvSpPr>
            <p:cNvPr id="34" name="Google Shape;7918;p34">
              <a:extLst>
                <a:ext uri="{FF2B5EF4-FFF2-40B4-BE49-F238E27FC236}">
                  <a16:creationId xmlns:a16="http://schemas.microsoft.com/office/drawing/2014/main" id="{6F4AA489-6A12-F1A8-B64D-E93281CC336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7919;p34">
              <a:extLst>
                <a:ext uri="{FF2B5EF4-FFF2-40B4-BE49-F238E27FC236}">
                  <a16:creationId xmlns:a16="http://schemas.microsoft.com/office/drawing/2014/main" id="{CA88AF44-F49A-FDB1-3339-1A6829F1182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9583;p56">
            <a:extLst>
              <a:ext uri="{FF2B5EF4-FFF2-40B4-BE49-F238E27FC236}">
                <a16:creationId xmlns:a16="http://schemas.microsoft.com/office/drawing/2014/main" id="{87906B5F-5CA0-E420-02AC-FB53C0B1D18D}"/>
              </a:ext>
            </a:extLst>
          </p:cNvPr>
          <p:cNvSpPr/>
          <p:nvPr/>
        </p:nvSpPr>
        <p:spPr>
          <a:xfrm>
            <a:off x="722743" y="709316"/>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933;p34">
            <a:extLst>
              <a:ext uri="{FF2B5EF4-FFF2-40B4-BE49-F238E27FC236}">
                <a16:creationId xmlns:a16="http://schemas.microsoft.com/office/drawing/2014/main" id="{9FF46955-D749-00A6-02A9-7BEF47B6149C}"/>
              </a:ext>
            </a:extLst>
          </p:cNvPr>
          <p:cNvSpPr txBox="1">
            <a:spLocks/>
          </p:cNvSpPr>
          <p:nvPr/>
        </p:nvSpPr>
        <p:spPr>
          <a:xfrm>
            <a:off x="1673091" y="1328476"/>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Ánh Sáng phát ra từ nguồn sáng và Truyền trong Không gian thành những chùm sáng</a:t>
            </a:r>
          </a:p>
        </p:txBody>
      </p:sp>
      <p:sp>
        <p:nvSpPr>
          <p:cNvPr id="38" name="Google Shape;7933;p34">
            <a:extLst>
              <a:ext uri="{FF2B5EF4-FFF2-40B4-BE49-F238E27FC236}">
                <a16:creationId xmlns:a16="http://schemas.microsoft.com/office/drawing/2014/main" id="{83A90429-D7F9-7D17-A9F4-66E419E7A27E}"/>
              </a:ext>
            </a:extLst>
          </p:cNvPr>
          <p:cNvSpPr txBox="1">
            <a:spLocks/>
          </p:cNvSpPr>
          <p:nvPr/>
        </p:nvSpPr>
        <p:spPr>
          <a:xfrm>
            <a:off x="1391203" y="1857415"/>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latin typeface="#9Slide07 IcielBaliho Script" pitchFamily="2" charset="0"/>
              </a:rPr>
              <a:t>Ba loại chùm sáng thường gặp</a:t>
            </a:r>
          </a:p>
        </p:txBody>
      </p:sp>
      <p:grpSp>
        <p:nvGrpSpPr>
          <p:cNvPr id="39" name="Group 38">
            <a:extLst>
              <a:ext uri="{FF2B5EF4-FFF2-40B4-BE49-F238E27FC236}">
                <a16:creationId xmlns:a16="http://schemas.microsoft.com/office/drawing/2014/main" id="{B0253A34-E918-AD29-1FF1-957BD5EBD4E2}"/>
              </a:ext>
            </a:extLst>
          </p:cNvPr>
          <p:cNvGrpSpPr/>
          <p:nvPr/>
        </p:nvGrpSpPr>
        <p:grpSpPr>
          <a:xfrm>
            <a:off x="1165596" y="1314290"/>
            <a:ext cx="575361" cy="544200"/>
            <a:chOff x="7403017" y="760848"/>
            <a:chExt cx="839732" cy="794253"/>
          </a:xfrm>
        </p:grpSpPr>
        <p:grpSp>
          <p:nvGrpSpPr>
            <p:cNvPr id="40" name="Google Shape;7917;p34">
              <a:extLst>
                <a:ext uri="{FF2B5EF4-FFF2-40B4-BE49-F238E27FC236}">
                  <a16:creationId xmlns:a16="http://schemas.microsoft.com/office/drawing/2014/main" id="{A4CC560A-FBE4-B6E3-42AA-0F6F3EB55162}"/>
                </a:ext>
              </a:extLst>
            </p:cNvPr>
            <p:cNvGrpSpPr/>
            <p:nvPr/>
          </p:nvGrpSpPr>
          <p:grpSpPr>
            <a:xfrm>
              <a:off x="7403017" y="760848"/>
              <a:ext cx="839732" cy="794253"/>
              <a:chOff x="1121526" y="1341074"/>
              <a:chExt cx="3065806" cy="2648383"/>
            </a:xfrm>
          </p:grpSpPr>
          <p:sp>
            <p:nvSpPr>
              <p:cNvPr id="42" name="Google Shape;7918;p34">
                <a:extLst>
                  <a:ext uri="{FF2B5EF4-FFF2-40B4-BE49-F238E27FC236}">
                    <a16:creationId xmlns:a16="http://schemas.microsoft.com/office/drawing/2014/main" id="{E53017E3-5405-9878-F544-DB00FEE2BFD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7919;p34">
                <a:extLst>
                  <a:ext uri="{FF2B5EF4-FFF2-40B4-BE49-F238E27FC236}">
                    <a16:creationId xmlns:a16="http://schemas.microsoft.com/office/drawing/2014/main" id="{767CFADE-83E3-05C7-BD44-D4563D44E5AC}"/>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9583;p56">
              <a:extLst>
                <a:ext uri="{FF2B5EF4-FFF2-40B4-BE49-F238E27FC236}">
                  <a16:creationId xmlns:a16="http://schemas.microsoft.com/office/drawing/2014/main" id="{FD6C11A1-10AC-E0DE-A09F-5D63DB2850B6}"/>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roup 50">
            <a:extLst>
              <a:ext uri="{FF2B5EF4-FFF2-40B4-BE49-F238E27FC236}">
                <a16:creationId xmlns:a16="http://schemas.microsoft.com/office/drawing/2014/main" id="{5343DD95-1F26-D502-0B6F-348C242E2930}"/>
              </a:ext>
            </a:extLst>
          </p:cNvPr>
          <p:cNvGrpSpPr/>
          <p:nvPr/>
        </p:nvGrpSpPr>
        <p:grpSpPr>
          <a:xfrm>
            <a:off x="1986889" y="2648887"/>
            <a:ext cx="1346343" cy="95551"/>
            <a:chOff x="3702570" y="2827357"/>
            <a:chExt cx="1738859" cy="185794"/>
          </a:xfrm>
        </p:grpSpPr>
        <p:sp>
          <p:nvSpPr>
            <p:cNvPr id="49" name="Isosceles Triangle 48">
              <a:extLst>
                <a:ext uri="{FF2B5EF4-FFF2-40B4-BE49-F238E27FC236}">
                  <a16:creationId xmlns:a16="http://schemas.microsoft.com/office/drawing/2014/main" id="{2115C2CF-00F0-2C01-AF7B-6E9267377EC0}"/>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Straight Connector 49">
              <a:extLst>
                <a:ext uri="{FF2B5EF4-FFF2-40B4-BE49-F238E27FC236}">
                  <a16:creationId xmlns:a16="http://schemas.microsoft.com/office/drawing/2014/main" id="{7FE198A9-0B93-2489-9700-91BD9D602E8F}"/>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7AEBDDDB-9A05-507B-05ED-7CE8409A26D9}"/>
              </a:ext>
            </a:extLst>
          </p:cNvPr>
          <p:cNvGrpSpPr/>
          <p:nvPr/>
        </p:nvGrpSpPr>
        <p:grpSpPr>
          <a:xfrm>
            <a:off x="1984588" y="3306436"/>
            <a:ext cx="1346343" cy="95551"/>
            <a:chOff x="3702570" y="2827357"/>
            <a:chExt cx="1738859" cy="185794"/>
          </a:xfrm>
        </p:grpSpPr>
        <p:sp>
          <p:nvSpPr>
            <p:cNvPr id="53" name="Isosceles Triangle 52">
              <a:extLst>
                <a:ext uri="{FF2B5EF4-FFF2-40B4-BE49-F238E27FC236}">
                  <a16:creationId xmlns:a16="http://schemas.microsoft.com/office/drawing/2014/main" id="{7227ED9E-4357-DC22-8BA5-5663B0990957}"/>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 name="Straight Connector 53">
              <a:extLst>
                <a:ext uri="{FF2B5EF4-FFF2-40B4-BE49-F238E27FC236}">
                  <a16:creationId xmlns:a16="http://schemas.microsoft.com/office/drawing/2014/main" id="{BB687BD1-4FBD-48BF-C21D-65878A004ED5}"/>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56" name="Google Shape;7933;p34">
            <a:extLst>
              <a:ext uri="{FF2B5EF4-FFF2-40B4-BE49-F238E27FC236}">
                <a16:creationId xmlns:a16="http://schemas.microsoft.com/office/drawing/2014/main" id="{7D86A611-D6E0-A485-3C81-8EE295042F05}"/>
              </a:ext>
            </a:extLst>
          </p:cNvPr>
          <p:cNvSpPr txBox="1">
            <a:spLocks/>
          </p:cNvSpPr>
          <p:nvPr/>
        </p:nvSpPr>
        <p:spPr>
          <a:xfrm>
            <a:off x="1912115"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song song</a:t>
            </a:r>
          </a:p>
        </p:txBody>
      </p:sp>
      <p:sp>
        <p:nvSpPr>
          <p:cNvPr id="57" name="Isosceles Triangle 56">
            <a:extLst>
              <a:ext uri="{FF2B5EF4-FFF2-40B4-BE49-F238E27FC236}">
                <a16:creationId xmlns:a16="http://schemas.microsoft.com/office/drawing/2014/main" id="{B65C8834-DF3E-9C87-76D7-20B1DFB516E6}"/>
              </a:ext>
            </a:extLst>
          </p:cNvPr>
          <p:cNvSpPr/>
          <p:nvPr/>
        </p:nvSpPr>
        <p:spPr>
          <a:xfrm rot="20220959">
            <a:off x="4226223" y="2426517"/>
            <a:ext cx="1313144" cy="903524"/>
          </a:xfrm>
          <a:custGeom>
            <a:avLst/>
            <a:gdLst>
              <a:gd name="connsiteX0" fmla="*/ 0 w 1325006"/>
              <a:gd name="connsiteY0" fmla="*/ 654551 h 654551"/>
              <a:gd name="connsiteX1" fmla="*/ 662503 w 1325006"/>
              <a:gd name="connsiteY1" fmla="*/ 0 h 654551"/>
              <a:gd name="connsiteX2" fmla="*/ 1325006 w 1325006"/>
              <a:gd name="connsiteY2" fmla="*/ 654551 h 654551"/>
              <a:gd name="connsiteX3" fmla="*/ 0 w 1325006"/>
              <a:gd name="connsiteY3" fmla="*/ 654551 h 654551"/>
              <a:gd name="connsiteX0" fmla="*/ 0 w 1356077"/>
              <a:gd name="connsiteY0" fmla="*/ 654551 h 654551"/>
              <a:gd name="connsiteX1" fmla="*/ 662503 w 1356077"/>
              <a:gd name="connsiteY1" fmla="*/ 0 h 654551"/>
              <a:gd name="connsiteX2" fmla="*/ 1356077 w 1356077"/>
              <a:gd name="connsiteY2" fmla="*/ 639117 h 654551"/>
              <a:gd name="connsiteX3" fmla="*/ 0 w 1356077"/>
              <a:gd name="connsiteY3" fmla="*/ 654551 h 654551"/>
              <a:gd name="connsiteX0" fmla="*/ 0 w 1356077"/>
              <a:gd name="connsiteY0" fmla="*/ 918015 h 918015"/>
              <a:gd name="connsiteX1" fmla="*/ 426816 w 1356077"/>
              <a:gd name="connsiteY1" fmla="*/ 0 h 918015"/>
              <a:gd name="connsiteX2" fmla="*/ 1356077 w 1356077"/>
              <a:gd name="connsiteY2" fmla="*/ 902581 h 918015"/>
              <a:gd name="connsiteX3" fmla="*/ 0 w 1356077"/>
              <a:gd name="connsiteY3" fmla="*/ 918015 h 918015"/>
              <a:gd name="connsiteX0" fmla="*/ 0 w 1298761"/>
              <a:gd name="connsiteY0" fmla="*/ 917799 h 917799"/>
              <a:gd name="connsiteX1" fmla="*/ 369500 w 1298761"/>
              <a:gd name="connsiteY1" fmla="*/ 0 h 917799"/>
              <a:gd name="connsiteX2" fmla="*/ 1298761 w 1298761"/>
              <a:gd name="connsiteY2" fmla="*/ 902581 h 917799"/>
              <a:gd name="connsiteX3" fmla="*/ 0 w 1298761"/>
              <a:gd name="connsiteY3" fmla="*/ 917799 h 917799"/>
              <a:gd name="connsiteX0" fmla="*/ 0 w 1313144"/>
              <a:gd name="connsiteY0" fmla="*/ 903524 h 903524"/>
              <a:gd name="connsiteX1" fmla="*/ 383883 w 1313144"/>
              <a:gd name="connsiteY1" fmla="*/ 0 h 903524"/>
              <a:gd name="connsiteX2" fmla="*/ 1313144 w 1313144"/>
              <a:gd name="connsiteY2" fmla="*/ 902581 h 903524"/>
              <a:gd name="connsiteX3" fmla="*/ 0 w 1313144"/>
              <a:gd name="connsiteY3" fmla="*/ 903524 h 903524"/>
            </a:gdLst>
            <a:ahLst/>
            <a:cxnLst>
              <a:cxn ang="0">
                <a:pos x="connsiteX0" y="connsiteY0"/>
              </a:cxn>
              <a:cxn ang="0">
                <a:pos x="connsiteX1" y="connsiteY1"/>
              </a:cxn>
              <a:cxn ang="0">
                <a:pos x="connsiteX2" y="connsiteY2"/>
              </a:cxn>
              <a:cxn ang="0">
                <a:pos x="connsiteX3" y="connsiteY3"/>
              </a:cxn>
            </a:cxnLst>
            <a:rect l="l" t="t" r="r" b="b"/>
            <a:pathLst>
              <a:path w="1313144" h="903524">
                <a:moveTo>
                  <a:pt x="0" y="903524"/>
                </a:moveTo>
                <a:lnTo>
                  <a:pt x="383883" y="0"/>
                </a:lnTo>
                <a:lnTo>
                  <a:pt x="1313144" y="902581"/>
                </a:lnTo>
                <a:lnTo>
                  <a:pt x="0" y="903524"/>
                </a:lnTo>
                <a:close/>
              </a:path>
            </a:pathLst>
          </a:cu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BB6C03FC-7270-A8AA-B973-25CDEF9821F6}"/>
              </a:ext>
            </a:extLst>
          </p:cNvPr>
          <p:cNvGrpSpPr/>
          <p:nvPr/>
        </p:nvGrpSpPr>
        <p:grpSpPr>
          <a:xfrm rot="1242639">
            <a:off x="4401942" y="2755051"/>
            <a:ext cx="1346343" cy="95551"/>
            <a:chOff x="3702570" y="2827357"/>
            <a:chExt cx="1738859" cy="185794"/>
          </a:xfrm>
        </p:grpSpPr>
        <p:sp>
          <p:nvSpPr>
            <p:cNvPr id="59" name="Isosceles Triangle 58">
              <a:extLst>
                <a:ext uri="{FF2B5EF4-FFF2-40B4-BE49-F238E27FC236}">
                  <a16:creationId xmlns:a16="http://schemas.microsoft.com/office/drawing/2014/main" id="{4696BABD-1901-A92E-5D12-DD580A6F33D8}"/>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0" name="Straight Connector 59">
              <a:extLst>
                <a:ext uri="{FF2B5EF4-FFF2-40B4-BE49-F238E27FC236}">
                  <a16:creationId xmlns:a16="http://schemas.microsoft.com/office/drawing/2014/main" id="{BAB20835-BF26-BFB7-0BFB-8EFDE5C2DB4A}"/>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61" name="Group 60">
            <a:extLst>
              <a:ext uri="{FF2B5EF4-FFF2-40B4-BE49-F238E27FC236}">
                <a16:creationId xmlns:a16="http://schemas.microsoft.com/office/drawing/2014/main" id="{CFB34791-1552-BB3F-6ED8-D06EB4A3C819}"/>
              </a:ext>
            </a:extLst>
          </p:cNvPr>
          <p:cNvGrpSpPr/>
          <p:nvPr/>
        </p:nvGrpSpPr>
        <p:grpSpPr>
          <a:xfrm rot="20278111">
            <a:off x="4399641" y="3246343"/>
            <a:ext cx="1346343" cy="95551"/>
            <a:chOff x="3702570" y="2827357"/>
            <a:chExt cx="1738859" cy="185794"/>
          </a:xfrm>
        </p:grpSpPr>
        <p:sp>
          <p:nvSpPr>
            <p:cNvPr id="62" name="Isosceles Triangle 61">
              <a:extLst>
                <a:ext uri="{FF2B5EF4-FFF2-40B4-BE49-F238E27FC236}">
                  <a16:creationId xmlns:a16="http://schemas.microsoft.com/office/drawing/2014/main" id="{81C31CCA-5C33-5397-FA50-513FE193CB7B}"/>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9ADFF081-7BB1-8709-B8A8-5314BA74A39C}"/>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4" name="Google Shape;7933;p34">
            <a:extLst>
              <a:ext uri="{FF2B5EF4-FFF2-40B4-BE49-F238E27FC236}">
                <a16:creationId xmlns:a16="http://schemas.microsoft.com/office/drawing/2014/main" id="{EF2CBB27-DB4E-21D2-B370-B9B20BB2BECE}"/>
              </a:ext>
            </a:extLst>
          </p:cNvPr>
          <p:cNvSpPr txBox="1">
            <a:spLocks/>
          </p:cNvSpPr>
          <p:nvPr/>
        </p:nvSpPr>
        <p:spPr>
          <a:xfrm>
            <a:off x="4327168"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hội tụ</a:t>
            </a:r>
          </a:p>
        </p:txBody>
      </p:sp>
      <p:sp>
        <p:nvSpPr>
          <p:cNvPr id="72" name="Google Shape;7933;p34">
            <a:extLst>
              <a:ext uri="{FF2B5EF4-FFF2-40B4-BE49-F238E27FC236}">
                <a16:creationId xmlns:a16="http://schemas.microsoft.com/office/drawing/2014/main" id="{C3AB473F-5FCD-19C9-AF63-F3DDAAD6A292}"/>
              </a:ext>
            </a:extLst>
          </p:cNvPr>
          <p:cNvSpPr txBox="1">
            <a:spLocks/>
          </p:cNvSpPr>
          <p:nvPr/>
        </p:nvSpPr>
        <p:spPr>
          <a:xfrm>
            <a:off x="6742221" y="3639725"/>
            <a:ext cx="1486154"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000000"/>
                </a:solidFill>
              </a:rPr>
              <a:t>Chùm sáng phân kì</a:t>
            </a:r>
          </a:p>
        </p:txBody>
      </p:sp>
      <p:sp>
        <p:nvSpPr>
          <p:cNvPr id="74" name="Isosceles Triangle 56">
            <a:extLst>
              <a:ext uri="{FF2B5EF4-FFF2-40B4-BE49-F238E27FC236}">
                <a16:creationId xmlns:a16="http://schemas.microsoft.com/office/drawing/2014/main" id="{63FCAD7D-C640-8898-4891-67707D0E914F}"/>
              </a:ext>
            </a:extLst>
          </p:cNvPr>
          <p:cNvSpPr/>
          <p:nvPr/>
        </p:nvSpPr>
        <p:spPr>
          <a:xfrm rot="1379041" flipH="1">
            <a:off x="6790952" y="2385006"/>
            <a:ext cx="1313144" cy="903524"/>
          </a:xfrm>
          <a:custGeom>
            <a:avLst/>
            <a:gdLst>
              <a:gd name="connsiteX0" fmla="*/ 0 w 1325006"/>
              <a:gd name="connsiteY0" fmla="*/ 654551 h 654551"/>
              <a:gd name="connsiteX1" fmla="*/ 662503 w 1325006"/>
              <a:gd name="connsiteY1" fmla="*/ 0 h 654551"/>
              <a:gd name="connsiteX2" fmla="*/ 1325006 w 1325006"/>
              <a:gd name="connsiteY2" fmla="*/ 654551 h 654551"/>
              <a:gd name="connsiteX3" fmla="*/ 0 w 1325006"/>
              <a:gd name="connsiteY3" fmla="*/ 654551 h 654551"/>
              <a:gd name="connsiteX0" fmla="*/ 0 w 1356077"/>
              <a:gd name="connsiteY0" fmla="*/ 654551 h 654551"/>
              <a:gd name="connsiteX1" fmla="*/ 662503 w 1356077"/>
              <a:gd name="connsiteY1" fmla="*/ 0 h 654551"/>
              <a:gd name="connsiteX2" fmla="*/ 1356077 w 1356077"/>
              <a:gd name="connsiteY2" fmla="*/ 639117 h 654551"/>
              <a:gd name="connsiteX3" fmla="*/ 0 w 1356077"/>
              <a:gd name="connsiteY3" fmla="*/ 654551 h 654551"/>
              <a:gd name="connsiteX0" fmla="*/ 0 w 1356077"/>
              <a:gd name="connsiteY0" fmla="*/ 918015 h 918015"/>
              <a:gd name="connsiteX1" fmla="*/ 426816 w 1356077"/>
              <a:gd name="connsiteY1" fmla="*/ 0 h 918015"/>
              <a:gd name="connsiteX2" fmla="*/ 1356077 w 1356077"/>
              <a:gd name="connsiteY2" fmla="*/ 902581 h 918015"/>
              <a:gd name="connsiteX3" fmla="*/ 0 w 1356077"/>
              <a:gd name="connsiteY3" fmla="*/ 918015 h 918015"/>
              <a:gd name="connsiteX0" fmla="*/ 0 w 1298761"/>
              <a:gd name="connsiteY0" fmla="*/ 917799 h 917799"/>
              <a:gd name="connsiteX1" fmla="*/ 369500 w 1298761"/>
              <a:gd name="connsiteY1" fmla="*/ 0 h 917799"/>
              <a:gd name="connsiteX2" fmla="*/ 1298761 w 1298761"/>
              <a:gd name="connsiteY2" fmla="*/ 902581 h 917799"/>
              <a:gd name="connsiteX3" fmla="*/ 0 w 1298761"/>
              <a:gd name="connsiteY3" fmla="*/ 917799 h 917799"/>
              <a:gd name="connsiteX0" fmla="*/ 0 w 1313144"/>
              <a:gd name="connsiteY0" fmla="*/ 903524 h 903524"/>
              <a:gd name="connsiteX1" fmla="*/ 383883 w 1313144"/>
              <a:gd name="connsiteY1" fmla="*/ 0 h 903524"/>
              <a:gd name="connsiteX2" fmla="*/ 1313144 w 1313144"/>
              <a:gd name="connsiteY2" fmla="*/ 902581 h 903524"/>
              <a:gd name="connsiteX3" fmla="*/ 0 w 1313144"/>
              <a:gd name="connsiteY3" fmla="*/ 903524 h 903524"/>
            </a:gdLst>
            <a:ahLst/>
            <a:cxnLst>
              <a:cxn ang="0">
                <a:pos x="connsiteX0" y="connsiteY0"/>
              </a:cxn>
              <a:cxn ang="0">
                <a:pos x="connsiteX1" y="connsiteY1"/>
              </a:cxn>
              <a:cxn ang="0">
                <a:pos x="connsiteX2" y="connsiteY2"/>
              </a:cxn>
              <a:cxn ang="0">
                <a:pos x="connsiteX3" y="connsiteY3"/>
              </a:cxn>
            </a:cxnLst>
            <a:rect l="l" t="t" r="r" b="b"/>
            <a:pathLst>
              <a:path w="1313144" h="903524">
                <a:moveTo>
                  <a:pt x="0" y="903524"/>
                </a:moveTo>
                <a:lnTo>
                  <a:pt x="383883" y="0"/>
                </a:lnTo>
                <a:lnTo>
                  <a:pt x="1313144" y="902581"/>
                </a:lnTo>
                <a:lnTo>
                  <a:pt x="0" y="903524"/>
                </a:lnTo>
                <a:close/>
              </a:path>
            </a:pathLst>
          </a:custGeom>
          <a:solidFill>
            <a:srgbClr val="D6ED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 name="Group 74">
            <a:extLst>
              <a:ext uri="{FF2B5EF4-FFF2-40B4-BE49-F238E27FC236}">
                <a16:creationId xmlns:a16="http://schemas.microsoft.com/office/drawing/2014/main" id="{B790DF0E-94F7-8B96-6FAC-1DC1E310705F}"/>
              </a:ext>
            </a:extLst>
          </p:cNvPr>
          <p:cNvGrpSpPr/>
          <p:nvPr/>
        </p:nvGrpSpPr>
        <p:grpSpPr>
          <a:xfrm rot="20357361" flipH="1">
            <a:off x="6578230" y="2713541"/>
            <a:ext cx="1346343" cy="95551"/>
            <a:chOff x="3702570" y="2827356"/>
            <a:chExt cx="1738859" cy="185794"/>
          </a:xfrm>
        </p:grpSpPr>
        <p:sp>
          <p:nvSpPr>
            <p:cNvPr id="76" name="Isosceles Triangle 75">
              <a:extLst>
                <a:ext uri="{FF2B5EF4-FFF2-40B4-BE49-F238E27FC236}">
                  <a16:creationId xmlns:a16="http://schemas.microsoft.com/office/drawing/2014/main" id="{A9FA1EDF-47EE-4FBB-7E91-2624A60C5529}"/>
                </a:ext>
              </a:extLst>
            </p:cNvPr>
            <p:cNvSpPr/>
            <p:nvPr/>
          </p:nvSpPr>
          <p:spPr>
            <a:xfrm rot="16138099">
              <a:off x="4475787" y="2840169"/>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7" name="Straight Connector 76">
              <a:extLst>
                <a:ext uri="{FF2B5EF4-FFF2-40B4-BE49-F238E27FC236}">
                  <a16:creationId xmlns:a16="http://schemas.microsoft.com/office/drawing/2014/main" id="{7F708EB4-5876-D0AB-6DAE-EE462B7F32F9}"/>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grpSp>
        <p:nvGrpSpPr>
          <p:cNvPr id="78" name="Group 77">
            <a:extLst>
              <a:ext uri="{FF2B5EF4-FFF2-40B4-BE49-F238E27FC236}">
                <a16:creationId xmlns:a16="http://schemas.microsoft.com/office/drawing/2014/main" id="{C872E0AC-A18A-62B2-95A5-E00837715FDB}"/>
              </a:ext>
            </a:extLst>
          </p:cNvPr>
          <p:cNvGrpSpPr/>
          <p:nvPr/>
        </p:nvGrpSpPr>
        <p:grpSpPr>
          <a:xfrm rot="1321889" flipH="1">
            <a:off x="6575929" y="3204833"/>
            <a:ext cx="1346343" cy="95551"/>
            <a:chOff x="3702570" y="2827357"/>
            <a:chExt cx="1738859" cy="185794"/>
          </a:xfrm>
        </p:grpSpPr>
        <p:sp>
          <p:nvSpPr>
            <p:cNvPr id="79" name="Isosceles Triangle 78">
              <a:extLst>
                <a:ext uri="{FF2B5EF4-FFF2-40B4-BE49-F238E27FC236}">
                  <a16:creationId xmlns:a16="http://schemas.microsoft.com/office/drawing/2014/main" id="{C0481E2C-62D3-5C5A-6DF1-66075CAEB9BE}"/>
                </a:ext>
              </a:extLst>
            </p:cNvPr>
            <p:cNvSpPr/>
            <p:nvPr/>
          </p:nvSpPr>
          <p:spPr>
            <a:xfrm rot="16206142">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0" name="Straight Connector 79">
              <a:extLst>
                <a:ext uri="{FF2B5EF4-FFF2-40B4-BE49-F238E27FC236}">
                  <a16:creationId xmlns:a16="http://schemas.microsoft.com/office/drawing/2014/main" id="{716935EB-D828-867B-E91B-0AF3429BBA3B}"/>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pic>
        <p:nvPicPr>
          <p:cNvPr id="44" name="Picture 43">
            <a:extLst>
              <a:ext uri="{FF2B5EF4-FFF2-40B4-BE49-F238E27FC236}">
                <a16:creationId xmlns:a16="http://schemas.microsoft.com/office/drawing/2014/main" id="{E790951B-BADA-F9AC-C124-61E300366ED7}"/>
              </a:ext>
            </a:extLst>
          </p:cNvPr>
          <p:cNvPicPr>
            <a:picLocks noChangeAspect="1"/>
          </p:cNvPicPr>
          <p:nvPr/>
        </p:nvPicPr>
        <p:blipFill>
          <a:blip r:embed="rId4"/>
          <a:stretch>
            <a:fillRect/>
          </a:stretch>
        </p:blipFill>
        <p:spPr>
          <a:xfrm>
            <a:off x="-3615388" y="1341684"/>
            <a:ext cx="3047967" cy="1873336"/>
          </a:xfrm>
          <a:prstGeom prst="rect">
            <a:avLst/>
          </a:prstGeom>
        </p:spPr>
      </p:pic>
      <p:pic>
        <p:nvPicPr>
          <p:cNvPr id="45" name="Picture 44">
            <a:extLst>
              <a:ext uri="{FF2B5EF4-FFF2-40B4-BE49-F238E27FC236}">
                <a16:creationId xmlns:a16="http://schemas.microsoft.com/office/drawing/2014/main" id="{135ABDE3-89C4-7F1B-FC49-E9B284A6CD07}"/>
              </a:ext>
            </a:extLst>
          </p:cNvPr>
          <p:cNvPicPr>
            <a:picLocks noChangeAspect="1"/>
          </p:cNvPicPr>
          <p:nvPr/>
        </p:nvPicPr>
        <p:blipFill rotWithShape="1">
          <a:blip r:embed="rId5"/>
          <a:srcRect t="1596"/>
          <a:stretch/>
        </p:blipFill>
        <p:spPr>
          <a:xfrm>
            <a:off x="9834783" y="1528651"/>
            <a:ext cx="2896075" cy="1873336"/>
          </a:xfrm>
          <a:prstGeom prst="rect">
            <a:avLst/>
          </a:prstGeom>
        </p:spPr>
      </p:pic>
      <p:pic>
        <p:nvPicPr>
          <p:cNvPr id="47" name="Graphic 46">
            <a:extLst>
              <a:ext uri="{FF2B5EF4-FFF2-40B4-BE49-F238E27FC236}">
                <a16:creationId xmlns:a16="http://schemas.microsoft.com/office/drawing/2014/main" id="{97EEB4AE-1B89-10C3-B6B4-43EDB5066D8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9255800" y="3215020"/>
            <a:ext cx="1063212" cy="2069008"/>
          </a:xfrm>
          <a:prstGeom prst="rect">
            <a:avLst/>
          </a:prstGeom>
        </p:spPr>
      </p:pic>
    </p:spTree>
    <p:extLst>
      <p:ext uri="{BB962C8B-B14F-4D97-AF65-F5344CB8AC3E}">
        <p14:creationId xmlns:p14="http://schemas.microsoft.com/office/powerpoint/2010/main" val="2106224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ppt_w</p:attrName>
                                        </p:attrNameLst>
                                      </p:cBhvr>
                                      <p:tavLst>
                                        <p:tav tm="0">
                                          <p:val>
                                            <p:fltVal val="0"/>
                                          </p:val>
                                        </p:tav>
                                        <p:tav tm="100000">
                                          <p:val>
                                            <p:strVal val="#ppt_w"/>
                                          </p:val>
                                        </p:tav>
                                      </p:tavLst>
                                    </p:anim>
                                    <p:anim calcmode="lin" valueType="num">
                                      <p:cBhvr>
                                        <p:cTn id="8" dur="500" fill="hold"/>
                                        <p:tgtEl>
                                          <p:spTgt spid="39"/>
                                        </p:tgtEl>
                                        <p:attrNameLst>
                                          <p:attrName>ppt_h</p:attrName>
                                        </p:attrNameLst>
                                      </p:cBhvr>
                                      <p:tavLst>
                                        <p:tav tm="0">
                                          <p:val>
                                            <p:fltVal val="0"/>
                                          </p:val>
                                        </p:tav>
                                        <p:tav tm="100000">
                                          <p:val>
                                            <p:strVal val="#ppt_h"/>
                                          </p:val>
                                        </p:tav>
                                      </p:tavLst>
                                    </p:anim>
                                    <p:animEffect transition="in" filter="fade">
                                      <p:cBhvr>
                                        <p:cTn id="9" dur="500"/>
                                        <p:tgtEl>
                                          <p:spTgt spid="39"/>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37">
                                            <p:txEl>
                                              <p:pRg st="0" end="0"/>
                                            </p:txEl>
                                          </p:spTgt>
                                        </p:tgtEl>
                                        <p:attrNameLst>
                                          <p:attrName>style.visibility</p:attrName>
                                        </p:attrNameLst>
                                      </p:cBhvr>
                                      <p:to>
                                        <p:strVal val="visible"/>
                                      </p:to>
                                    </p:set>
                                    <p:animEffect transition="in" filter="wipe(up)">
                                      <p:cBhvr>
                                        <p:cTn id="13" dur="500"/>
                                        <p:tgtEl>
                                          <p:spTgt spid="3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iterate type="lt">
                                    <p:tmPct val="6000"/>
                                  </p:iterate>
                                  <p:childTnLst>
                                    <p:set>
                                      <p:cBhvr>
                                        <p:cTn id="17" dur="1" fill="hold">
                                          <p:stCondLst>
                                            <p:cond delay="0"/>
                                          </p:stCondLst>
                                        </p:cTn>
                                        <p:tgtEl>
                                          <p:spTgt spid="38">
                                            <p:txEl>
                                              <p:pRg st="0" end="0"/>
                                            </p:txEl>
                                          </p:spTgt>
                                        </p:tgtEl>
                                        <p:attrNameLst>
                                          <p:attrName>style.visibility</p:attrName>
                                        </p:attrNameLst>
                                      </p:cBhvr>
                                      <p:to>
                                        <p:strVal val="visible"/>
                                      </p:to>
                                    </p:set>
                                    <p:animEffect transition="in" filter="wipe(up)">
                                      <p:cBhvr>
                                        <p:cTn id="18" dur="500"/>
                                        <p:tgtEl>
                                          <p:spTgt spid="3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animEffect transition="in" filter="wipe(left)">
                                      <p:cBhvr>
                                        <p:cTn id="23" dur="500"/>
                                        <p:tgtEl>
                                          <p:spTgt spid="55"/>
                                        </p:tgtEl>
                                      </p:cBhvr>
                                    </p:animEffect>
                                  </p:childTnLst>
                                </p:cTn>
                              </p:par>
                              <p:par>
                                <p:cTn id="24" presetID="22" presetClass="entr" presetSubtype="8" fill="hold"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500"/>
                                        <p:tgtEl>
                                          <p:spTgt spid="51"/>
                                        </p:tgtEl>
                                      </p:cBhvr>
                                    </p:animEffect>
                                  </p:childTnLst>
                                </p:cTn>
                              </p:par>
                              <p:par>
                                <p:cTn id="27" presetID="22" presetClass="entr" presetSubtype="8"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wipe(left)">
                                      <p:cBhvr>
                                        <p:cTn id="29" dur="500"/>
                                        <p:tgtEl>
                                          <p:spTgt spid="52"/>
                                        </p:tgtEl>
                                      </p:cBhvr>
                                    </p:animEffect>
                                  </p:childTnLst>
                                </p:cTn>
                              </p:par>
                            </p:childTnLst>
                          </p:cTn>
                        </p:par>
                        <p:par>
                          <p:cTn id="30" fill="hold">
                            <p:stCondLst>
                              <p:cond delay="500"/>
                            </p:stCondLst>
                            <p:childTnLst>
                              <p:par>
                                <p:cTn id="31" presetID="22" presetClass="entr" presetSubtype="1" fill="hold" grpId="0" nodeType="afterEffect">
                                  <p:stCondLst>
                                    <p:cond delay="0"/>
                                  </p:stCondLst>
                                  <p:iterate type="lt">
                                    <p:tmPct val="6000"/>
                                  </p:iterate>
                                  <p:childTnLst>
                                    <p:set>
                                      <p:cBhvr>
                                        <p:cTn id="32" dur="1" fill="hold">
                                          <p:stCondLst>
                                            <p:cond delay="0"/>
                                          </p:stCondLst>
                                        </p:cTn>
                                        <p:tgtEl>
                                          <p:spTgt spid="56">
                                            <p:txEl>
                                              <p:pRg st="0" end="0"/>
                                            </p:txEl>
                                          </p:spTgt>
                                        </p:tgtEl>
                                        <p:attrNameLst>
                                          <p:attrName>style.visibility</p:attrName>
                                        </p:attrNameLst>
                                      </p:cBhvr>
                                      <p:to>
                                        <p:strVal val="visible"/>
                                      </p:to>
                                    </p:set>
                                    <p:animEffect transition="in" filter="wipe(up)">
                                      <p:cBhvr>
                                        <p:cTn id="33" dur="500"/>
                                        <p:tgtEl>
                                          <p:spTgt spid="56">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par>
                                <p:cTn id="39" presetID="22" presetClass="entr" presetSubtype="8" fill="hold" nodeType="with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wipe(left)">
                                      <p:cBhvr>
                                        <p:cTn id="41" dur="500"/>
                                        <p:tgtEl>
                                          <p:spTgt spid="58"/>
                                        </p:tgtEl>
                                      </p:cBhvr>
                                    </p:animEffect>
                                  </p:childTnLst>
                                </p:cTn>
                              </p:par>
                              <p:par>
                                <p:cTn id="42" presetID="22" presetClass="entr" presetSubtype="8" fill="hold" nodeType="withEffect">
                                  <p:stCondLst>
                                    <p:cond delay="0"/>
                                  </p:stCondLst>
                                  <p:childTnLst>
                                    <p:set>
                                      <p:cBhvr>
                                        <p:cTn id="43" dur="1" fill="hold">
                                          <p:stCondLst>
                                            <p:cond delay="0"/>
                                          </p:stCondLst>
                                        </p:cTn>
                                        <p:tgtEl>
                                          <p:spTgt spid="61"/>
                                        </p:tgtEl>
                                        <p:attrNameLst>
                                          <p:attrName>style.visibility</p:attrName>
                                        </p:attrNameLst>
                                      </p:cBhvr>
                                      <p:to>
                                        <p:strVal val="visible"/>
                                      </p:to>
                                    </p:set>
                                    <p:animEffect transition="in" filter="wipe(left)">
                                      <p:cBhvr>
                                        <p:cTn id="44" dur="500"/>
                                        <p:tgtEl>
                                          <p:spTgt spid="61"/>
                                        </p:tgtEl>
                                      </p:cBhvr>
                                    </p:animEffect>
                                  </p:childTnLst>
                                </p:cTn>
                              </p:par>
                            </p:childTnLst>
                          </p:cTn>
                        </p:par>
                        <p:par>
                          <p:cTn id="45" fill="hold">
                            <p:stCondLst>
                              <p:cond delay="500"/>
                            </p:stCondLst>
                            <p:childTnLst>
                              <p:par>
                                <p:cTn id="46" presetID="22" presetClass="entr" presetSubtype="1" fill="hold" grpId="0" nodeType="afterEffect">
                                  <p:stCondLst>
                                    <p:cond delay="0"/>
                                  </p:stCondLst>
                                  <p:iterate type="lt">
                                    <p:tmPct val="6000"/>
                                  </p:iterate>
                                  <p:childTnLst>
                                    <p:set>
                                      <p:cBhvr>
                                        <p:cTn id="47" dur="1" fill="hold">
                                          <p:stCondLst>
                                            <p:cond delay="0"/>
                                          </p:stCondLst>
                                        </p:cTn>
                                        <p:tgtEl>
                                          <p:spTgt spid="64">
                                            <p:txEl>
                                              <p:pRg st="0" end="0"/>
                                            </p:txEl>
                                          </p:spTgt>
                                        </p:tgtEl>
                                        <p:attrNameLst>
                                          <p:attrName>style.visibility</p:attrName>
                                        </p:attrNameLst>
                                      </p:cBhvr>
                                      <p:to>
                                        <p:strVal val="visible"/>
                                      </p:to>
                                    </p:set>
                                    <p:animEffect transition="in" filter="wipe(up)">
                                      <p:cBhvr>
                                        <p:cTn id="48" dur="500"/>
                                        <p:tgtEl>
                                          <p:spTgt spid="64">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wipe(left)">
                                      <p:cBhvr>
                                        <p:cTn id="53" dur="500"/>
                                        <p:tgtEl>
                                          <p:spTgt spid="74"/>
                                        </p:tgtEl>
                                      </p:cBhvr>
                                    </p:animEffect>
                                  </p:childTnLst>
                                </p:cTn>
                              </p:par>
                              <p:par>
                                <p:cTn id="54" presetID="22" presetClass="entr" presetSubtype="8" fill="hold" nodeType="withEffect">
                                  <p:stCondLst>
                                    <p:cond delay="0"/>
                                  </p:stCondLst>
                                  <p:childTnLst>
                                    <p:set>
                                      <p:cBhvr>
                                        <p:cTn id="55" dur="1" fill="hold">
                                          <p:stCondLst>
                                            <p:cond delay="0"/>
                                          </p:stCondLst>
                                        </p:cTn>
                                        <p:tgtEl>
                                          <p:spTgt spid="75"/>
                                        </p:tgtEl>
                                        <p:attrNameLst>
                                          <p:attrName>style.visibility</p:attrName>
                                        </p:attrNameLst>
                                      </p:cBhvr>
                                      <p:to>
                                        <p:strVal val="visible"/>
                                      </p:to>
                                    </p:set>
                                    <p:animEffect transition="in" filter="wipe(left)">
                                      <p:cBhvr>
                                        <p:cTn id="56" dur="500"/>
                                        <p:tgtEl>
                                          <p:spTgt spid="75"/>
                                        </p:tgtEl>
                                      </p:cBhvr>
                                    </p:animEffect>
                                  </p:childTnLst>
                                </p:cTn>
                              </p:par>
                              <p:par>
                                <p:cTn id="57" presetID="22" presetClass="entr" presetSubtype="8"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wipe(left)">
                                      <p:cBhvr>
                                        <p:cTn id="59" dur="500"/>
                                        <p:tgtEl>
                                          <p:spTgt spid="78"/>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72">
                                            <p:txEl>
                                              <p:pRg st="0" end="0"/>
                                            </p:txEl>
                                          </p:spTgt>
                                        </p:tgtEl>
                                        <p:attrNameLst>
                                          <p:attrName>style.visibility</p:attrName>
                                        </p:attrNameLst>
                                      </p:cBhvr>
                                      <p:to>
                                        <p:strVal val="visible"/>
                                      </p:to>
                                    </p:set>
                                    <p:animEffect transition="in" filter="wipe(up)">
                                      <p:cBhvr>
                                        <p:cTn id="63" dur="500"/>
                                        <p:tgtEl>
                                          <p:spTgt spid="7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37" grpId="0" uiExpand="1" build="p"/>
      <p:bldP spid="38" grpId="0" uiExpand="1" build="p"/>
      <p:bldP spid="56" grpId="0" uiExpand="1" build="p"/>
      <p:bldP spid="57" grpId="0" animBg="1"/>
      <p:bldP spid="64" grpId="0" uiExpand="1" build="p"/>
      <p:bldP spid="72" grpId="0" uiExpand="1" build="p"/>
      <p:bldP spid="7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1343344"/>
            <a:ext cx="7865316" cy="2921358"/>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7250617" y="1230244"/>
            <a:ext cx="2068275" cy="4024859"/>
          </a:xfrm>
          <a:prstGeom prst="rect">
            <a:avLst/>
          </a:prstGeom>
        </p:spPr>
      </p:pic>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1221707" y="2041143"/>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Đường truyền ánh sáng được biểu diễn bằng một đường thẳng có hướng gọi là tia sáng</a:t>
            </a:r>
          </a:p>
        </p:txBody>
      </p:sp>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1283123" y="3295446"/>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000" dirty="0">
                <a:solidFill>
                  <a:srgbClr val="000000"/>
                </a:solidFill>
              </a:rPr>
              <a:t>Một chùm sáng hẹp song song có thể xem là một tia sáng</a:t>
            </a:r>
          </a:p>
        </p:txBody>
      </p:sp>
      <p:sp>
        <p:nvSpPr>
          <p:cNvPr id="34" name="Google Shape;7936;p34">
            <a:extLst>
              <a:ext uri="{FF2B5EF4-FFF2-40B4-BE49-F238E27FC236}">
                <a16:creationId xmlns:a16="http://schemas.microsoft.com/office/drawing/2014/main" id="{CFED5871-8149-93F8-DE4E-B0302BE673B9}"/>
              </a:ext>
            </a:extLst>
          </p:cNvPr>
          <p:cNvSpPr txBox="1">
            <a:spLocks/>
          </p:cNvSpPr>
          <p:nvPr/>
        </p:nvSpPr>
        <p:spPr>
          <a:xfrm>
            <a:off x="5943599" y="1050742"/>
            <a:ext cx="1738049"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marR="0" lvl="0" indent="0" algn="ctr" defTabSz="914400" rtl="0" eaLnBrk="1" fontAlgn="auto" latinLnBrk="0" hangingPunct="1">
              <a:lnSpc>
                <a:spcPct val="100000"/>
              </a:lnSpc>
              <a:spcBef>
                <a:spcPts val="0"/>
              </a:spcBef>
              <a:spcAft>
                <a:spcPts val="0"/>
              </a:spcAft>
              <a:buClr>
                <a:srgbClr val="000000"/>
              </a:buClr>
              <a:buSzPts val="1400"/>
              <a:buFont typeface="Nunito"/>
              <a:buNone/>
              <a:tabLst/>
              <a:defRPr/>
            </a:pPr>
            <a:r>
              <a:rPr kumimoji="0" lang="vi-VN" sz="2800" b="0" i="0" u="none" strike="noStrike" kern="0" cap="none" spc="0" normalizeH="0" baseline="0" noProof="0">
                <a:ln>
                  <a:noFill/>
                </a:ln>
                <a:solidFill>
                  <a:srgbClr val="1F684C"/>
                </a:solidFill>
                <a:effectLst/>
                <a:uLnTx/>
                <a:uFillTx/>
                <a:latin typeface="#9Slide07 IcielBaliho Script" pitchFamily="2" charset="0"/>
                <a:sym typeface="Nunito"/>
              </a:rPr>
              <a:t>Tia</a:t>
            </a:r>
            <a:r>
              <a:rPr kumimoji="0" lang="en-US" sz="2800" b="0" i="0" u="none" strike="noStrike" kern="0" cap="none" spc="0" normalizeH="0" baseline="0" noProof="0">
                <a:ln>
                  <a:noFill/>
                </a:ln>
                <a:solidFill>
                  <a:srgbClr val="1F684C"/>
                </a:solidFill>
                <a:effectLst/>
                <a:uLnTx/>
                <a:uFillTx/>
                <a:latin typeface="#9Slide07 IcielBaliho Script" pitchFamily="2" charset="0"/>
                <a:sym typeface="Nunito"/>
              </a:rPr>
              <a:t> sáng</a:t>
            </a:r>
            <a:endParaRPr kumimoji="0" lang="en-US" sz="2800" b="0" i="0" u="none" strike="noStrike" kern="0" cap="none" spc="0" normalizeH="0" baseline="0" noProof="0" dirty="0">
              <a:ln>
                <a:noFill/>
              </a:ln>
              <a:solidFill>
                <a:srgbClr val="1F684C"/>
              </a:solidFill>
              <a:effectLst/>
              <a:uLnTx/>
              <a:uFillTx/>
              <a:latin typeface="#9Slide07 IcielBaliho Script" pitchFamily="2" charset="0"/>
              <a:sym typeface="Nunito"/>
            </a:endParaRPr>
          </a:p>
        </p:txBody>
      </p:sp>
      <p:grpSp>
        <p:nvGrpSpPr>
          <p:cNvPr id="35" name="Google Shape;7917;p34">
            <a:extLst>
              <a:ext uri="{FF2B5EF4-FFF2-40B4-BE49-F238E27FC236}">
                <a16:creationId xmlns:a16="http://schemas.microsoft.com/office/drawing/2014/main" id="{42BABBF1-9908-B20B-E6A0-64E0EA341810}"/>
              </a:ext>
            </a:extLst>
          </p:cNvPr>
          <p:cNvGrpSpPr/>
          <p:nvPr/>
        </p:nvGrpSpPr>
        <p:grpSpPr>
          <a:xfrm>
            <a:off x="7437994" y="936583"/>
            <a:ext cx="839732" cy="794253"/>
            <a:chOff x="1121526" y="1341074"/>
            <a:chExt cx="3065806" cy="2648383"/>
          </a:xfrm>
        </p:grpSpPr>
        <p:sp>
          <p:nvSpPr>
            <p:cNvPr id="37" name="Google Shape;7918;p34">
              <a:extLst>
                <a:ext uri="{FF2B5EF4-FFF2-40B4-BE49-F238E27FC236}">
                  <a16:creationId xmlns:a16="http://schemas.microsoft.com/office/drawing/2014/main" id="{CDFEA4F3-5368-37DF-842D-105506FBE5D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7919;p34">
              <a:extLst>
                <a:ext uri="{FF2B5EF4-FFF2-40B4-BE49-F238E27FC236}">
                  <a16:creationId xmlns:a16="http://schemas.microsoft.com/office/drawing/2014/main" id="{92D67E91-C5FB-079F-EBA1-83E1F3D8816E}"/>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9583;p56">
            <a:extLst>
              <a:ext uri="{FF2B5EF4-FFF2-40B4-BE49-F238E27FC236}">
                <a16:creationId xmlns:a16="http://schemas.microsoft.com/office/drawing/2014/main" id="{FE9E0EE9-0434-BE45-7200-372DB7C9DBEC}"/>
              </a:ext>
            </a:extLst>
          </p:cNvPr>
          <p:cNvSpPr/>
          <p:nvPr/>
        </p:nvSpPr>
        <p:spPr>
          <a:xfrm>
            <a:off x="7652377" y="1153552"/>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roup 1">
            <a:extLst>
              <a:ext uri="{FF2B5EF4-FFF2-40B4-BE49-F238E27FC236}">
                <a16:creationId xmlns:a16="http://schemas.microsoft.com/office/drawing/2014/main" id="{E59DFE2A-8C48-C0B1-B4F0-62786EE5B5F9}"/>
              </a:ext>
            </a:extLst>
          </p:cNvPr>
          <p:cNvGrpSpPr/>
          <p:nvPr/>
        </p:nvGrpSpPr>
        <p:grpSpPr>
          <a:xfrm>
            <a:off x="704329" y="2006133"/>
            <a:ext cx="575361" cy="544200"/>
            <a:chOff x="7403017" y="760848"/>
            <a:chExt cx="839732" cy="794253"/>
          </a:xfrm>
        </p:grpSpPr>
        <p:grpSp>
          <p:nvGrpSpPr>
            <p:cNvPr id="49" name="Google Shape;7917;p34">
              <a:extLst>
                <a:ext uri="{FF2B5EF4-FFF2-40B4-BE49-F238E27FC236}">
                  <a16:creationId xmlns:a16="http://schemas.microsoft.com/office/drawing/2014/main" id="{52D05FD0-8D17-CF51-5E0A-BE798AD84DBE}"/>
                </a:ext>
              </a:extLst>
            </p:cNvPr>
            <p:cNvGrpSpPr/>
            <p:nvPr/>
          </p:nvGrpSpPr>
          <p:grpSpPr>
            <a:xfrm>
              <a:off x="7403017" y="760848"/>
              <a:ext cx="839732" cy="794253"/>
              <a:chOff x="1121526" y="1341074"/>
              <a:chExt cx="3065806" cy="2648383"/>
            </a:xfrm>
          </p:grpSpPr>
          <p:sp>
            <p:nvSpPr>
              <p:cNvPr id="50" name="Google Shape;7918;p34">
                <a:extLst>
                  <a:ext uri="{FF2B5EF4-FFF2-40B4-BE49-F238E27FC236}">
                    <a16:creationId xmlns:a16="http://schemas.microsoft.com/office/drawing/2014/main" id="{B094614C-1FAB-A224-818F-D3DED06452E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7919;p34">
                <a:extLst>
                  <a:ext uri="{FF2B5EF4-FFF2-40B4-BE49-F238E27FC236}">
                    <a16:creationId xmlns:a16="http://schemas.microsoft.com/office/drawing/2014/main" id="{0A71B6B7-D6E6-11E6-70DF-F554B8A5C26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9583;p56">
              <a:extLst>
                <a:ext uri="{FF2B5EF4-FFF2-40B4-BE49-F238E27FC236}">
                  <a16:creationId xmlns:a16="http://schemas.microsoft.com/office/drawing/2014/main" id="{ADFB22D2-5C68-9E1F-FE4F-AF004050F3DF}"/>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roup 57">
            <a:extLst>
              <a:ext uri="{FF2B5EF4-FFF2-40B4-BE49-F238E27FC236}">
                <a16:creationId xmlns:a16="http://schemas.microsoft.com/office/drawing/2014/main" id="{E534A9A0-1CD8-3C57-4A01-7DE6F6C29A1D}"/>
              </a:ext>
            </a:extLst>
          </p:cNvPr>
          <p:cNvGrpSpPr/>
          <p:nvPr/>
        </p:nvGrpSpPr>
        <p:grpSpPr>
          <a:xfrm>
            <a:off x="698334" y="3243880"/>
            <a:ext cx="575361" cy="544200"/>
            <a:chOff x="7403017" y="760848"/>
            <a:chExt cx="839732" cy="794253"/>
          </a:xfrm>
        </p:grpSpPr>
        <p:grpSp>
          <p:nvGrpSpPr>
            <p:cNvPr id="59" name="Google Shape;7917;p34">
              <a:extLst>
                <a:ext uri="{FF2B5EF4-FFF2-40B4-BE49-F238E27FC236}">
                  <a16:creationId xmlns:a16="http://schemas.microsoft.com/office/drawing/2014/main" id="{7F65156A-257F-3551-19C0-A38F2E75D0FD}"/>
                </a:ext>
              </a:extLst>
            </p:cNvPr>
            <p:cNvGrpSpPr/>
            <p:nvPr/>
          </p:nvGrpSpPr>
          <p:grpSpPr>
            <a:xfrm>
              <a:off x="7403017" y="760848"/>
              <a:ext cx="839732" cy="794253"/>
              <a:chOff x="1121526" y="1341074"/>
              <a:chExt cx="3065806" cy="2648383"/>
            </a:xfrm>
          </p:grpSpPr>
          <p:sp>
            <p:nvSpPr>
              <p:cNvPr id="61" name="Google Shape;7918;p34">
                <a:extLst>
                  <a:ext uri="{FF2B5EF4-FFF2-40B4-BE49-F238E27FC236}">
                    <a16:creationId xmlns:a16="http://schemas.microsoft.com/office/drawing/2014/main" id="{E1E65866-8ECF-C630-66FD-29CB2E02A6A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7919;p34">
                <a:extLst>
                  <a:ext uri="{FF2B5EF4-FFF2-40B4-BE49-F238E27FC236}">
                    <a16:creationId xmlns:a16="http://schemas.microsoft.com/office/drawing/2014/main" id="{A36E7306-C919-E64F-6C5A-A305C886ACEA}"/>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9583;p56">
              <a:extLst>
                <a:ext uri="{FF2B5EF4-FFF2-40B4-BE49-F238E27FC236}">
                  <a16:creationId xmlns:a16="http://schemas.microsoft.com/office/drawing/2014/main" id="{2D90CED4-EC45-272E-CA93-7B08592756BA}"/>
                </a:ext>
              </a:extLst>
            </p:cNvPr>
            <p:cNvSpPr/>
            <p:nvPr/>
          </p:nvSpPr>
          <p:spPr>
            <a:xfrm>
              <a:off x="7617400" y="977817"/>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Isosceles Triangle 4">
            <a:extLst>
              <a:ext uri="{FF2B5EF4-FFF2-40B4-BE49-F238E27FC236}">
                <a16:creationId xmlns:a16="http://schemas.microsoft.com/office/drawing/2014/main" id="{A06B0E80-5334-782A-4FD4-34AF2E91D8E8}"/>
              </a:ext>
            </a:extLst>
          </p:cNvPr>
          <p:cNvSpPr/>
          <p:nvPr/>
        </p:nvSpPr>
        <p:spPr>
          <a:xfrm rot="5400000">
            <a:off x="4475787" y="2840170"/>
            <a:ext cx="185794" cy="160167"/>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6A874D74-2B64-3504-F852-48083E777A18}"/>
              </a:ext>
            </a:extLst>
          </p:cNvPr>
          <p:cNvCxnSpPr/>
          <p:nvPr/>
        </p:nvCxnSpPr>
        <p:spPr>
          <a:xfrm>
            <a:off x="3702570" y="2926078"/>
            <a:ext cx="1738859" cy="0"/>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F8C933A7-2EC4-7CF8-252A-8F3BBDE6F8A5}"/>
              </a:ext>
            </a:extLst>
          </p:cNvPr>
          <p:cNvPicPr>
            <a:picLocks noChangeAspect="1"/>
          </p:cNvPicPr>
          <p:nvPr/>
        </p:nvPicPr>
        <p:blipFill>
          <a:blip r:embed="rId4"/>
          <a:stretch>
            <a:fillRect/>
          </a:stretch>
        </p:blipFill>
        <p:spPr>
          <a:xfrm>
            <a:off x="-3631473" y="1864585"/>
            <a:ext cx="3084488" cy="2297132"/>
          </a:xfrm>
          <a:prstGeom prst="rect">
            <a:avLst/>
          </a:prstGeom>
        </p:spPr>
      </p:pic>
    </p:spTree>
    <p:extLst>
      <p:ext uri="{BB962C8B-B14F-4D97-AF65-F5344CB8AC3E}">
        <p14:creationId xmlns:p14="http://schemas.microsoft.com/office/powerpoint/2010/main" val="11796832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left)">
                                      <p:cBhvr>
                                        <p:cTn id="18" dur="1000"/>
                                        <p:tgtEl>
                                          <p:spTgt spid="7"/>
                                        </p:tgtEl>
                                      </p:cBhvr>
                                    </p:animEffect>
                                  </p:childTnLst>
                                </p:cTn>
                              </p:par>
                              <p:par>
                                <p:cTn id="19" presetID="22" presetClass="entr" presetSubtype="8" fill="hold" grpId="0" nodeType="withEffect">
                                  <p:stCondLst>
                                    <p:cond delay="50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58"/>
                                        </p:tgtEl>
                                        <p:attrNameLst>
                                          <p:attrName>style.visibility</p:attrName>
                                        </p:attrNameLst>
                                      </p:cBhvr>
                                      <p:to>
                                        <p:strVal val="visible"/>
                                      </p:to>
                                    </p:set>
                                    <p:anim calcmode="lin" valueType="num">
                                      <p:cBhvr>
                                        <p:cTn id="26" dur="500" fill="hold"/>
                                        <p:tgtEl>
                                          <p:spTgt spid="58"/>
                                        </p:tgtEl>
                                        <p:attrNameLst>
                                          <p:attrName>ppt_w</p:attrName>
                                        </p:attrNameLst>
                                      </p:cBhvr>
                                      <p:tavLst>
                                        <p:tav tm="0">
                                          <p:val>
                                            <p:fltVal val="0"/>
                                          </p:val>
                                        </p:tav>
                                        <p:tav tm="100000">
                                          <p:val>
                                            <p:strVal val="#ppt_w"/>
                                          </p:val>
                                        </p:tav>
                                      </p:tavLst>
                                    </p:anim>
                                    <p:anim calcmode="lin" valueType="num">
                                      <p:cBhvr>
                                        <p:cTn id="27" dur="500" fill="hold"/>
                                        <p:tgtEl>
                                          <p:spTgt spid="58"/>
                                        </p:tgtEl>
                                        <p:attrNameLst>
                                          <p:attrName>ppt_h</p:attrName>
                                        </p:attrNameLst>
                                      </p:cBhvr>
                                      <p:tavLst>
                                        <p:tav tm="0">
                                          <p:val>
                                            <p:fltVal val="0"/>
                                          </p:val>
                                        </p:tav>
                                        <p:tav tm="100000">
                                          <p:val>
                                            <p:strVal val="#ppt_h"/>
                                          </p:val>
                                        </p:tav>
                                      </p:tavLst>
                                    </p:anim>
                                    <p:animEffect transition="in" filter="fade">
                                      <p:cBhvr>
                                        <p:cTn id="28" dur="500"/>
                                        <p:tgtEl>
                                          <p:spTgt spid="58"/>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39">
                                            <p:txEl>
                                              <p:pRg st="0" end="0"/>
                                            </p:txEl>
                                          </p:spTgt>
                                        </p:tgtEl>
                                        <p:attrNameLst>
                                          <p:attrName>style.visibility</p:attrName>
                                        </p:attrNameLst>
                                      </p:cBhvr>
                                      <p:to>
                                        <p:strVal val="visible"/>
                                      </p:to>
                                    </p:set>
                                    <p:animEffect transition="in" filter="wipe(up)">
                                      <p:cBhvr>
                                        <p:cTn id="32"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P spid="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7F2141EE-588E-58A3-FDB1-69E30110889B}"/>
              </a:ext>
            </a:extLst>
          </p:cNvPr>
          <p:cNvSpPr/>
          <p:nvPr/>
        </p:nvSpPr>
        <p:spPr>
          <a:xfrm>
            <a:off x="525033" y="369134"/>
            <a:ext cx="3706703"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Tạo chùm sáng hẹp song song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 name="Google Shape;7933;p34">
            <a:extLst>
              <a:ext uri="{FF2B5EF4-FFF2-40B4-BE49-F238E27FC236}">
                <a16:creationId xmlns:a16="http://schemas.microsoft.com/office/drawing/2014/main" id="{C13ACFDE-F5CE-6886-5452-60F3CB13A686}"/>
              </a:ext>
            </a:extLst>
          </p:cNvPr>
          <p:cNvSpPr txBox="1">
            <a:spLocks/>
          </p:cNvSpPr>
          <p:nvPr/>
        </p:nvSpPr>
        <p:spPr>
          <a:xfrm>
            <a:off x="719195" y="4063949"/>
            <a:ext cx="7669622"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Dùng</a:t>
            </a:r>
            <a:r>
              <a:rPr lang="en-US" sz="2000" dirty="0">
                <a:solidFill>
                  <a:srgbClr val="000000"/>
                </a:solidFill>
              </a:rPr>
              <a:t> </a:t>
            </a:r>
            <a:r>
              <a:rPr lang="en-US" sz="2000" dirty="0" err="1">
                <a:solidFill>
                  <a:srgbClr val="000000"/>
                </a:solidFill>
              </a:rPr>
              <a:t>miếng</a:t>
            </a:r>
            <a:r>
              <a:rPr lang="en-US" sz="2000" dirty="0">
                <a:solidFill>
                  <a:srgbClr val="000000"/>
                </a:solidFill>
              </a:rPr>
              <a:t> </a:t>
            </a:r>
            <a:r>
              <a:rPr lang="en-US" sz="2000" dirty="0" err="1">
                <a:solidFill>
                  <a:srgbClr val="000000"/>
                </a:solidFill>
              </a:rPr>
              <a:t>bìa</a:t>
            </a:r>
            <a:r>
              <a:rPr lang="en-US" sz="2000" dirty="0">
                <a:solidFill>
                  <a:srgbClr val="000000"/>
                </a:solidFill>
              </a:rPr>
              <a:t> có </a:t>
            </a:r>
            <a:r>
              <a:rPr lang="en-US" sz="2000" dirty="0" err="1">
                <a:solidFill>
                  <a:srgbClr val="000000"/>
                </a:solidFill>
              </a:rPr>
              <a:t>khoét</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lỗ</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để</a:t>
            </a:r>
            <a:r>
              <a:rPr lang="en-US" sz="2000" dirty="0">
                <a:solidFill>
                  <a:srgbClr val="000000"/>
                </a:solidFill>
              </a:rPr>
              <a:t> </a:t>
            </a:r>
            <a:r>
              <a:rPr lang="en-US" sz="2000" dirty="0" err="1">
                <a:solidFill>
                  <a:srgbClr val="000000"/>
                </a:solidFill>
              </a:rPr>
              <a:t>che</a:t>
            </a:r>
            <a:r>
              <a:rPr lang="en-US" sz="2000" dirty="0">
                <a:solidFill>
                  <a:srgbClr val="000000"/>
                </a:solidFill>
              </a:rPr>
              <a:t> </a:t>
            </a:r>
            <a:r>
              <a:rPr lang="en-US" sz="2000" dirty="0" err="1">
                <a:solidFill>
                  <a:srgbClr val="000000"/>
                </a:solidFill>
              </a:rPr>
              <a:t>tấm</a:t>
            </a:r>
            <a:r>
              <a:rPr lang="en-US" sz="2000" dirty="0">
                <a:solidFill>
                  <a:srgbClr val="000000"/>
                </a:solidFill>
              </a:rPr>
              <a:t> </a:t>
            </a:r>
            <a:r>
              <a:rPr lang="en-US" sz="2000" dirty="0" err="1">
                <a:solidFill>
                  <a:srgbClr val="000000"/>
                </a:solidFill>
              </a:rPr>
              <a:t>kính</a:t>
            </a:r>
            <a:r>
              <a:rPr lang="en-US" sz="2000" dirty="0">
                <a:solidFill>
                  <a:srgbClr val="000000"/>
                </a:solidFill>
              </a:rPr>
              <a:t> </a:t>
            </a:r>
            <a:r>
              <a:rPr lang="en-US" sz="2000" dirty="0" err="1">
                <a:solidFill>
                  <a:srgbClr val="000000"/>
                </a:solidFill>
              </a:rPr>
              <a:t>của</a:t>
            </a:r>
            <a:r>
              <a:rPr lang="en-US" sz="2000" dirty="0">
                <a:solidFill>
                  <a:srgbClr val="000000"/>
                </a:solidFill>
              </a:rPr>
              <a:t> </a:t>
            </a:r>
            <a:r>
              <a:rPr lang="en-US" sz="2000" dirty="0" err="1">
                <a:solidFill>
                  <a:srgbClr val="000000"/>
                </a:solidFill>
              </a:rPr>
              <a:t>đèn</a:t>
            </a:r>
            <a:r>
              <a:rPr lang="en-US" sz="2000" dirty="0">
                <a:solidFill>
                  <a:srgbClr val="000000"/>
                </a:solidFill>
              </a:rPr>
              <a:t> pin</a:t>
            </a:r>
            <a:endParaRPr lang="vi-VN" sz="2000" dirty="0">
              <a:solidFill>
                <a:srgbClr val="000000"/>
              </a:solidFill>
            </a:endParaRPr>
          </a:p>
        </p:txBody>
      </p:sp>
      <p:sp>
        <p:nvSpPr>
          <p:cNvPr id="11" name="Google Shape;7933;p34">
            <a:extLst>
              <a:ext uri="{FF2B5EF4-FFF2-40B4-BE49-F238E27FC236}">
                <a16:creationId xmlns:a16="http://schemas.microsoft.com/office/drawing/2014/main" id="{D72F10B3-AD9A-DF25-7ECF-AEE357DE30FC}"/>
              </a:ext>
            </a:extLst>
          </p:cNvPr>
          <p:cNvSpPr txBox="1">
            <a:spLocks/>
          </p:cNvSpPr>
          <p:nvPr/>
        </p:nvSpPr>
        <p:spPr>
          <a:xfrm>
            <a:off x="1241113" y="4044643"/>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Bố</a:t>
            </a:r>
            <a:r>
              <a:rPr lang="en-US" sz="2000" dirty="0">
                <a:solidFill>
                  <a:srgbClr val="000000"/>
                </a:solidFill>
              </a:rPr>
              <a:t> </a:t>
            </a:r>
            <a:r>
              <a:rPr lang="en-US" sz="2000" dirty="0" err="1">
                <a:solidFill>
                  <a:srgbClr val="000000"/>
                </a:solidFill>
              </a:rPr>
              <a:t>trí</a:t>
            </a:r>
            <a:r>
              <a:rPr lang="en-US" sz="2000" dirty="0">
                <a:solidFill>
                  <a:srgbClr val="000000"/>
                </a:solidFill>
              </a:rPr>
              <a:t> </a:t>
            </a:r>
            <a:r>
              <a:rPr lang="en-US" sz="2000" dirty="0" err="1">
                <a:solidFill>
                  <a:srgbClr val="000000"/>
                </a:solidFill>
              </a:rPr>
              <a:t>thí</a:t>
            </a:r>
            <a:r>
              <a:rPr lang="en-US" sz="2000" dirty="0">
                <a:solidFill>
                  <a:srgbClr val="000000"/>
                </a:solidFill>
              </a:rPr>
              <a:t> </a:t>
            </a:r>
            <a:r>
              <a:rPr lang="en-US" sz="2000" dirty="0" err="1">
                <a:solidFill>
                  <a:srgbClr val="000000"/>
                </a:solidFill>
              </a:rPr>
              <a:t>nghiệm</a:t>
            </a:r>
            <a:r>
              <a:rPr lang="en-US" sz="2000" dirty="0">
                <a:solidFill>
                  <a:srgbClr val="000000"/>
                </a:solidFill>
              </a:rPr>
              <a:t> </a:t>
            </a:r>
            <a:r>
              <a:rPr lang="en-US" sz="2000" dirty="0" err="1">
                <a:solidFill>
                  <a:srgbClr val="000000"/>
                </a:solidFill>
              </a:rPr>
              <a:t>như</a:t>
            </a:r>
            <a:r>
              <a:rPr lang="en-US" sz="2000" dirty="0">
                <a:solidFill>
                  <a:srgbClr val="000000"/>
                </a:solidFill>
              </a:rPr>
              <a:t> </a:t>
            </a:r>
            <a:r>
              <a:rPr lang="en-US" sz="2000" dirty="0" err="1">
                <a:solidFill>
                  <a:srgbClr val="000000"/>
                </a:solidFill>
              </a:rPr>
              <a:t>hình</a:t>
            </a:r>
            <a:endParaRPr lang="vi-VN" sz="2000" dirty="0">
              <a:solidFill>
                <a:srgbClr val="000000"/>
              </a:solidFill>
            </a:endParaRPr>
          </a:p>
        </p:txBody>
      </p:sp>
      <p:sp>
        <p:nvSpPr>
          <p:cNvPr id="12" name="Google Shape;7933;p34">
            <a:extLst>
              <a:ext uri="{FF2B5EF4-FFF2-40B4-BE49-F238E27FC236}">
                <a16:creationId xmlns:a16="http://schemas.microsoft.com/office/drawing/2014/main" id="{C05045FD-E2AE-A050-EB11-8A2B9C4387A8}"/>
              </a:ext>
            </a:extLst>
          </p:cNvPr>
          <p:cNvSpPr txBox="1">
            <a:spLocks/>
          </p:cNvSpPr>
          <p:nvPr/>
        </p:nvSpPr>
        <p:spPr>
          <a:xfrm>
            <a:off x="1241112" y="4163509"/>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000000"/>
                </a:solidFill>
              </a:rPr>
              <a:t>Bật đèn </a:t>
            </a:r>
            <a:r>
              <a:rPr lang="en-US" sz="2000" dirty="0">
                <a:solidFill>
                  <a:srgbClr val="000000"/>
                </a:solidFill>
              </a:rPr>
              <a:t>pin </a:t>
            </a:r>
            <a:r>
              <a:rPr lang="en-US" sz="2000" dirty="0" err="1">
                <a:solidFill>
                  <a:srgbClr val="000000"/>
                </a:solidFill>
              </a:rPr>
              <a:t>điều</a:t>
            </a:r>
            <a:r>
              <a:rPr lang="en-US" sz="2000" dirty="0">
                <a:solidFill>
                  <a:srgbClr val="000000"/>
                </a:solidFill>
              </a:rPr>
              <a:t> </a:t>
            </a:r>
            <a:r>
              <a:rPr lang="en-US" sz="2000" dirty="0" err="1">
                <a:solidFill>
                  <a:srgbClr val="000000"/>
                </a:solidFill>
              </a:rPr>
              <a:t>chỉnh</a:t>
            </a:r>
            <a:r>
              <a:rPr lang="en-US" sz="2000" dirty="0">
                <a:solidFill>
                  <a:srgbClr val="000000"/>
                </a:solidFill>
              </a:rPr>
              <a:t> </a:t>
            </a:r>
            <a:r>
              <a:rPr lang="en-US" sz="2000" dirty="0" err="1">
                <a:solidFill>
                  <a:srgbClr val="000000"/>
                </a:solidFill>
              </a:rPr>
              <a:t>miếng</a:t>
            </a:r>
            <a:r>
              <a:rPr lang="en-US" sz="2000" dirty="0">
                <a:solidFill>
                  <a:srgbClr val="000000"/>
                </a:solidFill>
              </a:rPr>
              <a:t> </a:t>
            </a:r>
            <a:r>
              <a:rPr lang="en-US" sz="2000" dirty="0" err="1">
                <a:solidFill>
                  <a:srgbClr val="000000"/>
                </a:solidFill>
              </a:rPr>
              <a:t>bìa</a:t>
            </a:r>
            <a:r>
              <a:rPr lang="en-US" sz="2000" dirty="0">
                <a:solidFill>
                  <a:srgbClr val="000000"/>
                </a:solidFill>
              </a:rPr>
              <a:t> </a:t>
            </a:r>
            <a:r>
              <a:rPr lang="en-US" sz="2000" dirty="0" err="1">
                <a:solidFill>
                  <a:srgbClr val="000000"/>
                </a:solidFill>
              </a:rPr>
              <a:t>sao</a:t>
            </a:r>
            <a:r>
              <a:rPr lang="en-US" sz="2000" dirty="0">
                <a:solidFill>
                  <a:srgbClr val="000000"/>
                </a:solidFill>
              </a:rPr>
              <a:t> </a:t>
            </a:r>
            <a:r>
              <a:rPr lang="en-US" sz="2000" dirty="0" err="1">
                <a:solidFill>
                  <a:srgbClr val="000000"/>
                </a:solidFill>
              </a:rPr>
              <a:t>cho</a:t>
            </a:r>
            <a:r>
              <a:rPr lang="en-US" sz="2000" dirty="0">
                <a:solidFill>
                  <a:srgbClr val="000000"/>
                </a:solidFill>
              </a:rPr>
              <a:t> </a:t>
            </a:r>
            <a:r>
              <a:rPr lang="en-US" sz="2000" dirty="0" err="1">
                <a:solidFill>
                  <a:srgbClr val="000000"/>
                </a:solidFill>
              </a:rPr>
              <a:t>vệt</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từi</a:t>
            </a:r>
            <a:r>
              <a:rPr lang="en-US" sz="2000" dirty="0">
                <a:solidFill>
                  <a:srgbClr val="000000"/>
                </a:solidFill>
              </a:rPr>
              <a:t> </a:t>
            </a:r>
            <a:r>
              <a:rPr lang="en-US" sz="2000" dirty="0" err="1">
                <a:solidFill>
                  <a:srgbClr val="000000"/>
                </a:solidFill>
              </a:rPr>
              <a:t>lỗ</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đi</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000" dirty="0" err="1">
                <a:solidFill>
                  <a:srgbClr val="000000"/>
                </a:solidFill>
              </a:rPr>
              <a:t>trên</a:t>
            </a:r>
            <a:r>
              <a:rPr lang="en-US" sz="2000" dirty="0">
                <a:solidFill>
                  <a:srgbClr val="000000"/>
                </a:solidFill>
              </a:rPr>
              <a:t> </a:t>
            </a:r>
            <a:r>
              <a:rPr lang="en-US" sz="2000" dirty="0" err="1">
                <a:solidFill>
                  <a:srgbClr val="000000"/>
                </a:solidFill>
              </a:rPr>
              <a:t>mặt</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hứng</a:t>
            </a:r>
            <a:endParaRPr lang="vi-VN" sz="2000" dirty="0">
              <a:solidFill>
                <a:srgbClr val="000000"/>
              </a:solidFill>
            </a:endParaRPr>
          </a:p>
        </p:txBody>
      </p:sp>
      <p:sp>
        <p:nvSpPr>
          <p:cNvPr id="13" name="Rectangle: Diagonal Corners Snipped 12">
            <a:extLst>
              <a:ext uri="{FF2B5EF4-FFF2-40B4-BE49-F238E27FC236}">
                <a16:creationId xmlns:a16="http://schemas.microsoft.com/office/drawing/2014/main" id="{7A5496B7-03AA-93F8-F20C-8611230C9D80}"/>
              </a:ext>
            </a:extLst>
          </p:cNvPr>
          <p:cNvSpPr/>
          <p:nvPr/>
        </p:nvSpPr>
        <p:spPr>
          <a:xfrm>
            <a:off x="2120663" y="5366450"/>
            <a:ext cx="4087602" cy="1480607"/>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30A1346C-2CCC-C5CB-70D2-D23C0C7F801C}"/>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r="50784"/>
          <a:stretch/>
        </p:blipFill>
        <p:spPr>
          <a:xfrm>
            <a:off x="-1957728" y="2900169"/>
            <a:ext cx="1428210" cy="2901896"/>
          </a:xfrm>
          <a:prstGeom prst="rect">
            <a:avLst/>
          </a:prstGeom>
        </p:spPr>
      </p:pic>
      <p:pic>
        <p:nvPicPr>
          <p:cNvPr id="20" name="Picture 19">
            <a:extLst>
              <a:ext uri="{FF2B5EF4-FFF2-40B4-BE49-F238E27FC236}">
                <a16:creationId xmlns:a16="http://schemas.microsoft.com/office/drawing/2014/main" id="{BF656E54-4033-23FA-3A86-FFB45DBACF80}"/>
              </a:ext>
            </a:extLst>
          </p:cNvPr>
          <p:cNvPicPr>
            <a:picLocks noChangeAspect="1"/>
          </p:cNvPicPr>
          <p:nvPr/>
        </p:nvPicPr>
        <p:blipFill>
          <a:blip r:embed="rId4"/>
          <a:stretch>
            <a:fillRect/>
          </a:stretch>
        </p:blipFill>
        <p:spPr>
          <a:xfrm>
            <a:off x="2560896" y="979991"/>
            <a:ext cx="3875927" cy="2886546"/>
          </a:xfrm>
          <a:prstGeom prst="rect">
            <a:avLst/>
          </a:prstGeom>
        </p:spPr>
      </p:pic>
      <p:pic>
        <p:nvPicPr>
          <p:cNvPr id="22" name="Graphic 21">
            <a:extLst>
              <a:ext uri="{FF2B5EF4-FFF2-40B4-BE49-F238E27FC236}">
                <a16:creationId xmlns:a16="http://schemas.microsoft.com/office/drawing/2014/main" id="{B5A6EE76-34C4-0A7A-1FAC-3776E4E9AB7F}"/>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48796" r="-183"/>
          <a:stretch/>
        </p:blipFill>
        <p:spPr>
          <a:xfrm>
            <a:off x="9194655" y="4446689"/>
            <a:ext cx="1003028" cy="1951890"/>
          </a:xfrm>
          <a:prstGeom prst="rect">
            <a:avLst/>
          </a:prstGeom>
        </p:spPr>
      </p:pic>
      <p:sp>
        <p:nvSpPr>
          <p:cNvPr id="23" name="Google Shape;7933;p34">
            <a:extLst>
              <a:ext uri="{FF2B5EF4-FFF2-40B4-BE49-F238E27FC236}">
                <a16:creationId xmlns:a16="http://schemas.microsoft.com/office/drawing/2014/main" id="{D6098C12-7C9E-55D6-BC36-9D5865320C53}"/>
              </a:ext>
            </a:extLst>
          </p:cNvPr>
          <p:cNvSpPr txBox="1">
            <a:spLocks/>
          </p:cNvSpPr>
          <p:nvPr/>
        </p:nvSpPr>
        <p:spPr>
          <a:xfrm>
            <a:off x="1129968" y="4113729"/>
            <a:ext cx="6515493" cy="5534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a:solidFill>
                  <a:srgbClr val="000000"/>
                </a:solidFill>
              </a:rPr>
              <a:t>Quan </a:t>
            </a:r>
            <a:r>
              <a:rPr lang="en-US" sz="2000" dirty="0" err="1">
                <a:solidFill>
                  <a:srgbClr val="000000"/>
                </a:solidFill>
              </a:rPr>
              <a:t>sát</a:t>
            </a:r>
            <a:r>
              <a:rPr lang="en-US" sz="2000" dirty="0">
                <a:solidFill>
                  <a:srgbClr val="000000"/>
                </a:solidFill>
              </a:rPr>
              <a:t> </a:t>
            </a:r>
            <a:r>
              <a:rPr lang="en-US" sz="2000" dirty="0" err="1">
                <a:solidFill>
                  <a:srgbClr val="000000"/>
                </a:solidFill>
              </a:rPr>
              <a:t>và</a:t>
            </a:r>
            <a:r>
              <a:rPr lang="en-US" sz="2000" dirty="0">
                <a:solidFill>
                  <a:srgbClr val="000000"/>
                </a:solidFill>
              </a:rPr>
              <a:t> </a:t>
            </a:r>
            <a:r>
              <a:rPr lang="en-US" sz="2000" dirty="0" err="1">
                <a:solidFill>
                  <a:srgbClr val="000000"/>
                </a:solidFill>
              </a:rPr>
              <a:t>mô</a:t>
            </a:r>
            <a:r>
              <a:rPr lang="en-US" sz="2000" dirty="0">
                <a:solidFill>
                  <a:srgbClr val="000000"/>
                </a:solidFill>
              </a:rPr>
              <a:t> </a:t>
            </a:r>
            <a:r>
              <a:rPr lang="en-US" sz="2000" dirty="0" err="1">
                <a:solidFill>
                  <a:srgbClr val="000000"/>
                </a:solidFill>
              </a:rPr>
              <a:t>tả</a:t>
            </a:r>
            <a:r>
              <a:rPr lang="en-US" sz="2000" dirty="0">
                <a:solidFill>
                  <a:srgbClr val="000000"/>
                </a:solidFill>
              </a:rPr>
              <a:t> </a:t>
            </a:r>
            <a:r>
              <a:rPr lang="en-US" sz="2000" dirty="0" err="1">
                <a:solidFill>
                  <a:srgbClr val="000000"/>
                </a:solidFill>
              </a:rPr>
              <a:t>vệt</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đó</a:t>
            </a:r>
            <a:endParaRPr lang="vi-VN" sz="2000" dirty="0">
              <a:solidFill>
                <a:srgbClr val="000000"/>
              </a:solidFill>
            </a:endParaRPr>
          </a:p>
        </p:txBody>
      </p:sp>
    </p:spTree>
    <p:extLst>
      <p:ext uri="{BB962C8B-B14F-4D97-AF65-F5344CB8AC3E}">
        <p14:creationId xmlns:p14="http://schemas.microsoft.com/office/powerpoint/2010/main" val="7959988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up)">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iterate type="lt">
                                    <p:tmPct val="0"/>
                                  </p:iterate>
                                  <p:childTnLst>
                                    <p:animEffect transition="out" filter="fade">
                                      <p:cBhvr>
                                        <p:cTn id="11" dur="500"/>
                                        <p:tgtEl>
                                          <p:spTgt spid="10">
                                            <p:txEl>
                                              <p:pRg st="0" end="0"/>
                                            </p:txEl>
                                          </p:spTgt>
                                        </p:tgtEl>
                                      </p:cBhvr>
                                    </p:animEffect>
                                    <p:set>
                                      <p:cBhvr>
                                        <p:cTn id="12" dur="1" fill="hold">
                                          <p:stCondLst>
                                            <p:cond delay="499"/>
                                          </p:stCondLst>
                                        </p:cTn>
                                        <p:tgtEl>
                                          <p:spTgt spid="10">
                                            <p:txEl>
                                              <p:pRg st="0" end="0"/>
                                            </p:txEl>
                                          </p:spTgt>
                                        </p:tgtEl>
                                        <p:attrNameLst>
                                          <p:attrName>style.visibility</p:attrName>
                                        </p:attrNameLst>
                                      </p:cBhvr>
                                      <p:to>
                                        <p:strVal val="hidden"/>
                                      </p:to>
                                    </p:set>
                                  </p:childTnLst>
                                </p:cTn>
                              </p:par>
                              <p:par>
                                <p:cTn id="13" presetID="22" presetClass="entr" presetSubtype="1" fill="hold" grpId="0" nodeType="withEffect">
                                  <p:stCondLst>
                                    <p:cond delay="0"/>
                                  </p:stCondLst>
                                  <p:iterate type="lt">
                                    <p:tmPct val="6000"/>
                                  </p:iterate>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wipe(up)">
                                      <p:cBhvr>
                                        <p:cTn id="15" dur="500"/>
                                        <p:tgtEl>
                                          <p:spTgt spid="11">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iterate type="lt">
                                    <p:tmPct val="0"/>
                                  </p:iterate>
                                  <p:childTnLst>
                                    <p:animEffect transition="out" filter="fade">
                                      <p:cBhvr>
                                        <p:cTn id="19" dur="500"/>
                                        <p:tgtEl>
                                          <p:spTgt spid="11">
                                            <p:txEl>
                                              <p:pRg st="0" end="0"/>
                                            </p:txEl>
                                          </p:spTgt>
                                        </p:tgtEl>
                                      </p:cBhvr>
                                    </p:animEffect>
                                    <p:set>
                                      <p:cBhvr>
                                        <p:cTn id="20" dur="1" fill="hold">
                                          <p:stCondLst>
                                            <p:cond delay="499"/>
                                          </p:stCondLst>
                                        </p:cTn>
                                        <p:tgtEl>
                                          <p:spTgt spid="11">
                                            <p:txEl>
                                              <p:pRg st="0" end="0"/>
                                            </p:txEl>
                                          </p:spTgt>
                                        </p:tgtEl>
                                        <p:attrNameLst>
                                          <p:attrName>style.visibility</p:attrName>
                                        </p:attrNameLst>
                                      </p:cBhvr>
                                      <p:to>
                                        <p:strVal val="hidden"/>
                                      </p:to>
                                    </p:set>
                                  </p:childTnLst>
                                </p:cTn>
                              </p:par>
                              <p:par>
                                <p:cTn id="21" presetID="22" presetClass="entr" presetSubtype="1" fill="hold" grpId="0" nodeType="withEffect">
                                  <p:stCondLst>
                                    <p:cond delay="0"/>
                                  </p:stCondLst>
                                  <p:iterate type="lt">
                                    <p:tmPct val="6000"/>
                                  </p:iterate>
                                  <p:childTnLst>
                                    <p:set>
                                      <p:cBhvr>
                                        <p:cTn id="22" dur="1" fill="hold">
                                          <p:stCondLst>
                                            <p:cond delay="0"/>
                                          </p:stCondLst>
                                        </p:cTn>
                                        <p:tgtEl>
                                          <p:spTgt spid="12">
                                            <p:txEl>
                                              <p:pRg st="0" end="0"/>
                                            </p:txEl>
                                          </p:spTgt>
                                        </p:tgtEl>
                                        <p:attrNameLst>
                                          <p:attrName>style.visibility</p:attrName>
                                        </p:attrNameLst>
                                      </p:cBhvr>
                                      <p:to>
                                        <p:strVal val="visible"/>
                                      </p:to>
                                    </p:set>
                                    <p:animEffect transition="in" filter="wipe(up)">
                                      <p:cBhvr>
                                        <p:cTn id="23" dur="500"/>
                                        <p:tgtEl>
                                          <p:spTgt spid="12">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iterate type="lt">
                                    <p:tmPct val="0"/>
                                  </p:iterate>
                                  <p:childTnLst>
                                    <p:animEffect transition="out" filter="fade">
                                      <p:cBhvr>
                                        <p:cTn id="27" dur="500"/>
                                        <p:tgtEl>
                                          <p:spTgt spid="12">
                                            <p:txEl>
                                              <p:pRg st="0" end="0"/>
                                            </p:txEl>
                                          </p:spTgt>
                                        </p:tgtEl>
                                      </p:cBhvr>
                                    </p:animEffect>
                                    <p:set>
                                      <p:cBhvr>
                                        <p:cTn id="28" dur="1" fill="hold">
                                          <p:stCondLst>
                                            <p:cond delay="499"/>
                                          </p:stCondLst>
                                        </p:cTn>
                                        <p:tgtEl>
                                          <p:spTgt spid="12">
                                            <p:txEl>
                                              <p:pRg st="0" end="0"/>
                                            </p:txEl>
                                          </p:spTgt>
                                        </p:tgtEl>
                                        <p:attrNameLst>
                                          <p:attrName>style.visibility</p:attrName>
                                        </p:attrNameLst>
                                      </p:cBhvr>
                                      <p:to>
                                        <p:strVal val="hidden"/>
                                      </p:to>
                                    </p:set>
                                  </p:childTnLst>
                                </p:cTn>
                              </p:par>
                              <p:par>
                                <p:cTn id="29" presetID="22" presetClass="entr" presetSubtype="1" fill="hold" grpId="0" nodeType="withEffect">
                                  <p:stCondLst>
                                    <p:cond delay="0"/>
                                  </p:stCondLst>
                                  <p:iterate type="lt">
                                    <p:tmPct val="6000"/>
                                  </p:iterate>
                                  <p:childTnLst>
                                    <p:set>
                                      <p:cBhvr>
                                        <p:cTn id="30" dur="1" fill="hold">
                                          <p:stCondLst>
                                            <p:cond delay="0"/>
                                          </p:stCondLst>
                                        </p:cTn>
                                        <p:tgtEl>
                                          <p:spTgt spid="23">
                                            <p:txEl>
                                              <p:pRg st="0" end="0"/>
                                            </p:txEl>
                                          </p:spTgt>
                                        </p:tgtEl>
                                        <p:attrNameLst>
                                          <p:attrName>style.visibility</p:attrName>
                                        </p:attrNameLst>
                                      </p:cBhvr>
                                      <p:to>
                                        <p:strVal val="visible"/>
                                      </p:to>
                                    </p:set>
                                    <p:animEffect transition="in" filter="wipe(up)">
                                      <p:cBhvr>
                                        <p:cTn id="31"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0" grpId="1" build="allAtOnce"/>
      <p:bldP spid="11" grpId="0" build="p"/>
      <p:bldP spid="11" grpId="1" build="allAtOnce"/>
      <p:bldP spid="12" grpId="0" build="p"/>
      <p:bldP spid="12" grpId="1" build="allAtOnce"/>
      <p:bldP spid="2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A0795590-15F1-F4C1-D9A0-C2F1F898F6D2}"/>
              </a:ext>
            </a:extLst>
          </p:cNvPr>
          <p:cNvSpPr/>
          <p:nvPr/>
        </p:nvSpPr>
        <p:spPr>
          <a:xfrm>
            <a:off x="5284076" y="664039"/>
            <a:ext cx="3706703" cy="397565"/>
          </a:xfrm>
          <a:prstGeom prst="roundRect">
            <a:avLst>
              <a:gd name="adj" fmla="val 50000"/>
            </a:avLst>
          </a:prstGeom>
          <a:solidFill>
            <a:srgbClr val="841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Tạo chùm sáng hẹp song song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6" name="Google Shape;7936;p34">
            <a:extLst>
              <a:ext uri="{FF2B5EF4-FFF2-40B4-BE49-F238E27FC236}">
                <a16:creationId xmlns:a16="http://schemas.microsoft.com/office/drawing/2014/main" id="{6866CB39-A326-EC1A-A7D3-E5FACC27F931}"/>
              </a:ext>
            </a:extLst>
          </p:cNvPr>
          <p:cNvSpPr txBox="1">
            <a:spLocks/>
          </p:cNvSpPr>
          <p:nvPr/>
        </p:nvSpPr>
        <p:spPr>
          <a:xfrm>
            <a:off x="758947" y="266332"/>
            <a:ext cx="2922272" cy="517927"/>
          </a:xfrm>
          <a:prstGeom prst="roundRect">
            <a:avLst>
              <a:gd name="adj" fmla="val 49721"/>
            </a:avLst>
          </a:prstGeom>
          <a:solidFill>
            <a:srgbClr val="FBDE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1400"/>
              <a:buFont typeface="Nunito"/>
              <a:buNone/>
              <a:defRPr sz="1400" b="0" i="0" u="none" strike="noStrike" cap="none">
                <a:solidFill>
                  <a:schemeClr val="accent2"/>
                </a:solidFill>
                <a:latin typeface="Nunito"/>
                <a:ea typeface="Nunito"/>
                <a:cs typeface="Nunito"/>
                <a:sym typeface="Nunito"/>
              </a:defRPr>
            </a:lvl9pPr>
          </a:lstStyle>
          <a:p>
            <a:pPr marL="0" indent="0"/>
            <a:r>
              <a:rPr lang="en-US" sz="2400" dirty="0" err="1">
                <a:solidFill>
                  <a:srgbClr val="1F684C"/>
                </a:solidFill>
                <a:latin typeface="#9Slide07 IcielBaliho Script" pitchFamily="2" charset="0"/>
              </a:rPr>
              <a:t>Chùm</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sáng</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và</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tia</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sáng</a:t>
            </a:r>
            <a:endParaRPr lang="en-US" sz="2400" dirty="0">
              <a:solidFill>
                <a:srgbClr val="1F684C"/>
              </a:solidFill>
              <a:latin typeface="#9Slide07 IcielBaliho Script" pitchFamily="2" charset="0"/>
            </a:endParaRPr>
          </a:p>
        </p:txBody>
      </p:sp>
      <p:grpSp>
        <p:nvGrpSpPr>
          <p:cNvPr id="7" name="Google Shape;7917;p34">
            <a:extLst>
              <a:ext uri="{FF2B5EF4-FFF2-40B4-BE49-F238E27FC236}">
                <a16:creationId xmlns:a16="http://schemas.microsoft.com/office/drawing/2014/main" id="{4388EE20-E493-B3C1-2F47-FDEF09D3C267}"/>
              </a:ext>
            </a:extLst>
          </p:cNvPr>
          <p:cNvGrpSpPr/>
          <p:nvPr/>
        </p:nvGrpSpPr>
        <p:grpSpPr>
          <a:xfrm>
            <a:off x="324424" y="120220"/>
            <a:ext cx="839732" cy="794253"/>
            <a:chOff x="1121526" y="1341074"/>
            <a:chExt cx="3065806" cy="2648383"/>
          </a:xfrm>
        </p:grpSpPr>
        <p:sp>
          <p:nvSpPr>
            <p:cNvPr id="8" name="Google Shape;7918;p34">
              <a:extLst>
                <a:ext uri="{FF2B5EF4-FFF2-40B4-BE49-F238E27FC236}">
                  <a16:creationId xmlns:a16="http://schemas.microsoft.com/office/drawing/2014/main" id="{8B413B0C-9595-D17F-E4CF-6F223936481D}"/>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rgbClr val="C43300">
                <a:alpha val="56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7919;p34">
              <a:extLst>
                <a:ext uri="{FF2B5EF4-FFF2-40B4-BE49-F238E27FC236}">
                  <a16:creationId xmlns:a16="http://schemas.microsoft.com/office/drawing/2014/main" id="{D4D5312C-2FDB-5C77-6603-BD8C227B9E8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rgbClr val="C67A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9583;p56">
            <a:extLst>
              <a:ext uri="{FF2B5EF4-FFF2-40B4-BE49-F238E27FC236}">
                <a16:creationId xmlns:a16="http://schemas.microsoft.com/office/drawing/2014/main" id="{C18ED8EC-848C-C304-7FDD-9C319BE5C480}"/>
              </a:ext>
            </a:extLst>
          </p:cNvPr>
          <p:cNvSpPr/>
          <p:nvPr/>
        </p:nvSpPr>
        <p:spPr>
          <a:xfrm>
            <a:off x="538807" y="337189"/>
            <a:ext cx="314655" cy="31385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D6E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raphic 11">
            <a:extLst>
              <a:ext uri="{FF2B5EF4-FFF2-40B4-BE49-F238E27FC236}">
                <a16:creationId xmlns:a16="http://schemas.microsoft.com/office/drawing/2014/main" id="{55CA6002-A5F2-CC9D-36D4-DD389B02D1B6}"/>
              </a:ext>
            </a:extLst>
          </p:cNvPr>
          <p:cNvGrpSpPr/>
          <p:nvPr/>
        </p:nvGrpSpPr>
        <p:grpSpPr>
          <a:xfrm>
            <a:off x="180353" y="1159040"/>
            <a:ext cx="959332" cy="1002283"/>
            <a:chOff x="2173432" y="131085"/>
            <a:chExt cx="3667628" cy="3831831"/>
          </a:xfrm>
        </p:grpSpPr>
        <p:sp>
          <p:nvSpPr>
            <p:cNvPr id="12" name="Freeform: Shape 11">
              <a:extLst>
                <a:ext uri="{FF2B5EF4-FFF2-40B4-BE49-F238E27FC236}">
                  <a16:creationId xmlns:a16="http://schemas.microsoft.com/office/drawing/2014/main" id="{CB8505FF-9F57-E0AD-1181-8E86D20FAF0D}"/>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C227A536-B6F9-6CAD-78BD-152C13598ECD}"/>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507F704-D96D-29BC-6302-AAB5D4C4020D}"/>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53389533-BCDD-8887-D520-247649A320C9}"/>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12D7F68-7DFF-68BC-5DED-7A9955EE1921}"/>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20E3568-36B2-54E2-9CA5-DC56FC1F5680}"/>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B6EA6A9-19E0-DBBA-BA9E-794966BD561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568A5D9-BC3F-E98A-C16E-767F4AFFDE51}"/>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84C7A8BC-F981-259D-2D26-622B2CC7F4A6}"/>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7482860-185A-AB2B-01BB-6AA62BBF098D}"/>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AB49ADED-92F8-DCF8-4204-8A65FE032AD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25A08C4D-54F2-544A-4CE7-DC347E6B48A1}"/>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6ABBD6E-F76B-03A8-7C4E-82963490C181}"/>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5886496-A4ED-0E47-BC69-6FA9B63CC4EF}"/>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E6682FC-0AF8-D0A1-BE11-7323FBD2D623}"/>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0F1D6BE-32B5-0DB7-00B7-ED3A029F0671}"/>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D3E5060-E929-BA79-009B-2915E19459DC}"/>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913C43C-49D1-7E0F-86B8-2DF17EF7034E}"/>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8AFD6BD-69EC-41ED-8AB3-3E7250D337ED}"/>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7C18924-E7F9-674E-580C-F3BC3A7E6054}"/>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266CB54-C69A-00D4-F733-75899593EF4F}"/>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F5EB9E3-326B-F346-0BFC-62F34D2559E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9800E376-6795-4554-E82F-4DAFD98DB623}"/>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3B6399D-7451-E04C-5527-6F3F2BBA6B9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00E1145D-9C70-7954-A216-B96E28461E0F}"/>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F0B6AFD-3845-7C68-85B5-2F4C3A50BCD3}"/>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0A884E1D-721F-4F0E-1D70-52A96047FE99}"/>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AD5CC43-EC34-AEA0-CFD3-91F824DF3658}"/>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1DEBAB2A-1B0B-8D9E-E51E-B87E0168E745}"/>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9A4F9234-5F10-AA22-2D78-4AF568AEAECC}"/>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A33601-85F5-56DD-A5D9-580D52D5CE18}"/>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C48232A9-1D3A-8F19-2503-E934AF3DF0E2}"/>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EDECD89-1E2A-CDB9-E4CD-18CD58CE30C7}"/>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A4B5ECF2-4451-EC0F-F323-14C9561977EE}"/>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2A0BCC24-2FA4-31A2-0197-721FCE211609}"/>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36AE9BA6-ACA7-6EAE-415D-4240C4860E9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94DA361-2E98-FDBB-66FB-73783AB3FAE2}"/>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01DDB3A-D5B1-2B8C-96E7-C8C35ABC1384}"/>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9DC6A4E-498D-6538-4D80-2CF1C2AEFF7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6E3857E-7CB3-4542-8008-5AB45F8702E9}"/>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2CEB614-D2D2-CABA-EB64-DC30716C8116}"/>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7247E66-6768-B761-BE0E-33E50B5FF6D9}"/>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96D588E7-3F91-63A8-E618-424A1D9CF8E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E1E89EE-2EA6-D0CB-294A-8B30F7320A97}"/>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3AFEE44-7788-D7D5-F4FD-0160DF1E674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5F56B08-C891-A339-7F65-D89A239BA89F}"/>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2CBB6B4-F81E-ADE6-7CC9-16F87C0D418A}"/>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4FD5A95C-BB76-A00B-3B23-3F27444327AA}"/>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E4B879C-2603-4AF9-CEC7-C838FDD65987}"/>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72CE92-19C6-8E53-C93E-501A5992F234}"/>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7526418-30FF-BBF3-DD71-862D7440B4A0}"/>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9A8824CF-D29F-BF7C-CEF3-321939B050BE}"/>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85973980-08A2-DFC7-60BB-0605274AEC4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15E12EA-3772-A23F-DDBE-D82901571DA8}"/>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40AFEF2-2C9F-8AEC-F1AA-F049FFC72A5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AC5DCD08-6C65-6128-429B-7C4D1366BF5D}"/>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79062568-E413-AB70-9D91-D46088989A4A}"/>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DDD2667A-DC0C-7555-683B-F9FEED4C1395}"/>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63176EC0-315F-9EB7-B168-22CF1479C0A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79DAA18-701C-E018-F759-5537D6F2C10B}"/>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9CFCAE1-EEC7-619A-48E1-FB686F01EE04}"/>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38665F5D-EB53-0388-1B59-9B930DBA3BB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85EABD-B060-15CD-1787-1EBF8BCA30FD}"/>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BD0171F-F26C-0579-FFC7-6C2D8E1B5227}"/>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247DE6BF-31A8-7271-97E1-8A2E6613BABA}"/>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AF8702A-86CE-8551-93D5-AE50D55E16F7}"/>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04447BA-5E88-FB55-458B-88DE27F42AA1}"/>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6769740E-BE0E-CC4E-9430-8DFC84DA118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E269727-90A1-EFDF-41E2-0BA7B4E939F7}"/>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C37C44AF-05CA-1EFB-AE5F-E413208CAB7B}"/>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7A09D6B9-1A0E-0750-9272-3559926358F0}"/>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BFB5BC02-0492-EF35-2298-AF6E1F787973}"/>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C21B4DA-6322-A08D-A594-3A4BB1B72438}"/>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682F5CC-BF9B-1834-C15F-6FAB3877EC3C}"/>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A06B039-EA86-B6B2-3AA2-98AA741C151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5E3D046-515A-75BE-6096-5385F87BF3F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0915FCA-2294-DFB6-09A6-651D43393AB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C446001-4E77-577B-2961-ED749168454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0258F84-699D-B111-8FAD-EF524C92BAE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02DD415-8AEA-8E34-CFB8-CE6D3942FC7A}"/>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6616DC4-553C-5CE5-8AA6-92E42CB67FCB}"/>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26EE208F-AA3B-0E6B-8DCD-7605688C3FAD}"/>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EC6C00E-3B17-1341-5185-AE132AA95045}"/>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3D9EC7E5-256C-F78A-177F-714AF8519B9B}"/>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31DDE5F-2FEF-08EA-B2F9-038E82879D2E}"/>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A26D5208-E507-71CB-F233-65EB15EA1D77}"/>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08C6099-18D5-62C0-EE96-1BE26F86E4DE}"/>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FB5BB055-62D3-7805-C713-72F943395C7C}"/>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2D0B4D1F-1251-CC42-8DCF-117A732986F1}"/>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B896A668-6743-E98C-7D66-21C442A3D765}"/>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53AA039-CB53-73C3-7B92-DC66811F35A8}"/>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03" name="Google Shape;7933;p34">
            <a:extLst>
              <a:ext uri="{FF2B5EF4-FFF2-40B4-BE49-F238E27FC236}">
                <a16:creationId xmlns:a16="http://schemas.microsoft.com/office/drawing/2014/main" id="{4C25A1FF-4A1B-8D6F-DA83-ED9665294660}"/>
              </a:ext>
            </a:extLst>
          </p:cNvPr>
          <p:cNvSpPr txBox="1">
            <a:spLocks/>
          </p:cNvSpPr>
          <p:nvPr/>
        </p:nvSpPr>
        <p:spPr>
          <a:xfrm>
            <a:off x="1171232" y="1393553"/>
            <a:ext cx="5049954" cy="66686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just"/>
            <a:r>
              <a:rPr lang="vi-VN" sz="2400" dirty="0">
                <a:solidFill>
                  <a:srgbClr val="1F684C"/>
                </a:solidFill>
                <a:latin typeface="#9Slide07 IcielBaliho Script" pitchFamily="2" charset="0"/>
              </a:rPr>
              <a:t>Quan sát đường truyền của ánh sáng trong</a:t>
            </a:r>
            <a:r>
              <a:rPr lang="en-US" sz="2400" dirty="0">
                <a:solidFill>
                  <a:srgbClr val="1F684C"/>
                </a:solidFill>
                <a:latin typeface="#9Slide07 IcielBaliho Script" pitchFamily="2" charset="0"/>
              </a:rPr>
              <a:t> </a:t>
            </a:r>
            <a:r>
              <a:rPr lang="vi-VN" sz="2400" dirty="0">
                <a:solidFill>
                  <a:srgbClr val="1F684C"/>
                </a:solidFill>
                <a:latin typeface="#9Slide07 IcielBaliho Script" pitchFamily="2" charset="0"/>
              </a:rPr>
              <a:t>và mô tả </a:t>
            </a:r>
            <a:r>
              <a:rPr lang="en-US" sz="2400" dirty="0" err="1">
                <a:solidFill>
                  <a:srgbClr val="1F684C"/>
                </a:solidFill>
                <a:latin typeface="#9Slide07 IcielBaliho Script" pitchFamily="2" charset="0"/>
              </a:rPr>
              <a:t>vệt</a:t>
            </a:r>
            <a:r>
              <a:rPr lang="vi-VN" sz="2400" dirty="0">
                <a:solidFill>
                  <a:srgbClr val="1F684C"/>
                </a:solidFill>
                <a:latin typeface="#9Slide07 IcielBaliho Script" pitchFamily="2" charset="0"/>
              </a:rPr>
              <a:t> sáng trên mặt </a:t>
            </a:r>
            <a:r>
              <a:rPr lang="en-US" sz="2400" dirty="0" err="1">
                <a:solidFill>
                  <a:srgbClr val="1F684C"/>
                </a:solidFill>
                <a:latin typeface="#9Slide07 IcielBaliho Script" pitchFamily="2" charset="0"/>
              </a:rPr>
              <a:t>màn</a:t>
            </a:r>
            <a:r>
              <a:rPr lang="en-US" sz="2400" dirty="0">
                <a:solidFill>
                  <a:srgbClr val="1F684C"/>
                </a:solidFill>
                <a:latin typeface="#9Slide07 IcielBaliho Script" pitchFamily="2" charset="0"/>
              </a:rPr>
              <a:t> </a:t>
            </a:r>
            <a:r>
              <a:rPr lang="en-US" sz="2400" dirty="0" err="1">
                <a:solidFill>
                  <a:srgbClr val="1F684C"/>
                </a:solidFill>
                <a:latin typeface="#9Slide07 IcielBaliho Script" pitchFamily="2" charset="0"/>
              </a:rPr>
              <a:t>hứng</a:t>
            </a:r>
            <a:r>
              <a:rPr lang="vi-VN" sz="2400" dirty="0">
                <a:solidFill>
                  <a:srgbClr val="1F684C"/>
                </a:solidFill>
                <a:latin typeface="#9Slide07 IcielBaliho Script" pitchFamily="2" charset="0"/>
              </a:rPr>
              <a:t>.</a:t>
            </a:r>
          </a:p>
        </p:txBody>
      </p:sp>
      <p:pic>
        <p:nvPicPr>
          <p:cNvPr id="104" name="Picture 2" descr="Người đàn ông thể hiện cử chỉ của một ý tưởng tuyệt vời Véc tơ miễn phí">
            <a:extLst>
              <a:ext uri="{FF2B5EF4-FFF2-40B4-BE49-F238E27FC236}">
                <a16:creationId xmlns:a16="http://schemas.microsoft.com/office/drawing/2014/main" id="{4DA229AA-5D82-D85D-8B3C-940D400E445D}"/>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36915" y="2813267"/>
            <a:ext cx="1239775" cy="1239775"/>
          </a:xfrm>
          <a:prstGeom prst="rect">
            <a:avLst/>
          </a:prstGeom>
          <a:noFill/>
          <a:extLst>
            <a:ext uri="{909E8E84-426E-40DD-AFC4-6F175D3DCCD1}">
              <a14:hiddenFill xmlns:a14="http://schemas.microsoft.com/office/drawing/2010/main">
                <a:solidFill>
                  <a:srgbClr val="FFFFFF"/>
                </a:solidFill>
              </a14:hiddenFill>
            </a:ext>
          </a:extLst>
        </p:spPr>
      </p:pic>
      <p:sp>
        <p:nvSpPr>
          <p:cNvPr id="105" name="Google Shape;7933;p34">
            <a:extLst>
              <a:ext uri="{FF2B5EF4-FFF2-40B4-BE49-F238E27FC236}">
                <a16:creationId xmlns:a16="http://schemas.microsoft.com/office/drawing/2014/main" id="{866C4B03-E959-2CEF-A104-E41113BAE149}"/>
              </a:ext>
            </a:extLst>
          </p:cNvPr>
          <p:cNvSpPr txBox="1">
            <a:spLocks/>
          </p:cNvSpPr>
          <p:nvPr/>
        </p:nvSpPr>
        <p:spPr>
          <a:xfrm>
            <a:off x="1171232" y="2607015"/>
            <a:ext cx="411284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Đường truyền ánh sáng là một đường thẳng</a:t>
            </a:r>
          </a:p>
        </p:txBody>
      </p:sp>
      <p:sp>
        <p:nvSpPr>
          <p:cNvPr id="106" name="Google Shape;7933;p34">
            <a:extLst>
              <a:ext uri="{FF2B5EF4-FFF2-40B4-BE49-F238E27FC236}">
                <a16:creationId xmlns:a16="http://schemas.microsoft.com/office/drawing/2014/main" id="{AAECF011-6C47-44F3-2092-3BFA8CB1A8FC}"/>
              </a:ext>
            </a:extLst>
          </p:cNvPr>
          <p:cNvSpPr txBox="1">
            <a:spLocks/>
          </p:cNvSpPr>
          <p:nvPr/>
        </p:nvSpPr>
        <p:spPr>
          <a:xfrm>
            <a:off x="1180888" y="3352151"/>
            <a:ext cx="4112844"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en-US" dirty="0" err="1"/>
              <a:t>Vệt</a:t>
            </a:r>
            <a:r>
              <a:rPr lang="en-US" dirty="0"/>
              <a:t> </a:t>
            </a:r>
            <a:r>
              <a:rPr lang="en-US" dirty="0" err="1"/>
              <a:t>sáng</a:t>
            </a:r>
            <a:r>
              <a:rPr lang="en-US" dirty="0"/>
              <a:t> </a:t>
            </a:r>
            <a:r>
              <a:rPr lang="en-US" dirty="0" err="1"/>
              <a:t>hẹp</a:t>
            </a:r>
            <a:r>
              <a:rPr lang="en-US" dirty="0"/>
              <a:t>, </a:t>
            </a:r>
            <a:r>
              <a:rPr lang="en-US" dirty="0" err="1"/>
              <a:t>thẳng</a:t>
            </a:r>
            <a:r>
              <a:rPr lang="en-US" dirty="0"/>
              <a:t> </a:t>
            </a:r>
            <a:r>
              <a:rPr lang="en-US" dirty="0" err="1"/>
              <a:t>trên</a:t>
            </a:r>
            <a:r>
              <a:rPr lang="en-US" dirty="0"/>
              <a:t> </a:t>
            </a:r>
            <a:r>
              <a:rPr lang="en-US" dirty="0" err="1"/>
              <a:t>màn</a:t>
            </a:r>
            <a:r>
              <a:rPr lang="en-US" dirty="0"/>
              <a:t> </a:t>
            </a:r>
            <a:r>
              <a:rPr lang="en-US" dirty="0" err="1"/>
              <a:t>hứng</a:t>
            </a:r>
            <a:r>
              <a:rPr lang="en-US" dirty="0"/>
              <a:t> </a:t>
            </a:r>
            <a:endParaRPr lang="vi-VN" dirty="0"/>
          </a:p>
        </p:txBody>
      </p:sp>
      <p:sp>
        <p:nvSpPr>
          <p:cNvPr id="107" name="Rectangle: Diagonal Corners Snipped 106">
            <a:extLst>
              <a:ext uri="{FF2B5EF4-FFF2-40B4-BE49-F238E27FC236}">
                <a16:creationId xmlns:a16="http://schemas.microsoft.com/office/drawing/2014/main" id="{20830EF1-7E03-3EBC-72C9-08265DA4EB09}"/>
              </a:ext>
            </a:extLst>
          </p:cNvPr>
          <p:cNvSpPr/>
          <p:nvPr/>
        </p:nvSpPr>
        <p:spPr>
          <a:xfrm>
            <a:off x="5494499" y="5468431"/>
            <a:ext cx="4632863" cy="1720751"/>
          </a:xfrm>
          <a:prstGeom prst="snip2DiagRect">
            <a:avLst/>
          </a:prstGeom>
          <a:noFill/>
          <a:ln w="381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8" name="Graphic 107">
            <a:extLst>
              <a:ext uri="{FF2B5EF4-FFF2-40B4-BE49-F238E27FC236}">
                <a16:creationId xmlns:a16="http://schemas.microsoft.com/office/drawing/2014/main" id="{C3D36371-164F-B288-DBE4-0612D04713C6}"/>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l="48796" r="-183"/>
          <a:stretch/>
        </p:blipFill>
        <p:spPr>
          <a:xfrm>
            <a:off x="9401023" y="2782699"/>
            <a:ext cx="1378908" cy="2683353"/>
          </a:xfrm>
          <a:prstGeom prst="rect">
            <a:avLst/>
          </a:prstGeom>
        </p:spPr>
      </p:pic>
      <p:pic>
        <p:nvPicPr>
          <p:cNvPr id="109" name="Picture 108">
            <a:extLst>
              <a:ext uri="{FF2B5EF4-FFF2-40B4-BE49-F238E27FC236}">
                <a16:creationId xmlns:a16="http://schemas.microsoft.com/office/drawing/2014/main" id="{1ABF6D39-5247-9F05-67F0-398C3DE81570}"/>
              </a:ext>
            </a:extLst>
          </p:cNvPr>
          <p:cNvPicPr>
            <a:picLocks noChangeAspect="1"/>
          </p:cNvPicPr>
          <p:nvPr/>
        </p:nvPicPr>
        <p:blipFill>
          <a:blip r:embed="rId6"/>
          <a:stretch>
            <a:fillRect/>
          </a:stretch>
        </p:blipFill>
        <p:spPr>
          <a:xfrm>
            <a:off x="5396064" y="2029892"/>
            <a:ext cx="3399033" cy="2531385"/>
          </a:xfrm>
          <a:prstGeom prst="rect">
            <a:avLst/>
          </a:prstGeom>
        </p:spPr>
      </p:pic>
    </p:spTree>
    <p:extLst>
      <p:ext uri="{BB962C8B-B14F-4D97-AF65-F5344CB8AC3E}">
        <p14:creationId xmlns:p14="http://schemas.microsoft.com/office/powerpoint/2010/main" val="13090374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103">
                                            <p:txEl>
                                              <p:pRg st="0" end="0"/>
                                            </p:txEl>
                                          </p:spTgt>
                                        </p:tgtEl>
                                        <p:attrNameLst>
                                          <p:attrName>style.visibility</p:attrName>
                                        </p:attrNameLst>
                                      </p:cBhvr>
                                      <p:to>
                                        <p:strVal val="visible"/>
                                      </p:to>
                                    </p:set>
                                    <p:animEffect transition="in" filter="wipe(up)">
                                      <p:cBhvr>
                                        <p:cTn id="14" dur="500"/>
                                        <p:tgtEl>
                                          <p:spTgt spid="10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4"/>
                                        </p:tgtEl>
                                        <p:attrNameLst>
                                          <p:attrName>style.visibility</p:attrName>
                                        </p:attrNameLst>
                                      </p:cBhvr>
                                      <p:to>
                                        <p:strVal val="visible"/>
                                      </p:to>
                                    </p:set>
                                    <p:anim calcmode="lin" valueType="num">
                                      <p:cBhvr>
                                        <p:cTn id="19" dur="500" fill="hold"/>
                                        <p:tgtEl>
                                          <p:spTgt spid="104"/>
                                        </p:tgtEl>
                                        <p:attrNameLst>
                                          <p:attrName>ppt_w</p:attrName>
                                        </p:attrNameLst>
                                      </p:cBhvr>
                                      <p:tavLst>
                                        <p:tav tm="0">
                                          <p:val>
                                            <p:fltVal val="0"/>
                                          </p:val>
                                        </p:tav>
                                        <p:tav tm="100000">
                                          <p:val>
                                            <p:strVal val="#ppt_w"/>
                                          </p:val>
                                        </p:tav>
                                      </p:tavLst>
                                    </p:anim>
                                    <p:anim calcmode="lin" valueType="num">
                                      <p:cBhvr>
                                        <p:cTn id="20" dur="500" fill="hold"/>
                                        <p:tgtEl>
                                          <p:spTgt spid="104"/>
                                        </p:tgtEl>
                                        <p:attrNameLst>
                                          <p:attrName>ppt_h</p:attrName>
                                        </p:attrNameLst>
                                      </p:cBhvr>
                                      <p:tavLst>
                                        <p:tav tm="0">
                                          <p:val>
                                            <p:fltVal val="0"/>
                                          </p:val>
                                        </p:tav>
                                        <p:tav tm="100000">
                                          <p:val>
                                            <p:strVal val="#ppt_h"/>
                                          </p:val>
                                        </p:tav>
                                      </p:tavLst>
                                    </p:anim>
                                    <p:animEffect transition="in" filter="fade">
                                      <p:cBhvr>
                                        <p:cTn id="21" dur="500"/>
                                        <p:tgtEl>
                                          <p:spTgt spid="10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6000"/>
                                  </p:iterate>
                                  <p:childTnLst>
                                    <p:set>
                                      <p:cBhvr>
                                        <p:cTn id="25" dur="1" fill="hold">
                                          <p:stCondLst>
                                            <p:cond delay="0"/>
                                          </p:stCondLst>
                                        </p:cTn>
                                        <p:tgtEl>
                                          <p:spTgt spid="105">
                                            <p:txEl>
                                              <p:pRg st="0" end="0"/>
                                            </p:txEl>
                                          </p:spTgt>
                                        </p:tgtEl>
                                        <p:attrNameLst>
                                          <p:attrName>style.visibility</p:attrName>
                                        </p:attrNameLst>
                                      </p:cBhvr>
                                      <p:to>
                                        <p:strVal val="visible"/>
                                      </p:to>
                                    </p:set>
                                    <p:animEffect transition="in" filter="wipe(up)">
                                      <p:cBhvr>
                                        <p:cTn id="26" dur="500"/>
                                        <p:tgtEl>
                                          <p:spTgt spid="105">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iterate type="lt">
                                    <p:tmPct val="6000"/>
                                  </p:iterate>
                                  <p:childTnLst>
                                    <p:set>
                                      <p:cBhvr>
                                        <p:cTn id="30" dur="1" fill="hold">
                                          <p:stCondLst>
                                            <p:cond delay="0"/>
                                          </p:stCondLst>
                                        </p:cTn>
                                        <p:tgtEl>
                                          <p:spTgt spid="106">
                                            <p:txEl>
                                              <p:pRg st="0" end="0"/>
                                            </p:txEl>
                                          </p:spTgt>
                                        </p:tgtEl>
                                        <p:attrNameLst>
                                          <p:attrName>style.visibility</p:attrName>
                                        </p:attrNameLst>
                                      </p:cBhvr>
                                      <p:to>
                                        <p:strVal val="visible"/>
                                      </p:to>
                                    </p:set>
                                    <p:animEffect transition="in" filter="wipe(up)">
                                      <p:cBhvr>
                                        <p:cTn id="31" dur="500"/>
                                        <p:tgtEl>
                                          <p:spTgt spid="10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build="p"/>
      <p:bldP spid="105" grpId="0" build="p"/>
      <p:bldP spid="106"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96975" y="545858"/>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en-US" sz="3200" dirty="0" err="1">
                <a:solidFill>
                  <a:srgbClr val="1F684C"/>
                </a:solidFill>
                <a:latin typeface="#9Slide07 IcielBaliho Script" pitchFamily="2" charset="0"/>
              </a:rPr>
              <a:t>Chùm</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sáng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phát</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ra</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từ</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một</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bút</a:t>
            </a:r>
            <a:r>
              <a:rPr lang="en-US" sz="3200" dirty="0">
                <a:solidFill>
                  <a:srgbClr val="1F684C"/>
                </a:solidFill>
                <a:latin typeface="#9Slide07 IcielBaliho Script" pitchFamily="2" charset="0"/>
              </a:rPr>
              <a:t> laser có </a:t>
            </a:r>
            <a:r>
              <a:rPr lang="en-US" sz="3200" dirty="0" err="1">
                <a:solidFill>
                  <a:srgbClr val="1F684C"/>
                </a:solidFill>
                <a:latin typeface="#9Slide07 IcielBaliho Script" pitchFamily="2" charset="0"/>
              </a:rPr>
              <a:t>thể</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coi</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là</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mô</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hình</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tia</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sáng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không</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Vì</a:t>
            </a:r>
            <a:r>
              <a:rPr lang="en-US" sz="3200" dirty="0">
                <a:solidFill>
                  <a:srgbClr val="1F684C"/>
                </a:solidFill>
                <a:latin typeface="#9Slide07 IcielBaliho Script" pitchFamily="2" charset="0"/>
              </a:rPr>
              <a:t> </a:t>
            </a:r>
            <a:r>
              <a:rPr lang="en-US" sz="3200" dirty="0" err="1">
                <a:solidFill>
                  <a:srgbClr val="1F684C"/>
                </a:solidFill>
                <a:latin typeface="#9Slide07 IcielBaliho Script" pitchFamily="2" charset="0"/>
              </a:rPr>
              <a:t>sao</a:t>
            </a:r>
            <a:r>
              <a:rPr lang="en-US" sz="3200" dirty="0">
                <a:solidFill>
                  <a:srgbClr val="1F684C"/>
                </a:solidFill>
                <a:latin typeface="#9Slide07 IcielBaliho Script" pitchFamily="2" charset="0"/>
              </a:rPr>
              <a:t>?</a:t>
            </a:r>
            <a:endParaRPr lang="vi-VN" sz="3200" dirty="0">
              <a:solidFill>
                <a:srgbClr val="1F684C"/>
              </a:solidFill>
              <a:latin typeface="#9Slide07 IcielBaliho Script" pitchFamily="2" charset="0"/>
            </a:endParaRPr>
          </a:p>
        </p:txBody>
      </p:sp>
      <p:pic>
        <p:nvPicPr>
          <p:cNvPr id="2" name="Picture 2" descr="Bút chiếu laser làm tổn hại mắt - VnExpress Sức khỏe">
            <a:extLst>
              <a:ext uri="{FF2B5EF4-FFF2-40B4-BE49-F238E27FC236}">
                <a16:creationId xmlns:a16="http://schemas.microsoft.com/office/drawing/2014/main" id="{6DC45C6B-1B97-6FAD-8075-4DEFD3BF9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6357" y="1864204"/>
            <a:ext cx="3926599" cy="2944949"/>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99" descr="Người đàn ông thể hiện cử chỉ của một ý tưởng tuyệt vời Véc tơ miễn phí">
            <a:extLst>
              <a:ext uri="{FF2B5EF4-FFF2-40B4-BE49-F238E27FC236}">
                <a16:creationId xmlns:a16="http://schemas.microsoft.com/office/drawing/2014/main" id="{1103B9C8-2040-BC73-EF5F-B55F3D247EF4}"/>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9144000" y="3551465"/>
            <a:ext cx="1789787" cy="17897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5582081"/>
      </p:ext>
    </p:extLst>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Người đàn ông thể hiện cử chỉ của một ý tưởng tuyệt vời Véc tơ miễn phí">
            <a:extLst>
              <a:ext uri="{FF2B5EF4-FFF2-40B4-BE49-F238E27FC236}">
                <a16:creationId xmlns:a16="http://schemas.microsoft.com/office/drawing/2014/main" id="{A0A044BC-5A55-2457-1131-44C6D925C69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513148" y="2198135"/>
            <a:ext cx="3110459" cy="3110459"/>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7933;p34">
            <a:extLst>
              <a:ext uri="{FF2B5EF4-FFF2-40B4-BE49-F238E27FC236}">
                <a16:creationId xmlns:a16="http://schemas.microsoft.com/office/drawing/2014/main" id="{C59EEDA0-E9F8-C54C-68AA-78C7B9933EEF}"/>
              </a:ext>
            </a:extLst>
          </p:cNvPr>
          <p:cNvSpPr txBox="1">
            <a:spLocks/>
          </p:cNvSpPr>
          <p:nvPr/>
        </p:nvSpPr>
        <p:spPr>
          <a:xfrm>
            <a:off x="623724" y="666332"/>
            <a:ext cx="8010852" cy="73338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defTabSz="914400" eaLnBrk="1" fontAlgn="auto" latinLnBrk="0" hangingPunct="1">
              <a:buSzPts val="1200"/>
              <a:buFont typeface="Nunito"/>
              <a:buNone/>
              <a:tabLst/>
              <a:defRPr kumimoji="0" sz="2000" kern="0" spc="0" normalizeH="0" baseline="0">
                <a:ln>
                  <a:noFill/>
                </a:ln>
                <a:solidFill>
                  <a:srgbClr val="841F00"/>
                </a:solidFill>
                <a:effectLst/>
                <a:uLnTx/>
                <a:uFillTx/>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ctr"/>
            <a:r>
              <a:rPr lang="en-US" dirty="0" err="1"/>
              <a:t>Chùm</a:t>
            </a:r>
            <a:r>
              <a:rPr lang="en-US" dirty="0"/>
              <a:t> </a:t>
            </a:r>
            <a:r>
              <a:rPr lang="en-US" dirty="0" err="1"/>
              <a:t>sáng</a:t>
            </a:r>
            <a:r>
              <a:rPr lang="en-US" dirty="0"/>
              <a:t> </a:t>
            </a:r>
            <a:r>
              <a:rPr lang="en-US" dirty="0" err="1"/>
              <a:t>phát</a:t>
            </a:r>
            <a:r>
              <a:rPr lang="en-US" dirty="0"/>
              <a:t> </a:t>
            </a:r>
            <a:r>
              <a:rPr lang="en-US" dirty="0" err="1"/>
              <a:t>ra</a:t>
            </a:r>
            <a:r>
              <a:rPr lang="en-US" dirty="0"/>
              <a:t> </a:t>
            </a:r>
            <a:r>
              <a:rPr lang="en-US" dirty="0" err="1"/>
              <a:t>từ</a:t>
            </a:r>
            <a:r>
              <a:rPr lang="en-US" dirty="0"/>
              <a:t> </a:t>
            </a:r>
            <a:r>
              <a:rPr lang="en-US" dirty="0" err="1"/>
              <a:t>một</a:t>
            </a:r>
            <a:r>
              <a:rPr lang="en-US" dirty="0"/>
              <a:t> </a:t>
            </a:r>
            <a:r>
              <a:rPr lang="en-US" dirty="0" err="1"/>
              <a:t>bút</a:t>
            </a:r>
            <a:r>
              <a:rPr lang="en-US" dirty="0"/>
              <a:t> laser có </a:t>
            </a:r>
            <a:r>
              <a:rPr lang="en-US" dirty="0" err="1"/>
              <a:t>thể</a:t>
            </a:r>
            <a:r>
              <a:rPr lang="en-US" dirty="0"/>
              <a:t> </a:t>
            </a:r>
            <a:r>
              <a:rPr lang="en-US" dirty="0" err="1"/>
              <a:t>coi</a:t>
            </a:r>
            <a:r>
              <a:rPr lang="en-US" dirty="0"/>
              <a:t> </a:t>
            </a:r>
            <a:r>
              <a:rPr lang="en-US" dirty="0" err="1"/>
              <a:t>là</a:t>
            </a:r>
            <a:r>
              <a:rPr lang="en-US" dirty="0"/>
              <a:t> </a:t>
            </a:r>
            <a:r>
              <a:rPr lang="en-US" dirty="0" err="1"/>
              <a:t>mô</a:t>
            </a:r>
            <a:r>
              <a:rPr lang="en-US" dirty="0"/>
              <a:t> </a:t>
            </a:r>
            <a:r>
              <a:rPr lang="en-US" dirty="0" err="1"/>
              <a:t>hình</a:t>
            </a:r>
            <a:r>
              <a:rPr lang="en-US" dirty="0"/>
              <a:t> </a:t>
            </a:r>
            <a:r>
              <a:rPr lang="en-US" dirty="0" err="1"/>
              <a:t>tia</a:t>
            </a:r>
            <a:r>
              <a:rPr lang="en-US" dirty="0"/>
              <a:t> </a:t>
            </a:r>
            <a:r>
              <a:rPr lang="en-US" dirty="0" err="1"/>
              <a:t>sáng</a:t>
            </a:r>
            <a:r>
              <a:rPr lang="en-US" dirty="0"/>
              <a:t>, </a:t>
            </a:r>
            <a:r>
              <a:rPr lang="en-US" dirty="0" err="1"/>
              <a:t>vì</a:t>
            </a:r>
            <a:r>
              <a:rPr lang="en-US" dirty="0"/>
              <a:t> </a:t>
            </a:r>
            <a:r>
              <a:rPr lang="en-US" dirty="0" err="1"/>
              <a:t>chùm</a:t>
            </a:r>
            <a:r>
              <a:rPr lang="en-US" dirty="0"/>
              <a:t> </a:t>
            </a:r>
            <a:r>
              <a:rPr lang="en-US" dirty="0" err="1"/>
              <a:t>sáng</a:t>
            </a:r>
            <a:r>
              <a:rPr lang="en-US" dirty="0"/>
              <a:t> </a:t>
            </a:r>
            <a:r>
              <a:rPr lang="en-US" dirty="0" err="1"/>
              <a:t>phát</a:t>
            </a:r>
            <a:r>
              <a:rPr lang="en-US" dirty="0"/>
              <a:t> </a:t>
            </a:r>
            <a:r>
              <a:rPr lang="en-US" dirty="0" err="1"/>
              <a:t>ra</a:t>
            </a:r>
            <a:r>
              <a:rPr lang="en-US" dirty="0"/>
              <a:t> </a:t>
            </a:r>
            <a:r>
              <a:rPr lang="en-US" dirty="0" err="1"/>
              <a:t>từ</a:t>
            </a:r>
            <a:r>
              <a:rPr lang="en-US" dirty="0"/>
              <a:t> laser song </a:t>
            </a:r>
            <a:r>
              <a:rPr lang="en-US" dirty="0" err="1"/>
              <a:t>song</a:t>
            </a:r>
            <a:r>
              <a:rPr lang="en-US" dirty="0"/>
              <a:t> </a:t>
            </a:r>
            <a:r>
              <a:rPr lang="en-US" dirty="0" err="1"/>
              <a:t>và</a:t>
            </a:r>
            <a:r>
              <a:rPr lang="en-US" dirty="0"/>
              <a:t> </a:t>
            </a:r>
            <a:r>
              <a:rPr lang="en-US" dirty="0" err="1"/>
              <a:t>rất</a:t>
            </a:r>
            <a:r>
              <a:rPr lang="en-US" dirty="0"/>
              <a:t> </a:t>
            </a:r>
            <a:r>
              <a:rPr lang="en-US" dirty="0" err="1"/>
              <a:t>hẹp</a:t>
            </a:r>
            <a:endParaRPr lang="vi-VN" dirty="0"/>
          </a:p>
        </p:txBody>
      </p:sp>
      <p:grpSp>
        <p:nvGrpSpPr>
          <p:cNvPr id="67" name="Google Shape;7917;p34">
            <a:extLst>
              <a:ext uri="{FF2B5EF4-FFF2-40B4-BE49-F238E27FC236}">
                <a16:creationId xmlns:a16="http://schemas.microsoft.com/office/drawing/2014/main" id="{D3E01019-B430-BED9-993A-D430B8B0DD93}"/>
              </a:ext>
            </a:extLst>
          </p:cNvPr>
          <p:cNvGrpSpPr/>
          <p:nvPr/>
        </p:nvGrpSpPr>
        <p:grpSpPr>
          <a:xfrm>
            <a:off x="4397418" y="-1562563"/>
            <a:ext cx="1879226" cy="1777450"/>
            <a:chOff x="1121526" y="1341074"/>
            <a:chExt cx="3065806" cy="2648383"/>
          </a:xfrm>
        </p:grpSpPr>
        <p:sp>
          <p:nvSpPr>
            <p:cNvPr id="68" name="Google Shape;7918;p34">
              <a:extLst>
                <a:ext uri="{FF2B5EF4-FFF2-40B4-BE49-F238E27FC236}">
                  <a16:creationId xmlns:a16="http://schemas.microsoft.com/office/drawing/2014/main" id="{2D55244C-4238-1E02-9333-8CBF64D020E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7919;p34">
              <a:extLst>
                <a:ext uri="{FF2B5EF4-FFF2-40B4-BE49-F238E27FC236}">
                  <a16:creationId xmlns:a16="http://schemas.microsoft.com/office/drawing/2014/main" id="{2ED81C0E-FD8F-F1C9-4370-AE37B262100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 name="Graphic 11">
            <a:extLst>
              <a:ext uri="{FF2B5EF4-FFF2-40B4-BE49-F238E27FC236}">
                <a16:creationId xmlns:a16="http://schemas.microsoft.com/office/drawing/2014/main" id="{5E5CC6A1-7DC0-F6BD-EDE7-303AB613FF27}"/>
              </a:ext>
            </a:extLst>
          </p:cNvPr>
          <p:cNvGrpSpPr/>
          <p:nvPr/>
        </p:nvGrpSpPr>
        <p:grpSpPr>
          <a:xfrm>
            <a:off x="-3034878" y="-1534827"/>
            <a:ext cx="1812219" cy="1893353"/>
            <a:chOff x="2173432" y="131085"/>
            <a:chExt cx="3667628" cy="3831831"/>
          </a:xfrm>
        </p:grpSpPr>
        <p:sp>
          <p:nvSpPr>
            <p:cNvPr id="77" name="Freeform: Shape 76">
              <a:extLst>
                <a:ext uri="{FF2B5EF4-FFF2-40B4-BE49-F238E27FC236}">
                  <a16:creationId xmlns:a16="http://schemas.microsoft.com/office/drawing/2014/main" id="{2C4F6D00-4D21-6F7C-3E1F-735A4E1285D3}"/>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62C623A8-AF7F-925C-1D79-CE0C568AB456}"/>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BE11E38F-9858-DF97-5572-978DCFE8C7F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E5EFC204-DC82-178B-D5A2-3DA042B7479C}"/>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8E55967C-7FA9-AD1B-2A12-66FDB0CCCDF9}"/>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2B46EB57-161C-C0B5-EE56-B6C5CF0A2A2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8C7E54AA-B2A5-FD30-617E-799A433B622B}"/>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9AA77620-AC2A-310A-C88F-70AA863AD3B6}"/>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5B02473B-D74C-CE71-BE87-01D11518B340}"/>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AC23C422-9B31-D6B6-8A17-2CF60E21D9BA}"/>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9C49EE29-D1F4-4FE3-9834-BAADA117A5FB}"/>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59F6D8DE-51A7-600D-7FE0-52B534A023E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5643B8A3-5287-D69A-F218-43724FDCCC8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04CC7D95-735D-DBEA-4E4B-A4C3B1C3D4E2}"/>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BAA0D1AF-5532-0E35-FDC2-2DFB3EDEDF6C}"/>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01AAADE8-3A1C-CD27-0889-763C1868C90E}"/>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1286F134-B302-9A17-1461-89F9DC6F655E}"/>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F201C411-43E1-098B-F75C-5524F7578424}"/>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46226DCA-6C81-66FC-3356-51E768F3356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0723F934-F16C-DFE4-840A-CC6ED65C467B}"/>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3117E8C9-2532-6729-EDA3-69FECEB6213B}"/>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813CF619-D36E-36A8-F10F-556A94558C37}"/>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Shape 98">
              <a:extLst>
                <a:ext uri="{FF2B5EF4-FFF2-40B4-BE49-F238E27FC236}">
                  <a16:creationId xmlns:a16="http://schemas.microsoft.com/office/drawing/2014/main" id="{D29B13EC-218D-95AD-0655-30D2D404FB5B}"/>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3049792A-5599-9FCA-1A70-19687126EAE2}"/>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5518C88B-96F1-4A2B-24E2-181E23AA158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385C2F8F-4C10-D109-31D7-78A6B9221227}"/>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7951CD26-A4BD-6496-B09C-A66B9269020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77827ECF-746C-238C-CBCC-29B48DEB039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89F8C412-EA7B-676F-50BD-31FCFBE49B23}"/>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F39196CB-3636-386D-6CE8-9F9E908B792E}"/>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Freeform: Shape 106">
              <a:extLst>
                <a:ext uri="{FF2B5EF4-FFF2-40B4-BE49-F238E27FC236}">
                  <a16:creationId xmlns:a16="http://schemas.microsoft.com/office/drawing/2014/main" id="{AA6C7113-16EC-2969-A513-934F48E0823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Freeform: Shape 107">
              <a:extLst>
                <a:ext uri="{FF2B5EF4-FFF2-40B4-BE49-F238E27FC236}">
                  <a16:creationId xmlns:a16="http://schemas.microsoft.com/office/drawing/2014/main" id="{65850A24-95D2-A9FC-690D-CD742AF158A9}"/>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Freeform: Shape 108">
              <a:extLst>
                <a:ext uri="{FF2B5EF4-FFF2-40B4-BE49-F238E27FC236}">
                  <a16:creationId xmlns:a16="http://schemas.microsoft.com/office/drawing/2014/main" id="{4D556CEA-3AFC-CC5A-F9F1-21C46556AF86}"/>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Freeform: Shape 109">
              <a:extLst>
                <a:ext uri="{FF2B5EF4-FFF2-40B4-BE49-F238E27FC236}">
                  <a16:creationId xmlns:a16="http://schemas.microsoft.com/office/drawing/2014/main" id="{41982EA9-BFB3-981B-934C-68E5ED44DE99}"/>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Freeform: Shape 110">
              <a:extLst>
                <a:ext uri="{FF2B5EF4-FFF2-40B4-BE49-F238E27FC236}">
                  <a16:creationId xmlns:a16="http://schemas.microsoft.com/office/drawing/2014/main" id="{47679F15-919B-C1D1-8A27-0F5CFBBD3130}"/>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Freeform: Shape 111">
              <a:extLst>
                <a:ext uri="{FF2B5EF4-FFF2-40B4-BE49-F238E27FC236}">
                  <a16:creationId xmlns:a16="http://schemas.microsoft.com/office/drawing/2014/main" id="{69A85507-571E-3FED-03BC-8F75DEA259E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Freeform: Shape 112">
              <a:extLst>
                <a:ext uri="{FF2B5EF4-FFF2-40B4-BE49-F238E27FC236}">
                  <a16:creationId xmlns:a16="http://schemas.microsoft.com/office/drawing/2014/main" id="{13064A2D-43A6-6B49-4E6E-2152590A2FC5}"/>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Freeform: Shape 113">
              <a:extLst>
                <a:ext uri="{FF2B5EF4-FFF2-40B4-BE49-F238E27FC236}">
                  <a16:creationId xmlns:a16="http://schemas.microsoft.com/office/drawing/2014/main" id="{AD1E00B3-0F65-1DA9-79AC-268DA7B939E8}"/>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Freeform: Shape 114">
              <a:extLst>
                <a:ext uri="{FF2B5EF4-FFF2-40B4-BE49-F238E27FC236}">
                  <a16:creationId xmlns:a16="http://schemas.microsoft.com/office/drawing/2014/main" id="{4D836606-4298-92E1-9787-AE25E8D840F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a16="http://schemas.microsoft.com/office/drawing/2014/main" id="{191CC928-0379-B349-8265-D78D1372FA71}"/>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a16="http://schemas.microsoft.com/office/drawing/2014/main" id="{C0BAB6DD-5993-DFDD-4DF5-F20296399B5A}"/>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a16="http://schemas.microsoft.com/office/drawing/2014/main" id="{E6F9EC71-6DF7-1580-14A3-F973750AF64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a16="http://schemas.microsoft.com/office/drawing/2014/main" id="{F04CD85E-C73A-E621-65BA-AFD37DA7F13B}"/>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a16="http://schemas.microsoft.com/office/drawing/2014/main" id="{0A69F833-8681-7985-8C8F-A4ACF2CD7AE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a16="http://schemas.microsoft.com/office/drawing/2014/main" id="{6E8DAC2D-6304-1C39-5599-1DF342214AA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a16="http://schemas.microsoft.com/office/drawing/2014/main" id="{D4180E21-CC5B-419C-30A6-8ADC91103829}"/>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a16="http://schemas.microsoft.com/office/drawing/2014/main" id="{AF84A7D3-F9BE-B591-498E-646ED3C67A7C}"/>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a16="http://schemas.microsoft.com/office/drawing/2014/main" id="{03961C39-1323-E367-9B32-82930BC2542B}"/>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a16="http://schemas.microsoft.com/office/drawing/2014/main" id="{672658FF-C9B9-4641-3AC8-7E34D3100C1C}"/>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a16="http://schemas.microsoft.com/office/drawing/2014/main" id="{CC430CBA-651C-2966-A3A0-F64BB00B4F81}"/>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a16="http://schemas.microsoft.com/office/drawing/2014/main" id="{0F3D3DD7-7571-5ED1-3803-5B600799AFA8}"/>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a16="http://schemas.microsoft.com/office/drawing/2014/main" id="{AB4F87B2-97FC-ECAF-4A52-0D2361EC50D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a16="http://schemas.microsoft.com/office/drawing/2014/main" id="{01BD6924-6E76-E0B7-C506-D714B611059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a16="http://schemas.microsoft.com/office/drawing/2014/main" id="{08DF1A85-30B4-E260-A676-83660598824E}"/>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a16="http://schemas.microsoft.com/office/drawing/2014/main" id="{FE9C8AF7-A96D-96E7-9262-D779E64B3E23}"/>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a16="http://schemas.microsoft.com/office/drawing/2014/main" id="{CA7969D5-2C73-216E-E92B-EB1FB6868A6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a16="http://schemas.microsoft.com/office/drawing/2014/main" id="{7876923B-ACAE-897D-9B2C-342D0013522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a16="http://schemas.microsoft.com/office/drawing/2014/main" id="{E91619BC-CC7A-C4EF-1607-28189E71B1B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a16="http://schemas.microsoft.com/office/drawing/2014/main" id="{9BED7CDC-CC3E-895B-FA01-D875419D063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Freeform: Shape 135">
              <a:extLst>
                <a:ext uri="{FF2B5EF4-FFF2-40B4-BE49-F238E27FC236}">
                  <a16:creationId xmlns:a16="http://schemas.microsoft.com/office/drawing/2014/main" id="{A23EEABD-A56C-ADD3-0742-DE41E3D1E00D}"/>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Freeform: Shape 136">
              <a:extLst>
                <a:ext uri="{FF2B5EF4-FFF2-40B4-BE49-F238E27FC236}">
                  <a16:creationId xmlns:a16="http://schemas.microsoft.com/office/drawing/2014/main" id="{2B466647-44A2-FAD8-0F7E-D9064392AC8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Freeform: Shape 137">
              <a:extLst>
                <a:ext uri="{FF2B5EF4-FFF2-40B4-BE49-F238E27FC236}">
                  <a16:creationId xmlns:a16="http://schemas.microsoft.com/office/drawing/2014/main" id="{2FC49793-4F70-F7C6-8626-A9AF9DCCDE19}"/>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Freeform: Shape 138">
              <a:extLst>
                <a:ext uri="{FF2B5EF4-FFF2-40B4-BE49-F238E27FC236}">
                  <a16:creationId xmlns:a16="http://schemas.microsoft.com/office/drawing/2014/main" id="{0D7257A8-B702-6CD6-CDB8-F3F1C3CC628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Freeform: Shape 139">
              <a:extLst>
                <a:ext uri="{FF2B5EF4-FFF2-40B4-BE49-F238E27FC236}">
                  <a16:creationId xmlns:a16="http://schemas.microsoft.com/office/drawing/2014/main" id="{854C3BFC-BE17-37A2-DAFA-226054BC35BA}"/>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Freeform: Shape 140">
              <a:extLst>
                <a:ext uri="{FF2B5EF4-FFF2-40B4-BE49-F238E27FC236}">
                  <a16:creationId xmlns:a16="http://schemas.microsoft.com/office/drawing/2014/main" id="{227F8930-C511-24BF-D400-10230C5D5BA9}"/>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Freeform: Shape 141">
              <a:extLst>
                <a:ext uri="{FF2B5EF4-FFF2-40B4-BE49-F238E27FC236}">
                  <a16:creationId xmlns:a16="http://schemas.microsoft.com/office/drawing/2014/main" id="{4EEAB003-A614-AE96-24DD-4BA035505C75}"/>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Freeform: Shape 142">
              <a:extLst>
                <a:ext uri="{FF2B5EF4-FFF2-40B4-BE49-F238E27FC236}">
                  <a16:creationId xmlns:a16="http://schemas.microsoft.com/office/drawing/2014/main" id="{C6D90AE9-1D26-8B3C-FC11-9EE656BA2657}"/>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Freeform: Shape 143">
              <a:extLst>
                <a:ext uri="{FF2B5EF4-FFF2-40B4-BE49-F238E27FC236}">
                  <a16:creationId xmlns:a16="http://schemas.microsoft.com/office/drawing/2014/main" id="{23129F19-CED9-C8BA-6C70-901C657BCB22}"/>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Freeform: Shape 144">
              <a:extLst>
                <a:ext uri="{FF2B5EF4-FFF2-40B4-BE49-F238E27FC236}">
                  <a16:creationId xmlns:a16="http://schemas.microsoft.com/office/drawing/2014/main" id="{7264B803-BE77-27D1-430A-7C030A3D1A7E}"/>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Freeform: Shape 145">
              <a:extLst>
                <a:ext uri="{FF2B5EF4-FFF2-40B4-BE49-F238E27FC236}">
                  <a16:creationId xmlns:a16="http://schemas.microsoft.com/office/drawing/2014/main" id="{9AA922D1-7CF7-995F-6C03-9856CEC7ADE8}"/>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Freeform: Shape 146">
              <a:extLst>
                <a:ext uri="{FF2B5EF4-FFF2-40B4-BE49-F238E27FC236}">
                  <a16:creationId xmlns:a16="http://schemas.microsoft.com/office/drawing/2014/main" id="{24C9E427-BF69-4057-C565-348C0EC50CF2}"/>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Freeform: Shape 147">
              <a:extLst>
                <a:ext uri="{FF2B5EF4-FFF2-40B4-BE49-F238E27FC236}">
                  <a16:creationId xmlns:a16="http://schemas.microsoft.com/office/drawing/2014/main" id="{70DBDCDF-DA81-EB4F-DB94-2D6EDB3A70E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Freeform: Shape 148">
              <a:extLst>
                <a:ext uri="{FF2B5EF4-FFF2-40B4-BE49-F238E27FC236}">
                  <a16:creationId xmlns:a16="http://schemas.microsoft.com/office/drawing/2014/main" id="{783D97B0-9611-A072-BB09-575CBA5AA16E}"/>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Freeform: Shape 149">
              <a:extLst>
                <a:ext uri="{FF2B5EF4-FFF2-40B4-BE49-F238E27FC236}">
                  <a16:creationId xmlns:a16="http://schemas.microsoft.com/office/drawing/2014/main" id="{05C9EADF-4292-E7AA-BA8F-2E13D80D08FD}"/>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Freeform: Shape 150">
              <a:extLst>
                <a:ext uri="{FF2B5EF4-FFF2-40B4-BE49-F238E27FC236}">
                  <a16:creationId xmlns:a16="http://schemas.microsoft.com/office/drawing/2014/main" id="{59C7F68F-8EF2-F415-23C5-C4065EF47D3D}"/>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Freeform: Shape 151">
              <a:extLst>
                <a:ext uri="{FF2B5EF4-FFF2-40B4-BE49-F238E27FC236}">
                  <a16:creationId xmlns:a16="http://schemas.microsoft.com/office/drawing/2014/main" id="{03F7690D-7395-30F3-881D-DA4824B094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Freeform: Shape 152">
              <a:extLst>
                <a:ext uri="{FF2B5EF4-FFF2-40B4-BE49-F238E27FC236}">
                  <a16:creationId xmlns:a16="http://schemas.microsoft.com/office/drawing/2014/main" id="{5FDD3E31-6CD6-7089-684D-273F4B17540A}"/>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Freeform: Shape 153">
              <a:extLst>
                <a:ext uri="{FF2B5EF4-FFF2-40B4-BE49-F238E27FC236}">
                  <a16:creationId xmlns:a16="http://schemas.microsoft.com/office/drawing/2014/main" id="{940EC5DF-3A59-9FA6-8D33-2E03E892E87D}"/>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Freeform: Shape 154">
              <a:extLst>
                <a:ext uri="{FF2B5EF4-FFF2-40B4-BE49-F238E27FC236}">
                  <a16:creationId xmlns:a16="http://schemas.microsoft.com/office/drawing/2014/main" id="{31F145EA-17B7-DCC1-587C-A4081A303CA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Freeform: Shape 155">
              <a:extLst>
                <a:ext uri="{FF2B5EF4-FFF2-40B4-BE49-F238E27FC236}">
                  <a16:creationId xmlns:a16="http://schemas.microsoft.com/office/drawing/2014/main" id="{5A451836-A00F-ACDD-4A53-A49A918E66C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Freeform: Shape 156">
              <a:extLst>
                <a:ext uri="{FF2B5EF4-FFF2-40B4-BE49-F238E27FC236}">
                  <a16:creationId xmlns:a16="http://schemas.microsoft.com/office/drawing/2014/main" id="{6A16317C-572C-4CCF-0A73-A2695CCB265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Freeform: Shape 157">
              <a:extLst>
                <a:ext uri="{FF2B5EF4-FFF2-40B4-BE49-F238E27FC236}">
                  <a16:creationId xmlns:a16="http://schemas.microsoft.com/office/drawing/2014/main" id="{33ABC316-916E-E3B5-2DE3-FD1C6C74BE6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Freeform: Shape 158">
              <a:extLst>
                <a:ext uri="{FF2B5EF4-FFF2-40B4-BE49-F238E27FC236}">
                  <a16:creationId xmlns:a16="http://schemas.microsoft.com/office/drawing/2014/main" id="{951518C2-BE9C-E37E-4FCC-61684142345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Freeform: Shape 159">
              <a:extLst>
                <a:ext uri="{FF2B5EF4-FFF2-40B4-BE49-F238E27FC236}">
                  <a16:creationId xmlns:a16="http://schemas.microsoft.com/office/drawing/2014/main" id="{736DC4FC-7ED4-5CF4-E41E-678B9FE43C39}"/>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Freeform: Shape 160">
              <a:extLst>
                <a:ext uri="{FF2B5EF4-FFF2-40B4-BE49-F238E27FC236}">
                  <a16:creationId xmlns:a16="http://schemas.microsoft.com/office/drawing/2014/main" id="{E5F65900-89FD-B42D-E504-8BD496DC43C5}"/>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Freeform: Shape 161">
              <a:extLst>
                <a:ext uri="{FF2B5EF4-FFF2-40B4-BE49-F238E27FC236}">
                  <a16:creationId xmlns:a16="http://schemas.microsoft.com/office/drawing/2014/main" id="{BE008015-417D-86D4-5E31-51034C5F7621}"/>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Freeform: Shape 162">
              <a:extLst>
                <a:ext uri="{FF2B5EF4-FFF2-40B4-BE49-F238E27FC236}">
                  <a16:creationId xmlns:a16="http://schemas.microsoft.com/office/drawing/2014/main" id="{414502EB-E941-D599-21BB-3DBBE1B95E2D}"/>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Freeform: Shape 163">
              <a:extLst>
                <a:ext uri="{FF2B5EF4-FFF2-40B4-BE49-F238E27FC236}">
                  <a16:creationId xmlns:a16="http://schemas.microsoft.com/office/drawing/2014/main" id="{D02EC1BB-73FB-1E1A-0DF2-B66CD086F8CC}"/>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Freeform: Shape 164">
              <a:extLst>
                <a:ext uri="{FF2B5EF4-FFF2-40B4-BE49-F238E27FC236}">
                  <a16:creationId xmlns:a16="http://schemas.microsoft.com/office/drawing/2014/main" id="{CA3043C7-B325-0B84-A667-B46EB6CE75D1}"/>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Freeform: Shape 165">
              <a:extLst>
                <a:ext uri="{FF2B5EF4-FFF2-40B4-BE49-F238E27FC236}">
                  <a16:creationId xmlns:a16="http://schemas.microsoft.com/office/drawing/2014/main" id="{416CAE34-4CFB-4656-163C-CDBB6EDA05D4}"/>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Freeform: Shape 166">
              <a:extLst>
                <a:ext uri="{FF2B5EF4-FFF2-40B4-BE49-F238E27FC236}">
                  <a16:creationId xmlns:a16="http://schemas.microsoft.com/office/drawing/2014/main" id="{133AB210-8242-8C83-2964-76F98CE8AF49}"/>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050" name="Picture 2" descr="Bút chiếu laser làm tổn hại mắt - VnExpress Sức khỏe">
            <a:extLst>
              <a:ext uri="{FF2B5EF4-FFF2-40B4-BE49-F238E27FC236}">
                <a16:creationId xmlns:a16="http://schemas.microsoft.com/office/drawing/2014/main" id="{CDEA3BC6-D7FF-FBEE-E959-C055893CB6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6950" y="1442021"/>
            <a:ext cx="4610100" cy="3457575"/>
          </a:xfrm>
          <a:prstGeom prst="rect">
            <a:avLst/>
          </a:prstGeom>
          <a:noFill/>
          <a:extLst>
            <a:ext uri="{909E8E84-426E-40DD-AFC4-6F175D3DCCD1}">
              <a14:hiddenFill xmlns:a14="http://schemas.microsoft.com/office/drawing/2010/main">
                <a:solidFill>
                  <a:srgbClr val="FFFFFF"/>
                </a:solidFill>
              </a14:hiddenFill>
            </a:ext>
          </a:extLst>
        </p:spPr>
      </p:pic>
      <p:grpSp>
        <p:nvGrpSpPr>
          <p:cNvPr id="168" name="Graphic 11">
            <a:extLst>
              <a:ext uri="{FF2B5EF4-FFF2-40B4-BE49-F238E27FC236}">
                <a16:creationId xmlns:a16="http://schemas.microsoft.com/office/drawing/2014/main" id="{4444C140-D245-ACF7-39D8-1BF3755E1A27}"/>
              </a:ext>
            </a:extLst>
          </p:cNvPr>
          <p:cNvGrpSpPr/>
          <p:nvPr/>
        </p:nvGrpSpPr>
        <p:grpSpPr>
          <a:xfrm>
            <a:off x="-1592917" y="-531751"/>
            <a:ext cx="1051863" cy="1098955"/>
            <a:chOff x="2173432" y="131085"/>
            <a:chExt cx="3667628" cy="3831831"/>
          </a:xfrm>
        </p:grpSpPr>
        <p:sp>
          <p:nvSpPr>
            <p:cNvPr id="169" name="Freeform: Shape 168">
              <a:extLst>
                <a:ext uri="{FF2B5EF4-FFF2-40B4-BE49-F238E27FC236}">
                  <a16:creationId xmlns:a16="http://schemas.microsoft.com/office/drawing/2014/main" id="{A2BAB9ED-BD3C-4C1F-B5A7-9CBE69B878CC}"/>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Freeform: Shape 169">
              <a:extLst>
                <a:ext uri="{FF2B5EF4-FFF2-40B4-BE49-F238E27FC236}">
                  <a16:creationId xmlns:a16="http://schemas.microsoft.com/office/drawing/2014/main" id="{137D1652-6042-44D9-4A74-896920B8E24A}"/>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Freeform: Shape 170">
              <a:extLst>
                <a:ext uri="{FF2B5EF4-FFF2-40B4-BE49-F238E27FC236}">
                  <a16:creationId xmlns:a16="http://schemas.microsoft.com/office/drawing/2014/main" id="{40CA8F8D-449E-4E88-060E-293E129D924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Freeform: Shape 171">
              <a:extLst>
                <a:ext uri="{FF2B5EF4-FFF2-40B4-BE49-F238E27FC236}">
                  <a16:creationId xmlns:a16="http://schemas.microsoft.com/office/drawing/2014/main" id="{A6A1574F-ADDC-7AEC-009B-7F8FF70B2A3E}"/>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Freeform: Shape 172">
              <a:extLst>
                <a:ext uri="{FF2B5EF4-FFF2-40B4-BE49-F238E27FC236}">
                  <a16:creationId xmlns:a16="http://schemas.microsoft.com/office/drawing/2014/main" id="{A3999444-EB68-4127-2A37-5B55190FE76A}"/>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Freeform: Shape 173">
              <a:extLst>
                <a:ext uri="{FF2B5EF4-FFF2-40B4-BE49-F238E27FC236}">
                  <a16:creationId xmlns:a16="http://schemas.microsoft.com/office/drawing/2014/main" id="{CC835EC3-29D8-BD34-0507-662EF30C6AEE}"/>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Freeform: Shape 174">
              <a:extLst>
                <a:ext uri="{FF2B5EF4-FFF2-40B4-BE49-F238E27FC236}">
                  <a16:creationId xmlns:a16="http://schemas.microsoft.com/office/drawing/2014/main" id="{52E790B8-0E00-32E7-A738-0D608EB539C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Freeform: Shape 175">
              <a:extLst>
                <a:ext uri="{FF2B5EF4-FFF2-40B4-BE49-F238E27FC236}">
                  <a16:creationId xmlns:a16="http://schemas.microsoft.com/office/drawing/2014/main" id="{033D0B36-C0C6-DD63-7948-CA766555CDBB}"/>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Freeform: Shape 176">
              <a:extLst>
                <a:ext uri="{FF2B5EF4-FFF2-40B4-BE49-F238E27FC236}">
                  <a16:creationId xmlns:a16="http://schemas.microsoft.com/office/drawing/2014/main" id="{BC04B9AB-32FB-CCB8-DACE-5B1DF21FF896}"/>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Freeform: Shape 177">
              <a:extLst>
                <a:ext uri="{FF2B5EF4-FFF2-40B4-BE49-F238E27FC236}">
                  <a16:creationId xmlns:a16="http://schemas.microsoft.com/office/drawing/2014/main" id="{C359ECC3-F2D5-E880-9511-114D096CD52A}"/>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Freeform: Shape 178">
              <a:extLst>
                <a:ext uri="{FF2B5EF4-FFF2-40B4-BE49-F238E27FC236}">
                  <a16:creationId xmlns:a16="http://schemas.microsoft.com/office/drawing/2014/main" id="{C220C97C-35A5-8A40-D61F-2F7CFE9C8834}"/>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Freeform: Shape 179">
              <a:extLst>
                <a:ext uri="{FF2B5EF4-FFF2-40B4-BE49-F238E27FC236}">
                  <a16:creationId xmlns:a16="http://schemas.microsoft.com/office/drawing/2014/main" id="{B8457B03-A238-1011-FFF9-70AC445ADD2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Freeform: Shape 180">
              <a:extLst>
                <a:ext uri="{FF2B5EF4-FFF2-40B4-BE49-F238E27FC236}">
                  <a16:creationId xmlns:a16="http://schemas.microsoft.com/office/drawing/2014/main" id="{529D8B47-C603-ACDE-6F78-85B50DC92932}"/>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Freeform: Shape 181">
              <a:extLst>
                <a:ext uri="{FF2B5EF4-FFF2-40B4-BE49-F238E27FC236}">
                  <a16:creationId xmlns:a16="http://schemas.microsoft.com/office/drawing/2014/main" id="{2AB2079D-0C72-6DCF-DC9D-F5629433245A}"/>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Freeform: Shape 182">
              <a:extLst>
                <a:ext uri="{FF2B5EF4-FFF2-40B4-BE49-F238E27FC236}">
                  <a16:creationId xmlns:a16="http://schemas.microsoft.com/office/drawing/2014/main" id="{FE95E67E-14D4-C6A7-743C-98D4B7133C17}"/>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Freeform: Shape 183">
              <a:extLst>
                <a:ext uri="{FF2B5EF4-FFF2-40B4-BE49-F238E27FC236}">
                  <a16:creationId xmlns:a16="http://schemas.microsoft.com/office/drawing/2014/main" id="{9F89DED6-37D0-36F2-56E5-0C01C016E629}"/>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Freeform: Shape 184">
              <a:extLst>
                <a:ext uri="{FF2B5EF4-FFF2-40B4-BE49-F238E27FC236}">
                  <a16:creationId xmlns:a16="http://schemas.microsoft.com/office/drawing/2014/main" id="{FB628C1E-505A-44D5-45E5-2D94E0AB0B7C}"/>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Freeform: Shape 185">
              <a:extLst>
                <a:ext uri="{FF2B5EF4-FFF2-40B4-BE49-F238E27FC236}">
                  <a16:creationId xmlns:a16="http://schemas.microsoft.com/office/drawing/2014/main" id="{6AA191D3-EFF9-4311-F9D2-1110B2B3FF08}"/>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Freeform: Shape 186">
              <a:extLst>
                <a:ext uri="{FF2B5EF4-FFF2-40B4-BE49-F238E27FC236}">
                  <a16:creationId xmlns:a16="http://schemas.microsoft.com/office/drawing/2014/main" id="{6F8FA9C9-B771-CEBC-6B95-85F2981BA41E}"/>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Freeform: Shape 187">
              <a:extLst>
                <a:ext uri="{FF2B5EF4-FFF2-40B4-BE49-F238E27FC236}">
                  <a16:creationId xmlns:a16="http://schemas.microsoft.com/office/drawing/2014/main" id="{821244E8-3EAE-2C8C-C8CB-8E1BB4A1DD85}"/>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Freeform: Shape 188">
              <a:extLst>
                <a:ext uri="{FF2B5EF4-FFF2-40B4-BE49-F238E27FC236}">
                  <a16:creationId xmlns:a16="http://schemas.microsoft.com/office/drawing/2014/main" id="{BD6B6069-8C89-11B4-02AE-0ADE647EA7C2}"/>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Freeform: Shape 189">
              <a:extLst>
                <a:ext uri="{FF2B5EF4-FFF2-40B4-BE49-F238E27FC236}">
                  <a16:creationId xmlns:a16="http://schemas.microsoft.com/office/drawing/2014/main" id="{72FB97B5-F2E4-E17E-173C-01E7689EB70E}"/>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Freeform: Shape 190">
              <a:extLst>
                <a:ext uri="{FF2B5EF4-FFF2-40B4-BE49-F238E27FC236}">
                  <a16:creationId xmlns:a16="http://schemas.microsoft.com/office/drawing/2014/main" id="{3BF14A30-3D31-781D-EB87-319D74F751A2}"/>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Freeform: Shape 191">
              <a:extLst>
                <a:ext uri="{FF2B5EF4-FFF2-40B4-BE49-F238E27FC236}">
                  <a16:creationId xmlns:a16="http://schemas.microsoft.com/office/drawing/2014/main" id="{C142BD29-4006-0415-7EFD-8A4762C360B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Freeform: Shape 192">
              <a:extLst>
                <a:ext uri="{FF2B5EF4-FFF2-40B4-BE49-F238E27FC236}">
                  <a16:creationId xmlns:a16="http://schemas.microsoft.com/office/drawing/2014/main" id="{C884DBD3-4716-37EE-795A-90E2DD6B3E5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Freeform: Shape 193">
              <a:extLst>
                <a:ext uri="{FF2B5EF4-FFF2-40B4-BE49-F238E27FC236}">
                  <a16:creationId xmlns:a16="http://schemas.microsoft.com/office/drawing/2014/main" id="{B8F3E80C-E0CB-5150-9B62-3997C8E3BD71}"/>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Freeform: Shape 194">
              <a:extLst>
                <a:ext uri="{FF2B5EF4-FFF2-40B4-BE49-F238E27FC236}">
                  <a16:creationId xmlns:a16="http://schemas.microsoft.com/office/drawing/2014/main" id="{46F1DB60-C167-69AE-BBB5-DC52B818508B}"/>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Freeform: Shape 195">
              <a:extLst>
                <a:ext uri="{FF2B5EF4-FFF2-40B4-BE49-F238E27FC236}">
                  <a16:creationId xmlns:a16="http://schemas.microsoft.com/office/drawing/2014/main" id="{7002E20F-D823-B77E-8DE5-0D8447297053}"/>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Freeform: Shape 196">
              <a:extLst>
                <a:ext uri="{FF2B5EF4-FFF2-40B4-BE49-F238E27FC236}">
                  <a16:creationId xmlns:a16="http://schemas.microsoft.com/office/drawing/2014/main" id="{D29D599B-3A0D-3496-112D-02190904707F}"/>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Freeform: Shape 197">
              <a:extLst>
                <a:ext uri="{FF2B5EF4-FFF2-40B4-BE49-F238E27FC236}">
                  <a16:creationId xmlns:a16="http://schemas.microsoft.com/office/drawing/2014/main" id="{AD824E67-A74C-259D-D3C3-643393339C9E}"/>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Freeform: Shape 198">
              <a:extLst>
                <a:ext uri="{FF2B5EF4-FFF2-40B4-BE49-F238E27FC236}">
                  <a16:creationId xmlns:a16="http://schemas.microsoft.com/office/drawing/2014/main" id="{F522A672-0706-E671-7D18-8175C45498A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Freeform: Shape 199">
              <a:extLst>
                <a:ext uri="{FF2B5EF4-FFF2-40B4-BE49-F238E27FC236}">
                  <a16:creationId xmlns:a16="http://schemas.microsoft.com/office/drawing/2014/main" id="{5E86DEFC-2553-DE14-08BC-9EFFD954140E}"/>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Freeform: Shape 200">
              <a:extLst>
                <a:ext uri="{FF2B5EF4-FFF2-40B4-BE49-F238E27FC236}">
                  <a16:creationId xmlns:a16="http://schemas.microsoft.com/office/drawing/2014/main" id="{C9243C10-44DA-5CC7-08AD-004478322F39}"/>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Freeform: Shape 201">
              <a:extLst>
                <a:ext uri="{FF2B5EF4-FFF2-40B4-BE49-F238E27FC236}">
                  <a16:creationId xmlns:a16="http://schemas.microsoft.com/office/drawing/2014/main" id="{A1AD4501-6EAE-5759-7B62-932F110F6EA4}"/>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Freeform: Shape 202">
              <a:extLst>
                <a:ext uri="{FF2B5EF4-FFF2-40B4-BE49-F238E27FC236}">
                  <a16:creationId xmlns:a16="http://schemas.microsoft.com/office/drawing/2014/main" id="{D9077D4E-BE03-5A56-8B2F-3E6BA8415B7D}"/>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Freeform: Shape 203">
              <a:extLst>
                <a:ext uri="{FF2B5EF4-FFF2-40B4-BE49-F238E27FC236}">
                  <a16:creationId xmlns:a16="http://schemas.microsoft.com/office/drawing/2014/main" id="{6771C09F-C1F9-10CB-781D-2D635B59420D}"/>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Freeform: Shape 204">
              <a:extLst>
                <a:ext uri="{FF2B5EF4-FFF2-40B4-BE49-F238E27FC236}">
                  <a16:creationId xmlns:a16="http://schemas.microsoft.com/office/drawing/2014/main" id="{265B9B83-31C6-04E1-7960-04C5DB571879}"/>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Freeform: Shape 205">
              <a:extLst>
                <a:ext uri="{FF2B5EF4-FFF2-40B4-BE49-F238E27FC236}">
                  <a16:creationId xmlns:a16="http://schemas.microsoft.com/office/drawing/2014/main" id="{58F95067-A8E2-22C8-B73F-5F7F0B2DA6B5}"/>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Freeform: Shape 206">
              <a:extLst>
                <a:ext uri="{FF2B5EF4-FFF2-40B4-BE49-F238E27FC236}">
                  <a16:creationId xmlns:a16="http://schemas.microsoft.com/office/drawing/2014/main" id="{AFCE1734-D2CC-D58A-B8EA-B0FA0F35242C}"/>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Freeform: Shape 207">
              <a:extLst>
                <a:ext uri="{FF2B5EF4-FFF2-40B4-BE49-F238E27FC236}">
                  <a16:creationId xmlns:a16="http://schemas.microsoft.com/office/drawing/2014/main" id="{8B0FD52D-2EE0-F3DB-F586-6BEECD6806F8}"/>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Freeform: Shape 208">
              <a:extLst>
                <a:ext uri="{FF2B5EF4-FFF2-40B4-BE49-F238E27FC236}">
                  <a16:creationId xmlns:a16="http://schemas.microsoft.com/office/drawing/2014/main" id="{D30DB9F4-CC3C-A580-F1B0-66A859E37381}"/>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Freeform: Shape 209">
              <a:extLst>
                <a:ext uri="{FF2B5EF4-FFF2-40B4-BE49-F238E27FC236}">
                  <a16:creationId xmlns:a16="http://schemas.microsoft.com/office/drawing/2014/main" id="{1A57898E-B5C8-9AFD-5524-D411B49A42C9}"/>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Freeform: Shape 210">
              <a:extLst>
                <a:ext uri="{FF2B5EF4-FFF2-40B4-BE49-F238E27FC236}">
                  <a16:creationId xmlns:a16="http://schemas.microsoft.com/office/drawing/2014/main" id="{264771AE-E769-8259-60B2-7F4390B45758}"/>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Freeform: Shape 211">
              <a:extLst>
                <a:ext uri="{FF2B5EF4-FFF2-40B4-BE49-F238E27FC236}">
                  <a16:creationId xmlns:a16="http://schemas.microsoft.com/office/drawing/2014/main" id="{B3B380B4-700B-900C-B01D-E52CE2D6EFC1}"/>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Freeform: Shape 212">
              <a:extLst>
                <a:ext uri="{FF2B5EF4-FFF2-40B4-BE49-F238E27FC236}">
                  <a16:creationId xmlns:a16="http://schemas.microsoft.com/office/drawing/2014/main" id="{2807273D-7CC8-6ADB-2AC9-1A5C872C7655}"/>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Freeform: Shape 213">
              <a:extLst>
                <a:ext uri="{FF2B5EF4-FFF2-40B4-BE49-F238E27FC236}">
                  <a16:creationId xmlns:a16="http://schemas.microsoft.com/office/drawing/2014/main" id="{A7E47D5F-0910-7045-15E1-75A87B17372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Freeform: Shape 214">
              <a:extLst>
                <a:ext uri="{FF2B5EF4-FFF2-40B4-BE49-F238E27FC236}">
                  <a16:creationId xmlns:a16="http://schemas.microsoft.com/office/drawing/2014/main" id="{0171CB86-06AC-50A8-D69A-0E695A870186}"/>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Freeform: Shape 215">
              <a:extLst>
                <a:ext uri="{FF2B5EF4-FFF2-40B4-BE49-F238E27FC236}">
                  <a16:creationId xmlns:a16="http://schemas.microsoft.com/office/drawing/2014/main" id="{D9176A32-150A-D5A2-1E0E-23D117BCB78E}"/>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Freeform: Shape 216">
              <a:extLst>
                <a:ext uri="{FF2B5EF4-FFF2-40B4-BE49-F238E27FC236}">
                  <a16:creationId xmlns:a16="http://schemas.microsoft.com/office/drawing/2014/main" id="{66A805F5-DBC6-6476-3B8F-5AED53C86332}"/>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Freeform: Shape 217">
              <a:extLst>
                <a:ext uri="{FF2B5EF4-FFF2-40B4-BE49-F238E27FC236}">
                  <a16:creationId xmlns:a16="http://schemas.microsoft.com/office/drawing/2014/main" id="{6C09EE7F-CF6E-AC33-C526-44D3AFD9462D}"/>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Freeform: Shape 218">
              <a:extLst>
                <a:ext uri="{FF2B5EF4-FFF2-40B4-BE49-F238E27FC236}">
                  <a16:creationId xmlns:a16="http://schemas.microsoft.com/office/drawing/2014/main" id="{59CB2191-AD4B-EDAE-95ED-392C812837BC}"/>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Freeform: Shape 219">
              <a:extLst>
                <a:ext uri="{FF2B5EF4-FFF2-40B4-BE49-F238E27FC236}">
                  <a16:creationId xmlns:a16="http://schemas.microsoft.com/office/drawing/2014/main" id="{09FD919E-C019-D120-0062-EF4C75F42880}"/>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Freeform: Shape 220">
              <a:extLst>
                <a:ext uri="{FF2B5EF4-FFF2-40B4-BE49-F238E27FC236}">
                  <a16:creationId xmlns:a16="http://schemas.microsoft.com/office/drawing/2014/main" id="{849B7D12-DDDD-DB33-4E73-8834606FF09F}"/>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Freeform: Shape 221">
              <a:extLst>
                <a:ext uri="{FF2B5EF4-FFF2-40B4-BE49-F238E27FC236}">
                  <a16:creationId xmlns:a16="http://schemas.microsoft.com/office/drawing/2014/main" id="{C75F18A7-4159-5079-5B6B-CBDDFBA24AC8}"/>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Freeform: Shape 222">
              <a:extLst>
                <a:ext uri="{FF2B5EF4-FFF2-40B4-BE49-F238E27FC236}">
                  <a16:creationId xmlns:a16="http://schemas.microsoft.com/office/drawing/2014/main" id="{AD06E608-B2FD-01A6-2B09-196A1D9A6CDC}"/>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Freeform: Shape 223">
              <a:extLst>
                <a:ext uri="{FF2B5EF4-FFF2-40B4-BE49-F238E27FC236}">
                  <a16:creationId xmlns:a16="http://schemas.microsoft.com/office/drawing/2014/main" id="{657FEAD1-2032-92EF-62E0-E08C97688600}"/>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Freeform: Shape 224">
              <a:extLst>
                <a:ext uri="{FF2B5EF4-FFF2-40B4-BE49-F238E27FC236}">
                  <a16:creationId xmlns:a16="http://schemas.microsoft.com/office/drawing/2014/main" id="{9A7BDB06-405C-9A60-0A84-B52216626EC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Freeform: Shape 225">
              <a:extLst>
                <a:ext uri="{FF2B5EF4-FFF2-40B4-BE49-F238E27FC236}">
                  <a16:creationId xmlns:a16="http://schemas.microsoft.com/office/drawing/2014/main" id="{17160AEC-D2F9-1BF1-6472-5AB97F0AB759}"/>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Freeform: Shape 226">
              <a:extLst>
                <a:ext uri="{FF2B5EF4-FFF2-40B4-BE49-F238E27FC236}">
                  <a16:creationId xmlns:a16="http://schemas.microsoft.com/office/drawing/2014/main" id="{52E9037F-1826-79FC-B789-B9FB8C982C28}"/>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Freeform: Shape 227">
              <a:extLst>
                <a:ext uri="{FF2B5EF4-FFF2-40B4-BE49-F238E27FC236}">
                  <a16:creationId xmlns:a16="http://schemas.microsoft.com/office/drawing/2014/main" id="{7F3AA2C2-D187-8786-DEE9-3D745B52C03C}"/>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Freeform: Shape 228">
              <a:extLst>
                <a:ext uri="{FF2B5EF4-FFF2-40B4-BE49-F238E27FC236}">
                  <a16:creationId xmlns:a16="http://schemas.microsoft.com/office/drawing/2014/main" id="{1731F8D6-1D32-ABF0-026A-E5EC0DC700AA}"/>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Freeform: Shape 229">
              <a:extLst>
                <a:ext uri="{FF2B5EF4-FFF2-40B4-BE49-F238E27FC236}">
                  <a16:creationId xmlns:a16="http://schemas.microsoft.com/office/drawing/2014/main" id="{954AF345-F6D3-8FD0-BBC6-C10EC559AD66}"/>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Freeform: Shape 230">
              <a:extLst>
                <a:ext uri="{FF2B5EF4-FFF2-40B4-BE49-F238E27FC236}">
                  <a16:creationId xmlns:a16="http://schemas.microsoft.com/office/drawing/2014/main" id="{B54E7732-4BB6-1F8D-499D-62136E1ECA34}"/>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Freeform: Shape 231">
              <a:extLst>
                <a:ext uri="{FF2B5EF4-FFF2-40B4-BE49-F238E27FC236}">
                  <a16:creationId xmlns:a16="http://schemas.microsoft.com/office/drawing/2014/main" id="{7C9CB031-EE49-F737-5968-D2BD9C31CCBA}"/>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Freeform: Shape 232">
              <a:extLst>
                <a:ext uri="{FF2B5EF4-FFF2-40B4-BE49-F238E27FC236}">
                  <a16:creationId xmlns:a16="http://schemas.microsoft.com/office/drawing/2014/main" id="{478DF818-D3DE-7FED-6126-7CBD075509AA}"/>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Freeform: Shape 233">
              <a:extLst>
                <a:ext uri="{FF2B5EF4-FFF2-40B4-BE49-F238E27FC236}">
                  <a16:creationId xmlns:a16="http://schemas.microsoft.com/office/drawing/2014/main" id="{C3FA63A0-B78A-8FCE-A355-BF09395A88DE}"/>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Freeform: Shape 234">
              <a:extLst>
                <a:ext uri="{FF2B5EF4-FFF2-40B4-BE49-F238E27FC236}">
                  <a16:creationId xmlns:a16="http://schemas.microsoft.com/office/drawing/2014/main" id="{EE27A829-5845-AA14-BB23-FABCA98E6556}"/>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Freeform: Shape 235">
              <a:extLst>
                <a:ext uri="{FF2B5EF4-FFF2-40B4-BE49-F238E27FC236}">
                  <a16:creationId xmlns:a16="http://schemas.microsoft.com/office/drawing/2014/main" id="{3EB12B04-292A-41B7-2818-7B82F2660C18}"/>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Freeform: Shape 236">
              <a:extLst>
                <a:ext uri="{FF2B5EF4-FFF2-40B4-BE49-F238E27FC236}">
                  <a16:creationId xmlns:a16="http://schemas.microsoft.com/office/drawing/2014/main" id="{4A55D2E4-A075-EBEA-3679-91BD198BA84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Freeform: Shape 237">
              <a:extLst>
                <a:ext uri="{FF2B5EF4-FFF2-40B4-BE49-F238E27FC236}">
                  <a16:creationId xmlns:a16="http://schemas.microsoft.com/office/drawing/2014/main" id="{FAB51372-133A-612E-7102-BA8748C90964}"/>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Freeform: Shape 238">
              <a:extLst>
                <a:ext uri="{FF2B5EF4-FFF2-40B4-BE49-F238E27FC236}">
                  <a16:creationId xmlns:a16="http://schemas.microsoft.com/office/drawing/2014/main" id="{3D37D257-826C-CCD3-7092-CCCD2BB583D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Freeform: Shape 239">
              <a:extLst>
                <a:ext uri="{FF2B5EF4-FFF2-40B4-BE49-F238E27FC236}">
                  <a16:creationId xmlns:a16="http://schemas.microsoft.com/office/drawing/2014/main" id="{D948AA3E-1AD1-8611-7022-B1E6C2AEA78A}"/>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Freeform: Shape 240">
              <a:extLst>
                <a:ext uri="{FF2B5EF4-FFF2-40B4-BE49-F238E27FC236}">
                  <a16:creationId xmlns:a16="http://schemas.microsoft.com/office/drawing/2014/main" id="{A2E6BA67-6DBA-E790-F6DD-CB7C8CB3850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Freeform: Shape 241">
              <a:extLst>
                <a:ext uri="{FF2B5EF4-FFF2-40B4-BE49-F238E27FC236}">
                  <a16:creationId xmlns:a16="http://schemas.microsoft.com/office/drawing/2014/main" id="{124A4FA5-E929-3CE6-E939-4E03F38FC8F1}"/>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Freeform: Shape 242">
              <a:extLst>
                <a:ext uri="{FF2B5EF4-FFF2-40B4-BE49-F238E27FC236}">
                  <a16:creationId xmlns:a16="http://schemas.microsoft.com/office/drawing/2014/main" id="{E00A8402-023D-20CD-B634-4A7760909FD0}"/>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Freeform: Shape 243">
              <a:extLst>
                <a:ext uri="{FF2B5EF4-FFF2-40B4-BE49-F238E27FC236}">
                  <a16:creationId xmlns:a16="http://schemas.microsoft.com/office/drawing/2014/main" id="{E711DFD7-68CC-3206-50A4-8A176AEE50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Freeform: Shape 244">
              <a:extLst>
                <a:ext uri="{FF2B5EF4-FFF2-40B4-BE49-F238E27FC236}">
                  <a16:creationId xmlns:a16="http://schemas.microsoft.com/office/drawing/2014/main" id="{7DA81A3D-2921-09A9-CA2E-4C7C82674E0A}"/>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Freeform: Shape 245">
              <a:extLst>
                <a:ext uri="{FF2B5EF4-FFF2-40B4-BE49-F238E27FC236}">
                  <a16:creationId xmlns:a16="http://schemas.microsoft.com/office/drawing/2014/main" id="{A8FEA2EB-3CE0-8F20-2E79-EAF003447C80}"/>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Freeform: Shape 246">
              <a:extLst>
                <a:ext uri="{FF2B5EF4-FFF2-40B4-BE49-F238E27FC236}">
                  <a16:creationId xmlns:a16="http://schemas.microsoft.com/office/drawing/2014/main" id="{C8E50A4A-BA78-3BD4-9285-F7ED55A9C1B6}"/>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Freeform: Shape 247">
              <a:extLst>
                <a:ext uri="{FF2B5EF4-FFF2-40B4-BE49-F238E27FC236}">
                  <a16:creationId xmlns:a16="http://schemas.microsoft.com/office/drawing/2014/main" id="{83341D09-16DC-57F4-D072-342C72D86E2B}"/>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Freeform: Shape 248">
              <a:extLst>
                <a:ext uri="{FF2B5EF4-FFF2-40B4-BE49-F238E27FC236}">
                  <a16:creationId xmlns:a16="http://schemas.microsoft.com/office/drawing/2014/main" id="{1364DFD1-428E-9167-9CAA-67527091175C}"/>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Freeform: Shape 249">
              <a:extLst>
                <a:ext uri="{FF2B5EF4-FFF2-40B4-BE49-F238E27FC236}">
                  <a16:creationId xmlns:a16="http://schemas.microsoft.com/office/drawing/2014/main" id="{1746AE9B-62E1-8913-6640-A5940599C261}"/>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Freeform: Shape 250">
              <a:extLst>
                <a:ext uri="{FF2B5EF4-FFF2-40B4-BE49-F238E27FC236}">
                  <a16:creationId xmlns:a16="http://schemas.microsoft.com/office/drawing/2014/main" id="{3F5B2524-F019-C251-D8CA-7F40B86F82AD}"/>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Freeform: Shape 251">
              <a:extLst>
                <a:ext uri="{FF2B5EF4-FFF2-40B4-BE49-F238E27FC236}">
                  <a16:creationId xmlns:a16="http://schemas.microsoft.com/office/drawing/2014/main" id="{FCDD5151-24A3-B173-10B7-87EF15ED1138}"/>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Freeform: Shape 252">
              <a:extLst>
                <a:ext uri="{FF2B5EF4-FFF2-40B4-BE49-F238E27FC236}">
                  <a16:creationId xmlns:a16="http://schemas.microsoft.com/office/drawing/2014/main" id="{A9F03C52-25C8-FD00-704F-A4B5F0DCA37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Freeform: Shape 253">
              <a:extLst>
                <a:ext uri="{FF2B5EF4-FFF2-40B4-BE49-F238E27FC236}">
                  <a16:creationId xmlns:a16="http://schemas.microsoft.com/office/drawing/2014/main" id="{B1D74B72-82F6-E2EB-0E5E-01F5DC063900}"/>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Freeform: Shape 254">
              <a:extLst>
                <a:ext uri="{FF2B5EF4-FFF2-40B4-BE49-F238E27FC236}">
                  <a16:creationId xmlns:a16="http://schemas.microsoft.com/office/drawing/2014/main" id="{47574A2B-7396-24E9-DFDF-BAC46C877B5A}"/>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Freeform: Shape 255">
              <a:extLst>
                <a:ext uri="{FF2B5EF4-FFF2-40B4-BE49-F238E27FC236}">
                  <a16:creationId xmlns:a16="http://schemas.microsoft.com/office/drawing/2014/main" id="{BE4C1D5A-0129-7C04-C09D-9A1ED562E696}"/>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Freeform: Shape 256">
              <a:extLst>
                <a:ext uri="{FF2B5EF4-FFF2-40B4-BE49-F238E27FC236}">
                  <a16:creationId xmlns:a16="http://schemas.microsoft.com/office/drawing/2014/main" id="{1CFDBE0D-F00E-F95E-9F51-37EEE11E6650}"/>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Freeform: Shape 257">
              <a:extLst>
                <a:ext uri="{FF2B5EF4-FFF2-40B4-BE49-F238E27FC236}">
                  <a16:creationId xmlns:a16="http://schemas.microsoft.com/office/drawing/2014/main" id="{3856F808-A4A6-7D2C-DA11-2EC017FEE2D0}"/>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Freeform: Shape 258">
              <a:extLst>
                <a:ext uri="{FF2B5EF4-FFF2-40B4-BE49-F238E27FC236}">
                  <a16:creationId xmlns:a16="http://schemas.microsoft.com/office/drawing/2014/main" id="{9DB251B7-D376-8C22-3414-A20FE21A1CBC}"/>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2318601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pic>
        <p:nvPicPr>
          <p:cNvPr id="9" name="Picture 8">
            <a:extLst>
              <a:ext uri="{FF2B5EF4-FFF2-40B4-BE49-F238E27FC236}">
                <a16:creationId xmlns:a16="http://schemas.microsoft.com/office/drawing/2014/main" id="{E1BB7B15-E0DD-E850-48C4-1895B63C0161}"/>
              </a:ext>
            </a:extLst>
          </p:cNvPr>
          <p:cNvPicPr>
            <a:picLocks noChangeAspect="1"/>
          </p:cNvPicPr>
          <p:nvPr/>
        </p:nvPicPr>
        <p:blipFill>
          <a:blip r:embed="rId3"/>
          <a:stretch>
            <a:fillRect/>
          </a:stretch>
        </p:blipFill>
        <p:spPr>
          <a:xfrm>
            <a:off x="0" y="0"/>
            <a:ext cx="9144000" cy="5143500"/>
          </a:xfrm>
          <a:prstGeom prst="rect">
            <a:avLst/>
          </a:prstGeom>
        </p:spPr>
      </p:pic>
      <p:grpSp>
        <p:nvGrpSpPr>
          <p:cNvPr id="225" name="Google Shape;7926;p34">
            <a:extLst>
              <a:ext uri="{FF2B5EF4-FFF2-40B4-BE49-F238E27FC236}">
                <a16:creationId xmlns:a16="http://schemas.microsoft.com/office/drawing/2014/main" id="{54B55372-73BE-23C5-9CCA-9D673137CA2E}"/>
              </a:ext>
            </a:extLst>
          </p:cNvPr>
          <p:cNvGrpSpPr/>
          <p:nvPr/>
        </p:nvGrpSpPr>
        <p:grpSpPr>
          <a:xfrm>
            <a:off x="7000391" y="358053"/>
            <a:ext cx="1879226" cy="1777450"/>
            <a:chOff x="1121526" y="1341074"/>
            <a:chExt cx="3065806" cy="2648383"/>
          </a:xfrm>
        </p:grpSpPr>
        <p:sp>
          <p:nvSpPr>
            <p:cNvPr id="226" name="Google Shape;7927;p34">
              <a:extLst>
                <a:ext uri="{FF2B5EF4-FFF2-40B4-BE49-F238E27FC236}">
                  <a16:creationId xmlns:a16="http://schemas.microsoft.com/office/drawing/2014/main" id="{2F8E7B57-79E6-D9D5-13B6-69543EE1C27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7928;p34">
              <a:extLst>
                <a:ext uri="{FF2B5EF4-FFF2-40B4-BE49-F238E27FC236}">
                  <a16:creationId xmlns:a16="http://schemas.microsoft.com/office/drawing/2014/main" id="{4F26608A-9ED9-C8D7-2AF7-F0B38CAB63A0}"/>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9551;p56">
            <a:extLst>
              <a:ext uri="{FF2B5EF4-FFF2-40B4-BE49-F238E27FC236}">
                <a16:creationId xmlns:a16="http://schemas.microsoft.com/office/drawing/2014/main" id="{0E312214-8A04-58C6-108F-3BF7E9C7D583}"/>
              </a:ext>
            </a:extLst>
          </p:cNvPr>
          <p:cNvGrpSpPr/>
          <p:nvPr/>
        </p:nvGrpSpPr>
        <p:grpSpPr>
          <a:xfrm>
            <a:off x="7508816" y="862639"/>
            <a:ext cx="763225" cy="711860"/>
            <a:chOff x="-21299475" y="2798025"/>
            <a:chExt cx="307200" cy="286525"/>
          </a:xfrm>
        </p:grpSpPr>
        <p:sp>
          <p:nvSpPr>
            <p:cNvPr id="230" name="Google Shape;9552;p56">
              <a:extLst>
                <a:ext uri="{FF2B5EF4-FFF2-40B4-BE49-F238E27FC236}">
                  <a16:creationId xmlns:a16="http://schemas.microsoft.com/office/drawing/2014/main" id="{99D79974-8682-8709-AD6E-FFB6B4EB56FB}"/>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553;p56">
              <a:extLst>
                <a:ext uri="{FF2B5EF4-FFF2-40B4-BE49-F238E27FC236}">
                  <a16:creationId xmlns:a16="http://schemas.microsoft.com/office/drawing/2014/main" id="{C0509058-BFB1-9780-1D4F-3A4F9204F7EC}"/>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554;p56">
              <a:extLst>
                <a:ext uri="{FF2B5EF4-FFF2-40B4-BE49-F238E27FC236}">
                  <a16:creationId xmlns:a16="http://schemas.microsoft.com/office/drawing/2014/main" id="{7A4ACD41-9C14-DB50-5F9D-A1702AC4DAB4}"/>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555;p56">
              <a:extLst>
                <a:ext uri="{FF2B5EF4-FFF2-40B4-BE49-F238E27FC236}">
                  <a16:creationId xmlns:a16="http://schemas.microsoft.com/office/drawing/2014/main" id="{5BA70D82-F6D2-604A-FBA8-5FCDE04E67B2}"/>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556;p56">
              <a:extLst>
                <a:ext uri="{FF2B5EF4-FFF2-40B4-BE49-F238E27FC236}">
                  <a16:creationId xmlns:a16="http://schemas.microsoft.com/office/drawing/2014/main" id="{4B718AEB-8E18-578C-64EB-B5FB31E514B1}"/>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9557;p56">
              <a:extLst>
                <a:ext uri="{FF2B5EF4-FFF2-40B4-BE49-F238E27FC236}">
                  <a16:creationId xmlns:a16="http://schemas.microsoft.com/office/drawing/2014/main" id="{5D1446C9-1F89-3E93-6E55-F19EBA9EAB76}"/>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9558;p56">
              <a:extLst>
                <a:ext uri="{FF2B5EF4-FFF2-40B4-BE49-F238E27FC236}">
                  <a16:creationId xmlns:a16="http://schemas.microsoft.com/office/drawing/2014/main" id="{6938F3D3-9AA3-69A5-CB32-E867BF5FE3A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9559;p56">
              <a:extLst>
                <a:ext uri="{FF2B5EF4-FFF2-40B4-BE49-F238E27FC236}">
                  <a16:creationId xmlns:a16="http://schemas.microsoft.com/office/drawing/2014/main" id="{FCA86C85-1808-B1CC-E69C-5BCA11EC9374}"/>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9560;p56">
              <a:extLst>
                <a:ext uri="{FF2B5EF4-FFF2-40B4-BE49-F238E27FC236}">
                  <a16:creationId xmlns:a16="http://schemas.microsoft.com/office/drawing/2014/main" id="{22B94C8C-8403-DBC1-8F3D-2A07EA764ED5}"/>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9561;p56">
              <a:extLst>
                <a:ext uri="{FF2B5EF4-FFF2-40B4-BE49-F238E27FC236}">
                  <a16:creationId xmlns:a16="http://schemas.microsoft.com/office/drawing/2014/main" id="{496D8CE2-AA80-8F16-8F99-44B34F67504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9562;p56">
              <a:extLst>
                <a:ext uri="{FF2B5EF4-FFF2-40B4-BE49-F238E27FC236}">
                  <a16:creationId xmlns:a16="http://schemas.microsoft.com/office/drawing/2014/main" id="{C50F5A64-DDDC-480F-1877-41444D939F5C}"/>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9563;p56">
              <a:extLst>
                <a:ext uri="{FF2B5EF4-FFF2-40B4-BE49-F238E27FC236}">
                  <a16:creationId xmlns:a16="http://schemas.microsoft.com/office/drawing/2014/main" id="{8E4F3083-C38A-4791-A1E1-E7BC2F5BD442}"/>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6139633" y="1616816"/>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BEE"/>
                </a:solidFill>
                <a:latin typeface="#9Slide07 IcielCadena" panose="02000503000000020004" pitchFamily="2" charset="0"/>
              </a:rPr>
              <a:t>03</a:t>
            </a:r>
            <a:endParaRPr dirty="0">
              <a:solidFill>
                <a:srgbClr val="FFFBEE"/>
              </a:solidFill>
              <a:latin typeface="#9Slide07 IcielCadena" panose="02000503000000020004" pitchFamily="2" charset="0"/>
            </a:endParaRPr>
          </a:p>
        </p:txBody>
      </p:sp>
      <p:sp>
        <p:nvSpPr>
          <p:cNvPr id="228" name="Google Shape;7938;p34">
            <a:extLst>
              <a:ext uri="{FF2B5EF4-FFF2-40B4-BE49-F238E27FC236}">
                <a16:creationId xmlns:a16="http://schemas.microsoft.com/office/drawing/2014/main" id="{F509BB9E-0584-7744-80AE-EF7C1E6FFC85}"/>
              </a:ext>
            </a:extLst>
          </p:cNvPr>
          <p:cNvSpPr txBox="1">
            <a:spLocks/>
          </p:cNvSpPr>
          <p:nvPr/>
        </p:nvSpPr>
        <p:spPr>
          <a:xfrm>
            <a:off x="5189098" y="3191315"/>
            <a:ext cx="3347970" cy="544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7200" dirty="0" err="1">
                <a:solidFill>
                  <a:srgbClr val="FFFBEE"/>
                </a:solidFill>
                <a:latin typeface="#9Slide07 IcielBaliho Script" pitchFamily="2" charset="0"/>
              </a:rPr>
              <a:t>Vùng</a:t>
            </a:r>
            <a:r>
              <a:rPr lang="en-US" sz="7200" dirty="0">
                <a:solidFill>
                  <a:srgbClr val="FFFBEE"/>
                </a:solidFill>
                <a:latin typeface="#9Slide07 IcielBaliho Script" pitchFamily="2" charset="0"/>
              </a:rPr>
              <a:t> </a:t>
            </a:r>
            <a:r>
              <a:rPr lang="en-US" sz="7200" dirty="0" err="1">
                <a:solidFill>
                  <a:srgbClr val="FFFBEE"/>
                </a:solidFill>
                <a:latin typeface="#9Slide07 IcielBaliho Script" pitchFamily="2" charset="0"/>
              </a:rPr>
              <a:t>tối</a:t>
            </a:r>
            <a:endParaRPr lang="en-US" sz="7200" dirty="0">
              <a:solidFill>
                <a:srgbClr val="FFFBEE"/>
              </a:solidFill>
              <a:latin typeface="#9Slide07 IcielBaliho Script" pitchFamily="2" charset="0"/>
            </a:endParaRPr>
          </a:p>
        </p:txBody>
      </p:sp>
    </p:spTree>
    <p:extLst>
      <p:ext uri="{BB962C8B-B14F-4D97-AF65-F5344CB8AC3E}">
        <p14:creationId xmlns:p14="http://schemas.microsoft.com/office/powerpoint/2010/main" val="4210376203"/>
      </p:ext>
    </p:extLst>
  </p:cSld>
  <p:clrMapOvr>
    <a:masterClrMapping/>
  </p:clrMapOvr>
  <p:transition spd="slow">
    <p:comb/>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202" name="Google Shape;7929;p34">
            <a:extLst>
              <a:ext uri="{FF2B5EF4-FFF2-40B4-BE49-F238E27FC236}">
                <a16:creationId xmlns:a16="http://schemas.microsoft.com/office/drawing/2014/main" id="{AFF128E9-4B71-C518-3211-E8AE0556DD40}"/>
              </a:ext>
            </a:extLst>
          </p:cNvPr>
          <p:cNvGrpSpPr/>
          <p:nvPr/>
        </p:nvGrpSpPr>
        <p:grpSpPr>
          <a:xfrm>
            <a:off x="6704537" y="279819"/>
            <a:ext cx="1879226" cy="1777450"/>
            <a:chOff x="1121526" y="1341074"/>
            <a:chExt cx="3065806" cy="2648383"/>
          </a:xfrm>
        </p:grpSpPr>
        <p:sp>
          <p:nvSpPr>
            <p:cNvPr id="203" name="Google Shape;7930;p34">
              <a:extLst>
                <a:ext uri="{FF2B5EF4-FFF2-40B4-BE49-F238E27FC236}">
                  <a16:creationId xmlns:a16="http://schemas.microsoft.com/office/drawing/2014/main" id="{A453E43B-7ACF-FD8D-F676-F38D09A54B0A}"/>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31;p34">
              <a:extLst>
                <a:ext uri="{FF2B5EF4-FFF2-40B4-BE49-F238E27FC236}">
                  <a16:creationId xmlns:a16="http://schemas.microsoft.com/office/drawing/2014/main" id="{3F72BE1B-10C4-C08A-3D07-2616B009507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8924;p44">
            <a:extLst>
              <a:ext uri="{FF2B5EF4-FFF2-40B4-BE49-F238E27FC236}">
                <a16:creationId xmlns:a16="http://schemas.microsoft.com/office/drawing/2014/main" id="{5D4605BE-A08A-A2DA-50A8-DCAB00CF48AF}"/>
              </a:ext>
            </a:extLst>
          </p:cNvPr>
          <p:cNvGrpSpPr/>
          <p:nvPr/>
        </p:nvGrpSpPr>
        <p:grpSpPr>
          <a:xfrm>
            <a:off x="7186565" y="764128"/>
            <a:ext cx="741397" cy="739370"/>
            <a:chOff x="3269875" y="3210400"/>
            <a:chExt cx="484500" cy="483175"/>
          </a:xfrm>
          <a:solidFill>
            <a:srgbClr val="C43300"/>
          </a:solidFill>
        </p:grpSpPr>
        <p:sp>
          <p:nvSpPr>
            <p:cNvPr id="206" name="Google Shape;8925;p44">
              <a:extLst>
                <a:ext uri="{FF2B5EF4-FFF2-40B4-BE49-F238E27FC236}">
                  <a16:creationId xmlns:a16="http://schemas.microsoft.com/office/drawing/2014/main" id="{7AA818F2-8D70-8E01-119B-0A5AB5A3B3A1}"/>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7" name="Google Shape;8926;p44">
              <a:extLst>
                <a:ext uri="{FF2B5EF4-FFF2-40B4-BE49-F238E27FC236}">
                  <a16:creationId xmlns:a16="http://schemas.microsoft.com/office/drawing/2014/main" id="{1461C2A2-55F3-261D-0496-BB2C77D8F945}"/>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57" name="Google Shape;7957;p35"/>
          <p:cNvSpPr txBox="1">
            <a:spLocks noGrp="1"/>
          </p:cNvSpPr>
          <p:nvPr>
            <p:ph type="title"/>
          </p:nvPr>
        </p:nvSpPr>
        <p:spPr>
          <a:xfrm>
            <a:off x="5195586" y="1139607"/>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9Slide07 IcielCadena" panose="02000503000000020004" pitchFamily="2" charset="0"/>
              </a:rPr>
              <a:t>01</a:t>
            </a:r>
            <a:endParaRPr dirty="0">
              <a:latin typeface="#9Slide07 IcielCadena" panose="02000503000000020004" pitchFamily="2" charset="0"/>
            </a:endParaRPr>
          </a:p>
        </p:txBody>
      </p:sp>
      <p:grpSp>
        <p:nvGrpSpPr>
          <p:cNvPr id="7958" name="Google Shape;7958;p35"/>
          <p:cNvGrpSpPr/>
          <p:nvPr/>
        </p:nvGrpSpPr>
        <p:grpSpPr>
          <a:xfrm>
            <a:off x="-1450399" y="187666"/>
            <a:ext cx="5510292" cy="5411252"/>
            <a:chOff x="-808211" y="-207656"/>
            <a:chExt cx="5510292" cy="5411252"/>
          </a:xfrm>
        </p:grpSpPr>
        <p:sp>
          <p:nvSpPr>
            <p:cNvPr id="7959" name="Google Shape;7959;p35"/>
            <p:cNvSpPr/>
            <p:nvPr/>
          </p:nvSpPr>
          <p:spPr>
            <a:xfrm>
              <a:off x="2871814" y="405357"/>
              <a:ext cx="1830267" cy="634552"/>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808211" y="-207656"/>
              <a:ext cx="2661233" cy="1899261"/>
              <a:chOff x="-1136987" y="-301140"/>
              <a:chExt cx="3524812" cy="2515578"/>
            </a:xfrm>
          </p:grpSpPr>
          <p:sp>
            <p:nvSpPr>
              <p:cNvPr id="7963" name="Google Shape;7963;p35"/>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2" name="Picture 4" descr="Mặt trời dễ thương png | PNGEgg">
            <a:extLst>
              <a:ext uri="{FF2B5EF4-FFF2-40B4-BE49-F238E27FC236}">
                <a16:creationId xmlns:a16="http://schemas.microsoft.com/office/drawing/2014/main" id="{088303CD-CE66-FBE2-64E2-F10008D6448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5183" b="94207" l="10000" r="90000">
                        <a14:foregroundMark x1="43333" y1="10976" x2="43111" y2="5335"/>
                        <a14:foregroundMark x1="45667" y1="88720" x2="42889" y2="92530"/>
                        <a14:foregroundMark x1="55889" y1="91616" x2="55889" y2="94207"/>
                        <a14:foregroundMark x1="37778" y1="72561" x2="38444" y2="74238"/>
                      </a14:backgroundRemoval>
                    </a14:imgEffect>
                  </a14:imgLayer>
                </a14:imgProps>
              </a:ext>
              <a:ext uri="{28A0092B-C50C-407E-A947-70E740481C1C}">
                <a14:useLocalDpi xmlns:a14="http://schemas.microsoft.com/office/drawing/2010/main" val="0"/>
              </a:ext>
            </a:extLst>
          </a:blip>
          <a:srcRect/>
          <a:stretch>
            <a:fillRect/>
          </a:stretch>
        </p:blipFill>
        <p:spPr bwMode="auto">
          <a:xfrm>
            <a:off x="2824150" y="116422"/>
            <a:ext cx="1777150" cy="1295380"/>
          </a:xfrm>
          <a:prstGeom prst="rect">
            <a:avLst/>
          </a:prstGeom>
          <a:noFill/>
          <a:extLst>
            <a:ext uri="{909E8E84-426E-40DD-AFC4-6F175D3DCCD1}">
              <a14:hiddenFill xmlns:a14="http://schemas.microsoft.com/office/drawing/2010/main">
                <a:solidFill>
                  <a:srgbClr val="FFFFFF"/>
                </a:solidFill>
              </a14:hiddenFill>
            </a:ext>
          </a:extLst>
        </p:spPr>
      </p:pic>
      <p:sp>
        <p:nvSpPr>
          <p:cNvPr id="201" name="Google Shape;7933;p34">
            <a:extLst>
              <a:ext uri="{FF2B5EF4-FFF2-40B4-BE49-F238E27FC236}">
                <a16:creationId xmlns:a16="http://schemas.microsoft.com/office/drawing/2014/main" id="{3530AB8B-849B-69D0-8C08-2BA73947CAA2}"/>
              </a:ext>
            </a:extLst>
          </p:cNvPr>
          <p:cNvSpPr txBox="1">
            <a:spLocks noGrp="1"/>
          </p:cNvSpPr>
          <p:nvPr>
            <p:ph type="subTitle" idx="1"/>
          </p:nvPr>
        </p:nvSpPr>
        <p:spPr>
          <a:xfrm>
            <a:off x="4343666" y="3085062"/>
            <a:ext cx="4260519" cy="54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5400" dirty="0">
                <a:solidFill>
                  <a:srgbClr val="841F00"/>
                </a:solidFill>
                <a:latin typeface="#9Slide07 IcielBaliho Script" pitchFamily="2" charset="0"/>
              </a:rPr>
              <a:t>Ánh sáng là 1 dạng năng lượng</a:t>
            </a:r>
          </a:p>
        </p:txBody>
      </p:sp>
      <p:sp>
        <p:nvSpPr>
          <p:cNvPr id="198" name="Google Shape;7902;p32">
            <a:extLst>
              <a:ext uri="{FF2B5EF4-FFF2-40B4-BE49-F238E27FC236}">
                <a16:creationId xmlns:a16="http://schemas.microsoft.com/office/drawing/2014/main" id="{B646AE4F-28F6-0941-340E-323B7B328DB1}"/>
              </a:ext>
            </a:extLst>
          </p:cNvPr>
          <p:cNvSpPr txBox="1">
            <a:spLocks/>
          </p:cNvSpPr>
          <p:nvPr/>
        </p:nvSpPr>
        <p:spPr>
          <a:xfrm>
            <a:off x="1897639" y="-1254270"/>
            <a:ext cx="5348722" cy="95171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hewy"/>
              <a:buNone/>
              <a:defRPr sz="3600" b="0" i="0" u="none" strike="noStrike" cap="none">
                <a:solidFill>
                  <a:schemeClr val="dk1"/>
                </a:solidFill>
                <a:latin typeface="Chewy"/>
                <a:ea typeface="Chewy"/>
                <a:cs typeface="Chewy"/>
                <a:sym typeface="Chewy"/>
              </a:defRPr>
            </a:lvl1pPr>
            <a:lvl2pPr marR="0" lvl="1"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2pPr>
            <a:lvl3pPr marR="0" lvl="2"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3pPr>
            <a:lvl4pPr marR="0" lvl="3"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4pPr>
            <a:lvl5pPr marR="0" lvl="4"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5pPr>
            <a:lvl6pPr marR="0" lvl="5"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6pPr>
            <a:lvl7pPr marR="0" lvl="6"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7pPr>
            <a:lvl8pPr marR="0" lvl="7"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8pPr>
            <a:lvl9pPr marR="0" lvl="8" algn="ctr" rtl="0">
              <a:lnSpc>
                <a:spcPct val="100000"/>
              </a:lnSpc>
              <a:spcBef>
                <a:spcPts val="0"/>
              </a:spcBef>
              <a:spcAft>
                <a:spcPts val="0"/>
              </a:spcAft>
              <a:buClr>
                <a:schemeClr val="accent2"/>
              </a:buClr>
              <a:buSzPts val="3600"/>
              <a:buFont typeface="Chewy"/>
              <a:buNone/>
              <a:defRPr sz="3600" b="0" i="0" u="none" strike="noStrike" cap="none">
                <a:solidFill>
                  <a:schemeClr val="accent2"/>
                </a:solidFill>
                <a:latin typeface="Chewy"/>
                <a:ea typeface="Chewy"/>
                <a:cs typeface="Chewy"/>
                <a:sym typeface="Chewy"/>
              </a:defRPr>
            </a:lvl9pPr>
          </a:lstStyle>
          <a:p>
            <a:r>
              <a:rPr lang="en-US" sz="4000" dirty="0">
                <a:latin typeface="#9Slide07 IcielCadena" panose="02000503000000020004" pitchFamily="2" charset="0"/>
              </a:rPr>
              <a:t>ÁNH SÁNG – TIA SÁNG</a:t>
            </a:r>
          </a:p>
        </p:txBody>
      </p:sp>
      <p:grpSp>
        <p:nvGrpSpPr>
          <p:cNvPr id="199" name="Google Shape;7917;p34">
            <a:extLst>
              <a:ext uri="{FF2B5EF4-FFF2-40B4-BE49-F238E27FC236}">
                <a16:creationId xmlns:a16="http://schemas.microsoft.com/office/drawing/2014/main" id="{E2BFA058-22BC-BE35-9C8B-065FB7801D56}"/>
              </a:ext>
            </a:extLst>
          </p:cNvPr>
          <p:cNvGrpSpPr/>
          <p:nvPr/>
        </p:nvGrpSpPr>
        <p:grpSpPr>
          <a:xfrm>
            <a:off x="3441106" y="5397557"/>
            <a:ext cx="1879226" cy="1777450"/>
            <a:chOff x="1121526" y="1341074"/>
            <a:chExt cx="3065806" cy="2648383"/>
          </a:xfrm>
        </p:grpSpPr>
        <p:sp>
          <p:nvSpPr>
            <p:cNvPr id="200" name="Google Shape;7918;p34">
              <a:extLst>
                <a:ext uri="{FF2B5EF4-FFF2-40B4-BE49-F238E27FC236}">
                  <a16:creationId xmlns:a16="http://schemas.microsoft.com/office/drawing/2014/main" id="{BA4F0699-7976-FE3D-3656-0138611256B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919;p34">
              <a:extLst>
                <a:ext uri="{FF2B5EF4-FFF2-40B4-BE49-F238E27FC236}">
                  <a16:creationId xmlns:a16="http://schemas.microsoft.com/office/drawing/2014/main" id="{C3DB15E7-299E-E7CB-8081-B20F1C0BBC6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7926;p34">
            <a:extLst>
              <a:ext uri="{FF2B5EF4-FFF2-40B4-BE49-F238E27FC236}">
                <a16:creationId xmlns:a16="http://schemas.microsoft.com/office/drawing/2014/main" id="{EB2E7AD1-C6AE-E848-7F1A-26A112F96D00}"/>
              </a:ext>
            </a:extLst>
          </p:cNvPr>
          <p:cNvGrpSpPr/>
          <p:nvPr/>
        </p:nvGrpSpPr>
        <p:grpSpPr>
          <a:xfrm>
            <a:off x="9781041" y="1584050"/>
            <a:ext cx="1879226" cy="1777450"/>
            <a:chOff x="1121526" y="1341074"/>
            <a:chExt cx="3065806" cy="2648383"/>
          </a:xfrm>
        </p:grpSpPr>
        <p:sp>
          <p:nvSpPr>
            <p:cNvPr id="210" name="Google Shape;7927;p34">
              <a:extLst>
                <a:ext uri="{FF2B5EF4-FFF2-40B4-BE49-F238E27FC236}">
                  <a16:creationId xmlns:a16="http://schemas.microsoft.com/office/drawing/2014/main" id="{141FE4D1-55C0-A799-FBA2-EBFBCB0F8BC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928;p34">
              <a:extLst>
                <a:ext uri="{FF2B5EF4-FFF2-40B4-BE49-F238E27FC236}">
                  <a16:creationId xmlns:a16="http://schemas.microsoft.com/office/drawing/2014/main" id="{0AF2C197-1801-0C1C-2541-7EE608786CE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9551;p56">
            <a:extLst>
              <a:ext uri="{FF2B5EF4-FFF2-40B4-BE49-F238E27FC236}">
                <a16:creationId xmlns:a16="http://schemas.microsoft.com/office/drawing/2014/main" id="{FB911767-7717-5CBA-2B9F-640BC617DD61}"/>
              </a:ext>
            </a:extLst>
          </p:cNvPr>
          <p:cNvGrpSpPr/>
          <p:nvPr/>
        </p:nvGrpSpPr>
        <p:grpSpPr>
          <a:xfrm>
            <a:off x="10289466" y="2088636"/>
            <a:ext cx="763225" cy="711860"/>
            <a:chOff x="-21299475" y="2798025"/>
            <a:chExt cx="307200" cy="286525"/>
          </a:xfrm>
        </p:grpSpPr>
        <p:sp>
          <p:nvSpPr>
            <p:cNvPr id="216" name="Google Shape;9552;p56">
              <a:extLst>
                <a:ext uri="{FF2B5EF4-FFF2-40B4-BE49-F238E27FC236}">
                  <a16:creationId xmlns:a16="http://schemas.microsoft.com/office/drawing/2014/main" id="{1E1888CC-E883-AAA5-6EEA-4DC111E6457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553;p56">
              <a:extLst>
                <a:ext uri="{FF2B5EF4-FFF2-40B4-BE49-F238E27FC236}">
                  <a16:creationId xmlns:a16="http://schemas.microsoft.com/office/drawing/2014/main" id="{672BE1BA-6211-78A1-12D6-8523B3FF8BD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554;p56">
              <a:extLst>
                <a:ext uri="{FF2B5EF4-FFF2-40B4-BE49-F238E27FC236}">
                  <a16:creationId xmlns:a16="http://schemas.microsoft.com/office/drawing/2014/main" id="{A533403C-E42C-E192-0070-7BDB1BF84D1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555;p56">
              <a:extLst>
                <a:ext uri="{FF2B5EF4-FFF2-40B4-BE49-F238E27FC236}">
                  <a16:creationId xmlns:a16="http://schemas.microsoft.com/office/drawing/2014/main" id="{B5A78DD7-BA9C-0076-FC0C-C922AB8783E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556;p56">
              <a:extLst>
                <a:ext uri="{FF2B5EF4-FFF2-40B4-BE49-F238E27FC236}">
                  <a16:creationId xmlns:a16="http://schemas.microsoft.com/office/drawing/2014/main" id="{EF23A4C2-DBF1-398D-FE0B-D0C4D2524558}"/>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557;p56">
              <a:extLst>
                <a:ext uri="{FF2B5EF4-FFF2-40B4-BE49-F238E27FC236}">
                  <a16:creationId xmlns:a16="http://schemas.microsoft.com/office/drawing/2014/main" id="{B2D24444-F2A7-DCF8-ED95-0988133934E7}"/>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558;p56">
              <a:extLst>
                <a:ext uri="{FF2B5EF4-FFF2-40B4-BE49-F238E27FC236}">
                  <a16:creationId xmlns:a16="http://schemas.microsoft.com/office/drawing/2014/main" id="{4A9DF67D-D4D0-5F91-3782-EE9DCB4FFDE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559;p56">
              <a:extLst>
                <a:ext uri="{FF2B5EF4-FFF2-40B4-BE49-F238E27FC236}">
                  <a16:creationId xmlns:a16="http://schemas.microsoft.com/office/drawing/2014/main" id="{532E0A48-0A30-CD09-6D5B-70E47563372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560;p56">
              <a:extLst>
                <a:ext uri="{FF2B5EF4-FFF2-40B4-BE49-F238E27FC236}">
                  <a16:creationId xmlns:a16="http://schemas.microsoft.com/office/drawing/2014/main" id="{0310A361-1D64-2E73-6299-A98D71C1A44F}"/>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561;p56">
              <a:extLst>
                <a:ext uri="{FF2B5EF4-FFF2-40B4-BE49-F238E27FC236}">
                  <a16:creationId xmlns:a16="http://schemas.microsoft.com/office/drawing/2014/main" id="{313D3013-2984-095F-813E-B8C6F81FA206}"/>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562;p56">
              <a:extLst>
                <a:ext uri="{FF2B5EF4-FFF2-40B4-BE49-F238E27FC236}">
                  <a16:creationId xmlns:a16="http://schemas.microsoft.com/office/drawing/2014/main" id="{EA62165A-BA97-9B47-C545-E1C2A988BD81}"/>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563;p56">
              <a:extLst>
                <a:ext uri="{FF2B5EF4-FFF2-40B4-BE49-F238E27FC236}">
                  <a16:creationId xmlns:a16="http://schemas.microsoft.com/office/drawing/2014/main" id="{DE787861-C50E-F335-E491-0BB0B722509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 name="Google Shape;9583;p56">
            <a:extLst>
              <a:ext uri="{FF2B5EF4-FFF2-40B4-BE49-F238E27FC236}">
                <a16:creationId xmlns:a16="http://schemas.microsoft.com/office/drawing/2014/main" id="{4A5692CD-AE1C-C79F-9A60-12D8E5E98114}"/>
              </a:ext>
            </a:extLst>
          </p:cNvPr>
          <p:cNvSpPr/>
          <p:nvPr/>
        </p:nvSpPr>
        <p:spPr>
          <a:xfrm>
            <a:off x="3920872" y="5883110"/>
            <a:ext cx="704162" cy="702363"/>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268"/>
        <p:cNvGrpSpPr/>
        <p:nvPr/>
      </p:nvGrpSpPr>
      <p:grpSpPr>
        <a:xfrm>
          <a:off x="0" y="0"/>
          <a:ext cx="0" cy="0"/>
          <a:chOff x="0" y="0"/>
          <a:chExt cx="0" cy="0"/>
        </a:xfrm>
      </p:grpSpPr>
      <p:pic>
        <p:nvPicPr>
          <p:cNvPr id="3" name="Picture 2">
            <a:extLst>
              <a:ext uri="{FF2B5EF4-FFF2-40B4-BE49-F238E27FC236}">
                <a16:creationId xmlns:a16="http://schemas.microsoft.com/office/drawing/2014/main" id="{D5F3F4CB-A827-B746-65E9-35DB59AC116D}"/>
              </a:ext>
            </a:extLst>
          </p:cNvPr>
          <p:cNvPicPr>
            <a:picLocks noChangeAspect="1"/>
          </p:cNvPicPr>
          <p:nvPr/>
        </p:nvPicPr>
        <p:blipFill rotWithShape="1">
          <a:blip r:embed="rId3"/>
          <a:srcRect r="-357"/>
          <a:stretch/>
        </p:blipFill>
        <p:spPr>
          <a:xfrm>
            <a:off x="931682" y="864278"/>
            <a:ext cx="7018214" cy="3183036"/>
          </a:xfrm>
          <a:prstGeom prst="rect">
            <a:avLst/>
          </a:prstGeom>
        </p:spPr>
      </p:pic>
      <p:sp>
        <p:nvSpPr>
          <p:cNvPr id="305" name="Google Shape;7938;p34">
            <a:extLst>
              <a:ext uri="{FF2B5EF4-FFF2-40B4-BE49-F238E27FC236}">
                <a16:creationId xmlns:a16="http://schemas.microsoft.com/office/drawing/2014/main" id="{73692D2A-301A-7E0A-2FE8-04E9DD0E7B18}"/>
              </a:ext>
            </a:extLst>
          </p:cNvPr>
          <p:cNvSpPr txBox="1">
            <a:spLocks/>
          </p:cNvSpPr>
          <p:nvPr/>
        </p:nvSpPr>
        <p:spPr>
          <a:xfrm>
            <a:off x="5973856" y="144146"/>
            <a:ext cx="1799870" cy="544200"/>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02" name="Google Shape;7926;p34">
            <a:extLst>
              <a:ext uri="{FF2B5EF4-FFF2-40B4-BE49-F238E27FC236}">
                <a16:creationId xmlns:a16="http://schemas.microsoft.com/office/drawing/2014/main" id="{BA8C621B-175F-9A2F-28C8-63F101541593}"/>
              </a:ext>
            </a:extLst>
          </p:cNvPr>
          <p:cNvGrpSpPr/>
          <p:nvPr/>
        </p:nvGrpSpPr>
        <p:grpSpPr>
          <a:xfrm>
            <a:off x="7439325" y="0"/>
            <a:ext cx="874703" cy="827330"/>
            <a:chOff x="1121526" y="1341074"/>
            <a:chExt cx="3065806" cy="2648383"/>
          </a:xfrm>
        </p:grpSpPr>
        <p:sp>
          <p:nvSpPr>
            <p:cNvPr id="303" name="Google Shape;7927;p34">
              <a:extLst>
                <a:ext uri="{FF2B5EF4-FFF2-40B4-BE49-F238E27FC236}">
                  <a16:creationId xmlns:a16="http://schemas.microsoft.com/office/drawing/2014/main" id="{3DFA0C23-49DA-5732-47FF-F1685C7964A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7928;p34">
              <a:extLst>
                <a:ext uri="{FF2B5EF4-FFF2-40B4-BE49-F238E27FC236}">
                  <a16:creationId xmlns:a16="http://schemas.microsoft.com/office/drawing/2014/main" id="{7D96E438-702B-1F33-F3EA-FE60BEFC17D3}"/>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 name="Google Shape;9551;p56">
            <a:extLst>
              <a:ext uri="{FF2B5EF4-FFF2-40B4-BE49-F238E27FC236}">
                <a16:creationId xmlns:a16="http://schemas.microsoft.com/office/drawing/2014/main" id="{E94725BA-26DC-3605-B2E9-0EA622AAA3A1}"/>
              </a:ext>
            </a:extLst>
          </p:cNvPr>
          <p:cNvGrpSpPr/>
          <p:nvPr/>
        </p:nvGrpSpPr>
        <p:grpSpPr>
          <a:xfrm>
            <a:off x="7675976" y="234864"/>
            <a:ext cx="355250" cy="331342"/>
            <a:chOff x="-21299475" y="2798025"/>
            <a:chExt cx="307200" cy="286525"/>
          </a:xfrm>
        </p:grpSpPr>
        <p:sp>
          <p:nvSpPr>
            <p:cNvPr id="307" name="Google Shape;9552;p56">
              <a:extLst>
                <a:ext uri="{FF2B5EF4-FFF2-40B4-BE49-F238E27FC236}">
                  <a16:creationId xmlns:a16="http://schemas.microsoft.com/office/drawing/2014/main" id="{64A64D24-D8BD-5DAB-E1A9-6F0B46064E6A}"/>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9553;p56">
              <a:extLst>
                <a:ext uri="{FF2B5EF4-FFF2-40B4-BE49-F238E27FC236}">
                  <a16:creationId xmlns:a16="http://schemas.microsoft.com/office/drawing/2014/main" id="{160F5123-140A-4F74-47DB-C41F00B6A29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9554;p56">
              <a:extLst>
                <a:ext uri="{FF2B5EF4-FFF2-40B4-BE49-F238E27FC236}">
                  <a16:creationId xmlns:a16="http://schemas.microsoft.com/office/drawing/2014/main" id="{35E2AFDA-9EDB-9F60-7253-2D6E6B18B200}"/>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9555;p56">
              <a:extLst>
                <a:ext uri="{FF2B5EF4-FFF2-40B4-BE49-F238E27FC236}">
                  <a16:creationId xmlns:a16="http://schemas.microsoft.com/office/drawing/2014/main" id="{39ED5A9D-35EC-1DA0-701D-892E0E65590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9556;p56">
              <a:extLst>
                <a:ext uri="{FF2B5EF4-FFF2-40B4-BE49-F238E27FC236}">
                  <a16:creationId xmlns:a16="http://schemas.microsoft.com/office/drawing/2014/main" id="{567D214E-5A5E-D9A4-18EF-AFFBA6DF998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9557;p56">
              <a:extLst>
                <a:ext uri="{FF2B5EF4-FFF2-40B4-BE49-F238E27FC236}">
                  <a16:creationId xmlns:a16="http://schemas.microsoft.com/office/drawing/2014/main" id="{85F4FFD9-CD92-0310-1F6B-14C55C06AD6C}"/>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9558;p56">
              <a:extLst>
                <a:ext uri="{FF2B5EF4-FFF2-40B4-BE49-F238E27FC236}">
                  <a16:creationId xmlns:a16="http://schemas.microsoft.com/office/drawing/2014/main" id="{EFDC071C-4E43-4FEF-65A2-41845F3C7493}"/>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9559;p56">
              <a:extLst>
                <a:ext uri="{FF2B5EF4-FFF2-40B4-BE49-F238E27FC236}">
                  <a16:creationId xmlns:a16="http://schemas.microsoft.com/office/drawing/2014/main" id="{21B29DD7-44D1-D88D-A0E1-D341A0FEB3A7}"/>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9560;p56">
              <a:extLst>
                <a:ext uri="{FF2B5EF4-FFF2-40B4-BE49-F238E27FC236}">
                  <a16:creationId xmlns:a16="http://schemas.microsoft.com/office/drawing/2014/main" id="{C4EC7C75-33F1-6741-3A1F-BDA88BF41F41}"/>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9561;p56">
              <a:extLst>
                <a:ext uri="{FF2B5EF4-FFF2-40B4-BE49-F238E27FC236}">
                  <a16:creationId xmlns:a16="http://schemas.microsoft.com/office/drawing/2014/main" id="{8C3C0E07-3A73-7185-9E1E-704054F8C2A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9562;p56">
              <a:extLst>
                <a:ext uri="{FF2B5EF4-FFF2-40B4-BE49-F238E27FC236}">
                  <a16:creationId xmlns:a16="http://schemas.microsoft.com/office/drawing/2014/main" id="{278E12FE-8704-20D2-F19B-68555E5B4754}"/>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9563;p56">
              <a:extLst>
                <a:ext uri="{FF2B5EF4-FFF2-40B4-BE49-F238E27FC236}">
                  <a16:creationId xmlns:a16="http://schemas.microsoft.com/office/drawing/2014/main" id="{95A57EA3-2EC8-F4D5-E743-0E2464A1382B}"/>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Rectangle: Rounded Corners 319">
            <a:extLst>
              <a:ext uri="{FF2B5EF4-FFF2-40B4-BE49-F238E27FC236}">
                <a16:creationId xmlns:a16="http://schemas.microsoft.com/office/drawing/2014/main" id="{9BFFD8B2-C5DE-04C2-A6BB-8698F17B68C8}"/>
              </a:ext>
            </a:extLst>
          </p:cNvPr>
          <p:cNvSpPr/>
          <p:nvPr/>
        </p:nvSpPr>
        <p:spPr>
          <a:xfrm>
            <a:off x="512622" y="767023"/>
            <a:ext cx="3453268"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sáng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hẹp</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330" name="Google Shape;7933;p34">
            <a:extLst>
              <a:ext uri="{FF2B5EF4-FFF2-40B4-BE49-F238E27FC236}">
                <a16:creationId xmlns:a16="http://schemas.microsoft.com/office/drawing/2014/main" id="{A21B70E9-5A79-C6FD-BFE0-8D515836D63E}"/>
              </a:ext>
            </a:extLst>
          </p:cNvPr>
          <p:cNvSpPr txBox="1">
            <a:spLocks/>
          </p:cNvSpPr>
          <p:nvPr/>
        </p:nvSpPr>
        <p:spPr>
          <a:xfrm>
            <a:off x="1793698" y="4301944"/>
            <a:ext cx="535755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Dùng</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đèn</a:t>
            </a:r>
            <a:r>
              <a:rPr lang="en-US" sz="2000" dirty="0">
                <a:solidFill>
                  <a:srgbClr val="000000"/>
                </a:solidFill>
              </a:rPr>
              <a:t> pin </a:t>
            </a:r>
            <a:r>
              <a:rPr lang="en-US" sz="2000" dirty="0" err="1">
                <a:solidFill>
                  <a:srgbClr val="000000"/>
                </a:solidFill>
              </a:rPr>
              <a:t>để</a:t>
            </a:r>
            <a:r>
              <a:rPr lang="en-US" sz="2000" dirty="0">
                <a:solidFill>
                  <a:srgbClr val="000000"/>
                </a:solidFill>
              </a:rPr>
              <a:t> </a:t>
            </a:r>
            <a:r>
              <a:rPr lang="en-US" sz="2000" dirty="0" err="1">
                <a:solidFill>
                  <a:srgbClr val="000000"/>
                </a:solidFill>
              </a:rPr>
              <a:t>tạo</a:t>
            </a:r>
            <a:r>
              <a:rPr lang="en-US" sz="2000" dirty="0">
                <a:solidFill>
                  <a:srgbClr val="000000"/>
                </a:solidFill>
              </a:rPr>
              <a:t> </a:t>
            </a:r>
            <a:r>
              <a:rPr lang="en-US" sz="2000" dirty="0" err="1">
                <a:solidFill>
                  <a:srgbClr val="000000"/>
                </a:solidFill>
              </a:rPr>
              <a:t>nguồn</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hẹp</a:t>
            </a:r>
            <a:endParaRPr lang="vi-VN" sz="2000" dirty="0">
              <a:solidFill>
                <a:srgbClr val="000000"/>
              </a:solidFill>
            </a:endParaRPr>
          </a:p>
        </p:txBody>
      </p:sp>
      <p:sp>
        <p:nvSpPr>
          <p:cNvPr id="333" name="Google Shape;7933;p34">
            <a:extLst>
              <a:ext uri="{FF2B5EF4-FFF2-40B4-BE49-F238E27FC236}">
                <a16:creationId xmlns:a16="http://schemas.microsoft.com/office/drawing/2014/main" id="{1581B54A-21A9-F2F2-71C3-7225A56F088D}"/>
              </a:ext>
            </a:extLst>
          </p:cNvPr>
          <p:cNvSpPr txBox="1">
            <a:spLocks/>
          </p:cNvSpPr>
          <p:nvPr/>
        </p:nvSpPr>
        <p:spPr>
          <a:xfrm>
            <a:off x="785501" y="4253478"/>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Đặt</a:t>
            </a:r>
            <a:r>
              <a:rPr lang="en-US" sz="2000" dirty="0">
                <a:solidFill>
                  <a:srgbClr val="000000"/>
                </a:solidFill>
              </a:rPr>
              <a:t> </a:t>
            </a:r>
            <a:r>
              <a:rPr lang="en-US" sz="2000" dirty="0" err="1">
                <a:solidFill>
                  <a:srgbClr val="000000"/>
                </a:solidFill>
              </a:rPr>
              <a:t>một</a:t>
            </a:r>
            <a:r>
              <a:rPr lang="en-US" sz="2000" dirty="0">
                <a:solidFill>
                  <a:srgbClr val="000000"/>
                </a:solidFill>
              </a:rPr>
              <a:t> </a:t>
            </a:r>
            <a:r>
              <a:rPr lang="en-US" sz="2000" dirty="0" err="1">
                <a:solidFill>
                  <a:srgbClr val="000000"/>
                </a:solidFill>
              </a:rPr>
              <a:t>quả</a:t>
            </a:r>
            <a:r>
              <a:rPr lang="en-US" sz="2000" dirty="0">
                <a:solidFill>
                  <a:srgbClr val="000000"/>
                </a:solidFill>
              </a:rPr>
              <a:t> </a:t>
            </a:r>
            <a:r>
              <a:rPr lang="en-US" sz="2000" dirty="0" err="1">
                <a:solidFill>
                  <a:srgbClr val="000000"/>
                </a:solidFill>
              </a:rPr>
              <a:t>bóng</a:t>
            </a:r>
            <a:r>
              <a:rPr lang="en-US" sz="2000" dirty="0">
                <a:solidFill>
                  <a:srgbClr val="000000"/>
                </a:solidFill>
              </a:rPr>
              <a:t> </a:t>
            </a:r>
            <a:r>
              <a:rPr lang="en-US" sz="2000" dirty="0" err="1">
                <a:solidFill>
                  <a:srgbClr val="000000"/>
                </a:solidFill>
              </a:rPr>
              <a:t>nhỏ</a:t>
            </a:r>
            <a:r>
              <a:rPr lang="en-US" sz="2000" dirty="0">
                <a:solidFill>
                  <a:srgbClr val="000000"/>
                </a:solidFill>
              </a:rPr>
              <a:t> </a:t>
            </a:r>
            <a:r>
              <a:rPr lang="en-US" sz="2000" dirty="0" err="1">
                <a:solidFill>
                  <a:srgbClr val="000000"/>
                </a:solidFill>
              </a:rPr>
              <a:t>trong</a:t>
            </a:r>
            <a:r>
              <a:rPr lang="en-US" sz="2000" dirty="0">
                <a:solidFill>
                  <a:srgbClr val="000000"/>
                </a:solidFill>
              </a:rPr>
              <a:t> </a:t>
            </a:r>
            <a:r>
              <a:rPr lang="en-US" sz="2000" dirty="0" err="1">
                <a:solidFill>
                  <a:srgbClr val="000000"/>
                </a:solidFill>
              </a:rPr>
              <a:t>khoảng</a:t>
            </a:r>
            <a:r>
              <a:rPr lang="en-US" sz="2000" dirty="0">
                <a:solidFill>
                  <a:srgbClr val="000000"/>
                </a:solidFill>
              </a:rPr>
              <a:t> </a:t>
            </a:r>
            <a:r>
              <a:rPr lang="en-US" sz="2000" dirty="0" err="1">
                <a:solidFill>
                  <a:srgbClr val="000000"/>
                </a:solidFill>
              </a:rPr>
              <a:t>giữa</a:t>
            </a:r>
            <a:r>
              <a:rPr lang="en-US" sz="2000" dirty="0">
                <a:solidFill>
                  <a:srgbClr val="000000"/>
                </a:solidFill>
              </a:rPr>
              <a:t> </a:t>
            </a:r>
            <a:r>
              <a:rPr lang="en-US" sz="2000" dirty="0" err="1">
                <a:solidFill>
                  <a:srgbClr val="000000"/>
                </a:solidFill>
              </a:rPr>
              <a:t>đèn</a:t>
            </a:r>
            <a:r>
              <a:rPr lang="en-US" sz="2000" dirty="0">
                <a:solidFill>
                  <a:srgbClr val="000000"/>
                </a:solidFill>
              </a:rPr>
              <a:t> pin </a:t>
            </a:r>
            <a:r>
              <a:rPr lang="en-US" sz="2000" dirty="0" err="1">
                <a:solidFill>
                  <a:srgbClr val="000000"/>
                </a:solidFill>
              </a:rPr>
              <a:t>và</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chắn</a:t>
            </a:r>
            <a:r>
              <a:rPr lang="en-US" sz="2000" dirty="0">
                <a:solidFill>
                  <a:srgbClr val="000000"/>
                </a:solidFill>
              </a:rPr>
              <a:t> </a:t>
            </a:r>
            <a:r>
              <a:rPr lang="en-US" sz="2000" dirty="0" err="1">
                <a:solidFill>
                  <a:srgbClr val="000000"/>
                </a:solidFill>
              </a:rPr>
              <a:t>để</a:t>
            </a:r>
            <a:r>
              <a:rPr lang="en-US" sz="2000" dirty="0">
                <a:solidFill>
                  <a:srgbClr val="000000"/>
                </a:solidFill>
              </a:rPr>
              <a:t> làm </a:t>
            </a:r>
            <a:r>
              <a:rPr lang="en-US" sz="2000" dirty="0" err="1">
                <a:solidFill>
                  <a:srgbClr val="000000"/>
                </a:solidFill>
              </a:rPr>
              <a:t>vật</a:t>
            </a:r>
            <a:r>
              <a:rPr lang="en-US" sz="2000" dirty="0">
                <a:solidFill>
                  <a:srgbClr val="000000"/>
                </a:solidFill>
              </a:rPr>
              <a:t> </a:t>
            </a:r>
            <a:r>
              <a:rPr lang="en-US" sz="2000" dirty="0" err="1">
                <a:solidFill>
                  <a:srgbClr val="000000"/>
                </a:solidFill>
              </a:rPr>
              <a:t>cản</a:t>
            </a:r>
            <a:r>
              <a:rPr lang="en-US" sz="2000" dirty="0">
                <a:solidFill>
                  <a:srgbClr val="000000"/>
                </a:solidFill>
              </a:rPr>
              <a:t> </a:t>
            </a:r>
            <a:r>
              <a:rPr lang="en-US" sz="2000" dirty="0" err="1">
                <a:solidFill>
                  <a:srgbClr val="000000"/>
                </a:solidFill>
              </a:rPr>
              <a:t>sáng</a:t>
            </a:r>
            <a:endParaRPr lang="vi-VN" sz="2000" dirty="0">
              <a:solidFill>
                <a:srgbClr val="000000"/>
              </a:solidFill>
            </a:endParaRPr>
          </a:p>
        </p:txBody>
      </p:sp>
      <p:sp>
        <p:nvSpPr>
          <p:cNvPr id="334" name="Google Shape;7933;p34">
            <a:extLst>
              <a:ext uri="{FF2B5EF4-FFF2-40B4-BE49-F238E27FC236}">
                <a16:creationId xmlns:a16="http://schemas.microsoft.com/office/drawing/2014/main" id="{4E4386F9-4F1A-865A-C46D-334AD8716260}"/>
              </a:ext>
            </a:extLst>
          </p:cNvPr>
          <p:cNvSpPr txBox="1">
            <a:spLocks/>
          </p:cNvSpPr>
          <p:nvPr/>
        </p:nvSpPr>
        <p:spPr>
          <a:xfrm>
            <a:off x="6838012" y="2521345"/>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Bóng</a:t>
            </a:r>
            <a:r>
              <a:rPr lang="en-US" dirty="0"/>
              <a:t> </a:t>
            </a:r>
            <a:r>
              <a:rPr lang="en-US" dirty="0" err="1"/>
              <a:t>tối</a:t>
            </a:r>
            <a:endParaRPr lang="vi-VN" dirty="0"/>
          </a:p>
        </p:txBody>
      </p:sp>
      <p:pic>
        <p:nvPicPr>
          <p:cNvPr id="335" name="Graphic 334" descr="Line arrow Slight curve">
            <a:extLst>
              <a:ext uri="{FF2B5EF4-FFF2-40B4-BE49-F238E27FC236}">
                <a16:creationId xmlns:a16="http://schemas.microsoft.com/office/drawing/2014/main" id="{E71F8D6A-1359-5F2F-E04D-B2D3D93534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375193">
            <a:off x="6188838" y="2290677"/>
            <a:ext cx="929271" cy="463538"/>
          </a:xfrm>
          <a:prstGeom prst="rect">
            <a:avLst/>
          </a:prstGeom>
        </p:spPr>
      </p:pic>
      <p:sp>
        <p:nvSpPr>
          <p:cNvPr id="336" name="Google Shape;7933;p34">
            <a:extLst>
              <a:ext uri="{FF2B5EF4-FFF2-40B4-BE49-F238E27FC236}">
                <a16:creationId xmlns:a16="http://schemas.microsoft.com/office/drawing/2014/main" id="{F785E3BC-10C4-7047-7B89-42640A4D2A43}"/>
              </a:ext>
            </a:extLst>
          </p:cNvPr>
          <p:cNvSpPr txBox="1">
            <a:spLocks/>
          </p:cNvSpPr>
          <p:nvPr/>
        </p:nvSpPr>
        <p:spPr>
          <a:xfrm>
            <a:off x="685978" y="4255698"/>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Vùng</a:t>
            </a:r>
            <a:r>
              <a:rPr lang="en-US" sz="2000" dirty="0">
                <a:solidFill>
                  <a:srgbClr val="000000"/>
                </a:solidFill>
              </a:rPr>
              <a:t> </a:t>
            </a:r>
            <a:r>
              <a:rPr lang="en-US" sz="2000" dirty="0" err="1">
                <a:solidFill>
                  <a:srgbClr val="000000"/>
                </a:solidFill>
              </a:rPr>
              <a:t>không</a:t>
            </a:r>
            <a:r>
              <a:rPr lang="en-US" sz="2000" dirty="0">
                <a:solidFill>
                  <a:srgbClr val="000000"/>
                </a:solidFill>
              </a:rPr>
              <a:t> </a:t>
            </a:r>
            <a:r>
              <a:rPr lang="en-US" sz="2000" dirty="0" err="1">
                <a:solidFill>
                  <a:srgbClr val="000000"/>
                </a:solidFill>
              </a:rPr>
              <a:t>gian</a:t>
            </a:r>
            <a:r>
              <a:rPr lang="en-US" sz="2000" dirty="0">
                <a:solidFill>
                  <a:srgbClr val="000000"/>
                </a:solidFill>
              </a:rPr>
              <a:t> </a:t>
            </a:r>
            <a:r>
              <a:rPr lang="en-US" sz="2000" dirty="0" err="1">
                <a:solidFill>
                  <a:srgbClr val="000000"/>
                </a:solidFill>
              </a:rPr>
              <a:t>phía</a:t>
            </a:r>
            <a:r>
              <a:rPr lang="en-US" sz="2000" dirty="0">
                <a:solidFill>
                  <a:srgbClr val="000000"/>
                </a:solidFill>
              </a:rPr>
              <a:t> </a:t>
            </a:r>
            <a:r>
              <a:rPr lang="en-US" sz="2000" dirty="0" err="1">
                <a:solidFill>
                  <a:srgbClr val="000000"/>
                </a:solidFill>
              </a:rPr>
              <a:t>sau</a:t>
            </a:r>
            <a:r>
              <a:rPr lang="en-US" sz="2000" dirty="0">
                <a:solidFill>
                  <a:srgbClr val="000000"/>
                </a:solidFill>
              </a:rPr>
              <a:t> </a:t>
            </a:r>
            <a:r>
              <a:rPr lang="en-US" sz="2000" dirty="0" err="1">
                <a:solidFill>
                  <a:srgbClr val="000000"/>
                </a:solidFill>
              </a:rPr>
              <a:t>quả</a:t>
            </a:r>
            <a:r>
              <a:rPr lang="en-US" sz="2000" dirty="0">
                <a:solidFill>
                  <a:srgbClr val="000000"/>
                </a:solidFill>
              </a:rPr>
              <a:t> </a:t>
            </a:r>
            <a:r>
              <a:rPr lang="en-US" sz="2000" dirty="0" err="1">
                <a:solidFill>
                  <a:srgbClr val="000000"/>
                </a:solidFill>
              </a:rPr>
              <a:t>bóng</a:t>
            </a:r>
            <a:r>
              <a:rPr lang="en-US" sz="2000" dirty="0">
                <a:solidFill>
                  <a:srgbClr val="000000"/>
                </a:solidFill>
              </a:rPr>
              <a:t> </a:t>
            </a:r>
            <a:r>
              <a:rPr lang="en-US" sz="2000" dirty="0" err="1">
                <a:solidFill>
                  <a:srgbClr val="000000"/>
                </a:solidFill>
              </a:rPr>
              <a:t>không</a:t>
            </a:r>
            <a:r>
              <a:rPr lang="en-US" sz="2000" dirty="0">
                <a:solidFill>
                  <a:srgbClr val="000000"/>
                </a:solidFill>
              </a:rPr>
              <a:t> </a:t>
            </a:r>
            <a:r>
              <a:rPr lang="en-US" sz="2000" dirty="0" err="1">
                <a:solidFill>
                  <a:srgbClr val="000000"/>
                </a:solidFill>
              </a:rPr>
              <a:t>nhận</a:t>
            </a:r>
            <a:r>
              <a:rPr lang="en-US" sz="2000" dirty="0">
                <a:solidFill>
                  <a:srgbClr val="000000"/>
                </a:solidFill>
              </a:rPr>
              <a:t> </a:t>
            </a:r>
            <a:r>
              <a:rPr lang="en-US" sz="2000" dirty="0" err="1">
                <a:solidFill>
                  <a:srgbClr val="000000"/>
                </a:solidFill>
              </a:rPr>
              <a:t>được</a:t>
            </a:r>
            <a:r>
              <a:rPr lang="en-US" sz="2000" dirty="0">
                <a:solidFill>
                  <a:srgbClr val="000000"/>
                </a:solidFill>
              </a:rPr>
              <a:t> </a:t>
            </a:r>
            <a:r>
              <a:rPr lang="en-US" sz="2000" dirty="0" err="1">
                <a:solidFill>
                  <a:srgbClr val="000000"/>
                </a:solidFill>
              </a:rPr>
              <a:t>ánh</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trực</a:t>
            </a:r>
            <a:r>
              <a:rPr lang="en-US" sz="2000" dirty="0">
                <a:solidFill>
                  <a:srgbClr val="000000"/>
                </a:solidFill>
              </a:rPr>
              <a:t> tiếp </a:t>
            </a:r>
            <a:r>
              <a:rPr lang="en-US" sz="2000" dirty="0" err="1">
                <a:solidFill>
                  <a:srgbClr val="000000"/>
                </a:solidFill>
              </a:rPr>
              <a:t>từ</a:t>
            </a:r>
            <a:r>
              <a:rPr lang="en-US" sz="2000" dirty="0">
                <a:solidFill>
                  <a:srgbClr val="000000"/>
                </a:solidFill>
              </a:rPr>
              <a:t> </a:t>
            </a:r>
            <a:r>
              <a:rPr lang="en-US" sz="2000" dirty="0" err="1">
                <a:solidFill>
                  <a:srgbClr val="000000"/>
                </a:solidFill>
              </a:rPr>
              <a:t>nguồn</a:t>
            </a:r>
            <a:r>
              <a:rPr lang="en-US" sz="2000" dirty="0">
                <a:solidFill>
                  <a:srgbClr val="000000"/>
                </a:solidFill>
              </a:rPr>
              <a:t> </a:t>
            </a:r>
            <a:r>
              <a:rPr lang="en-US" sz="2000" dirty="0" err="1">
                <a:solidFill>
                  <a:srgbClr val="000000"/>
                </a:solidFill>
              </a:rPr>
              <a:t>sáng</a:t>
            </a:r>
            <a:r>
              <a:rPr lang="en-US" sz="2000" dirty="0">
                <a:solidFill>
                  <a:srgbClr val="000000"/>
                </a:solidFill>
              </a:rPr>
              <a:t> </a:t>
            </a:r>
            <a:r>
              <a:rPr lang="en-US" sz="2000" dirty="0" err="1">
                <a:solidFill>
                  <a:srgbClr val="000000"/>
                </a:solidFill>
              </a:rPr>
              <a:t>nên</a:t>
            </a:r>
            <a:r>
              <a:rPr lang="en-US" sz="2000" dirty="0">
                <a:solidFill>
                  <a:srgbClr val="000000"/>
                </a:solidFill>
              </a:rPr>
              <a:t> </a:t>
            </a:r>
            <a:r>
              <a:rPr lang="en-US" sz="2000" dirty="0" err="1">
                <a:solidFill>
                  <a:srgbClr val="000000"/>
                </a:solidFill>
              </a:rPr>
              <a:t>là</a:t>
            </a:r>
            <a:r>
              <a:rPr lang="en-US" sz="2000" dirty="0">
                <a:solidFill>
                  <a:srgbClr val="000000"/>
                </a:solidFill>
              </a:rPr>
              <a:t> </a:t>
            </a:r>
            <a:r>
              <a:rPr lang="en-US" sz="2400" b="1" i="1" dirty="0" err="1"/>
              <a:t>vùng</a:t>
            </a:r>
            <a:r>
              <a:rPr lang="en-US" sz="2400" b="1" i="1" dirty="0"/>
              <a:t> </a:t>
            </a:r>
            <a:r>
              <a:rPr lang="en-US" sz="2400" b="1" i="1" dirty="0" err="1"/>
              <a:t>tối</a:t>
            </a:r>
            <a:endParaRPr lang="vi-VN" sz="2000" b="1" i="1" dirty="0"/>
          </a:p>
        </p:txBody>
      </p:sp>
      <p:sp>
        <p:nvSpPr>
          <p:cNvPr id="339" name="Google Shape;7933;p34">
            <a:extLst>
              <a:ext uri="{FF2B5EF4-FFF2-40B4-BE49-F238E27FC236}">
                <a16:creationId xmlns:a16="http://schemas.microsoft.com/office/drawing/2014/main" id="{6FFB84A8-671D-9930-C31D-5B306C8CE141}"/>
              </a:ext>
            </a:extLst>
          </p:cNvPr>
          <p:cNvSpPr txBox="1">
            <a:spLocks/>
          </p:cNvSpPr>
          <p:nvPr/>
        </p:nvSpPr>
        <p:spPr>
          <a:xfrm>
            <a:off x="586455" y="4222131"/>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000" dirty="0" err="1">
                <a:solidFill>
                  <a:srgbClr val="000000"/>
                </a:solidFill>
              </a:rPr>
              <a:t>Trên</a:t>
            </a:r>
            <a:r>
              <a:rPr lang="en-US" sz="2000" dirty="0">
                <a:solidFill>
                  <a:srgbClr val="000000"/>
                </a:solidFill>
              </a:rPr>
              <a:t> </a:t>
            </a:r>
            <a:r>
              <a:rPr lang="en-US" sz="2000" dirty="0" err="1">
                <a:solidFill>
                  <a:srgbClr val="000000"/>
                </a:solidFill>
              </a:rPr>
              <a:t>màn</a:t>
            </a:r>
            <a:r>
              <a:rPr lang="en-US" sz="2000" dirty="0">
                <a:solidFill>
                  <a:srgbClr val="000000"/>
                </a:solidFill>
              </a:rPr>
              <a:t> </a:t>
            </a:r>
            <a:r>
              <a:rPr lang="en-US" sz="2000" dirty="0" err="1">
                <a:solidFill>
                  <a:srgbClr val="000000"/>
                </a:solidFill>
              </a:rPr>
              <a:t>chắn</a:t>
            </a:r>
            <a:r>
              <a:rPr lang="en-US" sz="2000" dirty="0">
                <a:solidFill>
                  <a:srgbClr val="000000"/>
                </a:solidFill>
              </a:rPr>
              <a:t> </a:t>
            </a:r>
            <a:r>
              <a:rPr lang="en-US" sz="2000" dirty="0" err="1">
                <a:solidFill>
                  <a:srgbClr val="000000"/>
                </a:solidFill>
              </a:rPr>
              <a:t>xuất</a:t>
            </a:r>
            <a:r>
              <a:rPr lang="en-US" sz="2000" dirty="0">
                <a:solidFill>
                  <a:srgbClr val="000000"/>
                </a:solidFill>
              </a:rPr>
              <a:t> </a:t>
            </a:r>
            <a:r>
              <a:rPr lang="en-US" sz="2000" dirty="0" err="1">
                <a:solidFill>
                  <a:srgbClr val="000000"/>
                </a:solidFill>
              </a:rPr>
              <a:t>hiện</a:t>
            </a:r>
            <a:r>
              <a:rPr lang="en-US" sz="2000" dirty="0">
                <a:solidFill>
                  <a:srgbClr val="000000"/>
                </a:solidFill>
              </a:rPr>
              <a:t> </a:t>
            </a:r>
            <a:r>
              <a:rPr lang="en-US" sz="2400" b="1" i="1" dirty="0" err="1"/>
              <a:t>bóng</a:t>
            </a:r>
            <a:r>
              <a:rPr lang="en-US" sz="2400" b="1" i="1" dirty="0"/>
              <a:t> </a:t>
            </a:r>
            <a:r>
              <a:rPr lang="en-US" sz="2400" b="1" i="1" dirty="0" err="1"/>
              <a:t>tối</a:t>
            </a:r>
            <a:r>
              <a:rPr lang="en-US" sz="2400" b="1" i="1" dirty="0"/>
              <a:t>  </a:t>
            </a:r>
            <a:r>
              <a:rPr lang="en-US" sz="2000" dirty="0" err="1">
                <a:solidFill>
                  <a:srgbClr val="000000"/>
                </a:solidFill>
              </a:rPr>
              <a:t>của</a:t>
            </a:r>
            <a:r>
              <a:rPr lang="en-US" sz="2000" dirty="0">
                <a:solidFill>
                  <a:srgbClr val="000000"/>
                </a:solidFill>
              </a:rPr>
              <a:t> </a:t>
            </a:r>
            <a:r>
              <a:rPr lang="en-US" sz="2000" dirty="0" err="1">
                <a:solidFill>
                  <a:srgbClr val="000000"/>
                </a:solidFill>
              </a:rPr>
              <a:t>vật</a:t>
            </a:r>
            <a:r>
              <a:rPr lang="en-US" sz="2000" dirty="0">
                <a:solidFill>
                  <a:srgbClr val="000000"/>
                </a:solidFill>
              </a:rPr>
              <a:t> </a:t>
            </a:r>
            <a:r>
              <a:rPr lang="en-US" sz="2000" dirty="0" err="1">
                <a:solidFill>
                  <a:srgbClr val="000000"/>
                </a:solidFill>
              </a:rPr>
              <a:t>cản</a:t>
            </a:r>
            <a:endParaRPr lang="vi-VN" sz="2000" b="1" i="1"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20"/>
                                        </p:tgtEl>
                                        <p:attrNameLst>
                                          <p:attrName>style.visibility</p:attrName>
                                        </p:attrNameLst>
                                      </p:cBhvr>
                                      <p:to>
                                        <p:strVal val="visible"/>
                                      </p:to>
                                    </p:set>
                                    <p:anim calcmode="lin" valueType="num">
                                      <p:cBhvr additive="base">
                                        <p:cTn id="7" dur="500" fill="hold"/>
                                        <p:tgtEl>
                                          <p:spTgt spid="320"/>
                                        </p:tgtEl>
                                        <p:attrNameLst>
                                          <p:attrName>ppt_x</p:attrName>
                                        </p:attrNameLst>
                                      </p:cBhvr>
                                      <p:tavLst>
                                        <p:tav tm="0">
                                          <p:val>
                                            <p:strVal val="0-#ppt_w/2"/>
                                          </p:val>
                                        </p:tav>
                                        <p:tav tm="100000">
                                          <p:val>
                                            <p:strVal val="#ppt_x"/>
                                          </p:val>
                                        </p:tav>
                                      </p:tavLst>
                                    </p:anim>
                                    <p:anim calcmode="lin" valueType="num">
                                      <p:cBhvr additive="base">
                                        <p:cTn id="8" dur="500" fill="hold"/>
                                        <p:tgtEl>
                                          <p:spTgt spid="3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5"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vertical)">
                                      <p:cBhvr>
                                        <p:cTn id="13" dur="1000"/>
                                        <p:tgtEl>
                                          <p:spTgt spid="3"/>
                                        </p:tgtEl>
                                      </p:cBhvr>
                                    </p:animEffect>
                                  </p:childTnLst>
                                </p:cTn>
                              </p:par>
                            </p:childTnLst>
                          </p:cTn>
                        </p:par>
                        <p:par>
                          <p:cTn id="14" fill="hold">
                            <p:stCondLst>
                              <p:cond delay="10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330">
                                            <p:txEl>
                                              <p:pRg st="0" end="0"/>
                                            </p:txEl>
                                          </p:spTgt>
                                        </p:tgtEl>
                                        <p:attrNameLst>
                                          <p:attrName>style.visibility</p:attrName>
                                        </p:attrNameLst>
                                      </p:cBhvr>
                                      <p:to>
                                        <p:strVal val="visible"/>
                                      </p:to>
                                    </p:set>
                                    <p:animEffect transition="in" filter="wipe(up)">
                                      <p:cBhvr>
                                        <p:cTn id="17" dur="500"/>
                                        <p:tgtEl>
                                          <p:spTgt spid="3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iterate type="lt">
                                    <p:tmPct val="0"/>
                                  </p:iterate>
                                  <p:childTnLst>
                                    <p:animEffect transition="out" filter="fade">
                                      <p:cBhvr>
                                        <p:cTn id="21" dur="500"/>
                                        <p:tgtEl>
                                          <p:spTgt spid="330">
                                            <p:txEl>
                                              <p:pRg st="0" end="0"/>
                                            </p:txEl>
                                          </p:spTgt>
                                        </p:tgtEl>
                                      </p:cBhvr>
                                    </p:animEffect>
                                    <p:set>
                                      <p:cBhvr>
                                        <p:cTn id="22" dur="1" fill="hold">
                                          <p:stCondLst>
                                            <p:cond delay="499"/>
                                          </p:stCondLst>
                                        </p:cTn>
                                        <p:tgtEl>
                                          <p:spTgt spid="330">
                                            <p:txEl>
                                              <p:pRg st="0" end="0"/>
                                            </p:txEl>
                                          </p:spTgt>
                                        </p:tgtEl>
                                        <p:attrNameLst>
                                          <p:attrName>style.visibility</p:attrName>
                                        </p:attrNameLst>
                                      </p:cBhvr>
                                      <p:to>
                                        <p:strVal val="hidden"/>
                                      </p:to>
                                    </p:set>
                                  </p:childTnLst>
                                </p:cTn>
                              </p:par>
                              <p:par>
                                <p:cTn id="23" presetID="22" presetClass="entr" presetSubtype="1" fill="hold" grpId="0" nodeType="withEffect">
                                  <p:stCondLst>
                                    <p:cond delay="0"/>
                                  </p:stCondLst>
                                  <p:iterate type="lt">
                                    <p:tmPct val="6000"/>
                                  </p:iterate>
                                  <p:childTnLst>
                                    <p:set>
                                      <p:cBhvr>
                                        <p:cTn id="24" dur="1" fill="hold">
                                          <p:stCondLst>
                                            <p:cond delay="0"/>
                                          </p:stCondLst>
                                        </p:cTn>
                                        <p:tgtEl>
                                          <p:spTgt spid="333">
                                            <p:txEl>
                                              <p:pRg st="0" end="0"/>
                                            </p:txEl>
                                          </p:spTgt>
                                        </p:tgtEl>
                                        <p:attrNameLst>
                                          <p:attrName>style.visibility</p:attrName>
                                        </p:attrNameLst>
                                      </p:cBhvr>
                                      <p:to>
                                        <p:strVal val="visible"/>
                                      </p:to>
                                    </p:set>
                                    <p:animEffect transition="in" filter="wipe(up)">
                                      <p:cBhvr>
                                        <p:cTn id="25" dur="500"/>
                                        <p:tgtEl>
                                          <p:spTgt spid="33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iterate type="lt">
                                    <p:tmPct val="0"/>
                                  </p:iterate>
                                  <p:childTnLst>
                                    <p:animEffect transition="out" filter="fade">
                                      <p:cBhvr>
                                        <p:cTn id="29" dur="500"/>
                                        <p:tgtEl>
                                          <p:spTgt spid="333">
                                            <p:txEl>
                                              <p:pRg st="0" end="0"/>
                                            </p:txEl>
                                          </p:spTgt>
                                        </p:tgtEl>
                                      </p:cBhvr>
                                    </p:animEffect>
                                    <p:set>
                                      <p:cBhvr>
                                        <p:cTn id="30" dur="1" fill="hold">
                                          <p:stCondLst>
                                            <p:cond delay="499"/>
                                          </p:stCondLst>
                                        </p:cTn>
                                        <p:tgtEl>
                                          <p:spTgt spid="333">
                                            <p:txEl>
                                              <p:pRg st="0" end="0"/>
                                            </p:txEl>
                                          </p:spTgt>
                                        </p:tgtEl>
                                        <p:attrNameLst>
                                          <p:attrName>style.visibility</p:attrName>
                                        </p:attrNameLst>
                                      </p:cBhvr>
                                      <p:to>
                                        <p:strVal val="hidden"/>
                                      </p:to>
                                    </p:set>
                                  </p:childTnLst>
                                </p:cTn>
                              </p:par>
                              <p:par>
                                <p:cTn id="31" presetID="22" presetClass="entr" presetSubtype="1" fill="hold" grpId="0" nodeType="withEffect">
                                  <p:stCondLst>
                                    <p:cond delay="0"/>
                                  </p:stCondLst>
                                  <p:iterate type="lt">
                                    <p:tmPct val="6000"/>
                                  </p:iterate>
                                  <p:childTnLst>
                                    <p:set>
                                      <p:cBhvr>
                                        <p:cTn id="32" dur="1" fill="hold">
                                          <p:stCondLst>
                                            <p:cond delay="0"/>
                                          </p:stCondLst>
                                        </p:cTn>
                                        <p:tgtEl>
                                          <p:spTgt spid="336">
                                            <p:txEl>
                                              <p:pRg st="0" end="0"/>
                                            </p:txEl>
                                          </p:spTgt>
                                        </p:tgtEl>
                                        <p:attrNameLst>
                                          <p:attrName>style.visibility</p:attrName>
                                        </p:attrNameLst>
                                      </p:cBhvr>
                                      <p:to>
                                        <p:strVal val="visible"/>
                                      </p:to>
                                    </p:set>
                                    <p:animEffect transition="in" filter="wipe(up)">
                                      <p:cBhvr>
                                        <p:cTn id="33" dur="500"/>
                                        <p:tgtEl>
                                          <p:spTgt spid="336">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iterate type="lt">
                                    <p:tmPct val="0"/>
                                  </p:iterate>
                                  <p:childTnLst>
                                    <p:animEffect transition="out" filter="fade">
                                      <p:cBhvr>
                                        <p:cTn id="37" dur="500"/>
                                        <p:tgtEl>
                                          <p:spTgt spid="336">
                                            <p:txEl>
                                              <p:pRg st="0" end="0"/>
                                            </p:txEl>
                                          </p:spTgt>
                                        </p:tgtEl>
                                      </p:cBhvr>
                                    </p:animEffect>
                                    <p:set>
                                      <p:cBhvr>
                                        <p:cTn id="38" dur="1" fill="hold">
                                          <p:stCondLst>
                                            <p:cond delay="499"/>
                                          </p:stCondLst>
                                        </p:cTn>
                                        <p:tgtEl>
                                          <p:spTgt spid="336">
                                            <p:txEl>
                                              <p:pRg st="0" end="0"/>
                                            </p:txEl>
                                          </p:spTgt>
                                        </p:tgtEl>
                                        <p:attrNameLst>
                                          <p:attrName>style.visibility</p:attrName>
                                        </p:attrNameLst>
                                      </p:cBhvr>
                                      <p:to>
                                        <p:strVal val="hidden"/>
                                      </p:to>
                                    </p:set>
                                  </p:childTnLst>
                                </p:cTn>
                              </p:par>
                              <p:par>
                                <p:cTn id="39" presetID="22" presetClass="entr" presetSubtype="1" fill="hold" grpId="0" nodeType="withEffect">
                                  <p:stCondLst>
                                    <p:cond delay="0"/>
                                  </p:stCondLst>
                                  <p:iterate type="lt">
                                    <p:tmPct val="6000"/>
                                  </p:iterate>
                                  <p:childTnLst>
                                    <p:set>
                                      <p:cBhvr>
                                        <p:cTn id="40" dur="1" fill="hold">
                                          <p:stCondLst>
                                            <p:cond delay="0"/>
                                          </p:stCondLst>
                                        </p:cTn>
                                        <p:tgtEl>
                                          <p:spTgt spid="339">
                                            <p:txEl>
                                              <p:pRg st="0" end="0"/>
                                            </p:txEl>
                                          </p:spTgt>
                                        </p:tgtEl>
                                        <p:attrNameLst>
                                          <p:attrName>style.visibility</p:attrName>
                                        </p:attrNameLst>
                                      </p:cBhvr>
                                      <p:to>
                                        <p:strVal val="visible"/>
                                      </p:to>
                                    </p:set>
                                    <p:animEffect transition="in" filter="wipe(up)">
                                      <p:cBhvr>
                                        <p:cTn id="41" dur="500"/>
                                        <p:tgtEl>
                                          <p:spTgt spid="339">
                                            <p:txEl>
                                              <p:pRg st="0" end="0"/>
                                            </p:txEl>
                                          </p:spTgt>
                                        </p:tgtEl>
                                      </p:cBhvr>
                                    </p:animEffect>
                                  </p:childTnLst>
                                </p:cTn>
                              </p:par>
                              <p:par>
                                <p:cTn id="42" presetID="22" presetClass="entr" presetSubtype="8" fill="hold" nodeType="withEffect">
                                  <p:stCondLst>
                                    <p:cond delay="500"/>
                                  </p:stCondLst>
                                  <p:childTnLst>
                                    <p:set>
                                      <p:cBhvr>
                                        <p:cTn id="43" dur="1" fill="hold">
                                          <p:stCondLst>
                                            <p:cond delay="0"/>
                                          </p:stCondLst>
                                        </p:cTn>
                                        <p:tgtEl>
                                          <p:spTgt spid="335"/>
                                        </p:tgtEl>
                                        <p:attrNameLst>
                                          <p:attrName>style.visibility</p:attrName>
                                        </p:attrNameLst>
                                      </p:cBhvr>
                                      <p:to>
                                        <p:strVal val="visible"/>
                                      </p:to>
                                    </p:set>
                                    <p:animEffect transition="in" filter="wipe(left)">
                                      <p:cBhvr>
                                        <p:cTn id="44" dur="500"/>
                                        <p:tgtEl>
                                          <p:spTgt spid="335"/>
                                        </p:tgtEl>
                                      </p:cBhvr>
                                    </p:animEffect>
                                  </p:childTnLst>
                                </p:cTn>
                              </p:par>
                              <p:par>
                                <p:cTn id="45" presetID="22" presetClass="entr" presetSubtype="1" fill="hold" grpId="0" nodeType="withEffect">
                                  <p:stCondLst>
                                    <p:cond delay="1000"/>
                                  </p:stCondLst>
                                  <p:iterate type="lt">
                                    <p:tmPct val="6000"/>
                                  </p:iterate>
                                  <p:childTnLst>
                                    <p:set>
                                      <p:cBhvr>
                                        <p:cTn id="46" dur="1" fill="hold">
                                          <p:stCondLst>
                                            <p:cond delay="0"/>
                                          </p:stCondLst>
                                        </p:cTn>
                                        <p:tgtEl>
                                          <p:spTgt spid="334">
                                            <p:txEl>
                                              <p:pRg st="0" end="0"/>
                                            </p:txEl>
                                          </p:spTgt>
                                        </p:tgtEl>
                                        <p:attrNameLst>
                                          <p:attrName>style.visibility</p:attrName>
                                        </p:attrNameLst>
                                      </p:cBhvr>
                                      <p:to>
                                        <p:strVal val="visible"/>
                                      </p:to>
                                    </p:set>
                                    <p:animEffect transition="in" filter="wipe(up)">
                                      <p:cBhvr>
                                        <p:cTn id="47" dur="500"/>
                                        <p:tgtEl>
                                          <p:spTgt spid="3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 grpId="0" animBg="1"/>
      <p:bldP spid="330" grpId="0" uiExpand="1" build="p"/>
      <p:bldP spid="330" grpId="1" build="allAtOnce"/>
      <p:bldP spid="333" grpId="0" uiExpand="1" build="p"/>
      <p:bldP spid="333" grpId="1" build="allAtOnce"/>
      <p:bldP spid="334" grpId="0" uiExpand="1" build="p"/>
      <p:bldP spid="336" grpId="0" uiExpand="1" build="p"/>
      <p:bldP spid="336" grpId="1" build="allAtOnce"/>
      <p:bldP spid="339"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pic>
        <p:nvPicPr>
          <p:cNvPr id="125" name="Picture 124">
            <a:extLst>
              <a:ext uri="{FF2B5EF4-FFF2-40B4-BE49-F238E27FC236}">
                <a16:creationId xmlns:a16="http://schemas.microsoft.com/office/drawing/2014/main" id="{3375B38E-363C-4D1D-B6D5-A1B55AC10DDA}"/>
              </a:ext>
            </a:extLst>
          </p:cNvPr>
          <p:cNvPicPr>
            <a:picLocks noChangeAspect="1"/>
          </p:cNvPicPr>
          <p:nvPr/>
        </p:nvPicPr>
        <p:blipFill rotWithShape="1">
          <a:blip r:embed="rId3"/>
          <a:srcRect r="-357"/>
          <a:stretch/>
        </p:blipFill>
        <p:spPr>
          <a:xfrm>
            <a:off x="2030451" y="2665608"/>
            <a:ext cx="5233845" cy="2373754"/>
          </a:xfrm>
          <a:prstGeom prst="rect">
            <a:avLst/>
          </a:prstGeom>
        </p:spPr>
      </p:pic>
      <p:sp>
        <p:nvSpPr>
          <p:cNvPr id="330" name="Google Shape;7938;p34">
            <a:extLst>
              <a:ext uri="{FF2B5EF4-FFF2-40B4-BE49-F238E27FC236}">
                <a16:creationId xmlns:a16="http://schemas.microsoft.com/office/drawing/2014/main" id="{8421A4A8-D9C4-5CD3-1A8A-3F1D04824E23}"/>
              </a:ext>
            </a:extLst>
          </p:cNvPr>
          <p:cNvSpPr txBox="1">
            <a:spLocks/>
          </p:cNvSpPr>
          <p:nvPr/>
        </p:nvSpPr>
        <p:spPr>
          <a:xfrm>
            <a:off x="521984" y="281670"/>
            <a:ext cx="2202373" cy="453482"/>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31" name="Google Shape;7926;p34">
            <a:extLst>
              <a:ext uri="{FF2B5EF4-FFF2-40B4-BE49-F238E27FC236}">
                <a16:creationId xmlns:a16="http://schemas.microsoft.com/office/drawing/2014/main" id="{A44BE84F-C676-AADD-E389-7861B0C9B4D3}"/>
              </a:ext>
            </a:extLst>
          </p:cNvPr>
          <p:cNvGrpSpPr/>
          <p:nvPr/>
        </p:nvGrpSpPr>
        <p:grpSpPr>
          <a:xfrm>
            <a:off x="39364" y="118623"/>
            <a:ext cx="874703" cy="827330"/>
            <a:chOff x="1121526" y="1341074"/>
            <a:chExt cx="3065806" cy="2648383"/>
          </a:xfrm>
        </p:grpSpPr>
        <p:sp>
          <p:nvSpPr>
            <p:cNvPr id="332" name="Google Shape;7927;p34">
              <a:extLst>
                <a:ext uri="{FF2B5EF4-FFF2-40B4-BE49-F238E27FC236}">
                  <a16:creationId xmlns:a16="http://schemas.microsoft.com/office/drawing/2014/main" id="{1931BE8C-71AE-D6BC-43B9-3ABE92FAFC7B}"/>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7928;p34">
              <a:extLst>
                <a:ext uri="{FF2B5EF4-FFF2-40B4-BE49-F238E27FC236}">
                  <a16:creationId xmlns:a16="http://schemas.microsoft.com/office/drawing/2014/main" id="{7A31C2B3-C6AD-7D05-286A-54C4A1718C9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9551;p56">
            <a:extLst>
              <a:ext uri="{FF2B5EF4-FFF2-40B4-BE49-F238E27FC236}">
                <a16:creationId xmlns:a16="http://schemas.microsoft.com/office/drawing/2014/main" id="{57B80C0E-03C5-81F6-59C2-371EAC376B04}"/>
              </a:ext>
            </a:extLst>
          </p:cNvPr>
          <p:cNvGrpSpPr/>
          <p:nvPr/>
        </p:nvGrpSpPr>
        <p:grpSpPr>
          <a:xfrm>
            <a:off x="276015" y="353487"/>
            <a:ext cx="355250" cy="331342"/>
            <a:chOff x="-21299475" y="2798025"/>
            <a:chExt cx="307200" cy="286525"/>
          </a:xfrm>
        </p:grpSpPr>
        <p:sp>
          <p:nvSpPr>
            <p:cNvPr id="335" name="Google Shape;9552;p56">
              <a:extLst>
                <a:ext uri="{FF2B5EF4-FFF2-40B4-BE49-F238E27FC236}">
                  <a16:creationId xmlns:a16="http://schemas.microsoft.com/office/drawing/2014/main" id="{52B51D67-354A-C739-D5DB-31089AF1A9A5}"/>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9553;p56">
              <a:extLst>
                <a:ext uri="{FF2B5EF4-FFF2-40B4-BE49-F238E27FC236}">
                  <a16:creationId xmlns:a16="http://schemas.microsoft.com/office/drawing/2014/main" id="{8BE78A55-D6CB-8342-32F0-CB4937D0385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9554;p56">
              <a:extLst>
                <a:ext uri="{FF2B5EF4-FFF2-40B4-BE49-F238E27FC236}">
                  <a16:creationId xmlns:a16="http://schemas.microsoft.com/office/drawing/2014/main" id="{B53CC53A-5F31-C852-773D-65F6002987B7}"/>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9555;p56">
              <a:extLst>
                <a:ext uri="{FF2B5EF4-FFF2-40B4-BE49-F238E27FC236}">
                  <a16:creationId xmlns:a16="http://schemas.microsoft.com/office/drawing/2014/main" id="{A2614C54-17BA-10F4-79AE-B78AD31F1ED7}"/>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9556;p56">
              <a:extLst>
                <a:ext uri="{FF2B5EF4-FFF2-40B4-BE49-F238E27FC236}">
                  <a16:creationId xmlns:a16="http://schemas.microsoft.com/office/drawing/2014/main" id="{CFE6581B-ABAD-C419-7CDC-F212A8ED0154}"/>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9557;p56">
              <a:extLst>
                <a:ext uri="{FF2B5EF4-FFF2-40B4-BE49-F238E27FC236}">
                  <a16:creationId xmlns:a16="http://schemas.microsoft.com/office/drawing/2014/main" id="{F5B291E4-6813-E054-7D69-A76A1582ED6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9558;p56">
              <a:extLst>
                <a:ext uri="{FF2B5EF4-FFF2-40B4-BE49-F238E27FC236}">
                  <a16:creationId xmlns:a16="http://schemas.microsoft.com/office/drawing/2014/main" id="{78125F16-6CA6-63F6-D435-C679911AF4D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9559;p56">
              <a:extLst>
                <a:ext uri="{FF2B5EF4-FFF2-40B4-BE49-F238E27FC236}">
                  <a16:creationId xmlns:a16="http://schemas.microsoft.com/office/drawing/2014/main" id="{2F782695-E4CB-5871-C097-7FC094A3EE4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9560;p56">
              <a:extLst>
                <a:ext uri="{FF2B5EF4-FFF2-40B4-BE49-F238E27FC236}">
                  <a16:creationId xmlns:a16="http://schemas.microsoft.com/office/drawing/2014/main" id="{B1722FD4-D3D1-DCB4-9EF9-A4AB8415CD6D}"/>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9561;p56">
              <a:extLst>
                <a:ext uri="{FF2B5EF4-FFF2-40B4-BE49-F238E27FC236}">
                  <a16:creationId xmlns:a16="http://schemas.microsoft.com/office/drawing/2014/main" id="{AF9E0CFB-9AA7-1FE7-E35F-144AE8815EE2}"/>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9562;p56">
              <a:extLst>
                <a:ext uri="{FF2B5EF4-FFF2-40B4-BE49-F238E27FC236}">
                  <a16:creationId xmlns:a16="http://schemas.microsoft.com/office/drawing/2014/main" id="{A324ECE8-5F06-33BB-1551-07AF191C6EA7}"/>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9563;p56">
              <a:extLst>
                <a:ext uri="{FF2B5EF4-FFF2-40B4-BE49-F238E27FC236}">
                  <a16:creationId xmlns:a16="http://schemas.microsoft.com/office/drawing/2014/main" id="{E6E6AECA-546A-1085-4300-F157DA7B8EAA}"/>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 name="Rectangle: Rounded Corners 346">
            <a:extLst>
              <a:ext uri="{FF2B5EF4-FFF2-40B4-BE49-F238E27FC236}">
                <a16:creationId xmlns:a16="http://schemas.microsoft.com/office/drawing/2014/main" id="{42747CFB-1FDD-F472-A650-9554B06CE6DA}"/>
              </a:ext>
            </a:extLst>
          </p:cNvPr>
          <p:cNvSpPr/>
          <p:nvPr/>
        </p:nvSpPr>
        <p:spPr>
          <a:xfrm>
            <a:off x="5186999" y="543896"/>
            <a:ext cx="3287003"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sáng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hẹp</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pSp>
        <p:nvGrpSpPr>
          <p:cNvPr id="348" name="Graphic 11">
            <a:extLst>
              <a:ext uri="{FF2B5EF4-FFF2-40B4-BE49-F238E27FC236}">
                <a16:creationId xmlns:a16="http://schemas.microsoft.com/office/drawing/2014/main" id="{12B62222-8252-3B77-0875-5EDEF0E4E45C}"/>
              </a:ext>
            </a:extLst>
          </p:cNvPr>
          <p:cNvGrpSpPr/>
          <p:nvPr/>
        </p:nvGrpSpPr>
        <p:grpSpPr>
          <a:xfrm>
            <a:off x="422024" y="1374127"/>
            <a:ext cx="714585" cy="746578"/>
            <a:chOff x="2173432" y="131085"/>
            <a:chExt cx="3667628" cy="3831831"/>
          </a:xfrm>
        </p:grpSpPr>
        <p:sp>
          <p:nvSpPr>
            <p:cNvPr id="349" name="Freeform: Shape 348">
              <a:extLst>
                <a:ext uri="{FF2B5EF4-FFF2-40B4-BE49-F238E27FC236}">
                  <a16:creationId xmlns:a16="http://schemas.microsoft.com/office/drawing/2014/main" id="{6669B07B-FC68-04A8-409E-85272B9C5235}"/>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1BF0696C-08FB-7C13-DB9B-44C7AC33943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37A54521-AC4A-32BA-F77B-50B53FFEC06F}"/>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EEB35B86-EEF3-104D-BD73-02C4050F98AE}"/>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B1A2FB6-584D-378C-D98F-28190A639638}"/>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B9883A51-FA78-E9A3-1D06-2A776C7D5AE8}"/>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30533D9A-235C-36D6-D4C9-6E703A1E774B}"/>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CA4E38EC-3527-85BD-02C2-C6FFD843A29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98F2795D-7265-EB21-72E2-6FA0B8635CE1}"/>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99947FE7-B2B9-5ECD-B78E-E4E05E0ED942}"/>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4BE65DFB-0310-D31B-DD16-B6EB6A639963}"/>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FE3E09D3-676C-03B6-7D36-FE946E651B61}"/>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BC6F4738-F86C-0987-770D-98BF33CFF4D6}"/>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3452360C-059D-DCE2-ABB9-951DD6600CA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207CB348-3FF4-BD9B-40A6-4C660F6814B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FC63E686-0730-751F-66AF-10D63F66276A}"/>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C434B4E6-05FF-CBED-3ED3-E1A57D81EF1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0624440-A409-79DA-DF87-146CAD699B7B}"/>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0F44452C-C50B-8478-3063-F1D91AB8197E}"/>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F9F23EE-0DEA-807C-F862-8395EE68D1E7}"/>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53804BDB-D5F2-1281-1E87-C45753319B1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6684A3F7-395D-AF58-A12E-D3156FC2366A}"/>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290F97D8-A217-4573-8141-3EB491B4C7FC}"/>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E8FB2A07-7085-1E7A-A9ED-172B70FDE1D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8C315B1A-8F7C-CB74-2E93-5084CD705C6A}"/>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5523B2FE-969E-DB4C-4DB0-36C6BF1523C2}"/>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2B3359B0-AF30-F21A-FE40-F1F6BBBF7702}"/>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4607644E-2AAC-F2BF-509C-DFBA7BB15FE5}"/>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CFC70E7D-F1D4-DFC8-C492-3F548718639D}"/>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E7136CC3-3751-E190-D175-3CCCAB2AA9A9}"/>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2E6DD597-0CE5-08D3-C554-8790A1DE36B0}"/>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DB393926-4628-2937-8B16-B3ED3A595900}"/>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E51B64F-351A-F3F8-FC3D-C317288218A0}"/>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14E6B7EA-5FB4-A7AD-2572-E93F7EB74C83}"/>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28D6C8-E81E-BA8E-1293-8A45055F6F52}"/>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B820A13-F069-D5C0-6796-D6471A840BB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7D7B1C09-3FEB-10A3-C2DF-30902BB7D5F9}"/>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04A9F4AB-8772-1515-0C7D-FD3182E7449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48123267-1206-B80F-A0A6-F3EA7C16BD75}"/>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BD84BB03-59CC-7B91-8985-9774DD31080E}"/>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4250AE4F-E044-984B-C016-81EF20FF78E0}"/>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6526A6ED-41A5-B73B-FB93-BE577B0202DE}"/>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246B7C30-E6C4-7E72-310D-F71CB83A086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D4538590-D0ED-03BF-03D1-AC814395290A}"/>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F9027D94-2AA0-74E5-39D3-6E613B76952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B726C71E-E41B-F29E-FFE0-8346FDD4F511}"/>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874F1CA5-9D58-10DD-3FB1-B70C46D26B7C}"/>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B2CACCAF-77E8-1337-3D61-29EC6DCE2B64}"/>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8DBD1657-1005-505A-5A0C-79E212780C23}"/>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CACAD74C-0F46-725E-0272-743E173EA28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75DC6186-2E9E-1EB9-0780-6E5B6686F12A}"/>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A1D4393B-D62E-DC79-7B5C-02BB7C8C285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B4254BB8-95E0-C705-9257-255B9A7E2DD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C7895C2-E326-1DC2-08CE-5786FAE0EF59}"/>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86A40ED8-BF07-9C0D-ABD8-28BF3AE8BB71}"/>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F0E4AC0B-61E4-55E3-F0DF-89ACB56BB76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EBF59C-C78A-0426-EE09-99C6CA3A201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9F26EA5-1EED-D659-BA7C-82FDECB84C7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A9D648E5-86E9-1016-D2F0-D41B7292E5B9}"/>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F7B66FA-4643-6828-E5B2-4BD9937BE5D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A1D3F661-8DF5-7BEF-2B7C-D245468B937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42114612-A299-D556-2F50-02BA2921E18F}"/>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9AEAB5BE-F1EF-66C6-C4A7-3212533C90B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4CA5137E-6F61-8BE0-C7E2-3E15C4ACFBE0}"/>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4D5A3016-563B-1A41-28A9-6CE2132F55A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7AD02492-1599-7EB7-F4A8-9479F7E20627}"/>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C01DFA48-DFFD-9657-C68B-DD92CA7D9DC6}"/>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462BFF58-E318-BC9C-895E-489057ABB02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CF6C5CB2-9791-5B7E-57F0-EC1699A530B4}"/>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12DE33B7-F2DD-D84A-F24F-5E49AA635B23}"/>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07EC8190-13DC-69AE-1BF8-D99E866AA9FB}"/>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78C83F3-0942-7AD9-0285-3194572CC9E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B890BD7B-DD9F-15E8-FC0F-9D6275BD613E}"/>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6DDEE564-4D7C-2B36-8049-5108577F8FC6}"/>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DC2D3A7E-C9A4-8AC9-8BAA-D4215BCC1C3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734F0402-AB11-0A00-E776-F4A6211C211E}"/>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D5EA7BC6-5937-8E5C-5DAB-167A0E3507F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F51023E1-40FF-411D-F4FE-C4AD0505797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805AF1C8-839F-C191-147E-C7D2B94CC6BF}"/>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69514A6A-2F6E-E674-155A-DBBB0BB98237}"/>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B33C9F4A-73E0-CF75-0C22-D7D9CA2942F9}"/>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E8F1FA00-D3D3-7547-B5F3-9FF1FFED027E}"/>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2CC70243-33BF-74A2-E69F-D1C1F8E618C2}"/>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4EC70E7A-44DE-3861-C273-A76FE9ECD4D1}"/>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B0AEF150-1BDD-321D-ED49-77A3BC4050DF}"/>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3CE6C64F-F0EB-2CD4-61E1-5ADB947A888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FF8AA55-69C9-D14A-D542-FCB96180562D}"/>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3ED77DEB-C304-6BD7-D6F9-A81340249E03}"/>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8AA9A6C4-D243-A5E3-93A0-9C67263989B3}"/>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DF71EA97-78ED-2B40-A312-440B2CA733BF}"/>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4C92ECEA-5973-A8E0-22F4-9E57788F3246}"/>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440" name="Google Shape;7933;p34">
            <a:extLst>
              <a:ext uri="{FF2B5EF4-FFF2-40B4-BE49-F238E27FC236}">
                <a16:creationId xmlns:a16="http://schemas.microsoft.com/office/drawing/2014/main" id="{C93BD06C-A633-57C0-381A-DF9C598127D4}"/>
              </a:ext>
            </a:extLst>
          </p:cNvPr>
          <p:cNvSpPr txBox="1">
            <a:spLocks/>
          </p:cNvSpPr>
          <p:nvPr/>
        </p:nvSpPr>
        <p:spPr>
          <a:xfrm>
            <a:off x="1131892" y="1383712"/>
            <a:ext cx="7826090" cy="8396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just"/>
            <a:r>
              <a:rPr lang="en-US" sz="2800" dirty="0" err="1">
                <a:latin typeface="#9Slide07 IcielBaliho Script" pitchFamily="2" charset="0"/>
              </a:rPr>
              <a:t>Mô</a:t>
            </a:r>
            <a:r>
              <a:rPr lang="en-US" sz="2800" dirty="0">
                <a:latin typeface="#9Slide07 IcielBaliho Script" pitchFamily="2" charset="0"/>
              </a:rPr>
              <a:t> </a:t>
            </a:r>
            <a:r>
              <a:rPr lang="en-US" sz="2800" dirty="0" err="1">
                <a:latin typeface="#9Slide07 IcielBaliho Script" pitchFamily="2" charset="0"/>
              </a:rPr>
              <a:t>tả</a:t>
            </a:r>
            <a:r>
              <a:rPr lang="en-US" sz="2800" dirty="0">
                <a:latin typeface="#9Slide07 IcielBaliho Script" pitchFamily="2" charset="0"/>
              </a:rPr>
              <a:t> </a:t>
            </a:r>
            <a:r>
              <a:rPr lang="en-US" sz="2800" dirty="0" err="1">
                <a:latin typeface="#9Slide07 IcielBaliho Script" pitchFamily="2" charset="0"/>
              </a:rPr>
              <a:t>vùng</a:t>
            </a:r>
            <a:r>
              <a:rPr lang="en-US" sz="2800" dirty="0">
                <a:latin typeface="#9Slide07 IcielBaliho Script" pitchFamily="2" charset="0"/>
              </a:rPr>
              <a:t> </a:t>
            </a:r>
            <a:r>
              <a:rPr lang="en-US" sz="2800" dirty="0" err="1">
                <a:latin typeface="#9Slide07 IcielBaliho Script" pitchFamily="2" charset="0"/>
              </a:rPr>
              <a:t>không</a:t>
            </a:r>
            <a:r>
              <a:rPr lang="en-US" sz="2800" dirty="0">
                <a:latin typeface="#9Slide07 IcielBaliho Script" pitchFamily="2" charset="0"/>
              </a:rPr>
              <a:t> </a:t>
            </a:r>
            <a:r>
              <a:rPr lang="en-US" sz="2800" dirty="0" err="1">
                <a:latin typeface="#9Slide07 IcielBaliho Script" pitchFamily="2" charset="0"/>
              </a:rPr>
              <a:t>gian</a:t>
            </a:r>
            <a:r>
              <a:rPr lang="en-US" sz="2800" dirty="0">
                <a:latin typeface="#9Slide07 IcielBaliho Script" pitchFamily="2" charset="0"/>
              </a:rPr>
              <a:t> </a:t>
            </a:r>
            <a:r>
              <a:rPr lang="en-US" sz="2800" dirty="0" err="1">
                <a:latin typeface="#9Slide07 IcielBaliho Script" pitchFamily="2" charset="0"/>
              </a:rPr>
              <a:t>phía</a:t>
            </a:r>
            <a:r>
              <a:rPr lang="en-US" sz="2800" dirty="0">
                <a:latin typeface="#9Slide07 IcielBaliho Script" pitchFamily="2" charset="0"/>
              </a:rPr>
              <a:t> </a:t>
            </a:r>
            <a:r>
              <a:rPr lang="en-US" sz="2800" dirty="0" err="1">
                <a:latin typeface="#9Slide07 IcielBaliho Script" pitchFamily="2" charset="0"/>
              </a:rPr>
              <a:t>sau</a:t>
            </a:r>
            <a:r>
              <a:rPr lang="en-US" sz="2800" dirty="0">
                <a:latin typeface="#9Slide07 IcielBaliho Script" pitchFamily="2" charset="0"/>
              </a:rPr>
              <a:t> </a:t>
            </a:r>
            <a:r>
              <a:rPr lang="en-US" sz="2800" dirty="0" err="1">
                <a:latin typeface="#9Slide07 IcielBaliho Script" pitchFamily="2" charset="0"/>
              </a:rPr>
              <a:t>vật</a:t>
            </a:r>
            <a:r>
              <a:rPr lang="en-US" sz="2800" dirty="0">
                <a:latin typeface="#9Slide07 IcielBaliho Script" pitchFamily="2" charset="0"/>
              </a:rPr>
              <a:t> </a:t>
            </a:r>
            <a:r>
              <a:rPr lang="en-US" sz="2800" dirty="0" err="1">
                <a:latin typeface="#9Slide07 IcielBaliho Script" pitchFamily="2" charset="0"/>
              </a:rPr>
              <a:t>cản</a:t>
            </a:r>
            <a:r>
              <a:rPr lang="en-US" sz="2800" dirty="0">
                <a:latin typeface="#9Slide07 IcielBaliho Script" pitchFamily="2" charset="0"/>
              </a:rPr>
              <a:t> </a:t>
            </a:r>
            <a:r>
              <a:rPr lang="en-US" sz="2800" dirty="0" err="1">
                <a:latin typeface="#9Slide07 IcielBaliho Script" pitchFamily="2" charset="0"/>
              </a:rPr>
              <a:t>trong</a:t>
            </a:r>
            <a:r>
              <a:rPr lang="en-US" sz="2800" dirty="0">
                <a:latin typeface="#9Slide07 IcielBaliho Script" pitchFamily="2" charset="0"/>
              </a:rPr>
              <a:t> </a:t>
            </a:r>
            <a:r>
              <a:rPr lang="en-US" sz="2800" dirty="0" err="1">
                <a:latin typeface="#9Slide07 IcielBaliho Script" pitchFamily="2" charset="0"/>
              </a:rPr>
              <a:t>Hình</a:t>
            </a:r>
            <a:r>
              <a:rPr lang="en-US" sz="2800" dirty="0">
                <a:latin typeface="#9Slide07 IcielBaliho Script" pitchFamily="2" charset="0"/>
              </a:rPr>
              <a:t> 15.</a:t>
            </a:r>
            <a:r>
              <a:rPr lang="vi-VN" sz="2800" dirty="0">
                <a:latin typeface="#9Slide07 IcielBaliho Script" pitchFamily="2" charset="0"/>
              </a:rPr>
              <a:t>8</a:t>
            </a:r>
            <a:r>
              <a:rPr lang="en-US" sz="2800" dirty="0">
                <a:latin typeface="#9Slide07 IcielBaliho Script" pitchFamily="2" charset="0"/>
              </a:rPr>
              <a:t>a. </a:t>
            </a:r>
            <a:r>
              <a:rPr lang="en-US" sz="2800" dirty="0" err="1">
                <a:latin typeface="#9Slide07 IcielBaliho Script" pitchFamily="2" charset="0"/>
              </a:rPr>
              <a:t>Bóng</a:t>
            </a:r>
            <a:r>
              <a:rPr lang="en-US" sz="2800" dirty="0">
                <a:latin typeface="#9Slide07 IcielBaliho Script" pitchFamily="2" charset="0"/>
              </a:rPr>
              <a:t> </a:t>
            </a:r>
            <a:r>
              <a:rPr lang="en-US" sz="2800" dirty="0" err="1">
                <a:latin typeface="#9Slide07 IcielBaliho Script" pitchFamily="2" charset="0"/>
              </a:rPr>
              <a:t>tối</a:t>
            </a:r>
            <a:r>
              <a:rPr lang="en-US" sz="2800" dirty="0">
                <a:latin typeface="#9Slide07 IcielBaliho Script" pitchFamily="2" charset="0"/>
              </a:rPr>
              <a:t> </a:t>
            </a:r>
            <a:r>
              <a:rPr lang="en-US" sz="2800" dirty="0" err="1">
                <a:latin typeface="#9Slide07 IcielBaliho Script" pitchFamily="2" charset="0"/>
              </a:rPr>
              <a:t>của</a:t>
            </a:r>
            <a:r>
              <a:rPr lang="en-US" sz="2800" dirty="0">
                <a:latin typeface="#9Slide07 IcielBaliho Script" pitchFamily="2" charset="0"/>
              </a:rPr>
              <a:t> </a:t>
            </a:r>
            <a:r>
              <a:rPr lang="en-US" sz="2800" dirty="0" err="1">
                <a:latin typeface="#9Slide07 IcielBaliho Script" pitchFamily="2" charset="0"/>
              </a:rPr>
              <a:t>quả</a:t>
            </a:r>
            <a:r>
              <a:rPr lang="en-US" sz="2800" dirty="0">
                <a:latin typeface="#9Slide07 IcielBaliho Script" pitchFamily="2" charset="0"/>
              </a:rPr>
              <a:t> </a:t>
            </a:r>
            <a:r>
              <a:rPr lang="en-US" sz="2800" dirty="0" err="1">
                <a:latin typeface="#9Slide07 IcielBaliho Script" pitchFamily="2" charset="0"/>
              </a:rPr>
              <a:t>bóng</a:t>
            </a:r>
            <a:r>
              <a:rPr lang="en-US" sz="2800" dirty="0">
                <a:latin typeface="#9Slide07 IcielBaliho Script" pitchFamily="2" charset="0"/>
              </a:rPr>
              <a:t> </a:t>
            </a:r>
            <a:r>
              <a:rPr lang="en-US" sz="2800" dirty="0" err="1">
                <a:latin typeface="#9Slide07 IcielBaliho Script" pitchFamily="2" charset="0"/>
              </a:rPr>
              <a:t>trên</a:t>
            </a:r>
            <a:r>
              <a:rPr lang="en-US" sz="2800" dirty="0">
                <a:latin typeface="#9Slide07 IcielBaliho Script" pitchFamily="2" charset="0"/>
              </a:rPr>
              <a:t> </a:t>
            </a:r>
            <a:r>
              <a:rPr lang="en-US" sz="2800" dirty="0" err="1">
                <a:latin typeface="#9Slide07 IcielBaliho Script" pitchFamily="2" charset="0"/>
              </a:rPr>
              <a:t>màn</a:t>
            </a:r>
            <a:r>
              <a:rPr lang="en-US" sz="2800" dirty="0">
                <a:latin typeface="#9Slide07 IcielBaliho Script" pitchFamily="2" charset="0"/>
              </a:rPr>
              <a:t> </a:t>
            </a:r>
            <a:r>
              <a:rPr lang="en-US" sz="2800" dirty="0" err="1">
                <a:latin typeface="#9Slide07 IcielBaliho Script" pitchFamily="2" charset="0"/>
              </a:rPr>
              <a:t>chắn</a:t>
            </a:r>
            <a:r>
              <a:rPr lang="en-US" sz="2800" dirty="0">
                <a:latin typeface="#9Slide07 IcielBaliho Script" pitchFamily="2" charset="0"/>
              </a:rPr>
              <a:t> có </a:t>
            </a:r>
            <a:r>
              <a:rPr lang="en-US" sz="2800" dirty="0" err="1">
                <a:latin typeface="#9Slide07 IcielBaliho Script" pitchFamily="2" charset="0"/>
              </a:rPr>
              <a:t>hình</a:t>
            </a:r>
            <a:r>
              <a:rPr lang="en-US" sz="2800" dirty="0">
                <a:latin typeface="#9Slide07 IcielBaliho Script" pitchFamily="2" charset="0"/>
              </a:rPr>
              <a:t> </a:t>
            </a:r>
            <a:r>
              <a:rPr lang="en-US" sz="2800" dirty="0" err="1">
                <a:latin typeface="#9Slide07 IcielBaliho Script" pitchFamily="2" charset="0"/>
              </a:rPr>
              <a:t>dạng</a:t>
            </a:r>
            <a:r>
              <a:rPr lang="en-US" sz="2800" dirty="0">
                <a:latin typeface="#9Slide07 IcielBaliho Script" pitchFamily="2" charset="0"/>
              </a:rPr>
              <a:t> </a:t>
            </a:r>
            <a:r>
              <a:rPr lang="en-US" sz="2800" dirty="0" err="1">
                <a:latin typeface="#9Slide07 IcielBaliho Script" pitchFamily="2" charset="0"/>
              </a:rPr>
              <a:t>thế</a:t>
            </a:r>
            <a:r>
              <a:rPr lang="en-US" sz="2800" dirty="0">
                <a:latin typeface="#9Slide07 IcielBaliho Script" pitchFamily="2" charset="0"/>
              </a:rPr>
              <a:t> nào?</a:t>
            </a:r>
            <a:r>
              <a:rPr lang="vi-VN" sz="2800" dirty="0">
                <a:latin typeface="#9Slide07 IcielBaliho Script" pitchFamily="2" charset="0"/>
              </a:rPr>
              <a:t> Vì sao có bóng đó?</a:t>
            </a:r>
          </a:p>
        </p:txBody>
      </p:sp>
      <p:pic>
        <p:nvPicPr>
          <p:cNvPr id="441" name="Picture 2" descr="Người đàn ông thể hiện cử chỉ của một ý tưởng tuyệt vời Véc tơ miễn phí">
            <a:extLst>
              <a:ext uri="{FF2B5EF4-FFF2-40B4-BE49-F238E27FC236}">
                <a16:creationId xmlns:a16="http://schemas.microsoft.com/office/drawing/2014/main" id="{6ED7DB01-DCCA-8B61-D834-209A43B4E28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10316" y="1343116"/>
            <a:ext cx="1127111" cy="1127111"/>
          </a:xfrm>
          <a:prstGeom prst="rect">
            <a:avLst/>
          </a:prstGeom>
          <a:noFill/>
          <a:extLst>
            <a:ext uri="{909E8E84-426E-40DD-AFC4-6F175D3DCCD1}">
              <a14:hiddenFill xmlns:a14="http://schemas.microsoft.com/office/drawing/2010/main">
                <a:solidFill>
                  <a:srgbClr val="FFFFFF"/>
                </a:solidFill>
              </a14:hiddenFill>
            </a:ext>
          </a:extLst>
        </p:spPr>
      </p:pic>
      <p:sp>
        <p:nvSpPr>
          <p:cNvPr id="442" name="Google Shape;7933;p34">
            <a:extLst>
              <a:ext uri="{FF2B5EF4-FFF2-40B4-BE49-F238E27FC236}">
                <a16:creationId xmlns:a16="http://schemas.microsoft.com/office/drawing/2014/main" id="{F1FB7A1C-3DD0-4EBE-CA9B-F19AA3318066}"/>
              </a:ext>
            </a:extLst>
          </p:cNvPr>
          <p:cNvSpPr txBox="1">
            <a:spLocks/>
          </p:cNvSpPr>
          <p:nvPr/>
        </p:nvSpPr>
        <p:spPr>
          <a:xfrm>
            <a:off x="677969" y="887067"/>
            <a:ext cx="8466031"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en-US" dirty="0"/>
              <a:t>Phần </a:t>
            </a:r>
            <a:r>
              <a:rPr lang="en-US" dirty="0" err="1"/>
              <a:t>không</a:t>
            </a:r>
            <a:r>
              <a:rPr lang="en-US" dirty="0"/>
              <a:t> </a:t>
            </a:r>
            <a:r>
              <a:rPr lang="en-US" dirty="0" err="1"/>
              <a:t>gian</a:t>
            </a:r>
            <a:r>
              <a:rPr lang="en-US" dirty="0"/>
              <a:t> </a:t>
            </a:r>
            <a:r>
              <a:rPr lang="en-US" dirty="0" err="1"/>
              <a:t>phía</a:t>
            </a:r>
            <a:r>
              <a:rPr lang="en-US" dirty="0"/>
              <a:t> </a:t>
            </a:r>
            <a:r>
              <a:rPr lang="en-US" dirty="0" err="1"/>
              <a:t>sau</a:t>
            </a:r>
            <a:r>
              <a:rPr lang="en-US" dirty="0"/>
              <a:t> </a:t>
            </a:r>
            <a:r>
              <a:rPr lang="en-US" dirty="0" err="1"/>
              <a:t>vật</a:t>
            </a:r>
            <a:r>
              <a:rPr lang="en-US" dirty="0"/>
              <a:t> </a:t>
            </a:r>
            <a:r>
              <a:rPr lang="en-US" dirty="0" err="1"/>
              <a:t>cản</a:t>
            </a:r>
            <a:r>
              <a:rPr lang="en-US" dirty="0"/>
              <a:t> chia làm 2 phần </a:t>
            </a:r>
            <a:r>
              <a:rPr lang="en-US" dirty="0" err="1"/>
              <a:t>sáng</a:t>
            </a:r>
            <a:r>
              <a:rPr lang="en-US" dirty="0"/>
              <a:t> </a:t>
            </a:r>
            <a:r>
              <a:rPr lang="en-US" dirty="0" err="1"/>
              <a:t>và</a:t>
            </a:r>
            <a:r>
              <a:rPr lang="en-US" dirty="0"/>
              <a:t> </a:t>
            </a:r>
            <a:r>
              <a:rPr lang="en-US" dirty="0" err="1"/>
              <a:t>tối</a:t>
            </a:r>
            <a:r>
              <a:rPr lang="en-US" dirty="0"/>
              <a:t> </a:t>
            </a:r>
            <a:r>
              <a:rPr lang="en-US" dirty="0" err="1"/>
              <a:t>riêng</a:t>
            </a:r>
            <a:r>
              <a:rPr lang="en-US" dirty="0"/>
              <a:t> </a:t>
            </a:r>
            <a:r>
              <a:rPr lang="en-US" dirty="0" err="1"/>
              <a:t>biệt</a:t>
            </a:r>
            <a:endParaRPr lang="vi-VN" dirty="0"/>
          </a:p>
        </p:txBody>
      </p:sp>
      <p:sp>
        <p:nvSpPr>
          <p:cNvPr id="443" name="Google Shape;7933;p34">
            <a:extLst>
              <a:ext uri="{FF2B5EF4-FFF2-40B4-BE49-F238E27FC236}">
                <a16:creationId xmlns:a16="http://schemas.microsoft.com/office/drawing/2014/main" id="{DC9E764D-AAD1-0FFE-897A-A1876CDCF72C}"/>
              </a:ext>
            </a:extLst>
          </p:cNvPr>
          <p:cNvSpPr txBox="1">
            <a:spLocks/>
          </p:cNvSpPr>
          <p:nvPr/>
        </p:nvSpPr>
        <p:spPr>
          <a:xfrm>
            <a:off x="1007829" y="1431284"/>
            <a:ext cx="7541812"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Bóng tối của quả bóng trên màn chắn có hình tròn và to hơn so với vật thực.</a:t>
            </a:r>
          </a:p>
        </p:txBody>
      </p:sp>
      <p:sp>
        <p:nvSpPr>
          <p:cNvPr id="126" name="Google Shape;7933;p34">
            <a:extLst>
              <a:ext uri="{FF2B5EF4-FFF2-40B4-BE49-F238E27FC236}">
                <a16:creationId xmlns:a16="http://schemas.microsoft.com/office/drawing/2014/main" id="{5F777C58-91C1-72CC-F983-118301F10E2E}"/>
              </a:ext>
            </a:extLst>
          </p:cNvPr>
          <p:cNvSpPr txBox="1">
            <a:spLocks/>
          </p:cNvSpPr>
          <p:nvPr/>
        </p:nvSpPr>
        <p:spPr>
          <a:xfrm>
            <a:off x="1062171" y="2010215"/>
            <a:ext cx="7541812"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Có bóng đó là do vùng phía sau vật cản không nhận được ánh sáng từ nguồn sáng truyền tới.</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48"/>
                                        </p:tgtEl>
                                        <p:attrNameLst>
                                          <p:attrName>style.visibility</p:attrName>
                                        </p:attrNameLst>
                                      </p:cBhvr>
                                      <p:to>
                                        <p:strVal val="visible"/>
                                      </p:to>
                                    </p:set>
                                    <p:anim calcmode="lin" valueType="num">
                                      <p:cBhvr>
                                        <p:cTn id="7" dur="500" fill="hold"/>
                                        <p:tgtEl>
                                          <p:spTgt spid="348"/>
                                        </p:tgtEl>
                                        <p:attrNameLst>
                                          <p:attrName>ppt_w</p:attrName>
                                        </p:attrNameLst>
                                      </p:cBhvr>
                                      <p:tavLst>
                                        <p:tav tm="0">
                                          <p:val>
                                            <p:fltVal val="0"/>
                                          </p:val>
                                        </p:tav>
                                        <p:tav tm="100000">
                                          <p:val>
                                            <p:strVal val="#ppt_w"/>
                                          </p:val>
                                        </p:tav>
                                      </p:tavLst>
                                    </p:anim>
                                    <p:anim calcmode="lin" valueType="num">
                                      <p:cBhvr>
                                        <p:cTn id="8" dur="500" fill="hold"/>
                                        <p:tgtEl>
                                          <p:spTgt spid="348"/>
                                        </p:tgtEl>
                                        <p:attrNameLst>
                                          <p:attrName>ppt_h</p:attrName>
                                        </p:attrNameLst>
                                      </p:cBhvr>
                                      <p:tavLst>
                                        <p:tav tm="0">
                                          <p:val>
                                            <p:fltVal val="0"/>
                                          </p:val>
                                        </p:tav>
                                        <p:tav tm="100000">
                                          <p:val>
                                            <p:strVal val="#ppt_h"/>
                                          </p:val>
                                        </p:tav>
                                      </p:tavLst>
                                    </p:anim>
                                    <p:animEffect transition="in" filter="fade">
                                      <p:cBhvr>
                                        <p:cTn id="9" dur="500"/>
                                        <p:tgtEl>
                                          <p:spTgt spid="34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440">
                                            <p:txEl>
                                              <p:pRg st="0" end="0"/>
                                            </p:txEl>
                                          </p:spTgt>
                                        </p:tgtEl>
                                        <p:attrNameLst>
                                          <p:attrName>style.visibility</p:attrName>
                                        </p:attrNameLst>
                                      </p:cBhvr>
                                      <p:to>
                                        <p:strVal val="visible"/>
                                      </p:to>
                                    </p:set>
                                    <p:animEffect transition="in" filter="wipe(up)">
                                      <p:cBhvr>
                                        <p:cTn id="14" dur="500"/>
                                        <p:tgtEl>
                                          <p:spTgt spid="440">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348"/>
                                        </p:tgtEl>
                                      </p:cBhvr>
                                    </p:animEffect>
                                    <p:set>
                                      <p:cBhvr>
                                        <p:cTn id="19" dur="1" fill="hold">
                                          <p:stCondLst>
                                            <p:cond delay="499"/>
                                          </p:stCondLst>
                                        </p:cTn>
                                        <p:tgtEl>
                                          <p:spTgt spid="348"/>
                                        </p:tgtEl>
                                        <p:attrNameLst>
                                          <p:attrName>style.visibility</p:attrName>
                                        </p:attrNameLst>
                                      </p:cBhvr>
                                      <p:to>
                                        <p:strVal val="hidden"/>
                                      </p:to>
                                    </p:set>
                                  </p:childTnLst>
                                </p:cTn>
                              </p:par>
                              <p:par>
                                <p:cTn id="20" presetID="10" presetClass="exit" presetSubtype="0" fill="hold" grpId="1" nodeType="withEffect">
                                  <p:stCondLst>
                                    <p:cond delay="0"/>
                                  </p:stCondLst>
                                  <p:iterate type="lt">
                                    <p:tmPct val="0"/>
                                  </p:iterate>
                                  <p:childTnLst>
                                    <p:animEffect transition="out" filter="fade">
                                      <p:cBhvr>
                                        <p:cTn id="21" dur="500"/>
                                        <p:tgtEl>
                                          <p:spTgt spid="440">
                                            <p:txEl>
                                              <p:pRg st="0" end="0"/>
                                            </p:txEl>
                                          </p:spTgt>
                                        </p:tgtEl>
                                      </p:cBhvr>
                                    </p:animEffect>
                                    <p:set>
                                      <p:cBhvr>
                                        <p:cTn id="22" dur="1" fill="hold">
                                          <p:stCondLst>
                                            <p:cond delay="499"/>
                                          </p:stCondLst>
                                        </p:cTn>
                                        <p:tgtEl>
                                          <p:spTgt spid="440">
                                            <p:txEl>
                                              <p:pRg st="0" end="0"/>
                                            </p:txEl>
                                          </p:spTgt>
                                        </p:tgtEl>
                                        <p:attrNameLst>
                                          <p:attrName>style.visibility</p:attrName>
                                        </p:attrNameLst>
                                      </p:cBhvr>
                                      <p:to>
                                        <p:strVal val="hidden"/>
                                      </p:to>
                                    </p:set>
                                  </p:childTnLst>
                                </p:cTn>
                              </p:par>
                              <p:par>
                                <p:cTn id="23" presetID="53" presetClass="entr" presetSubtype="16" fill="hold" nodeType="withEffect">
                                  <p:stCondLst>
                                    <p:cond delay="0"/>
                                  </p:stCondLst>
                                  <p:childTnLst>
                                    <p:set>
                                      <p:cBhvr>
                                        <p:cTn id="24" dur="1" fill="hold">
                                          <p:stCondLst>
                                            <p:cond delay="0"/>
                                          </p:stCondLst>
                                        </p:cTn>
                                        <p:tgtEl>
                                          <p:spTgt spid="441"/>
                                        </p:tgtEl>
                                        <p:attrNameLst>
                                          <p:attrName>style.visibility</p:attrName>
                                        </p:attrNameLst>
                                      </p:cBhvr>
                                      <p:to>
                                        <p:strVal val="visible"/>
                                      </p:to>
                                    </p:set>
                                    <p:anim calcmode="lin" valueType="num">
                                      <p:cBhvr>
                                        <p:cTn id="25" dur="500" fill="hold"/>
                                        <p:tgtEl>
                                          <p:spTgt spid="441"/>
                                        </p:tgtEl>
                                        <p:attrNameLst>
                                          <p:attrName>ppt_w</p:attrName>
                                        </p:attrNameLst>
                                      </p:cBhvr>
                                      <p:tavLst>
                                        <p:tav tm="0">
                                          <p:val>
                                            <p:fltVal val="0"/>
                                          </p:val>
                                        </p:tav>
                                        <p:tav tm="100000">
                                          <p:val>
                                            <p:strVal val="#ppt_w"/>
                                          </p:val>
                                        </p:tav>
                                      </p:tavLst>
                                    </p:anim>
                                    <p:anim calcmode="lin" valueType="num">
                                      <p:cBhvr>
                                        <p:cTn id="26" dur="500" fill="hold"/>
                                        <p:tgtEl>
                                          <p:spTgt spid="441"/>
                                        </p:tgtEl>
                                        <p:attrNameLst>
                                          <p:attrName>ppt_h</p:attrName>
                                        </p:attrNameLst>
                                      </p:cBhvr>
                                      <p:tavLst>
                                        <p:tav tm="0">
                                          <p:val>
                                            <p:fltVal val="0"/>
                                          </p:val>
                                        </p:tav>
                                        <p:tav tm="100000">
                                          <p:val>
                                            <p:strVal val="#ppt_h"/>
                                          </p:val>
                                        </p:tav>
                                      </p:tavLst>
                                    </p:anim>
                                    <p:animEffect transition="in" filter="fade">
                                      <p:cBhvr>
                                        <p:cTn id="27" dur="500"/>
                                        <p:tgtEl>
                                          <p:spTgt spid="441"/>
                                        </p:tgtEl>
                                      </p:cBhvr>
                                    </p:animEffect>
                                  </p:childTnLst>
                                </p:cTn>
                              </p:par>
                            </p:childTnLst>
                          </p:cTn>
                        </p:par>
                        <p:par>
                          <p:cTn id="28" fill="hold">
                            <p:stCondLst>
                              <p:cond delay="500"/>
                            </p:stCondLst>
                            <p:childTnLst>
                              <p:par>
                                <p:cTn id="29" presetID="22" presetClass="entr" presetSubtype="1" fill="hold" grpId="0" nodeType="afterEffect">
                                  <p:stCondLst>
                                    <p:cond delay="0"/>
                                  </p:stCondLst>
                                  <p:iterate type="lt">
                                    <p:tmPct val="6000"/>
                                  </p:iterate>
                                  <p:childTnLst>
                                    <p:set>
                                      <p:cBhvr>
                                        <p:cTn id="30" dur="1" fill="hold">
                                          <p:stCondLst>
                                            <p:cond delay="0"/>
                                          </p:stCondLst>
                                        </p:cTn>
                                        <p:tgtEl>
                                          <p:spTgt spid="442">
                                            <p:txEl>
                                              <p:pRg st="0" end="0"/>
                                            </p:txEl>
                                          </p:spTgt>
                                        </p:tgtEl>
                                        <p:attrNameLst>
                                          <p:attrName>style.visibility</p:attrName>
                                        </p:attrNameLst>
                                      </p:cBhvr>
                                      <p:to>
                                        <p:strVal val="visible"/>
                                      </p:to>
                                    </p:set>
                                    <p:animEffect transition="in" filter="wipe(up)">
                                      <p:cBhvr>
                                        <p:cTn id="31" dur="500"/>
                                        <p:tgtEl>
                                          <p:spTgt spid="442">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iterate type="lt">
                                    <p:tmPct val="6000"/>
                                  </p:iterate>
                                  <p:childTnLst>
                                    <p:set>
                                      <p:cBhvr>
                                        <p:cTn id="35" dur="1" fill="hold">
                                          <p:stCondLst>
                                            <p:cond delay="0"/>
                                          </p:stCondLst>
                                        </p:cTn>
                                        <p:tgtEl>
                                          <p:spTgt spid="443">
                                            <p:txEl>
                                              <p:pRg st="0" end="0"/>
                                            </p:txEl>
                                          </p:spTgt>
                                        </p:tgtEl>
                                        <p:attrNameLst>
                                          <p:attrName>style.visibility</p:attrName>
                                        </p:attrNameLst>
                                      </p:cBhvr>
                                      <p:to>
                                        <p:strVal val="visible"/>
                                      </p:to>
                                    </p:set>
                                    <p:animEffect transition="in" filter="wipe(up)">
                                      <p:cBhvr>
                                        <p:cTn id="36" dur="500"/>
                                        <p:tgtEl>
                                          <p:spTgt spid="443">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iterate type="lt">
                                    <p:tmPct val="6000"/>
                                  </p:iterate>
                                  <p:childTnLst>
                                    <p:set>
                                      <p:cBhvr>
                                        <p:cTn id="40" dur="1" fill="hold">
                                          <p:stCondLst>
                                            <p:cond delay="0"/>
                                          </p:stCondLst>
                                        </p:cTn>
                                        <p:tgtEl>
                                          <p:spTgt spid="126">
                                            <p:txEl>
                                              <p:pRg st="0" end="0"/>
                                            </p:txEl>
                                          </p:spTgt>
                                        </p:tgtEl>
                                        <p:attrNameLst>
                                          <p:attrName>style.visibility</p:attrName>
                                        </p:attrNameLst>
                                      </p:cBhvr>
                                      <p:to>
                                        <p:strVal val="visible"/>
                                      </p:to>
                                    </p:set>
                                    <p:animEffect transition="in" filter="wipe(up)">
                                      <p:cBhvr>
                                        <p:cTn id="41" dur="500"/>
                                        <p:tgtEl>
                                          <p:spTgt spid="1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 grpId="0" build="p"/>
      <p:bldP spid="440" grpId="1" build="allAtOnce"/>
      <p:bldP spid="442" grpId="0" build="p"/>
      <p:bldP spid="443" grpId="0" build="p"/>
      <p:bldP spid="126"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16" name="Trapezoid 15">
            <a:extLst>
              <a:ext uri="{FF2B5EF4-FFF2-40B4-BE49-F238E27FC236}">
                <a16:creationId xmlns:a16="http://schemas.microsoft.com/office/drawing/2014/main" id="{CF453931-3F02-A7B7-ED5A-AF2C7964F6FC}"/>
              </a:ext>
            </a:extLst>
          </p:cNvPr>
          <p:cNvSpPr/>
          <p:nvPr/>
        </p:nvSpPr>
        <p:spPr>
          <a:xfrm rot="16200000">
            <a:off x="6914322" y="2430297"/>
            <a:ext cx="1306770" cy="150944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770" h="1485708">
                <a:moveTo>
                  <a:pt x="0" y="1485708"/>
                </a:moveTo>
                <a:lnTo>
                  <a:pt x="216041" y="0"/>
                </a:lnTo>
                <a:lnTo>
                  <a:pt x="969025" y="0"/>
                </a:lnTo>
                <a:lnTo>
                  <a:pt x="1306770" y="1485705"/>
                </a:lnTo>
                <a:lnTo>
                  <a:pt x="0" y="148570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B0D3258-38AC-F16E-5872-685C843E0C22}"/>
              </a:ext>
            </a:extLst>
          </p:cNvPr>
          <p:cNvSpPr/>
          <p:nvPr/>
        </p:nvSpPr>
        <p:spPr>
          <a:xfrm flipH="1">
            <a:off x="6812982" y="2875812"/>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8" name="Freeform: Shape 67">
            <a:extLst>
              <a:ext uri="{FF2B5EF4-FFF2-40B4-BE49-F238E27FC236}">
                <a16:creationId xmlns:a16="http://schemas.microsoft.com/office/drawing/2014/main" id="{02C9FF1A-0112-AD87-5DDA-A4F135A6DDA4}"/>
              </a:ext>
            </a:extLst>
          </p:cNvPr>
          <p:cNvSpPr/>
          <p:nvPr/>
        </p:nvSpPr>
        <p:spPr>
          <a:xfrm flipH="1">
            <a:off x="6816644" y="2879143"/>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17" name="Google Shape;7938;p34">
            <a:extLst>
              <a:ext uri="{FF2B5EF4-FFF2-40B4-BE49-F238E27FC236}">
                <a16:creationId xmlns:a16="http://schemas.microsoft.com/office/drawing/2014/main" id="{D711C0F4-F0F3-0198-42E1-14DFD3B69FCF}"/>
              </a:ext>
            </a:extLst>
          </p:cNvPr>
          <p:cNvSpPr txBox="1">
            <a:spLocks/>
          </p:cNvSpPr>
          <p:nvPr/>
        </p:nvSpPr>
        <p:spPr>
          <a:xfrm>
            <a:off x="498087" y="198253"/>
            <a:ext cx="1693547" cy="350471"/>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841F00"/>
                </a:solidFill>
                <a:latin typeface="#9Slide07 IcielBaliho Script" pitchFamily="2" charset="0"/>
              </a:rPr>
              <a:t>Vùng</a:t>
            </a:r>
            <a:r>
              <a:rPr lang="en-US" sz="2400" dirty="0">
                <a:solidFill>
                  <a:srgbClr val="841F00"/>
                </a:solidFill>
                <a:latin typeface="#9Slide07 IcielBaliho Script" pitchFamily="2" charset="0"/>
              </a:rPr>
              <a:t> </a:t>
            </a:r>
            <a:r>
              <a:rPr lang="en-US" sz="2400" dirty="0" err="1">
                <a:solidFill>
                  <a:srgbClr val="841F00"/>
                </a:solidFill>
                <a:latin typeface="#9Slide07 IcielBaliho Script" pitchFamily="2" charset="0"/>
              </a:rPr>
              <a:t>tối</a:t>
            </a:r>
            <a:endParaRPr lang="en-US" sz="2400" dirty="0">
              <a:solidFill>
                <a:srgbClr val="841F00"/>
              </a:solidFill>
              <a:latin typeface="#9Slide07 IcielBaliho Script" pitchFamily="2" charset="0"/>
            </a:endParaRPr>
          </a:p>
        </p:txBody>
      </p:sp>
      <p:grpSp>
        <p:nvGrpSpPr>
          <p:cNvPr id="18" name="Google Shape;7926;p34">
            <a:extLst>
              <a:ext uri="{FF2B5EF4-FFF2-40B4-BE49-F238E27FC236}">
                <a16:creationId xmlns:a16="http://schemas.microsoft.com/office/drawing/2014/main" id="{7F9DF168-2166-96F5-76F4-B2F8673CFBBD}"/>
              </a:ext>
            </a:extLst>
          </p:cNvPr>
          <p:cNvGrpSpPr/>
          <p:nvPr/>
        </p:nvGrpSpPr>
        <p:grpSpPr>
          <a:xfrm>
            <a:off x="0" y="0"/>
            <a:ext cx="874703" cy="827330"/>
            <a:chOff x="1121526" y="1341074"/>
            <a:chExt cx="3065806" cy="2648383"/>
          </a:xfrm>
        </p:grpSpPr>
        <p:sp>
          <p:nvSpPr>
            <p:cNvPr id="19" name="Google Shape;7927;p34">
              <a:extLst>
                <a:ext uri="{FF2B5EF4-FFF2-40B4-BE49-F238E27FC236}">
                  <a16:creationId xmlns:a16="http://schemas.microsoft.com/office/drawing/2014/main" id="{4419697E-14A7-0AF6-0A9D-360EE3422F01}"/>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0" name="Google Shape;7928;p34">
              <a:extLst>
                <a:ext uri="{FF2B5EF4-FFF2-40B4-BE49-F238E27FC236}">
                  <a16:creationId xmlns:a16="http://schemas.microsoft.com/office/drawing/2014/main" id="{856FD7F8-C306-7292-E244-6C80BD1740A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21" name="Google Shape;9551;p56">
            <a:extLst>
              <a:ext uri="{FF2B5EF4-FFF2-40B4-BE49-F238E27FC236}">
                <a16:creationId xmlns:a16="http://schemas.microsoft.com/office/drawing/2014/main" id="{28D3A29C-62FA-613C-E031-C6EA8223FD6D}"/>
              </a:ext>
            </a:extLst>
          </p:cNvPr>
          <p:cNvGrpSpPr/>
          <p:nvPr/>
        </p:nvGrpSpPr>
        <p:grpSpPr>
          <a:xfrm>
            <a:off x="236651" y="234864"/>
            <a:ext cx="355250" cy="331342"/>
            <a:chOff x="-21299475" y="2798025"/>
            <a:chExt cx="307200" cy="286525"/>
          </a:xfrm>
        </p:grpSpPr>
        <p:sp>
          <p:nvSpPr>
            <p:cNvPr id="22" name="Google Shape;9552;p56">
              <a:extLst>
                <a:ext uri="{FF2B5EF4-FFF2-40B4-BE49-F238E27FC236}">
                  <a16:creationId xmlns:a16="http://schemas.microsoft.com/office/drawing/2014/main" id="{2090750B-181D-248F-0DB8-8563C6B4B7D3}"/>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3" name="Google Shape;9553;p56">
              <a:extLst>
                <a:ext uri="{FF2B5EF4-FFF2-40B4-BE49-F238E27FC236}">
                  <a16:creationId xmlns:a16="http://schemas.microsoft.com/office/drawing/2014/main" id="{EF7CE10C-C597-75DC-716A-6C70156498B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4" name="Google Shape;9554;p56">
              <a:extLst>
                <a:ext uri="{FF2B5EF4-FFF2-40B4-BE49-F238E27FC236}">
                  <a16:creationId xmlns:a16="http://schemas.microsoft.com/office/drawing/2014/main" id="{F4C8FBB3-A651-330B-EF23-AB1179D4C5F2}"/>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5" name="Google Shape;9555;p56">
              <a:extLst>
                <a:ext uri="{FF2B5EF4-FFF2-40B4-BE49-F238E27FC236}">
                  <a16:creationId xmlns:a16="http://schemas.microsoft.com/office/drawing/2014/main" id="{D6A4A09B-BED5-9376-4C2A-E9D86CE1F633}"/>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6" name="Google Shape;9556;p56">
              <a:extLst>
                <a:ext uri="{FF2B5EF4-FFF2-40B4-BE49-F238E27FC236}">
                  <a16:creationId xmlns:a16="http://schemas.microsoft.com/office/drawing/2014/main" id="{780B1354-D4DE-51DA-7ABF-3900CE637F1C}"/>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7" name="Google Shape;9557;p56">
              <a:extLst>
                <a:ext uri="{FF2B5EF4-FFF2-40B4-BE49-F238E27FC236}">
                  <a16:creationId xmlns:a16="http://schemas.microsoft.com/office/drawing/2014/main" id="{0ED04335-8405-D260-47D6-8E84B3820558}"/>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8" name="Google Shape;9558;p56">
              <a:extLst>
                <a:ext uri="{FF2B5EF4-FFF2-40B4-BE49-F238E27FC236}">
                  <a16:creationId xmlns:a16="http://schemas.microsoft.com/office/drawing/2014/main" id="{AC79B051-1920-4D25-A1A0-008788B9A60A}"/>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29" name="Google Shape;9559;p56">
              <a:extLst>
                <a:ext uri="{FF2B5EF4-FFF2-40B4-BE49-F238E27FC236}">
                  <a16:creationId xmlns:a16="http://schemas.microsoft.com/office/drawing/2014/main" id="{4E70C3A1-2402-1ED6-C2EF-0468DEA72D3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0" name="Google Shape;9560;p56">
              <a:extLst>
                <a:ext uri="{FF2B5EF4-FFF2-40B4-BE49-F238E27FC236}">
                  <a16:creationId xmlns:a16="http://schemas.microsoft.com/office/drawing/2014/main" id="{42663E12-BF20-B06A-2CF5-ACDE6B980C90}"/>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1" name="Google Shape;9561;p56">
              <a:extLst>
                <a:ext uri="{FF2B5EF4-FFF2-40B4-BE49-F238E27FC236}">
                  <a16:creationId xmlns:a16="http://schemas.microsoft.com/office/drawing/2014/main" id="{837537F4-2689-6141-A781-4F6A8F5B250E}"/>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2" name="Google Shape;9562;p56">
              <a:extLst>
                <a:ext uri="{FF2B5EF4-FFF2-40B4-BE49-F238E27FC236}">
                  <a16:creationId xmlns:a16="http://schemas.microsoft.com/office/drawing/2014/main" id="{F9AA27C5-0F30-9DD7-308C-C1512CCD4CE4}"/>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3" name="Google Shape;9563;p56">
              <a:extLst>
                <a:ext uri="{FF2B5EF4-FFF2-40B4-BE49-F238E27FC236}">
                  <a16:creationId xmlns:a16="http://schemas.microsoft.com/office/drawing/2014/main" id="{3E8AEE48-746F-521A-D549-4FB8066E69F3}"/>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sp>
        <p:nvSpPr>
          <p:cNvPr id="34" name="Rectangle: Rounded Corners 33">
            <a:extLst>
              <a:ext uri="{FF2B5EF4-FFF2-40B4-BE49-F238E27FC236}">
                <a16:creationId xmlns:a16="http://schemas.microsoft.com/office/drawing/2014/main" id="{A4B24065-E4BD-43AF-73F2-98197ABFC298}"/>
              </a:ext>
            </a:extLst>
          </p:cNvPr>
          <p:cNvSpPr/>
          <p:nvPr/>
        </p:nvSpPr>
        <p:spPr>
          <a:xfrm>
            <a:off x="2421103" y="609251"/>
            <a:ext cx="508536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rgbClr val="FFFBEE"/>
                </a:solidFill>
                <a:latin typeface="#9Slide03 Arima Madurai Black" panose="00000A00000000000000" pitchFamily="2" charset="0"/>
                <a:cs typeface="#9Slide03 Arima Madurai Black" panose="00000A00000000000000" pitchFamily="2" charset="0"/>
              </a:rPr>
              <a:t>Vẽ</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hình</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biểu</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diễn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vùng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tối</a:t>
            </a:r>
            <a:r>
              <a:rPr lang="vi-VN" sz="1800" dirty="0">
                <a:solidFill>
                  <a:srgbClr val="FFFBEE"/>
                </a:solidFill>
                <a:latin typeface="#9Slide03 Arima Madurai Black" panose="00000A00000000000000" pitchFamily="2" charset="0"/>
                <a:cs typeface="#9Slide03 Arima Madurai Black" panose="00000A00000000000000" pitchFamily="2" charset="0"/>
              </a:rPr>
              <a:t> do nguồn sáng hẹp</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35" name="Freeform: Shape 34">
            <a:extLst>
              <a:ext uri="{FF2B5EF4-FFF2-40B4-BE49-F238E27FC236}">
                <a16:creationId xmlns:a16="http://schemas.microsoft.com/office/drawing/2014/main" id="{03B5E319-B304-76BE-60D9-600A630ED5D9}"/>
              </a:ext>
            </a:extLst>
          </p:cNvPr>
          <p:cNvSpPr/>
          <p:nvPr/>
        </p:nvSpPr>
        <p:spPr>
          <a:xfrm>
            <a:off x="6449177" y="2875812"/>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 name="Rectangle 5">
            <a:extLst>
              <a:ext uri="{FF2B5EF4-FFF2-40B4-BE49-F238E27FC236}">
                <a16:creationId xmlns:a16="http://schemas.microsoft.com/office/drawing/2014/main" id="{BC5612F6-56A9-3989-DD4E-80D85A01EA93}"/>
              </a:ext>
            </a:extLst>
          </p:cNvPr>
          <p:cNvSpPr/>
          <p:nvPr/>
        </p:nvSpPr>
        <p:spPr>
          <a:xfrm>
            <a:off x="8327612" y="1785650"/>
            <a:ext cx="137886" cy="2725264"/>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Google Shape;7938;p34">
            <a:extLst>
              <a:ext uri="{FF2B5EF4-FFF2-40B4-BE49-F238E27FC236}">
                <a16:creationId xmlns:a16="http://schemas.microsoft.com/office/drawing/2014/main" id="{81690D2F-FA05-4D74-F28E-EBD8AC945546}"/>
              </a:ext>
            </a:extLst>
          </p:cNvPr>
          <p:cNvSpPr txBox="1">
            <a:spLocks/>
          </p:cNvSpPr>
          <p:nvPr/>
        </p:nvSpPr>
        <p:spPr>
          <a:xfrm>
            <a:off x="216" y="1225079"/>
            <a:ext cx="244831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S – nguồn sáng hẹp</a:t>
            </a:r>
            <a:endParaRPr lang="en-US" sz="2400" dirty="0">
              <a:solidFill>
                <a:srgbClr val="841F00"/>
              </a:solidFill>
              <a:latin typeface="#9Slide07 IcielBaliho Script" pitchFamily="2" charset="0"/>
            </a:endParaRPr>
          </a:p>
        </p:txBody>
      </p:sp>
      <p:grpSp>
        <p:nvGrpSpPr>
          <p:cNvPr id="8" name="Group 7">
            <a:extLst>
              <a:ext uri="{FF2B5EF4-FFF2-40B4-BE49-F238E27FC236}">
                <a16:creationId xmlns:a16="http://schemas.microsoft.com/office/drawing/2014/main" id="{EF7DA011-0519-1DA8-CC38-CEF82286616E}"/>
              </a:ext>
            </a:extLst>
          </p:cNvPr>
          <p:cNvGrpSpPr/>
          <p:nvPr/>
        </p:nvGrpSpPr>
        <p:grpSpPr>
          <a:xfrm>
            <a:off x="2695625" y="1149805"/>
            <a:ext cx="505340" cy="505339"/>
            <a:chOff x="3623974" y="1543877"/>
            <a:chExt cx="727610" cy="727609"/>
          </a:xfrm>
          <a:solidFill>
            <a:srgbClr val="FFFF00"/>
          </a:solidFill>
        </p:grpSpPr>
        <p:sp>
          <p:nvSpPr>
            <p:cNvPr id="39" name="Freeform: Shape 38">
              <a:extLst>
                <a:ext uri="{FF2B5EF4-FFF2-40B4-BE49-F238E27FC236}">
                  <a16:creationId xmlns:a16="http://schemas.microsoft.com/office/drawing/2014/main" id="{425F5603-A851-0D80-85F2-A9C62FC3EDC9}"/>
                </a:ext>
              </a:extLst>
            </p:cNvPr>
            <p:cNvSpPr/>
            <p:nvPr/>
          </p:nvSpPr>
          <p:spPr>
            <a:xfrm>
              <a:off x="3623974" y="1543877"/>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BB4CD7B3-2677-9C4C-CBF8-E0A5147481F7}"/>
                </a:ext>
              </a:extLst>
            </p:cNvPr>
            <p:cNvSpPr/>
            <p:nvPr/>
          </p:nvSpPr>
          <p:spPr>
            <a:xfrm flipH="1">
              <a:off x="3987779" y="1543877"/>
              <a:ext cx="363805" cy="727609"/>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1" name="Google Shape;7938;p34">
            <a:extLst>
              <a:ext uri="{FF2B5EF4-FFF2-40B4-BE49-F238E27FC236}">
                <a16:creationId xmlns:a16="http://schemas.microsoft.com/office/drawing/2014/main" id="{FC1D7564-2D15-CC3A-34CD-DAB2B131A67A}"/>
              </a:ext>
            </a:extLst>
          </p:cNvPr>
          <p:cNvSpPr txBox="1">
            <a:spLocks/>
          </p:cNvSpPr>
          <p:nvPr/>
        </p:nvSpPr>
        <p:spPr>
          <a:xfrm>
            <a:off x="2948295" y="1225080"/>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Vật cản sáng</a:t>
            </a:r>
            <a:endParaRPr lang="en-US" sz="2400" dirty="0">
              <a:solidFill>
                <a:srgbClr val="841F00"/>
              </a:solidFill>
              <a:latin typeface="#9Slide07 IcielBaliho Script" pitchFamily="2" charset="0"/>
            </a:endParaRPr>
          </a:p>
        </p:txBody>
      </p:sp>
      <p:sp>
        <p:nvSpPr>
          <p:cNvPr id="42" name="Google Shape;7938;p34">
            <a:extLst>
              <a:ext uri="{FF2B5EF4-FFF2-40B4-BE49-F238E27FC236}">
                <a16:creationId xmlns:a16="http://schemas.microsoft.com/office/drawing/2014/main" id="{9443A5B8-1A29-2155-C5B0-D5C4E2E63980}"/>
              </a:ext>
            </a:extLst>
          </p:cNvPr>
          <p:cNvSpPr txBox="1">
            <a:spLocks/>
          </p:cNvSpPr>
          <p:nvPr/>
        </p:nvSpPr>
        <p:spPr>
          <a:xfrm>
            <a:off x="4459778" y="3117681"/>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Cadena" panose="02000503000000020004" pitchFamily="2" charset="0"/>
              </a:rPr>
              <a:t>S</a:t>
            </a:r>
            <a:endParaRPr lang="en-US" sz="2400" dirty="0">
              <a:solidFill>
                <a:srgbClr val="841F00"/>
              </a:solidFill>
              <a:latin typeface="#9Slide07 Cadena" panose="02000503000000020004" pitchFamily="2" charset="0"/>
            </a:endParaRPr>
          </a:p>
        </p:txBody>
      </p:sp>
      <p:sp>
        <p:nvSpPr>
          <p:cNvPr id="43" name="Google Shape;7938;p34">
            <a:extLst>
              <a:ext uri="{FF2B5EF4-FFF2-40B4-BE49-F238E27FC236}">
                <a16:creationId xmlns:a16="http://schemas.microsoft.com/office/drawing/2014/main" id="{61D99422-722C-36F0-9B53-21C9F1C12813}"/>
              </a:ext>
            </a:extLst>
          </p:cNvPr>
          <p:cNvSpPr txBox="1">
            <a:spLocks/>
          </p:cNvSpPr>
          <p:nvPr/>
        </p:nvSpPr>
        <p:spPr>
          <a:xfrm>
            <a:off x="4550484" y="3080206"/>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44" name="Rectangle 43">
            <a:extLst>
              <a:ext uri="{FF2B5EF4-FFF2-40B4-BE49-F238E27FC236}">
                <a16:creationId xmlns:a16="http://schemas.microsoft.com/office/drawing/2014/main" id="{1D0771BD-3FE3-3781-CADC-D4FC599C8894}"/>
              </a:ext>
            </a:extLst>
          </p:cNvPr>
          <p:cNvSpPr/>
          <p:nvPr/>
        </p:nvSpPr>
        <p:spPr>
          <a:xfrm>
            <a:off x="7442612" y="1173878"/>
            <a:ext cx="181902" cy="457284"/>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Google Shape;7938;p34">
            <a:extLst>
              <a:ext uri="{FF2B5EF4-FFF2-40B4-BE49-F238E27FC236}">
                <a16:creationId xmlns:a16="http://schemas.microsoft.com/office/drawing/2014/main" id="{B54ED160-6902-44C9-A261-F3E7EBE9D27D}"/>
              </a:ext>
            </a:extLst>
          </p:cNvPr>
          <p:cNvSpPr txBox="1">
            <a:spLocks/>
          </p:cNvSpPr>
          <p:nvPr/>
        </p:nvSpPr>
        <p:spPr>
          <a:xfrm>
            <a:off x="7507006" y="1225080"/>
            <a:ext cx="1636994" cy="35047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a:solidFill>
                  <a:srgbClr val="841F00"/>
                </a:solidFill>
                <a:latin typeface="#9Slide07 IcielBaliho Script" pitchFamily="2" charset="0"/>
              </a:rPr>
              <a:t>Màn chắn</a:t>
            </a:r>
            <a:endParaRPr lang="en-US" sz="2400" dirty="0">
              <a:solidFill>
                <a:srgbClr val="841F00"/>
              </a:solidFill>
              <a:latin typeface="#9Slide07 IcielBaliho Script" pitchFamily="2" charset="0"/>
            </a:endParaRPr>
          </a:p>
        </p:txBody>
      </p:sp>
      <p:sp>
        <p:nvSpPr>
          <p:cNvPr id="46" name="Google Shape;7938;p34">
            <a:extLst>
              <a:ext uri="{FF2B5EF4-FFF2-40B4-BE49-F238E27FC236}">
                <a16:creationId xmlns:a16="http://schemas.microsoft.com/office/drawing/2014/main" id="{B85FCF83-CDC4-91AB-7AA8-BD71F4838967}"/>
              </a:ext>
            </a:extLst>
          </p:cNvPr>
          <p:cNvSpPr txBox="1">
            <a:spLocks/>
          </p:cNvSpPr>
          <p:nvPr/>
        </p:nvSpPr>
        <p:spPr>
          <a:xfrm>
            <a:off x="6670023" y="2466580"/>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solidFill>
                  <a:srgbClr val="841F00"/>
                </a:solidFill>
                <a:latin typeface="#9Slide07 Cadena" panose="02000503000000020004" pitchFamily="2" charset="0"/>
              </a:rPr>
              <a:t>A</a:t>
            </a:r>
            <a:endParaRPr lang="en-US" sz="2000" dirty="0">
              <a:solidFill>
                <a:srgbClr val="841F00"/>
              </a:solidFill>
              <a:latin typeface="#9Slide07 Cadena" panose="02000503000000020004" pitchFamily="2" charset="0"/>
            </a:endParaRPr>
          </a:p>
        </p:txBody>
      </p:sp>
      <p:sp>
        <p:nvSpPr>
          <p:cNvPr id="47" name="Google Shape;7938;p34">
            <a:extLst>
              <a:ext uri="{FF2B5EF4-FFF2-40B4-BE49-F238E27FC236}">
                <a16:creationId xmlns:a16="http://schemas.microsoft.com/office/drawing/2014/main" id="{C012E198-D59E-8447-8DE8-5185C4B0CAAE}"/>
              </a:ext>
            </a:extLst>
          </p:cNvPr>
          <p:cNvSpPr txBox="1">
            <a:spLocks/>
          </p:cNvSpPr>
          <p:nvPr/>
        </p:nvSpPr>
        <p:spPr>
          <a:xfrm>
            <a:off x="6548289" y="2651005"/>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48" name="Google Shape;7938;p34">
            <a:extLst>
              <a:ext uri="{FF2B5EF4-FFF2-40B4-BE49-F238E27FC236}">
                <a16:creationId xmlns:a16="http://schemas.microsoft.com/office/drawing/2014/main" id="{4D6CAA91-7132-3B72-43D6-D710382AA3BF}"/>
              </a:ext>
            </a:extLst>
          </p:cNvPr>
          <p:cNvSpPr txBox="1">
            <a:spLocks/>
          </p:cNvSpPr>
          <p:nvPr/>
        </p:nvSpPr>
        <p:spPr>
          <a:xfrm>
            <a:off x="6697521" y="3668428"/>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B</a:t>
            </a:r>
            <a:endParaRPr lang="en-US" sz="2000" dirty="0">
              <a:solidFill>
                <a:srgbClr val="841F00"/>
              </a:solidFill>
              <a:latin typeface="#9Slide07 Cadena" panose="02000503000000020004" pitchFamily="2" charset="0"/>
            </a:endParaRPr>
          </a:p>
        </p:txBody>
      </p:sp>
      <p:sp>
        <p:nvSpPr>
          <p:cNvPr id="49" name="Google Shape;7938;p34">
            <a:extLst>
              <a:ext uri="{FF2B5EF4-FFF2-40B4-BE49-F238E27FC236}">
                <a16:creationId xmlns:a16="http://schemas.microsoft.com/office/drawing/2014/main" id="{68E25CFD-9AAA-13B6-C16A-A0D194C7E961}"/>
              </a:ext>
            </a:extLst>
          </p:cNvPr>
          <p:cNvSpPr txBox="1">
            <a:spLocks/>
          </p:cNvSpPr>
          <p:nvPr/>
        </p:nvSpPr>
        <p:spPr>
          <a:xfrm>
            <a:off x="6548289" y="3387395"/>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50" name="Google Shape;7938;p34">
            <a:extLst>
              <a:ext uri="{FF2B5EF4-FFF2-40B4-BE49-F238E27FC236}">
                <a16:creationId xmlns:a16="http://schemas.microsoft.com/office/drawing/2014/main" id="{679E227A-958C-BF5D-2348-AE5F2C81DD73}"/>
              </a:ext>
            </a:extLst>
          </p:cNvPr>
          <p:cNvSpPr txBox="1">
            <a:spLocks/>
          </p:cNvSpPr>
          <p:nvPr/>
        </p:nvSpPr>
        <p:spPr>
          <a:xfrm>
            <a:off x="4963784" y="1229725"/>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A, B mép vật cản</a:t>
            </a:r>
            <a:endParaRPr lang="en-US" sz="2400" dirty="0">
              <a:solidFill>
                <a:srgbClr val="841F00"/>
              </a:solidFill>
              <a:latin typeface="#9Slide07 IcielBaliho Script" pitchFamily="2" charset="0"/>
            </a:endParaRPr>
          </a:p>
        </p:txBody>
      </p:sp>
      <p:sp>
        <p:nvSpPr>
          <p:cNvPr id="51" name="Google Shape;7933;p34">
            <a:extLst>
              <a:ext uri="{FF2B5EF4-FFF2-40B4-BE49-F238E27FC236}">
                <a16:creationId xmlns:a16="http://schemas.microsoft.com/office/drawing/2014/main" id="{561E5C9E-D4D6-4EFD-3A7A-9AEF9B8CF065}"/>
              </a:ext>
            </a:extLst>
          </p:cNvPr>
          <p:cNvSpPr txBox="1">
            <a:spLocks/>
          </p:cNvSpPr>
          <p:nvPr/>
        </p:nvSpPr>
        <p:spPr>
          <a:xfrm>
            <a:off x="406146" y="2028160"/>
            <a:ext cx="5268542"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Từ điểm sáng S, lần lượt vẽ hai tia sáng tới:</a:t>
            </a:r>
          </a:p>
        </p:txBody>
      </p:sp>
      <p:sp>
        <p:nvSpPr>
          <p:cNvPr id="52" name="Google Shape;7933;p34">
            <a:extLst>
              <a:ext uri="{FF2B5EF4-FFF2-40B4-BE49-F238E27FC236}">
                <a16:creationId xmlns:a16="http://schemas.microsoft.com/office/drawing/2014/main" id="{C34A866B-ECA4-DC3F-5838-8FA25C0F3E15}"/>
              </a:ext>
            </a:extLst>
          </p:cNvPr>
          <p:cNvSpPr txBox="1">
            <a:spLocks/>
          </p:cNvSpPr>
          <p:nvPr/>
        </p:nvSpPr>
        <p:spPr>
          <a:xfrm>
            <a:off x="1207386" y="2657686"/>
            <a:ext cx="2893376"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Tia SA, đi qua mép A, cắt màn chắn tại M</a:t>
            </a:r>
          </a:p>
        </p:txBody>
      </p:sp>
      <p:pic>
        <p:nvPicPr>
          <p:cNvPr id="12" name="Graphic 11" descr="Atom">
            <a:extLst>
              <a:ext uri="{FF2B5EF4-FFF2-40B4-BE49-F238E27FC236}">
                <a16:creationId xmlns:a16="http://schemas.microsoft.com/office/drawing/2014/main" id="{A448A166-C8D9-3D7E-5286-18FD25147D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7797" y="2558043"/>
            <a:ext cx="536960" cy="536960"/>
          </a:xfrm>
          <a:prstGeom prst="rect">
            <a:avLst/>
          </a:prstGeom>
        </p:spPr>
      </p:pic>
      <p:grpSp>
        <p:nvGrpSpPr>
          <p:cNvPr id="13" name="Group 12">
            <a:extLst>
              <a:ext uri="{FF2B5EF4-FFF2-40B4-BE49-F238E27FC236}">
                <a16:creationId xmlns:a16="http://schemas.microsoft.com/office/drawing/2014/main" id="{9C8D4FAF-1EA1-2C06-1EA0-245CD1DD9DF5}"/>
              </a:ext>
            </a:extLst>
          </p:cNvPr>
          <p:cNvGrpSpPr/>
          <p:nvPr/>
        </p:nvGrpSpPr>
        <p:grpSpPr>
          <a:xfrm>
            <a:off x="4836952" y="2533531"/>
            <a:ext cx="3490660" cy="778561"/>
            <a:chOff x="5040199" y="2428407"/>
            <a:chExt cx="3490660" cy="778561"/>
          </a:xfrm>
        </p:grpSpPr>
        <p:sp>
          <p:nvSpPr>
            <p:cNvPr id="54" name="Isosceles Triangle 53">
              <a:extLst>
                <a:ext uri="{FF2B5EF4-FFF2-40B4-BE49-F238E27FC236}">
                  <a16:creationId xmlns:a16="http://schemas.microsoft.com/office/drawing/2014/main" id="{1561A6CE-BDDC-D5D6-F3BD-7852DC8E36D8}"/>
                </a:ext>
              </a:extLst>
            </p:cNvPr>
            <p:cNvSpPr/>
            <p:nvPr/>
          </p:nvSpPr>
          <p:spPr>
            <a:xfrm rot="4684236">
              <a:off x="5940270" y="2938826"/>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5" name="Straight Connector 54">
              <a:extLst>
                <a:ext uri="{FF2B5EF4-FFF2-40B4-BE49-F238E27FC236}">
                  <a16:creationId xmlns:a16="http://schemas.microsoft.com/office/drawing/2014/main" id="{3BEDBCAB-89C8-25D4-F485-8C71607D95C3}"/>
                </a:ext>
              </a:extLst>
            </p:cNvPr>
            <p:cNvCxnSpPr>
              <a:cxnSpLocks/>
            </p:cNvCxnSpPr>
            <p:nvPr/>
          </p:nvCxnSpPr>
          <p:spPr>
            <a:xfrm flipV="1">
              <a:off x="5040199" y="2428407"/>
              <a:ext cx="3490660" cy="778561"/>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D30DEE0E-0550-472F-3E2D-53853370C637}"/>
                </a:ext>
              </a:extLst>
            </p:cNvPr>
            <p:cNvSpPr/>
            <p:nvPr/>
          </p:nvSpPr>
          <p:spPr>
            <a:xfrm rot="4684236">
              <a:off x="7724737" y="2544235"/>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Google Shape;7938;p34">
            <a:extLst>
              <a:ext uri="{FF2B5EF4-FFF2-40B4-BE49-F238E27FC236}">
                <a16:creationId xmlns:a16="http://schemas.microsoft.com/office/drawing/2014/main" id="{5FB65A48-24FF-29DF-5D5A-0E1F84C29390}"/>
              </a:ext>
            </a:extLst>
          </p:cNvPr>
          <p:cNvSpPr txBox="1">
            <a:spLocks/>
          </p:cNvSpPr>
          <p:nvPr/>
        </p:nvSpPr>
        <p:spPr>
          <a:xfrm>
            <a:off x="7922429" y="215190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M</a:t>
            </a:r>
            <a:endParaRPr lang="en-US" sz="2000" dirty="0">
              <a:solidFill>
                <a:srgbClr val="841F00"/>
              </a:solidFill>
              <a:latin typeface="#9Slide07 Cadena" panose="02000503000000020004" pitchFamily="2" charset="0"/>
            </a:endParaRPr>
          </a:p>
        </p:txBody>
      </p:sp>
      <p:sp>
        <p:nvSpPr>
          <p:cNvPr id="58" name="Google Shape;7938;p34">
            <a:extLst>
              <a:ext uri="{FF2B5EF4-FFF2-40B4-BE49-F238E27FC236}">
                <a16:creationId xmlns:a16="http://schemas.microsoft.com/office/drawing/2014/main" id="{3DDD7633-A3E9-A611-C3E9-2BD23220B673}"/>
              </a:ext>
            </a:extLst>
          </p:cNvPr>
          <p:cNvSpPr txBox="1">
            <a:spLocks/>
          </p:cNvSpPr>
          <p:nvPr/>
        </p:nvSpPr>
        <p:spPr>
          <a:xfrm>
            <a:off x="8042432" y="2292182"/>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59" name="Google Shape;7933;p34">
            <a:extLst>
              <a:ext uri="{FF2B5EF4-FFF2-40B4-BE49-F238E27FC236}">
                <a16:creationId xmlns:a16="http://schemas.microsoft.com/office/drawing/2014/main" id="{3C5E2D27-A870-286C-BB06-7AFE986D9D29}"/>
              </a:ext>
            </a:extLst>
          </p:cNvPr>
          <p:cNvSpPr txBox="1">
            <a:spLocks/>
          </p:cNvSpPr>
          <p:nvPr/>
        </p:nvSpPr>
        <p:spPr>
          <a:xfrm>
            <a:off x="1194531" y="3449137"/>
            <a:ext cx="2893376"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Tia SB, đi qua mép B, cắt màn chắn tại N</a:t>
            </a:r>
          </a:p>
        </p:txBody>
      </p:sp>
      <p:pic>
        <p:nvPicPr>
          <p:cNvPr id="60" name="Graphic 59" descr="Atom">
            <a:extLst>
              <a:ext uri="{FF2B5EF4-FFF2-40B4-BE49-F238E27FC236}">
                <a16:creationId xmlns:a16="http://schemas.microsoft.com/office/drawing/2014/main" id="{7350CE71-A43C-56CC-C89C-54BBA65356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4942" y="3349494"/>
            <a:ext cx="536960" cy="536960"/>
          </a:xfrm>
          <a:prstGeom prst="rect">
            <a:avLst/>
          </a:prstGeom>
        </p:spPr>
      </p:pic>
      <p:grpSp>
        <p:nvGrpSpPr>
          <p:cNvPr id="61" name="Group 60">
            <a:extLst>
              <a:ext uri="{FF2B5EF4-FFF2-40B4-BE49-F238E27FC236}">
                <a16:creationId xmlns:a16="http://schemas.microsoft.com/office/drawing/2014/main" id="{2092DE75-A41C-92E0-9371-7024CFDF5F28}"/>
              </a:ext>
            </a:extLst>
          </p:cNvPr>
          <p:cNvGrpSpPr/>
          <p:nvPr/>
        </p:nvGrpSpPr>
        <p:grpSpPr>
          <a:xfrm rot="1250097">
            <a:off x="4836595" y="3201109"/>
            <a:ext cx="3490660" cy="778561"/>
            <a:chOff x="5040199" y="2428407"/>
            <a:chExt cx="3490660" cy="778561"/>
          </a:xfrm>
        </p:grpSpPr>
        <p:sp>
          <p:nvSpPr>
            <p:cNvPr id="62" name="Isosceles Triangle 61">
              <a:extLst>
                <a:ext uri="{FF2B5EF4-FFF2-40B4-BE49-F238E27FC236}">
                  <a16:creationId xmlns:a16="http://schemas.microsoft.com/office/drawing/2014/main" id="{D92651AF-65DD-6299-7971-E2454405C190}"/>
                </a:ext>
              </a:extLst>
            </p:cNvPr>
            <p:cNvSpPr/>
            <p:nvPr/>
          </p:nvSpPr>
          <p:spPr>
            <a:xfrm rot="4684236">
              <a:off x="5940270" y="2938826"/>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3" name="Straight Connector 62">
              <a:extLst>
                <a:ext uri="{FF2B5EF4-FFF2-40B4-BE49-F238E27FC236}">
                  <a16:creationId xmlns:a16="http://schemas.microsoft.com/office/drawing/2014/main" id="{D7541D39-1244-8037-F332-3361CD6685B4}"/>
                </a:ext>
              </a:extLst>
            </p:cNvPr>
            <p:cNvCxnSpPr>
              <a:cxnSpLocks/>
            </p:cNvCxnSpPr>
            <p:nvPr/>
          </p:nvCxnSpPr>
          <p:spPr>
            <a:xfrm flipV="1">
              <a:off x="5040199" y="2428407"/>
              <a:ext cx="3490660" cy="778561"/>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64" name="Isosceles Triangle 63">
              <a:extLst>
                <a:ext uri="{FF2B5EF4-FFF2-40B4-BE49-F238E27FC236}">
                  <a16:creationId xmlns:a16="http://schemas.microsoft.com/office/drawing/2014/main" id="{8405730A-9695-A377-E812-119BDFEB7625}"/>
                </a:ext>
              </a:extLst>
            </p:cNvPr>
            <p:cNvSpPr/>
            <p:nvPr/>
          </p:nvSpPr>
          <p:spPr>
            <a:xfrm rot="4684236">
              <a:off x="7724737" y="2544235"/>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Google Shape;7938;p34">
            <a:extLst>
              <a:ext uri="{FF2B5EF4-FFF2-40B4-BE49-F238E27FC236}">
                <a16:creationId xmlns:a16="http://schemas.microsoft.com/office/drawing/2014/main" id="{D1FE9EBA-DD44-95F0-AC84-4B86BD98A3CB}"/>
              </a:ext>
            </a:extLst>
          </p:cNvPr>
          <p:cNvSpPr txBox="1">
            <a:spLocks/>
          </p:cNvSpPr>
          <p:nvPr/>
        </p:nvSpPr>
        <p:spPr>
          <a:xfrm>
            <a:off x="7987195" y="3922807"/>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N</a:t>
            </a:r>
            <a:endParaRPr lang="en-US" sz="2000" dirty="0">
              <a:solidFill>
                <a:srgbClr val="841F00"/>
              </a:solidFill>
              <a:latin typeface="#9Slide07 Cadena" panose="02000503000000020004" pitchFamily="2" charset="0"/>
            </a:endParaRPr>
          </a:p>
        </p:txBody>
      </p:sp>
      <p:sp>
        <p:nvSpPr>
          <p:cNvPr id="66" name="Google Shape;7938;p34">
            <a:extLst>
              <a:ext uri="{FF2B5EF4-FFF2-40B4-BE49-F238E27FC236}">
                <a16:creationId xmlns:a16="http://schemas.microsoft.com/office/drawing/2014/main" id="{EE1EACCD-0209-1842-3C73-A4BDB0EA3C09}"/>
              </a:ext>
            </a:extLst>
          </p:cNvPr>
          <p:cNvSpPr txBox="1">
            <a:spLocks/>
          </p:cNvSpPr>
          <p:nvPr/>
        </p:nvSpPr>
        <p:spPr>
          <a:xfrm>
            <a:off x="8033821" y="3609386"/>
            <a:ext cx="544800" cy="119921"/>
          </a:xfrm>
          <a:prstGeom prst="roundRect">
            <a:avLst>
              <a:gd name="adj" fmla="val 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dirty="0">
                <a:solidFill>
                  <a:srgbClr val="841F00"/>
                </a:solidFill>
                <a:latin typeface="#9Slide07 IcielBaliho Script" pitchFamily="2" charset="0"/>
              </a:rPr>
              <a:t>.</a:t>
            </a:r>
            <a:endParaRPr lang="en-US" sz="4400" dirty="0">
              <a:solidFill>
                <a:srgbClr val="841F00"/>
              </a:solidFill>
              <a:latin typeface="#9Slide07 IcielBaliho Script" pitchFamily="2" charset="0"/>
            </a:endParaRPr>
          </a:p>
        </p:txBody>
      </p:sp>
      <p:sp>
        <p:nvSpPr>
          <p:cNvPr id="67" name="Google Shape;7933;p34">
            <a:extLst>
              <a:ext uri="{FF2B5EF4-FFF2-40B4-BE49-F238E27FC236}">
                <a16:creationId xmlns:a16="http://schemas.microsoft.com/office/drawing/2014/main" id="{A5CC0AC2-3396-8FD8-804D-CFFF2E16C735}"/>
              </a:ext>
            </a:extLst>
          </p:cNvPr>
          <p:cNvSpPr txBox="1">
            <a:spLocks/>
          </p:cNvSpPr>
          <p:nvPr/>
        </p:nvSpPr>
        <p:spPr>
          <a:xfrm>
            <a:off x="834151" y="4119516"/>
            <a:ext cx="5268542" cy="45401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dirty="0"/>
              <a:t>Vùng phía sau vật cản biểu diễn vùng tối</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5000"/>
                                  </p:iterate>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par>
                                <p:cTn id="8" presetID="22" presetClass="entr" presetSubtype="1" fill="hold" grpId="0" nodeType="withEffect">
                                  <p:stCondLst>
                                    <p:cond delay="250"/>
                                  </p:stCondLst>
                                  <p:iterate type="lt">
                                    <p:tmPct val="5000"/>
                                  </p:iterate>
                                  <p:childTnLst>
                                    <p:set>
                                      <p:cBhvr>
                                        <p:cTn id="9" dur="1" fill="hold">
                                          <p:stCondLst>
                                            <p:cond delay="0"/>
                                          </p:stCondLst>
                                        </p:cTn>
                                        <p:tgtEl>
                                          <p:spTgt spid="42"/>
                                        </p:tgtEl>
                                        <p:attrNameLst>
                                          <p:attrName>style.visibility</p:attrName>
                                        </p:attrNameLst>
                                      </p:cBhvr>
                                      <p:to>
                                        <p:strVal val="visible"/>
                                      </p:to>
                                    </p:set>
                                    <p:animEffect transition="in" filter="wipe(up)">
                                      <p:cBhvr>
                                        <p:cTn id="10" dur="500"/>
                                        <p:tgtEl>
                                          <p:spTgt spid="42"/>
                                        </p:tgtEl>
                                      </p:cBhvr>
                                    </p:animEffect>
                                  </p:childTnLst>
                                </p:cTn>
                              </p:par>
                              <p:par>
                                <p:cTn id="11" presetID="22" presetClass="entr" presetSubtype="1" fill="hold" grpId="0" nodeType="withEffect">
                                  <p:stCondLst>
                                    <p:cond delay="250"/>
                                  </p:stCondLst>
                                  <p:iterate type="lt">
                                    <p:tmPct val="5000"/>
                                  </p:iterate>
                                  <p:childTnLst>
                                    <p:set>
                                      <p:cBhvr>
                                        <p:cTn id="12" dur="1" fill="hold">
                                          <p:stCondLst>
                                            <p:cond delay="0"/>
                                          </p:stCondLst>
                                        </p:cTn>
                                        <p:tgtEl>
                                          <p:spTgt spid="43"/>
                                        </p:tgtEl>
                                        <p:attrNameLst>
                                          <p:attrName>style.visibility</p:attrName>
                                        </p:attrNameLst>
                                      </p:cBhvr>
                                      <p:to>
                                        <p:strVal val="visible"/>
                                      </p:to>
                                    </p:set>
                                    <p:animEffect transition="in" filter="wipe(up)">
                                      <p:cBhvr>
                                        <p:cTn id="13" dur="500"/>
                                        <p:tgtEl>
                                          <p:spTgt spid="4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par>
                          <p:cTn id="21" fill="hold">
                            <p:stCondLst>
                              <p:cond delay="500"/>
                            </p:stCondLst>
                            <p:childTnLst>
                              <p:par>
                                <p:cTn id="22" presetID="22" presetClass="entr" presetSubtype="1" fill="hold" grpId="0" nodeType="afterEffect">
                                  <p:stCondLst>
                                    <p:cond delay="0"/>
                                  </p:stCondLst>
                                  <p:iterate type="lt">
                                    <p:tmPct val="5000"/>
                                  </p:iterate>
                                  <p:childTnLst>
                                    <p:set>
                                      <p:cBhvr>
                                        <p:cTn id="23" dur="1" fill="hold">
                                          <p:stCondLst>
                                            <p:cond delay="0"/>
                                          </p:stCondLst>
                                        </p:cTn>
                                        <p:tgtEl>
                                          <p:spTgt spid="41"/>
                                        </p:tgtEl>
                                        <p:attrNameLst>
                                          <p:attrName>style.visibility</p:attrName>
                                        </p:attrNameLst>
                                      </p:cBhvr>
                                      <p:to>
                                        <p:strVal val="visible"/>
                                      </p:to>
                                    </p:set>
                                    <p:animEffect transition="in" filter="wipe(up)">
                                      <p:cBhvr>
                                        <p:cTn id="24" dur="500"/>
                                        <p:tgtEl>
                                          <p:spTgt spid="41"/>
                                        </p:tgtEl>
                                      </p:cBhvr>
                                    </p:animEffect>
                                  </p:childTnLst>
                                </p:cTn>
                              </p:par>
                              <p:par>
                                <p:cTn id="25" presetID="47"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anim calcmode="lin" valueType="num">
                                      <p:cBhvr>
                                        <p:cTn id="28" dur="500" fill="hold"/>
                                        <p:tgtEl>
                                          <p:spTgt spid="35"/>
                                        </p:tgtEl>
                                        <p:attrNameLst>
                                          <p:attrName>ppt_x</p:attrName>
                                        </p:attrNameLst>
                                      </p:cBhvr>
                                      <p:tavLst>
                                        <p:tav tm="0">
                                          <p:val>
                                            <p:strVal val="#ppt_x"/>
                                          </p:val>
                                        </p:tav>
                                        <p:tav tm="100000">
                                          <p:val>
                                            <p:strVal val="#ppt_x"/>
                                          </p:val>
                                        </p:tav>
                                      </p:tavLst>
                                    </p:anim>
                                    <p:anim calcmode="lin" valueType="num">
                                      <p:cBhvr>
                                        <p:cTn id="29" dur="500" fill="hold"/>
                                        <p:tgtEl>
                                          <p:spTgt spid="35"/>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500"/>
                                        <p:tgtEl>
                                          <p:spTgt spid="36"/>
                                        </p:tgtEl>
                                      </p:cBhvr>
                                    </p:animEffect>
                                    <p:anim calcmode="lin" valueType="num">
                                      <p:cBhvr>
                                        <p:cTn id="33" dur="500" fill="hold"/>
                                        <p:tgtEl>
                                          <p:spTgt spid="36"/>
                                        </p:tgtEl>
                                        <p:attrNameLst>
                                          <p:attrName>ppt_x</p:attrName>
                                        </p:attrNameLst>
                                      </p:cBhvr>
                                      <p:tavLst>
                                        <p:tav tm="0">
                                          <p:val>
                                            <p:strVal val="#ppt_x"/>
                                          </p:val>
                                        </p:tav>
                                        <p:tav tm="100000">
                                          <p:val>
                                            <p:strVal val="#ppt_x"/>
                                          </p:val>
                                        </p:tav>
                                      </p:tavLst>
                                    </p:anim>
                                    <p:anim calcmode="lin" valueType="num">
                                      <p:cBhvr>
                                        <p:cTn id="34" dur="500" fill="hold"/>
                                        <p:tgtEl>
                                          <p:spTgt spid="3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anim calcmode="lin" valueType="num">
                                      <p:cBhvr>
                                        <p:cTn id="39" dur="500" fill="hold"/>
                                        <p:tgtEl>
                                          <p:spTgt spid="44"/>
                                        </p:tgtEl>
                                        <p:attrNameLst>
                                          <p:attrName>ppt_w</p:attrName>
                                        </p:attrNameLst>
                                      </p:cBhvr>
                                      <p:tavLst>
                                        <p:tav tm="0">
                                          <p:val>
                                            <p:fltVal val="0"/>
                                          </p:val>
                                        </p:tav>
                                        <p:tav tm="100000">
                                          <p:val>
                                            <p:strVal val="#ppt_w"/>
                                          </p:val>
                                        </p:tav>
                                      </p:tavLst>
                                    </p:anim>
                                    <p:anim calcmode="lin" valueType="num">
                                      <p:cBhvr>
                                        <p:cTn id="40" dur="500" fill="hold"/>
                                        <p:tgtEl>
                                          <p:spTgt spid="44"/>
                                        </p:tgtEl>
                                        <p:attrNameLst>
                                          <p:attrName>ppt_h</p:attrName>
                                        </p:attrNameLst>
                                      </p:cBhvr>
                                      <p:tavLst>
                                        <p:tav tm="0">
                                          <p:val>
                                            <p:fltVal val="0"/>
                                          </p:val>
                                        </p:tav>
                                        <p:tav tm="100000">
                                          <p:val>
                                            <p:strVal val="#ppt_h"/>
                                          </p:val>
                                        </p:tav>
                                      </p:tavLst>
                                    </p:anim>
                                    <p:animEffect transition="in" filter="fade">
                                      <p:cBhvr>
                                        <p:cTn id="41" dur="500"/>
                                        <p:tgtEl>
                                          <p:spTgt spid="44"/>
                                        </p:tgtEl>
                                      </p:cBhvr>
                                    </p:animEffect>
                                  </p:childTnLst>
                                </p:cTn>
                              </p:par>
                            </p:childTnLst>
                          </p:cTn>
                        </p:par>
                        <p:par>
                          <p:cTn id="42" fill="hold">
                            <p:stCondLst>
                              <p:cond delay="500"/>
                            </p:stCondLst>
                            <p:childTnLst>
                              <p:par>
                                <p:cTn id="43" presetID="22" presetClass="entr" presetSubtype="1" fill="hold" grpId="0" nodeType="afterEffect">
                                  <p:stCondLst>
                                    <p:cond delay="0"/>
                                  </p:stCondLst>
                                  <p:iterate type="lt">
                                    <p:tmPct val="5000"/>
                                  </p:iterate>
                                  <p:childTnLst>
                                    <p:set>
                                      <p:cBhvr>
                                        <p:cTn id="44" dur="1" fill="hold">
                                          <p:stCondLst>
                                            <p:cond delay="0"/>
                                          </p:stCondLst>
                                        </p:cTn>
                                        <p:tgtEl>
                                          <p:spTgt spid="45"/>
                                        </p:tgtEl>
                                        <p:attrNameLst>
                                          <p:attrName>style.visibility</p:attrName>
                                        </p:attrNameLst>
                                      </p:cBhvr>
                                      <p:to>
                                        <p:strVal val="visible"/>
                                      </p:to>
                                    </p:set>
                                    <p:animEffect transition="in" filter="wipe(up)">
                                      <p:cBhvr>
                                        <p:cTn id="45" dur="500"/>
                                        <p:tgtEl>
                                          <p:spTgt spid="4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ipe(up)">
                                      <p:cBhvr>
                                        <p:cTn id="48" dur="750"/>
                                        <p:tgtEl>
                                          <p:spTgt spid="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iterate type="lt">
                                    <p:tmPct val="5000"/>
                                  </p:iterate>
                                  <p:childTnLst>
                                    <p:set>
                                      <p:cBhvr>
                                        <p:cTn id="52" dur="1" fill="hold">
                                          <p:stCondLst>
                                            <p:cond delay="0"/>
                                          </p:stCondLst>
                                        </p:cTn>
                                        <p:tgtEl>
                                          <p:spTgt spid="50"/>
                                        </p:tgtEl>
                                        <p:attrNameLst>
                                          <p:attrName>style.visibility</p:attrName>
                                        </p:attrNameLst>
                                      </p:cBhvr>
                                      <p:to>
                                        <p:strVal val="visible"/>
                                      </p:to>
                                    </p:set>
                                    <p:animEffect transition="in" filter="wipe(up)">
                                      <p:cBhvr>
                                        <p:cTn id="53" dur="500"/>
                                        <p:tgtEl>
                                          <p:spTgt spid="50"/>
                                        </p:tgtEl>
                                      </p:cBhvr>
                                    </p:animEffect>
                                  </p:childTnLst>
                                </p:cTn>
                              </p:par>
                            </p:childTnLst>
                          </p:cTn>
                        </p:par>
                        <p:par>
                          <p:cTn id="54" fill="hold">
                            <p:stCondLst>
                              <p:cond delay="775"/>
                            </p:stCondLst>
                            <p:childTnLst>
                              <p:par>
                                <p:cTn id="55" presetID="1" presetClass="entr" presetSubtype="0" fill="hold" grpId="0" nodeType="afterEffect">
                                  <p:stCondLst>
                                    <p:cond delay="0"/>
                                  </p:stCondLst>
                                  <p:iterate type="lt">
                                    <p:tmAbs val="0"/>
                                  </p:iterate>
                                  <p:childTnLst>
                                    <p:set>
                                      <p:cBhvr>
                                        <p:cTn id="56" dur="1" fill="hold">
                                          <p:stCondLst>
                                            <p:cond delay="0"/>
                                          </p:stCondLst>
                                        </p:cTn>
                                        <p:tgtEl>
                                          <p:spTgt spid="47"/>
                                        </p:tgtEl>
                                        <p:attrNameLst>
                                          <p:attrName>style.visibility</p:attrName>
                                        </p:attrNameLst>
                                      </p:cBhvr>
                                      <p:to>
                                        <p:strVal val="visible"/>
                                      </p:to>
                                    </p:set>
                                  </p:childTnLst>
                                </p:cTn>
                              </p:par>
                              <p:par>
                                <p:cTn id="57" presetID="27" presetClass="emph" presetSubtype="0" repeatCount="5000" fill="remove" nodeType="withEffect">
                                  <p:stCondLst>
                                    <p:cond delay="250"/>
                                  </p:stCondLst>
                                  <p:iterate type="lt">
                                    <p:tmPct val="0"/>
                                  </p:iterate>
                                  <p:childTnLst>
                                    <p:animClr clrSpc="rgb" dir="cw">
                                      <p:cBhvr override="childStyle">
                                        <p:cTn id="58" dur="50" autoRev="1" fill="remove"/>
                                        <p:tgtEl>
                                          <p:spTgt spid="47"/>
                                        </p:tgtEl>
                                        <p:attrNameLst>
                                          <p:attrName>style.color</p:attrName>
                                        </p:attrNameLst>
                                      </p:cBhvr>
                                      <p:to>
                                        <a:schemeClr val="bg1"/>
                                      </p:to>
                                    </p:animClr>
                                    <p:animClr clrSpc="rgb" dir="cw">
                                      <p:cBhvr>
                                        <p:cTn id="59" dur="50" autoRev="1" fill="remove"/>
                                        <p:tgtEl>
                                          <p:spTgt spid="47"/>
                                        </p:tgtEl>
                                        <p:attrNameLst>
                                          <p:attrName>fillcolor</p:attrName>
                                        </p:attrNameLst>
                                      </p:cBhvr>
                                      <p:to>
                                        <a:schemeClr val="bg1"/>
                                      </p:to>
                                    </p:animClr>
                                    <p:set>
                                      <p:cBhvr>
                                        <p:cTn id="60" dur="50" autoRev="1" fill="remove"/>
                                        <p:tgtEl>
                                          <p:spTgt spid="47"/>
                                        </p:tgtEl>
                                        <p:attrNameLst>
                                          <p:attrName>fill.type</p:attrName>
                                        </p:attrNameLst>
                                      </p:cBhvr>
                                      <p:to>
                                        <p:strVal val="solid"/>
                                      </p:to>
                                    </p:set>
                                    <p:set>
                                      <p:cBhvr>
                                        <p:cTn id="61" dur="50" autoRev="1" fill="remove"/>
                                        <p:tgtEl>
                                          <p:spTgt spid="47"/>
                                        </p:tgtEl>
                                        <p:attrNameLst>
                                          <p:attrName>fill.on</p:attrName>
                                        </p:attrNameLst>
                                      </p:cBhvr>
                                      <p:to>
                                        <p:strVal val="true"/>
                                      </p:to>
                                    </p:set>
                                  </p:childTnLst>
                                </p:cTn>
                              </p:par>
                              <p:par>
                                <p:cTn id="62" presetID="22" presetClass="entr" presetSubtype="1" fill="hold" grpId="0" nodeType="withEffect">
                                  <p:stCondLst>
                                    <p:cond delay="250"/>
                                  </p:stCondLst>
                                  <p:iterate type="lt">
                                    <p:tmPct val="5000"/>
                                  </p:iterate>
                                  <p:childTnLst>
                                    <p:set>
                                      <p:cBhvr>
                                        <p:cTn id="63" dur="1" fill="hold">
                                          <p:stCondLst>
                                            <p:cond delay="0"/>
                                          </p:stCondLst>
                                        </p:cTn>
                                        <p:tgtEl>
                                          <p:spTgt spid="46"/>
                                        </p:tgtEl>
                                        <p:attrNameLst>
                                          <p:attrName>style.visibility</p:attrName>
                                        </p:attrNameLst>
                                      </p:cBhvr>
                                      <p:to>
                                        <p:strVal val="visible"/>
                                      </p:to>
                                    </p:set>
                                    <p:animEffect transition="in" filter="wipe(up)">
                                      <p:cBhvr>
                                        <p:cTn id="64" dur="500"/>
                                        <p:tgtEl>
                                          <p:spTgt spid="46"/>
                                        </p:tgtEl>
                                      </p:cBhvr>
                                    </p:animEffec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iterate type="lt">
                                    <p:tmAbs val="0"/>
                                  </p:iterate>
                                  <p:childTnLst>
                                    <p:set>
                                      <p:cBhvr>
                                        <p:cTn id="68" dur="1" fill="hold">
                                          <p:stCondLst>
                                            <p:cond delay="0"/>
                                          </p:stCondLst>
                                        </p:cTn>
                                        <p:tgtEl>
                                          <p:spTgt spid="49"/>
                                        </p:tgtEl>
                                        <p:attrNameLst>
                                          <p:attrName>style.visibility</p:attrName>
                                        </p:attrNameLst>
                                      </p:cBhvr>
                                      <p:to>
                                        <p:strVal val="visible"/>
                                      </p:to>
                                    </p:set>
                                  </p:childTnLst>
                                </p:cTn>
                              </p:par>
                              <p:par>
                                <p:cTn id="69" presetID="27" presetClass="emph" presetSubtype="0" repeatCount="5000" fill="remove" nodeType="withEffect">
                                  <p:stCondLst>
                                    <p:cond delay="0"/>
                                  </p:stCondLst>
                                  <p:iterate type="lt">
                                    <p:tmPct val="0"/>
                                  </p:iterate>
                                  <p:childTnLst>
                                    <p:animClr clrSpc="rgb" dir="cw">
                                      <p:cBhvr override="childStyle">
                                        <p:cTn id="70" dur="50" autoRev="1" fill="remove"/>
                                        <p:tgtEl>
                                          <p:spTgt spid="49"/>
                                        </p:tgtEl>
                                        <p:attrNameLst>
                                          <p:attrName>style.color</p:attrName>
                                        </p:attrNameLst>
                                      </p:cBhvr>
                                      <p:to>
                                        <a:schemeClr val="bg1"/>
                                      </p:to>
                                    </p:animClr>
                                    <p:animClr clrSpc="rgb" dir="cw">
                                      <p:cBhvr>
                                        <p:cTn id="71" dur="50" autoRev="1" fill="remove"/>
                                        <p:tgtEl>
                                          <p:spTgt spid="49"/>
                                        </p:tgtEl>
                                        <p:attrNameLst>
                                          <p:attrName>fillcolor</p:attrName>
                                        </p:attrNameLst>
                                      </p:cBhvr>
                                      <p:to>
                                        <a:schemeClr val="bg1"/>
                                      </p:to>
                                    </p:animClr>
                                    <p:set>
                                      <p:cBhvr>
                                        <p:cTn id="72" dur="50" autoRev="1" fill="remove"/>
                                        <p:tgtEl>
                                          <p:spTgt spid="49"/>
                                        </p:tgtEl>
                                        <p:attrNameLst>
                                          <p:attrName>fill.type</p:attrName>
                                        </p:attrNameLst>
                                      </p:cBhvr>
                                      <p:to>
                                        <p:strVal val="solid"/>
                                      </p:to>
                                    </p:set>
                                    <p:set>
                                      <p:cBhvr>
                                        <p:cTn id="73" dur="50" autoRev="1" fill="remove"/>
                                        <p:tgtEl>
                                          <p:spTgt spid="49"/>
                                        </p:tgtEl>
                                        <p:attrNameLst>
                                          <p:attrName>fill.on</p:attrName>
                                        </p:attrNameLst>
                                      </p:cBhvr>
                                      <p:to>
                                        <p:strVal val="true"/>
                                      </p:to>
                                    </p:set>
                                  </p:childTnLst>
                                </p:cTn>
                              </p:par>
                              <p:par>
                                <p:cTn id="74" presetID="22" presetClass="entr" presetSubtype="1" fill="hold" grpId="0" nodeType="withEffect">
                                  <p:stCondLst>
                                    <p:cond delay="0"/>
                                  </p:stCondLst>
                                  <p:iterate type="lt">
                                    <p:tmPct val="5000"/>
                                  </p:iterate>
                                  <p:childTnLst>
                                    <p:set>
                                      <p:cBhvr>
                                        <p:cTn id="75" dur="1" fill="hold">
                                          <p:stCondLst>
                                            <p:cond delay="0"/>
                                          </p:stCondLst>
                                        </p:cTn>
                                        <p:tgtEl>
                                          <p:spTgt spid="48"/>
                                        </p:tgtEl>
                                        <p:attrNameLst>
                                          <p:attrName>style.visibility</p:attrName>
                                        </p:attrNameLst>
                                      </p:cBhvr>
                                      <p:to>
                                        <p:strVal val="visible"/>
                                      </p:to>
                                    </p:set>
                                    <p:animEffect transition="in" filter="wipe(up)">
                                      <p:cBhvr>
                                        <p:cTn id="76" dur="500"/>
                                        <p:tgtEl>
                                          <p:spTgt spid="4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1" fill="hold" grpId="0" nodeType="clickEffect">
                                  <p:stCondLst>
                                    <p:cond delay="0"/>
                                  </p:stCondLst>
                                  <p:iterate type="lt">
                                    <p:tmPct val="6000"/>
                                  </p:iterate>
                                  <p:childTnLst>
                                    <p:set>
                                      <p:cBhvr>
                                        <p:cTn id="80" dur="1" fill="hold">
                                          <p:stCondLst>
                                            <p:cond delay="0"/>
                                          </p:stCondLst>
                                        </p:cTn>
                                        <p:tgtEl>
                                          <p:spTgt spid="51">
                                            <p:txEl>
                                              <p:pRg st="0" end="0"/>
                                            </p:txEl>
                                          </p:spTgt>
                                        </p:tgtEl>
                                        <p:attrNameLst>
                                          <p:attrName>style.visibility</p:attrName>
                                        </p:attrNameLst>
                                      </p:cBhvr>
                                      <p:to>
                                        <p:strVal val="visible"/>
                                      </p:to>
                                    </p:set>
                                    <p:animEffect transition="in" filter="wipe(up)">
                                      <p:cBhvr>
                                        <p:cTn id="81" dur="500"/>
                                        <p:tgtEl>
                                          <p:spTgt spid="51">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53" presetClass="entr" presetSubtype="16" fill="hold" nodeType="click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500" fill="hold"/>
                                        <p:tgtEl>
                                          <p:spTgt spid="12"/>
                                        </p:tgtEl>
                                        <p:attrNameLst>
                                          <p:attrName>ppt_w</p:attrName>
                                        </p:attrNameLst>
                                      </p:cBhvr>
                                      <p:tavLst>
                                        <p:tav tm="0">
                                          <p:val>
                                            <p:fltVal val="0"/>
                                          </p:val>
                                        </p:tav>
                                        <p:tav tm="100000">
                                          <p:val>
                                            <p:strVal val="#ppt_w"/>
                                          </p:val>
                                        </p:tav>
                                      </p:tavLst>
                                    </p:anim>
                                    <p:anim calcmode="lin" valueType="num">
                                      <p:cBhvr>
                                        <p:cTn id="87" dur="500" fill="hold"/>
                                        <p:tgtEl>
                                          <p:spTgt spid="12"/>
                                        </p:tgtEl>
                                        <p:attrNameLst>
                                          <p:attrName>ppt_h</p:attrName>
                                        </p:attrNameLst>
                                      </p:cBhvr>
                                      <p:tavLst>
                                        <p:tav tm="0">
                                          <p:val>
                                            <p:fltVal val="0"/>
                                          </p:val>
                                        </p:tav>
                                        <p:tav tm="100000">
                                          <p:val>
                                            <p:strVal val="#ppt_h"/>
                                          </p:val>
                                        </p:tav>
                                      </p:tavLst>
                                    </p:anim>
                                    <p:animEffect transition="in" filter="fade">
                                      <p:cBhvr>
                                        <p:cTn id="88" dur="500"/>
                                        <p:tgtEl>
                                          <p:spTgt spid="12"/>
                                        </p:tgtEl>
                                      </p:cBhvr>
                                    </p:animEffect>
                                  </p:childTnLst>
                                </p:cTn>
                              </p:par>
                            </p:childTnLst>
                          </p:cTn>
                        </p:par>
                        <p:par>
                          <p:cTn id="89" fill="hold">
                            <p:stCondLst>
                              <p:cond delay="500"/>
                            </p:stCondLst>
                            <p:childTnLst>
                              <p:par>
                                <p:cTn id="90" presetID="22" presetClass="entr" presetSubtype="1" fill="hold" grpId="0" nodeType="afterEffect">
                                  <p:stCondLst>
                                    <p:cond delay="0"/>
                                  </p:stCondLst>
                                  <p:iterate type="lt">
                                    <p:tmPct val="6000"/>
                                  </p:iterate>
                                  <p:childTnLst>
                                    <p:set>
                                      <p:cBhvr>
                                        <p:cTn id="91" dur="1" fill="hold">
                                          <p:stCondLst>
                                            <p:cond delay="0"/>
                                          </p:stCondLst>
                                        </p:cTn>
                                        <p:tgtEl>
                                          <p:spTgt spid="52">
                                            <p:txEl>
                                              <p:pRg st="0" end="0"/>
                                            </p:txEl>
                                          </p:spTgt>
                                        </p:tgtEl>
                                        <p:attrNameLst>
                                          <p:attrName>style.visibility</p:attrName>
                                        </p:attrNameLst>
                                      </p:cBhvr>
                                      <p:to>
                                        <p:strVal val="visible"/>
                                      </p:to>
                                    </p:set>
                                    <p:animEffect transition="in" filter="wipe(up)">
                                      <p:cBhvr>
                                        <p:cTn id="92" dur="1000"/>
                                        <p:tgtEl>
                                          <p:spTgt spid="52">
                                            <p:txEl>
                                              <p:pRg st="0" end="0"/>
                                            </p:txEl>
                                          </p:spTgt>
                                        </p:tgtEl>
                                      </p:cBhvr>
                                    </p:animEffect>
                                  </p:childTnLst>
                                </p:cTn>
                              </p:par>
                              <p:par>
                                <p:cTn id="93" presetID="22" presetClass="entr" presetSubtype="8" fill="hold" nodeType="withEffect">
                                  <p:stCondLst>
                                    <p:cond delay="250"/>
                                  </p:stCondLst>
                                  <p:childTnLst>
                                    <p:set>
                                      <p:cBhvr>
                                        <p:cTn id="94" dur="1" fill="hold">
                                          <p:stCondLst>
                                            <p:cond delay="0"/>
                                          </p:stCondLst>
                                        </p:cTn>
                                        <p:tgtEl>
                                          <p:spTgt spid="13"/>
                                        </p:tgtEl>
                                        <p:attrNameLst>
                                          <p:attrName>style.visibility</p:attrName>
                                        </p:attrNameLst>
                                      </p:cBhvr>
                                      <p:to>
                                        <p:strVal val="visible"/>
                                      </p:to>
                                    </p:set>
                                    <p:animEffect transition="in" filter="wipe(left)">
                                      <p:cBhvr>
                                        <p:cTn id="95" dur="2500"/>
                                        <p:tgtEl>
                                          <p:spTgt spid="13"/>
                                        </p:tgtEl>
                                      </p:cBhvr>
                                    </p:animEffect>
                                  </p:childTnLst>
                                </p:cTn>
                              </p:par>
                              <p:par>
                                <p:cTn id="96" presetID="1" presetClass="entr" presetSubtype="0" fill="hold" grpId="0" nodeType="withEffect">
                                  <p:stCondLst>
                                    <p:cond delay="2750"/>
                                  </p:stCondLst>
                                  <p:iterate type="lt">
                                    <p:tmAbs val="0"/>
                                  </p:iterate>
                                  <p:childTnLst>
                                    <p:set>
                                      <p:cBhvr>
                                        <p:cTn id="97" dur="1" fill="hold">
                                          <p:stCondLst>
                                            <p:cond delay="0"/>
                                          </p:stCondLst>
                                        </p:cTn>
                                        <p:tgtEl>
                                          <p:spTgt spid="58"/>
                                        </p:tgtEl>
                                        <p:attrNameLst>
                                          <p:attrName>style.visibility</p:attrName>
                                        </p:attrNameLst>
                                      </p:cBhvr>
                                      <p:to>
                                        <p:strVal val="visible"/>
                                      </p:to>
                                    </p:set>
                                  </p:childTnLst>
                                </p:cTn>
                              </p:par>
                              <p:par>
                                <p:cTn id="98" presetID="27" presetClass="emph" presetSubtype="0" repeatCount="5000" fill="remove" nodeType="withEffect">
                                  <p:stCondLst>
                                    <p:cond delay="2750"/>
                                  </p:stCondLst>
                                  <p:iterate type="lt">
                                    <p:tmPct val="0"/>
                                  </p:iterate>
                                  <p:childTnLst>
                                    <p:animClr clrSpc="rgb" dir="cw">
                                      <p:cBhvr override="childStyle">
                                        <p:cTn id="99" dur="50" autoRev="1" fill="remove"/>
                                        <p:tgtEl>
                                          <p:spTgt spid="58"/>
                                        </p:tgtEl>
                                        <p:attrNameLst>
                                          <p:attrName>style.color</p:attrName>
                                        </p:attrNameLst>
                                      </p:cBhvr>
                                      <p:to>
                                        <a:schemeClr val="bg1"/>
                                      </p:to>
                                    </p:animClr>
                                    <p:animClr clrSpc="rgb" dir="cw">
                                      <p:cBhvr>
                                        <p:cTn id="100" dur="50" autoRev="1" fill="remove"/>
                                        <p:tgtEl>
                                          <p:spTgt spid="58"/>
                                        </p:tgtEl>
                                        <p:attrNameLst>
                                          <p:attrName>fillcolor</p:attrName>
                                        </p:attrNameLst>
                                      </p:cBhvr>
                                      <p:to>
                                        <a:schemeClr val="bg1"/>
                                      </p:to>
                                    </p:animClr>
                                    <p:set>
                                      <p:cBhvr>
                                        <p:cTn id="101" dur="50" autoRev="1" fill="remove"/>
                                        <p:tgtEl>
                                          <p:spTgt spid="58"/>
                                        </p:tgtEl>
                                        <p:attrNameLst>
                                          <p:attrName>fill.type</p:attrName>
                                        </p:attrNameLst>
                                      </p:cBhvr>
                                      <p:to>
                                        <p:strVal val="solid"/>
                                      </p:to>
                                    </p:set>
                                    <p:set>
                                      <p:cBhvr>
                                        <p:cTn id="102" dur="50" autoRev="1" fill="remove"/>
                                        <p:tgtEl>
                                          <p:spTgt spid="58"/>
                                        </p:tgtEl>
                                        <p:attrNameLst>
                                          <p:attrName>fill.on</p:attrName>
                                        </p:attrNameLst>
                                      </p:cBhvr>
                                      <p:to>
                                        <p:strVal val="true"/>
                                      </p:to>
                                    </p:set>
                                  </p:childTnLst>
                                </p:cTn>
                              </p:par>
                              <p:par>
                                <p:cTn id="103" presetID="22" presetClass="entr" presetSubtype="1" fill="hold" grpId="0" nodeType="withEffect">
                                  <p:stCondLst>
                                    <p:cond delay="2750"/>
                                  </p:stCondLst>
                                  <p:iterate type="lt">
                                    <p:tmPct val="5000"/>
                                  </p:iterate>
                                  <p:childTnLst>
                                    <p:set>
                                      <p:cBhvr>
                                        <p:cTn id="104" dur="1" fill="hold">
                                          <p:stCondLst>
                                            <p:cond delay="0"/>
                                          </p:stCondLst>
                                        </p:cTn>
                                        <p:tgtEl>
                                          <p:spTgt spid="57"/>
                                        </p:tgtEl>
                                        <p:attrNameLst>
                                          <p:attrName>style.visibility</p:attrName>
                                        </p:attrNameLst>
                                      </p:cBhvr>
                                      <p:to>
                                        <p:strVal val="visible"/>
                                      </p:to>
                                    </p:set>
                                    <p:animEffect transition="in" filter="wipe(up)">
                                      <p:cBhvr>
                                        <p:cTn id="105" dur="500"/>
                                        <p:tgtEl>
                                          <p:spTgt spid="57"/>
                                        </p:tgtEl>
                                      </p:cBhvr>
                                    </p:animEffec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nodeType="clickEffect">
                                  <p:stCondLst>
                                    <p:cond delay="0"/>
                                  </p:stCondLst>
                                  <p:childTnLst>
                                    <p:set>
                                      <p:cBhvr>
                                        <p:cTn id="109" dur="1" fill="hold">
                                          <p:stCondLst>
                                            <p:cond delay="0"/>
                                          </p:stCondLst>
                                        </p:cTn>
                                        <p:tgtEl>
                                          <p:spTgt spid="60"/>
                                        </p:tgtEl>
                                        <p:attrNameLst>
                                          <p:attrName>style.visibility</p:attrName>
                                        </p:attrNameLst>
                                      </p:cBhvr>
                                      <p:to>
                                        <p:strVal val="visible"/>
                                      </p:to>
                                    </p:set>
                                    <p:anim calcmode="lin" valueType="num">
                                      <p:cBhvr>
                                        <p:cTn id="110" dur="500" fill="hold"/>
                                        <p:tgtEl>
                                          <p:spTgt spid="60"/>
                                        </p:tgtEl>
                                        <p:attrNameLst>
                                          <p:attrName>ppt_w</p:attrName>
                                        </p:attrNameLst>
                                      </p:cBhvr>
                                      <p:tavLst>
                                        <p:tav tm="0">
                                          <p:val>
                                            <p:fltVal val="0"/>
                                          </p:val>
                                        </p:tav>
                                        <p:tav tm="100000">
                                          <p:val>
                                            <p:strVal val="#ppt_w"/>
                                          </p:val>
                                        </p:tav>
                                      </p:tavLst>
                                    </p:anim>
                                    <p:anim calcmode="lin" valueType="num">
                                      <p:cBhvr>
                                        <p:cTn id="111" dur="500" fill="hold"/>
                                        <p:tgtEl>
                                          <p:spTgt spid="60"/>
                                        </p:tgtEl>
                                        <p:attrNameLst>
                                          <p:attrName>ppt_h</p:attrName>
                                        </p:attrNameLst>
                                      </p:cBhvr>
                                      <p:tavLst>
                                        <p:tav tm="0">
                                          <p:val>
                                            <p:fltVal val="0"/>
                                          </p:val>
                                        </p:tav>
                                        <p:tav tm="100000">
                                          <p:val>
                                            <p:strVal val="#ppt_h"/>
                                          </p:val>
                                        </p:tav>
                                      </p:tavLst>
                                    </p:anim>
                                    <p:animEffect transition="in" filter="fade">
                                      <p:cBhvr>
                                        <p:cTn id="112" dur="500"/>
                                        <p:tgtEl>
                                          <p:spTgt spid="60"/>
                                        </p:tgtEl>
                                      </p:cBhvr>
                                    </p:animEffect>
                                  </p:childTnLst>
                                </p:cTn>
                              </p:par>
                            </p:childTnLst>
                          </p:cTn>
                        </p:par>
                        <p:par>
                          <p:cTn id="113" fill="hold">
                            <p:stCondLst>
                              <p:cond delay="500"/>
                            </p:stCondLst>
                            <p:childTnLst>
                              <p:par>
                                <p:cTn id="114" presetID="22" presetClass="entr" presetSubtype="1" fill="hold" grpId="0" nodeType="afterEffect">
                                  <p:stCondLst>
                                    <p:cond delay="0"/>
                                  </p:stCondLst>
                                  <p:iterate type="lt">
                                    <p:tmPct val="6000"/>
                                  </p:iterate>
                                  <p:childTnLst>
                                    <p:set>
                                      <p:cBhvr>
                                        <p:cTn id="115" dur="1" fill="hold">
                                          <p:stCondLst>
                                            <p:cond delay="0"/>
                                          </p:stCondLst>
                                        </p:cTn>
                                        <p:tgtEl>
                                          <p:spTgt spid="59">
                                            <p:txEl>
                                              <p:pRg st="0" end="0"/>
                                            </p:txEl>
                                          </p:spTgt>
                                        </p:tgtEl>
                                        <p:attrNameLst>
                                          <p:attrName>style.visibility</p:attrName>
                                        </p:attrNameLst>
                                      </p:cBhvr>
                                      <p:to>
                                        <p:strVal val="visible"/>
                                      </p:to>
                                    </p:set>
                                    <p:animEffect transition="in" filter="wipe(up)">
                                      <p:cBhvr>
                                        <p:cTn id="116" dur="1000"/>
                                        <p:tgtEl>
                                          <p:spTgt spid="59">
                                            <p:txEl>
                                              <p:pRg st="0" end="0"/>
                                            </p:txEl>
                                          </p:spTgt>
                                        </p:tgtEl>
                                      </p:cBhvr>
                                    </p:animEffect>
                                  </p:childTnLst>
                                </p:cTn>
                              </p:par>
                              <p:par>
                                <p:cTn id="117" presetID="22" presetClass="entr" presetSubtype="8" fill="hold" nodeType="withEffect">
                                  <p:stCondLst>
                                    <p:cond delay="250"/>
                                  </p:stCondLst>
                                  <p:childTnLst>
                                    <p:set>
                                      <p:cBhvr>
                                        <p:cTn id="118" dur="1" fill="hold">
                                          <p:stCondLst>
                                            <p:cond delay="0"/>
                                          </p:stCondLst>
                                        </p:cTn>
                                        <p:tgtEl>
                                          <p:spTgt spid="61"/>
                                        </p:tgtEl>
                                        <p:attrNameLst>
                                          <p:attrName>style.visibility</p:attrName>
                                        </p:attrNameLst>
                                      </p:cBhvr>
                                      <p:to>
                                        <p:strVal val="visible"/>
                                      </p:to>
                                    </p:set>
                                    <p:animEffect transition="in" filter="wipe(left)">
                                      <p:cBhvr>
                                        <p:cTn id="119" dur="2500"/>
                                        <p:tgtEl>
                                          <p:spTgt spid="61"/>
                                        </p:tgtEl>
                                      </p:cBhvr>
                                    </p:animEffect>
                                  </p:childTnLst>
                                </p:cTn>
                              </p:par>
                              <p:par>
                                <p:cTn id="120" presetID="1" presetClass="entr" presetSubtype="0" fill="hold" grpId="0" nodeType="withEffect">
                                  <p:stCondLst>
                                    <p:cond delay="2750"/>
                                  </p:stCondLst>
                                  <p:iterate type="lt">
                                    <p:tmAbs val="0"/>
                                  </p:iterate>
                                  <p:childTnLst>
                                    <p:set>
                                      <p:cBhvr>
                                        <p:cTn id="121" dur="1" fill="hold">
                                          <p:stCondLst>
                                            <p:cond delay="0"/>
                                          </p:stCondLst>
                                        </p:cTn>
                                        <p:tgtEl>
                                          <p:spTgt spid="66"/>
                                        </p:tgtEl>
                                        <p:attrNameLst>
                                          <p:attrName>style.visibility</p:attrName>
                                        </p:attrNameLst>
                                      </p:cBhvr>
                                      <p:to>
                                        <p:strVal val="visible"/>
                                      </p:to>
                                    </p:set>
                                  </p:childTnLst>
                                </p:cTn>
                              </p:par>
                              <p:par>
                                <p:cTn id="122" presetID="27" presetClass="emph" presetSubtype="0" repeatCount="5000" fill="remove" nodeType="withEffect">
                                  <p:stCondLst>
                                    <p:cond delay="2750"/>
                                  </p:stCondLst>
                                  <p:iterate type="lt">
                                    <p:tmPct val="0"/>
                                  </p:iterate>
                                  <p:childTnLst>
                                    <p:animClr clrSpc="rgb" dir="cw">
                                      <p:cBhvr override="childStyle">
                                        <p:cTn id="123" dur="50" autoRev="1" fill="remove"/>
                                        <p:tgtEl>
                                          <p:spTgt spid="66"/>
                                        </p:tgtEl>
                                        <p:attrNameLst>
                                          <p:attrName>style.color</p:attrName>
                                        </p:attrNameLst>
                                      </p:cBhvr>
                                      <p:to>
                                        <a:schemeClr val="bg1"/>
                                      </p:to>
                                    </p:animClr>
                                    <p:animClr clrSpc="rgb" dir="cw">
                                      <p:cBhvr>
                                        <p:cTn id="124" dur="50" autoRev="1" fill="remove"/>
                                        <p:tgtEl>
                                          <p:spTgt spid="66"/>
                                        </p:tgtEl>
                                        <p:attrNameLst>
                                          <p:attrName>fillcolor</p:attrName>
                                        </p:attrNameLst>
                                      </p:cBhvr>
                                      <p:to>
                                        <a:schemeClr val="bg1"/>
                                      </p:to>
                                    </p:animClr>
                                    <p:set>
                                      <p:cBhvr>
                                        <p:cTn id="125" dur="50" autoRev="1" fill="remove"/>
                                        <p:tgtEl>
                                          <p:spTgt spid="66"/>
                                        </p:tgtEl>
                                        <p:attrNameLst>
                                          <p:attrName>fill.type</p:attrName>
                                        </p:attrNameLst>
                                      </p:cBhvr>
                                      <p:to>
                                        <p:strVal val="solid"/>
                                      </p:to>
                                    </p:set>
                                    <p:set>
                                      <p:cBhvr>
                                        <p:cTn id="126" dur="50" autoRev="1" fill="remove"/>
                                        <p:tgtEl>
                                          <p:spTgt spid="66"/>
                                        </p:tgtEl>
                                        <p:attrNameLst>
                                          <p:attrName>fill.on</p:attrName>
                                        </p:attrNameLst>
                                      </p:cBhvr>
                                      <p:to>
                                        <p:strVal val="true"/>
                                      </p:to>
                                    </p:set>
                                  </p:childTnLst>
                                </p:cTn>
                              </p:par>
                              <p:par>
                                <p:cTn id="127" presetID="22" presetClass="entr" presetSubtype="1" fill="hold" grpId="0" nodeType="withEffect">
                                  <p:stCondLst>
                                    <p:cond delay="2750"/>
                                  </p:stCondLst>
                                  <p:iterate type="lt">
                                    <p:tmPct val="5000"/>
                                  </p:iterate>
                                  <p:childTnLst>
                                    <p:set>
                                      <p:cBhvr>
                                        <p:cTn id="128" dur="1" fill="hold">
                                          <p:stCondLst>
                                            <p:cond delay="0"/>
                                          </p:stCondLst>
                                        </p:cTn>
                                        <p:tgtEl>
                                          <p:spTgt spid="65"/>
                                        </p:tgtEl>
                                        <p:attrNameLst>
                                          <p:attrName>style.visibility</p:attrName>
                                        </p:attrNameLst>
                                      </p:cBhvr>
                                      <p:to>
                                        <p:strVal val="visible"/>
                                      </p:to>
                                    </p:set>
                                    <p:animEffect transition="in" filter="wipe(up)">
                                      <p:cBhvr>
                                        <p:cTn id="129" dur="500"/>
                                        <p:tgtEl>
                                          <p:spTgt spid="65"/>
                                        </p:tgtEl>
                                      </p:cBhvr>
                                    </p:animEffect>
                                  </p:childTnLst>
                                </p:cTn>
                              </p:par>
                            </p:childTnLst>
                          </p:cTn>
                        </p:par>
                      </p:childTnLst>
                    </p:cTn>
                  </p:par>
                  <p:par>
                    <p:cTn id="130" fill="hold">
                      <p:stCondLst>
                        <p:cond delay="indefinite"/>
                      </p:stCondLst>
                      <p:childTnLst>
                        <p:par>
                          <p:cTn id="131" fill="hold">
                            <p:stCondLst>
                              <p:cond delay="0"/>
                            </p:stCondLst>
                            <p:childTnLst>
                              <p:par>
                                <p:cTn id="132" presetID="22" presetClass="entr" presetSubtype="1" fill="hold" grpId="0" nodeType="clickEffect">
                                  <p:stCondLst>
                                    <p:cond delay="0"/>
                                  </p:stCondLst>
                                  <p:iterate type="lt">
                                    <p:tmPct val="6000"/>
                                  </p:iterate>
                                  <p:childTnLst>
                                    <p:set>
                                      <p:cBhvr>
                                        <p:cTn id="133" dur="1" fill="hold">
                                          <p:stCondLst>
                                            <p:cond delay="0"/>
                                          </p:stCondLst>
                                        </p:cTn>
                                        <p:tgtEl>
                                          <p:spTgt spid="67">
                                            <p:txEl>
                                              <p:pRg st="0" end="0"/>
                                            </p:txEl>
                                          </p:spTgt>
                                        </p:tgtEl>
                                        <p:attrNameLst>
                                          <p:attrName>style.visibility</p:attrName>
                                        </p:attrNameLst>
                                      </p:cBhvr>
                                      <p:to>
                                        <p:strVal val="visible"/>
                                      </p:to>
                                    </p:set>
                                    <p:animEffect transition="in" filter="wipe(up)">
                                      <p:cBhvr>
                                        <p:cTn id="134" dur="500"/>
                                        <p:tgtEl>
                                          <p:spTgt spid="67">
                                            <p:txEl>
                                              <p:pRg st="0" end="0"/>
                                            </p:txEl>
                                          </p:spTgt>
                                        </p:tgtEl>
                                      </p:cBhvr>
                                    </p:animEffect>
                                  </p:childTnLst>
                                </p:cTn>
                              </p:par>
                              <p:par>
                                <p:cTn id="135" presetID="10" presetClass="entr" presetSubtype="0" fill="hold" grpId="0" nodeType="withEffect">
                                  <p:stCondLst>
                                    <p:cond delay="250"/>
                                  </p:stCondLst>
                                  <p:childTnLst>
                                    <p:set>
                                      <p:cBhvr>
                                        <p:cTn id="136" dur="1" fill="hold">
                                          <p:stCondLst>
                                            <p:cond delay="0"/>
                                          </p:stCondLst>
                                        </p:cTn>
                                        <p:tgtEl>
                                          <p:spTgt spid="68"/>
                                        </p:tgtEl>
                                        <p:attrNameLst>
                                          <p:attrName>style.visibility</p:attrName>
                                        </p:attrNameLst>
                                      </p:cBhvr>
                                      <p:to>
                                        <p:strVal val="visible"/>
                                      </p:to>
                                    </p:set>
                                    <p:animEffect transition="in" filter="fade">
                                      <p:cBhvr>
                                        <p:cTn id="137" dur="1000"/>
                                        <p:tgtEl>
                                          <p:spTgt spid="68"/>
                                        </p:tgtEl>
                                      </p:cBhvr>
                                    </p:animEffect>
                                  </p:childTnLst>
                                </p:cTn>
                              </p:par>
                              <p:par>
                                <p:cTn id="138" presetID="10" presetClass="entr" presetSubtype="0" fill="hold" grpId="0" nodeType="withEffect">
                                  <p:stCondLst>
                                    <p:cond delay="250"/>
                                  </p:stCondLst>
                                  <p:childTnLst>
                                    <p:set>
                                      <p:cBhvr>
                                        <p:cTn id="139" dur="1" fill="hold">
                                          <p:stCondLst>
                                            <p:cond delay="0"/>
                                          </p:stCondLst>
                                        </p:cTn>
                                        <p:tgtEl>
                                          <p:spTgt spid="16"/>
                                        </p:tgtEl>
                                        <p:attrNameLst>
                                          <p:attrName>style.visibility</p:attrName>
                                        </p:attrNameLst>
                                      </p:cBhvr>
                                      <p:to>
                                        <p:strVal val="visible"/>
                                      </p:to>
                                    </p:set>
                                    <p:animEffect transition="in" filter="fade">
                                      <p:cBhvr>
                                        <p:cTn id="140"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6" grpId="0" animBg="1"/>
      <p:bldP spid="68" grpId="0" animBg="1"/>
      <p:bldP spid="35" grpId="0" animBg="1"/>
      <p:bldP spid="6" grpId="0" animBg="1"/>
      <p:bldP spid="38" grpId="0"/>
      <p:bldP spid="41" grpId="0"/>
      <p:bldP spid="42" grpId="0"/>
      <p:bldP spid="43" grpId="0"/>
      <p:bldP spid="44" grpId="0" animBg="1"/>
      <p:bldP spid="45" grpId="0"/>
      <p:bldP spid="46" grpId="0"/>
      <p:bldP spid="47" grpId="0"/>
      <p:bldP spid="48" grpId="0"/>
      <p:bldP spid="49" grpId="0"/>
      <p:bldP spid="50" grpId="0"/>
      <p:bldP spid="51" grpId="0" build="p"/>
      <p:bldP spid="52" grpId="0" build="p"/>
      <p:bldP spid="57" grpId="0"/>
      <p:bldP spid="58" grpId="0"/>
      <p:bldP spid="59" grpId="0" build="p"/>
      <p:bldP spid="65" grpId="0"/>
      <p:bldP spid="66" grpId="0"/>
      <p:bldP spid="67"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sp>
        <p:nvSpPr>
          <p:cNvPr id="27" name="Google Shape;7938;p34">
            <a:extLst>
              <a:ext uri="{FF2B5EF4-FFF2-40B4-BE49-F238E27FC236}">
                <a16:creationId xmlns:a16="http://schemas.microsoft.com/office/drawing/2014/main" id="{170BF355-D72D-EE9B-52DD-6C06D7016913}"/>
              </a:ext>
            </a:extLst>
          </p:cNvPr>
          <p:cNvSpPr txBox="1">
            <a:spLocks/>
          </p:cNvSpPr>
          <p:nvPr/>
        </p:nvSpPr>
        <p:spPr>
          <a:xfrm>
            <a:off x="1112451" y="276834"/>
            <a:ext cx="1724826" cy="415364"/>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841F00"/>
                </a:solidFill>
                <a:latin typeface="#9Slide07 IcielBaliho Script" pitchFamily="2" charset="0"/>
              </a:rPr>
              <a:t>Vùng</a:t>
            </a:r>
            <a:r>
              <a:rPr lang="en-US" sz="2400" dirty="0">
                <a:solidFill>
                  <a:srgbClr val="841F00"/>
                </a:solidFill>
                <a:latin typeface="#9Slide07 IcielBaliho Script" pitchFamily="2" charset="0"/>
              </a:rPr>
              <a:t> </a:t>
            </a:r>
            <a:r>
              <a:rPr lang="en-US" sz="2400" dirty="0" err="1">
                <a:solidFill>
                  <a:srgbClr val="841F00"/>
                </a:solidFill>
                <a:latin typeface="#9Slide07 IcielBaliho Script" pitchFamily="2" charset="0"/>
              </a:rPr>
              <a:t>tối</a:t>
            </a:r>
            <a:endParaRPr lang="en-US" sz="2400" dirty="0">
              <a:solidFill>
                <a:srgbClr val="841F00"/>
              </a:solidFill>
              <a:latin typeface="#9Slide07 IcielBaliho Script" pitchFamily="2" charset="0"/>
            </a:endParaRPr>
          </a:p>
        </p:txBody>
      </p:sp>
      <p:grpSp>
        <p:nvGrpSpPr>
          <p:cNvPr id="28" name="Google Shape;7926;p34">
            <a:extLst>
              <a:ext uri="{FF2B5EF4-FFF2-40B4-BE49-F238E27FC236}">
                <a16:creationId xmlns:a16="http://schemas.microsoft.com/office/drawing/2014/main" id="{0D0FFCCD-9B0F-1536-E775-2B81431D2CAC}"/>
              </a:ext>
            </a:extLst>
          </p:cNvPr>
          <p:cNvGrpSpPr/>
          <p:nvPr/>
        </p:nvGrpSpPr>
        <p:grpSpPr>
          <a:xfrm>
            <a:off x="614363" y="78581"/>
            <a:ext cx="874703" cy="827330"/>
            <a:chOff x="1121526" y="1341074"/>
            <a:chExt cx="3065806" cy="2648383"/>
          </a:xfrm>
        </p:grpSpPr>
        <p:sp>
          <p:nvSpPr>
            <p:cNvPr id="29" name="Google Shape;7927;p34">
              <a:extLst>
                <a:ext uri="{FF2B5EF4-FFF2-40B4-BE49-F238E27FC236}">
                  <a16:creationId xmlns:a16="http://schemas.microsoft.com/office/drawing/2014/main" id="{EA0DA0D9-748E-1CFC-68B4-AB66780C7ABC}"/>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0" name="Google Shape;7928;p34">
              <a:extLst>
                <a:ext uri="{FF2B5EF4-FFF2-40B4-BE49-F238E27FC236}">
                  <a16:creationId xmlns:a16="http://schemas.microsoft.com/office/drawing/2014/main" id="{2690585A-FBC8-1D2A-F2CA-CF1FDC68559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31" name="Google Shape;9551;p56">
            <a:extLst>
              <a:ext uri="{FF2B5EF4-FFF2-40B4-BE49-F238E27FC236}">
                <a16:creationId xmlns:a16="http://schemas.microsoft.com/office/drawing/2014/main" id="{0F177EF7-76D5-2485-FE6F-36D9EBCD8FF6}"/>
              </a:ext>
            </a:extLst>
          </p:cNvPr>
          <p:cNvGrpSpPr/>
          <p:nvPr/>
        </p:nvGrpSpPr>
        <p:grpSpPr>
          <a:xfrm>
            <a:off x="851014" y="313445"/>
            <a:ext cx="355250" cy="331342"/>
            <a:chOff x="-21299475" y="2798025"/>
            <a:chExt cx="307200" cy="286525"/>
          </a:xfrm>
        </p:grpSpPr>
        <p:sp>
          <p:nvSpPr>
            <p:cNvPr id="32" name="Google Shape;9552;p56">
              <a:extLst>
                <a:ext uri="{FF2B5EF4-FFF2-40B4-BE49-F238E27FC236}">
                  <a16:creationId xmlns:a16="http://schemas.microsoft.com/office/drawing/2014/main" id="{79D8FE72-6C4C-0DB6-0BEB-7F5AA1FA3F61}"/>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3" name="Google Shape;9553;p56">
              <a:extLst>
                <a:ext uri="{FF2B5EF4-FFF2-40B4-BE49-F238E27FC236}">
                  <a16:creationId xmlns:a16="http://schemas.microsoft.com/office/drawing/2014/main" id="{022821B5-A650-02D3-2D60-309EAA01D10F}"/>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4" name="Google Shape;9554;p56">
              <a:extLst>
                <a:ext uri="{FF2B5EF4-FFF2-40B4-BE49-F238E27FC236}">
                  <a16:creationId xmlns:a16="http://schemas.microsoft.com/office/drawing/2014/main" id="{78786B77-894D-9715-BCA8-3EF50EE81CE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5" name="Google Shape;9555;p56">
              <a:extLst>
                <a:ext uri="{FF2B5EF4-FFF2-40B4-BE49-F238E27FC236}">
                  <a16:creationId xmlns:a16="http://schemas.microsoft.com/office/drawing/2014/main" id="{4F7D867B-B408-2A34-EEFC-147182866B8C}"/>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6" name="Google Shape;9556;p56">
              <a:extLst>
                <a:ext uri="{FF2B5EF4-FFF2-40B4-BE49-F238E27FC236}">
                  <a16:creationId xmlns:a16="http://schemas.microsoft.com/office/drawing/2014/main" id="{6A14C117-3BE9-CFBA-1179-60CBF805791F}"/>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7" name="Google Shape;9557;p56">
              <a:extLst>
                <a:ext uri="{FF2B5EF4-FFF2-40B4-BE49-F238E27FC236}">
                  <a16:creationId xmlns:a16="http://schemas.microsoft.com/office/drawing/2014/main" id="{8C95DB9E-0DA8-4149-10A9-01FC8B538E0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8" name="Google Shape;9558;p56">
              <a:extLst>
                <a:ext uri="{FF2B5EF4-FFF2-40B4-BE49-F238E27FC236}">
                  <a16:creationId xmlns:a16="http://schemas.microsoft.com/office/drawing/2014/main" id="{8664C76B-43F8-2973-BFE1-B5CBD54FC39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39" name="Google Shape;9559;p56">
              <a:extLst>
                <a:ext uri="{FF2B5EF4-FFF2-40B4-BE49-F238E27FC236}">
                  <a16:creationId xmlns:a16="http://schemas.microsoft.com/office/drawing/2014/main" id="{E615D243-892E-CDC7-2CC9-6559EAD62868}"/>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0" name="Google Shape;9560;p56">
              <a:extLst>
                <a:ext uri="{FF2B5EF4-FFF2-40B4-BE49-F238E27FC236}">
                  <a16:creationId xmlns:a16="http://schemas.microsoft.com/office/drawing/2014/main" id="{53A792B5-C2C4-12BE-DB29-9D1077804840}"/>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1" name="Google Shape;9561;p56">
              <a:extLst>
                <a:ext uri="{FF2B5EF4-FFF2-40B4-BE49-F238E27FC236}">
                  <a16:creationId xmlns:a16="http://schemas.microsoft.com/office/drawing/2014/main" id="{B2650AB2-A85C-BF58-FFF3-9215673B51AA}"/>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2" name="Google Shape;9562;p56">
              <a:extLst>
                <a:ext uri="{FF2B5EF4-FFF2-40B4-BE49-F238E27FC236}">
                  <a16:creationId xmlns:a16="http://schemas.microsoft.com/office/drawing/2014/main" id="{C268F98E-7635-4E9B-8177-60CE04F0285C}"/>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43" name="Google Shape;9563;p56">
              <a:extLst>
                <a:ext uri="{FF2B5EF4-FFF2-40B4-BE49-F238E27FC236}">
                  <a16:creationId xmlns:a16="http://schemas.microsoft.com/office/drawing/2014/main" id="{5F6C1A84-03B0-71B3-F70B-3B1408FD6980}"/>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grpSp>
      <p:grpSp>
        <p:nvGrpSpPr>
          <p:cNvPr id="44" name="Graphic 11">
            <a:extLst>
              <a:ext uri="{FF2B5EF4-FFF2-40B4-BE49-F238E27FC236}">
                <a16:creationId xmlns:a16="http://schemas.microsoft.com/office/drawing/2014/main" id="{F4977BD2-B049-5079-A888-DD656ABC8EB6}"/>
              </a:ext>
            </a:extLst>
          </p:cNvPr>
          <p:cNvGrpSpPr/>
          <p:nvPr/>
        </p:nvGrpSpPr>
        <p:grpSpPr>
          <a:xfrm>
            <a:off x="6259495" y="437528"/>
            <a:ext cx="1481140" cy="1547451"/>
            <a:chOff x="2173432" y="131085"/>
            <a:chExt cx="3667628" cy="3831831"/>
          </a:xfrm>
        </p:grpSpPr>
        <p:sp>
          <p:nvSpPr>
            <p:cNvPr id="45" name="Freeform: Shape 44">
              <a:extLst>
                <a:ext uri="{FF2B5EF4-FFF2-40B4-BE49-F238E27FC236}">
                  <a16:creationId xmlns:a16="http://schemas.microsoft.com/office/drawing/2014/main" id="{C8730BBD-0536-6A67-D329-B0A52BE3D18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Freeform: Shape 45">
              <a:extLst>
                <a:ext uri="{FF2B5EF4-FFF2-40B4-BE49-F238E27FC236}">
                  <a16:creationId xmlns:a16="http://schemas.microsoft.com/office/drawing/2014/main" id="{94A5AD70-87BE-08C2-9F9D-67A1BCE58245}"/>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Freeform: Shape 46">
              <a:extLst>
                <a:ext uri="{FF2B5EF4-FFF2-40B4-BE49-F238E27FC236}">
                  <a16:creationId xmlns:a16="http://schemas.microsoft.com/office/drawing/2014/main" id="{95A58C70-19E7-09D3-18D6-6C487AFEA446}"/>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Freeform: Shape 47">
              <a:extLst>
                <a:ext uri="{FF2B5EF4-FFF2-40B4-BE49-F238E27FC236}">
                  <a16:creationId xmlns:a16="http://schemas.microsoft.com/office/drawing/2014/main" id="{43C99F2C-C97C-799A-D0E2-E5CA936F767A}"/>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Freeform: Shape 48">
              <a:extLst>
                <a:ext uri="{FF2B5EF4-FFF2-40B4-BE49-F238E27FC236}">
                  <a16:creationId xmlns:a16="http://schemas.microsoft.com/office/drawing/2014/main" id="{8CD07022-A427-971E-1E8F-FA56FB579E6F}"/>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Shape 49">
              <a:extLst>
                <a:ext uri="{FF2B5EF4-FFF2-40B4-BE49-F238E27FC236}">
                  <a16:creationId xmlns:a16="http://schemas.microsoft.com/office/drawing/2014/main" id="{D1190F70-7988-59C7-6109-F00A01ADA7CE}"/>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Freeform: Shape 50">
              <a:extLst>
                <a:ext uri="{FF2B5EF4-FFF2-40B4-BE49-F238E27FC236}">
                  <a16:creationId xmlns:a16="http://schemas.microsoft.com/office/drawing/2014/main" id="{2FB7F8D6-50A5-8C74-9868-2BBC068D5B04}"/>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Freeform: Shape 51">
              <a:extLst>
                <a:ext uri="{FF2B5EF4-FFF2-40B4-BE49-F238E27FC236}">
                  <a16:creationId xmlns:a16="http://schemas.microsoft.com/office/drawing/2014/main" id="{ED36F601-2ADF-7A76-A660-B552D7AB707B}"/>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Freeform: Shape 52">
              <a:extLst>
                <a:ext uri="{FF2B5EF4-FFF2-40B4-BE49-F238E27FC236}">
                  <a16:creationId xmlns:a16="http://schemas.microsoft.com/office/drawing/2014/main" id="{E5CB32E8-16EE-F1B9-A3FE-207C0BB5E50B}"/>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Freeform: Shape 53">
              <a:extLst>
                <a:ext uri="{FF2B5EF4-FFF2-40B4-BE49-F238E27FC236}">
                  <a16:creationId xmlns:a16="http://schemas.microsoft.com/office/drawing/2014/main" id="{7ABF4EF4-020C-FC23-08C4-285A935BEA58}"/>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Freeform: Shape 54">
              <a:extLst>
                <a:ext uri="{FF2B5EF4-FFF2-40B4-BE49-F238E27FC236}">
                  <a16:creationId xmlns:a16="http://schemas.microsoft.com/office/drawing/2014/main" id="{24F05EB0-34F8-9AC0-9106-FD83D97B2351}"/>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Freeform: Shape 55">
              <a:extLst>
                <a:ext uri="{FF2B5EF4-FFF2-40B4-BE49-F238E27FC236}">
                  <a16:creationId xmlns:a16="http://schemas.microsoft.com/office/drawing/2014/main" id="{BE81CAB8-B9EC-444C-43E6-3298A81B7418}"/>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Freeform: Shape 56">
              <a:extLst>
                <a:ext uri="{FF2B5EF4-FFF2-40B4-BE49-F238E27FC236}">
                  <a16:creationId xmlns:a16="http://schemas.microsoft.com/office/drawing/2014/main" id="{C5664145-C6A2-EAC3-9084-E9B2C02ADE2A}"/>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Freeform: Shape 57">
              <a:extLst>
                <a:ext uri="{FF2B5EF4-FFF2-40B4-BE49-F238E27FC236}">
                  <a16:creationId xmlns:a16="http://schemas.microsoft.com/office/drawing/2014/main" id="{19972A2E-C9AA-EFA7-9443-91BBC031B0EF}"/>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Freeform: Shape 58">
              <a:extLst>
                <a:ext uri="{FF2B5EF4-FFF2-40B4-BE49-F238E27FC236}">
                  <a16:creationId xmlns:a16="http://schemas.microsoft.com/office/drawing/2014/main" id="{3761BEE6-3E43-0FC1-C495-5902A86D06C7}"/>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Freeform: Shape 59">
              <a:extLst>
                <a:ext uri="{FF2B5EF4-FFF2-40B4-BE49-F238E27FC236}">
                  <a16:creationId xmlns:a16="http://schemas.microsoft.com/office/drawing/2014/main" id="{2B5EE143-1442-61B3-96EB-38651148BC04}"/>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Freeform: Shape 60">
              <a:extLst>
                <a:ext uri="{FF2B5EF4-FFF2-40B4-BE49-F238E27FC236}">
                  <a16:creationId xmlns:a16="http://schemas.microsoft.com/office/drawing/2014/main" id="{A9206ECD-7A30-B9CB-7805-69F174711120}"/>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Freeform: Shape 61">
              <a:extLst>
                <a:ext uri="{FF2B5EF4-FFF2-40B4-BE49-F238E27FC236}">
                  <a16:creationId xmlns:a16="http://schemas.microsoft.com/office/drawing/2014/main" id="{331A4529-088D-9045-138B-094610A0D1AE}"/>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DDDCB255-0712-93B3-D81B-E1D35F26C6D9}"/>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E994170B-659C-6F25-1918-908B76EB365D}"/>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Freeform: Shape 64">
              <a:extLst>
                <a:ext uri="{FF2B5EF4-FFF2-40B4-BE49-F238E27FC236}">
                  <a16:creationId xmlns:a16="http://schemas.microsoft.com/office/drawing/2014/main" id="{020DBB9A-AD46-E7D3-81F0-E8D9B6CFF19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Freeform: Shape 65">
              <a:extLst>
                <a:ext uri="{FF2B5EF4-FFF2-40B4-BE49-F238E27FC236}">
                  <a16:creationId xmlns:a16="http://schemas.microsoft.com/office/drawing/2014/main" id="{D8DB329D-F578-AFE1-5AF0-DF7D10EF37D3}"/>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Freeform: Shape 66">
              <a:extLst>
                <a:ext uri="{FF2B5EF4-FFF2-40B4-BE49-F238E27FC236}">
                  <a16:creationId xmlns:a16="http://schemas.microsoft.com/office/drawing/2014/main" id="{07A70188-35D8-27E2-29D4-DB97B9F5BFCA}"/>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Freeform: Shape 67">
              <a:extLst>
                <a:ext uri="{FF2B5EF4-FFF2-40B4-BE49-F238E27FC236}">
                  <a16:creationId xmlns:a16="http://schemas.microsoft.com/office/drawing/2014/main" id="{63930687-8B27-E88B-990C-4281B4A6D5DC}"/>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Freeform: Shape 68">
              <a:extLst>
                <a:ext uri="{FF2B5EF4-FFF2-40B4-BE49-F238E27FC236}">
                  <a16:creationId xmlns:a16="http://schemas.microsoft.com/office/drawing/2014/main" id="{B8727D2B-1514-D831-B9F6-DD9CA42C7550}"/>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C43DA056-CF9F-0361-0C79-E86CA8DC3FA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596944C7-7808-4F13-2804-5DD54B5D74B0}"/>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9E1194D9-64E7-4312-D289-380182BECCA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CD2F82E4-5D21-25EF-1E2C-16B8DB8E524A}"/>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Freeform: Shape 73">
              <a:extLst>
                <a:ext uri="{FF2B5EF4-FFF2-40B4-BE49-F238E27FC236}">
                  <a16:creationId xmlns:a16="http://schemas.microsoft.com/office/drawing/2014/main" id="{16C2E0CA-EA28-A24D-AA24-3F7BD5431C97}"/>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Freeform: Shape 74">
              <a:extLst>
                <a:ext uri="{FF2B5EF4-FFF2-40B4-BE49-F238E27FC236}">
                  <a16:creationId xmlns:a16="http://schemas.microsoft.com/office/drawing/2014/main" id="{2312999C-E27E-62C5-6FC4-089F1D07385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Freeform: Shape 75">
              <a:extLst>
                <a:ext uri="{FF2B5EF4-FFF2-40B4-BE49-F238E27FC236}">
                  <a16:creationId xmlns:a16="http://schemas.microsoft.com/office/drawing/2014/main" id="{29F5FF35-A496-3C0B-3387-898E31F6F3B3}"/>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Freeform: Shape 76">
              <a:extLst>
                <a:ext uri="{FF2B5EF4-FFF2-40B4-BE49-F238E27FC236}">
                  <a16:creationId xmlns:a16="http://schemas.microsoft.com/office/drawing/2014/main" id="{313D5655-5FD2-9A99-8DEC-489730A77BD0}"/>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Freeform: Shape 77">
              <a:extLst>
                <a:ext uri="{FF2B5EF4-FFF2-40B4-BE49-F238E27FC236}">
                  <a16:creationId xmlns:a16="http://schemas.microsoft.com/office/drawing/2014/main" id="{F5F28EF5-DC6F-2DD4-922E-159DC9C2417B}"/>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A0428935-50CA-473F-67F6-1239FFE851C2}"/>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008B64B1-3B6E-1883-45FC-3ECF352E792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5CEA8A15-6264-35F0-CD54-7B2277AD0EC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F83ED04E-9357-271A-0973-C3E30A23BE1F}"/>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E04EF481-6912-9990-01C6-B7A44C212867}"/>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CB783BA5-0341-CF82-28B4-2CE2BE70CD74}"/>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01315D60-0726-6589-E846-A5C50B1DC55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50BF3DF8-A64C-6426-7CE9-F51094F17B1D}"/>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F94F07F1-17A7-4D35-1D0A-9DC42405E5D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71C15EB4-33E2-E8A2-EDAE-B26A60250618}"/>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8164D18A-2A6B-63C1-981D-1976B433994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E756E7B1-F064-3475-D935-374B747BC373}"/>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A9D2514A-7D8E-159B-9F0B-791D68CCA713}"/>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97E0DF3A-BB4A-C47D-24FE-D66E961DCE89}"/>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Freeform: Shape 92">
              <a:extLst>
                <a:ext uri="{FF2B5EF4-FFF2-40B4-BE49-F238E27FC236}">
                  <a16:creationId xmlns:a16="http://schemas.microsoft.com/office/drawing/2014/main" id="{5723BE41-B5EA-C23D-C8FB-51AF19D1AB5A}"/>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A32BBF3B-A71A-3665-7D9B-E09F75F9EA2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94">
              <a:extLst>
                <a:ext uri="{FF2B5EF4-FFF2-40B4-BE49-F238E27FC236}">
                  <a16:creationId xmlns:a16="http://schemas.microsoft.com/office/drawing/2014/main" id="{7C776CA7-5BED-693A-D496-7A90EDEC2009}"/>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Freeform: Shape 95">
              <a:extLst>
                <a:ext uri="{FF2B5EF4-FFF2-40B4-BE49-F238E27FC236}">
                  <a16:creationId xmlns:a16="http://schemas.microsoft.com/office/drawing/2014/main" id="{5B1A6266-018B-E2F2-15EF-F75BDB0EB60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Freeform: Shape 96">
              <a:extLst>
                <a:ext uri="{FF2B5EF4-FFF2-40B4-BE49-F238E27FC236}">
                  <a16:creationId xmlns:a16="http://schemas.microsoft.com/office/drawing/2014/main" id="{1D19AD64-1E24-EA99-C884-0A5F1D17A6C0}"/>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Shape 97">
              <a:extLst>
                <a:ext uri="{FF2B5EF4-FFF2-40B4-BE49-F238E27FC236}">
                  <a16:creationId xmlns:a16="http://schemas.microsoft.com/office/drawing/2014/main" id="{953DC9BF-40FE-94DE-DE5B-8BE1E75EAB9B}"/>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Shape 98">
              <a:extLst>
                <a:ext uri="{FF2B5EF4-FFF2-40B4-BE49-F238E27FC236}">
                  <a16:creationId xmlns:a16="http://schemas.microsoft.com/office/drawing/2014/main" id="{6FDF235E-A407-CEDC-C4C6-2A7EDB15A36F}"/>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A2F84477-F9AE-ED8D-2940-564D8B89BC9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C90B2A2B-EACF-3D1B-5B08-6A7A17DCB7DD}"/>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93DA742C-0A78-41AA-A179-01117008ACCD}"/>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81E9B42C-E0C3-E480-93B0-81B28067B850}"/>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352C1750-D8DF-308D-5FE9-40A5C4F5EB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21BB38EB-01B1-287E-152D-17EDF1AAA361}"/>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429C589D-446B-3C4A-CAEA-D4871DFDDE3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Freeform: Shape 106">
              <a:extLst>
                <a:ext uri="{FF2B5EF4-FFF2-40B4-BE49-F238E27FC236}">
                  <a16:creationId xmlns:a16="http://schemas.microsoft.com/office/drawing/2014/main" id="{288D86E1-3FD2-D01A-FA4D-1B82E1E2D4D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Freeform: Shape 107">
              <a:extLst>
                <a:ext uri="{FF2B5EF4-FFF2-40B4-BE49-F238E27FC236}">
                  <a16:creationId xmlns:a16="http://schemas.microsoft.com/office/drawing/2014/main" id="{F4621C6F-BF07-93BC-4880-B7836970F587}"/>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Freeform: Shape 108">
              <a:extLst>
                <a:ext uri="{FF2B5EF4-FFF2-40B4-BE49-F238E27FC236}">
                  <a16:creationId xmlns:a16="http://schemas.microsoft.com/office/drawing/2014/main" id="{2C435565-F233-AA45-D5C8-14340F85BD6C}"/>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Freeform: Shape 109">
              <a:extLst>
                <a:ext uri="{FF2B5EF4-FFF2-40B4-BE49-F238E27FC236}">
                  <a16:creationId xmlns:a16="http://schemas.microsoft.com/office/drawing/2014/main" id="{911C6603-E2BB-09EA-6C3F-B6ABC1AED95F}"/>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Freeform: Shape 110">
              <a:extLst>
                <a:ext uri="{FF2B5EF4-FFF2-40B4-BE49-F238E27FC236}">
                  <a16:creationId xmlns:a16="http://schemas.microsoft.com/office/drawing/2014/main" id="{B2E4741B-32BD-EBB5-6C84-7A05C10CD2D9}"/>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Freeform: Shape 111">
              <a:extLst>
                <a:ext uri="{FF2B5EF4-FFF2-40B4-BE49-F238E27FC236}">
                  <a16:creationId xmlns:a16="http://schemas.microsoft.com/office/drawing/2014/main" id="{04AB91C2-04A4-49C7-F646-467209C62829}"/>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Freeform: Shape 112">
              <a:extLst>
                <a:ext uri="{FF2B5EF4-FFF2-40B4-BE49-F238E27FC236}">
                  <a16:creationId xmlns:a16="http://schemas.microsoft.com/office/drawing/2014/main" id="{1E4E24C3-1563-CB04-1A26-CE7BF1E7A1F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Freeform: Shape 113">
              <a:extLst>
                <a:ext uri="{FF2B5EF4-FFF2-40B4-BE49-F238E27FC236}">
                  <a16:creationId xmlns:a16="http://schemas.microsoft.com/office/drawing/2014/main" id="{AA1BD66E-6EF9-27A5-C0C8-11E7738FD54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Freeform: Shape 114">
              <a:extLst>
                <a:ext uri="{FF2B5EF4-FFF2-40B4-BE49-F238E27FC236}">
                  <a16:creationId xmlns:a16="http://schemas.microsoft.com/office/drawing/2014/main" id="{D403AAC3-34AF-6ADC-457E-48B0771646ED}"/>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a16="http://schemas.microsoft.com/office/drawing/2014/main" id="{83A04EAC-2188-4A4B-4600-AD1CF1B88AE5}"/>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a16="http://schemas.microsoft.com/office/drawing/2014/main" id="{996CCA1D-5718-9E8D-CDCB-189AFCEA09EA}"/>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a16="http://schemas.microsoft.com/office/drawing/2014/main" id="{AC81D4B3-2C54-84AA-B020-AB62CFCC3E7A}"/>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a16="http://schemas.microsoft.com/office/drawing/2014/main" id="{B0FBB333-5EFA-34C4-654D-42E11946931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a16="http://schemas.microsoft.com/office/drawing/2014/main" id="{C6CBF18C-2190-0124-A7C0-33AE2AB6770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a16="http://schemas.microsoft.com/office/drawing/2014/main" id="{C6A9A112-CFBC-6778-A52C-1CE1C2FAC743}"/>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a16="http://schemas.microsoft.com/office/drawing/2014/main" id="{2DC96A3F-3FBA-EB7C-B056-37AF30CA33FC}"/>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a16="http://schemas.microsoft.com/office/drawing/2014/main" id="{0F1BD86E-35D8-4B17-73F5-ED5E5241D13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a16="http://schemas.microsoft.com/office/drawing/2014/main" id="{DDF55680-6AA0-4088-6E9E-7A017860EB01}"/>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a16="http://schemas.microsoft.com/office/drawing/2014/main" id="{B4270B7F-914B-A44F-5B3F-4F03AFCECD0A}"/>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a16="http://schemas.microsoft.com/office/drawing/2014/main" id="{DAD10563-E0C7-B418-B357-97B0C1BB66D3}"/>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a16="http://schemas.microsoft.com/office/drawing/2014/main" id="{5950A091-1E40-7171-21AE-A3147EFE661E}"/>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a16="http://schemas.microsoft.com/office/drawing/2014/main" id="{198174EA-24DF-7659-093A-E356FD1CBA67}"/>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a16="http://schemas.microsoft.com/office/drawing/2014/main" id="{024FD1D7-43FF-A1C7-51BA-2D99E92BDFBB}"/>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a16="http://schemas.microsoft.com/office/drawing/2014/main" id="{EC702088-3149-9CA5-53AF-D01420D6104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a16="http://schemas.microsoft.com/office/drawing/2014/main" id="{AC65E45C-C5B1-3633-6F0F-83AD51E0415B}"/>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a16="http://schemas.microsoft.com/office/drawing/2014/main" id="{E393F8A0-E7A8-9CAE-48F3-B6493E09025A}"/>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a16="http://schemas.microsoft.com/office/drawing/2014/main" id="{61E0986F-6B9D-32C6-3DBB-4AC43598C4D8}"/>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a16="http://schemas.microsoft.com/office/drawing/2014/main" id="{3568F709-1CE5-E983-ECF0-882216337218}"/>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a16="http://schemas.microsoft.com/office/drawing/2014/main" id="{72FE2A98-09B3-048B-6F73-315422E7F827}"/>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 name="Google Shape;7933;p34">
            <a:extLst>
              <a:ext uri="{FF2B5EF4-FFF2-40B4-BE49-F238E27FC236}">
                <a16:creationId xmlns:a16="http://schemas.microsoft.com/office/drawing/2014/main" id="{7A7097C5-1737-5269-5B50-0D9F42E1725D}"/>
              </a:ext>
            </a:extLst>
          </p:cNvPr>
          <p:cNvSpPr txBox="1">
            <a:spLocks/>
          </p:cNvSpPr>
          <p:nvPr/>
        </p:nvSpPr>
        <p:spPr>
          <a:xfrm>
            <a:off x="5435122" y="2300281"/>
            <a:ext cx="3133376" cy="200885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800" dirty="0">
                <a:latin typeface="#9Slide07 IcielBaliho Script" pitchFamily="2" charset="0"/>
              </a:rPr>
              <a:t>Cho 1 tia sáng như trên hình, hãy vẽ các tia sáng để giải thích sự tạo thành bóng của chiếc hộp trên mặt đất.</a:t>
            </a:r>
          </a:p>
        </p:txBody>
      </p:sp>
      <p:pic>
        <p:nvPicPr>
          <p:cNvPr id="1026" name="Picture 2">
            <a:extLst>
              <a:ext uri="{FF2B5EF4-FFF2-40B4-BE49-F238E27FC236}">
                <a16:creationId xmlns:a16="http://schemas.microsoft.com/office/drawing/2014/main" id="{2C59E6BA-144E-DE4E-0684-E94544FF7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2382" y="753403"/>
            <a:ext cx="3422617" cy="411144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36">
                                            <p:txEl>
                                              <p:pRg st="0" end="0"/>
                                            </p:txEl>
                                          </p:spTgt>
                                        </p:tgtEl>
                                        <p:attrNameLst>
                                          <p:attrName>style.visibility</p:attrName>
                                        </p:attrNameLst>
                                      </p:cBhvr>
                                      <p:to>
                                        <p:strVal val="visible"/>
                                      </p:to>
                                    </p:set>
                                    <p:animEffect transition="in" filter="wipe(up)">
                                      <p:cBhvr>
                                        <p:cTn id="7" dur="500"/>
                                        <p:tgtEl>
                                          <p:spTgt spid="1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Người đàn ông thể hiện cử chỉ của một ý tưởng tuyệt vời Véc tơ miễn phí">
            <a:extLst>
              <a:ext uri="{FF2B5EF4-FFF2-40B4-BE49-F238E27FC236}">
                <a16:creationId xmlns:a16="http://schemas.microsoft.com/office/drawing/2014/main" id="{44C4DDF8-A34B-7046-C07F-F172F985828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991642" y="220767"/>
            <a:ext cx="2350983" cy="2350983"/>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7933;p34">
            <a:extLst>
              <a:ext uri="{FF2B5EF4-FFF2-40B4-BE49-F238E27FC236}">
                <a16:creationId xmlns:a16="http://schemas.microsoft.com/office/drawing/2014/main" id="{FE8F807A-BF8A-656C-A47A-1630976F2D42}"/>
              </a:ext>
            </a:extLst>
          </p:cNvPr>
          <p:cNvSpPr txBox="1">
            <a:spLocks/>
          </p:cNvSpPr>
          <p:nvPr/>
        </p:nvSpPr>
        <p:spPr>
          <a:xfrm>
            <a:off x="892541" y="187295"/>
            <a:ext cx="6787257" cy="73098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en-US" sz="2400" dirty="0" err="1"/>
              <a:t>Sự</a:t>
            </a:r>
            <a:r>
              <a:rPr lang="en-US" sz="2400" dirty="0"/>
              <a:t> </a:t>
            </a:r>
            <a:r>
              <a:rPr lang="en-US" sz="2400" dirty="0" err="1"/>
              <a:t>tạo</a:t>
            </a:r>
            <a:r>
              <a:rPr lang="en-US" sz="2400" dirty="0"/>
              <a:t> </a:t>
            </a:r>
            <a:r>
              <a:rPr lang="en-US" sz="2400" dirty="0" err="1"/>
              <a:t>thành</a:t>
            </a:r>
            <a:r>
              <a:rPr lang="en-US" sz="2400" dirty="0"/>
              <a:t> </a:t>
            </a:r>
            <a:r>
              <a:rPr lang="en-US" sz="2400" dirty="0" err="1"/>
              <a:t>bóng</a:t>
            </a:r>
            <a:r>
              <a:rPr lang="en-US" sz="2400" dirty="0"/>
              <a:t> </a:t>
            </a:r>
            <a:r>
              <a:rPr lang="en-US" sz="2400" dirty="0" err="1"/>
              <a:t>của</a:t>
            </a:r>
            <a:r>
              <a:rPr lang="en-US" sz="2400" dirty="0"/>
              <a:t> </a:t>
            </a:r>
            <a:r>
              <a:rPr lang="en-US" sz="2400" dirty="0" err="1"/>
              <a:t>chiếc</a:t>
            </a:r>
            <a:r>
              <a:rPr lang="en-US" sz="2400" dirty="0"/>
              <a:t> </a:t>
            </a:r>
            <a:r>
              <a:rPr lang="en-US" sz="2400" dirty="0" err="1"/>
              <a:t>hộp</a:t>
            </a:r>
            <a:r>
              <a:rPr lang="en-US" sz="2400" dirty="0"/>
              <a:t> </a:t>
            </a:r>
            <a:r>
              <a:rPr lang="en-US" sz="2400" dirty="0" err="1"/>
              <a:t>trên</a:t>
            </a:r>
            <a:r>
              <a:rPr lang="en-US" sz="2400" dirty="0"/>
              <a:t> </a:t>
            </a:r>
            <a:r>
              <a:rPr lang="en-US" sz="2400" dirty="0" err="1"/>
              <a:t>mặt</a:t>
            </a:r>
            <a:r>
              <a:rPr lang="en-US" sz="2400" dirty="0"/>
              <a:t> </a:t>
            </a:r>
            <a:r>
              <a:rPr lang="en-US" sz="2400" dirty="0" err="1"/>
              <a:t>đất</a:t>
            </a:r>
            <a:r>
              <a:rPr lang="en-US" sz="2400" dirty="0"/>
              <a:t>:</a:t>
            </a:r>
            <a:endParaRPr kumimoji="0" lang="vi-VN" sz="3600" b="0" i="0" u="none" strike="noStrike" kern="0" cap="none" spc="0" normalizeH="0" baseline="0" noProof="0" dirty="0">
              <a:ln>
                <a:noFill/>
              </a:ln>
              <a:solidFill>
                <a:srgbClr val="841F00"/>
              </a:solidFill>
              <a:effectLst/>
              <a:uLnTx/>
              <a:uFillTx/>
              <a:latin typeface="#9Slide07 IcielBaliho Script" pitchFamily="2" charset="0"/>
              <a:cs typeface="#9Slide03 Arima Madurai Black" panose="00000A00000000000000" pitchFamily="2" charset="0"/>
              <a:sym typeface="Arial"/>
            </a:endParaRPr>
          </a:p>
        </p:txBody>
      </p:sp>
      <p:grpSp>
        <p:nvGrpSpPr>
          <p:cNvPr id="6" name="Group 5">
            <a:extLst>
              <a:ext uri="{FF2B5EF4-FFF2-40B4-BE49-F238E27FC236}">
                <a16:creationId xmlns:a16="http://schemas.microsoft.com/office/drawing/2014/main" id="{369720F7-5CB7-1C40-A5AC-FF2C61365E54}"/>
              </a:ext>
            </a:extLst>
          </p:cNvPr>
          <p:cNvGrpSpPr/>
          <p:nvPr/>
        </p:nvGrpSpPr>
        <p:grpSpPr>
          <a:xfrm>
            <a:off x="3030718" y="900385"/>
            <a:ext cx="3082563" cy="4148847"/>
            <a:chOff x="2903456" y="497326"/>
            <a:chExt cx="3082563" cy="4148847"/>
          </a:xfrm>
        </p:grpSpPr>
        <p:pic>
          <p:nvPicPr>
            <p:cNvPr id="2052" name="Picture 4">
              <a:extLst>
                <a:ext uri="{FF2B5EF4-FFF2-40B4-BE49-F238E27FC236}">
                  <a16:creationId xmlns:a16="http://schemas.microsoft.com/office/drawing/2014/main" id="{CC6CD0C9-744F-3310-1546-72952D4A4B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9346" y="497326"/>
              <a:ext cx="3076673" cy="4148847"/>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85D36242-242B-B0C6-D955-C1D94CFA7101}"/>
                </a:ext>
              </a:extLst>
            </p:cNvPr>
            <p:cNvSpPr/>
            <p:nvPr/>
          </p:nvSpPr>
          <p:spPr>
            <a:xfrm>
              <a:off x="2903456" y="2677212"/>
              <a:ext cx="245097" cy="1875934"/>
            </a:xfrm>
            <a:prstGeom prst="rect">
              <a:avLst/>
            </a:prstGeom>
            <a:solidFill>
              <a:srgbClr val="FFF4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37412849"/>
      </p:ext>
    </p:extLst>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930"/>
        <p:cNvGrpSpPr/>
        <p:nvPr/>
      </p:nvGrpSpPr>
      <p:grpSpPr>
        <a:xfrm>
          <a:off x="0" y="0"/>
          <a:ext cx="0" cy="0"/>
          <a:chOff x="0" y="0"/>
          <a:chExt cx="0" cy="0"/>
        </a:xfrm>
      </p:grpSpPr>
      <p:pic>
        <p:nvPicPr>
          <p:cNvPr id="3" name="Picture 2">
            <a:extLst>
              <a:ext uri="{FF2B5EF4-FFF2-40B4-BE49-F238E27FC236}">
                <a16:creationId xmlns:a16="http://schemas.microsoft.com/office/drawing/2014/main" id="{C942FFE6-2136-E7C6-75AD-0E98386BDCCB}"/>
              </a:ext>
            </a:extLst>
          </p:cNvPr>
          <p:cNvPicPr>
            <a:picLocks noChangeAspect="1"/>
          </p:cNvPicPr>
          <p:nvPr/>
        </p:nvPicPr>
        <p:blipFill>
          <a:blip r:embed="rId3"/>
          <a:stretch>
            <a:fillRect/>
          </a:stretch>
        </p:blipFill>
        <p:spPr>
          <a:xfrm>
            <a:off x="995070" y="915406"/>
            <a:ext cx="7153859" cy="3182622"/>
          </a:xfrm>
          <a:prstGeom prst="rect">
            <a:avLst/>
          </a:prstGeom>
        </p:spPr>
      </p:pic>
      <p:sp>
        <p:nvSpPr>
          <p:cNvPr id="32" name="Google Shape;7938;p34">
            <a:extLst>
              <a:ext uri="{FF2B5EF4-FFF2-40B4-BE49-F238E27FC236}">
                <a16:creationId xmlns:a16="http://schemas.microsoft.com/office/drawing/2014/main" id="{60AFBB5A-AD07-57E3-2F55-58F41D8E4A31}"/>
              </a:ext>
            </a:extLst>
          </p:cNvPr>
          <p:cNvSpPr txBox="1">
            <a:spLocks/>
          </p:cNvSpPr>
          <p:nvPr/>
        </p:nvSpPr>
        <p:spPr>
          <a:xfrm>
            <a:off x="1204893" y="224243"/>
            <a:ext cx="1785689" cy="544200"/>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3" name="Google Shape;7926;p34">
            <a:extLst>
              <a:ext uri="{FF2B5EF4-FFF2-40B4-BE49-F238E27FC236}">
                <a16:creationId xmlns:a16="http://schemas.microsoft.com/office/drawing/2014/main" id="{ACB473F7-73DC-64A2-ABFB-11FB7EFC4EEB}"/>
              </a:ext>
            </a:extLst>
          </p:cNvPr>
          <p:cNvGrpSpPr/>
          <p:nvPr/>
        </p:nvGrpSpPr>
        <p:grpSpPr>
          <a:xfrm>
            <a:off x="790617" y="80097"/>
            <a:ext cx="874703" cy="827330"/>
            <a:chOff x="1121526" y="1341074"/>
            <a:chExt cx="3065806" cy="2648383"/>
          </a:xfrm>
        </p:grpSpPr>
        <p:sp>
          <p:nvSpPr>
            <p:cNvPr id="34" name="Google Shape;7927;p34">
              <a:extLst>
                <a:ext uri="{FF2B5EF4-FFF2-40B4-BE49-F238E27FC236}">
                  <a16:creationId xmlns:a16="http://schemas.microsoft.com/office/drawing/2014/main" id="{EB2637E2-1C81-167A-73CB-258A6215B4C6}"/>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928;p34">
              <a:extLst>
                <a:ext uri="{FF2B5EF4-FFF2-40B4-BE49-F238E27FC236}">
                  <a16:creationId xmlns:a16="http://schemas.microsoft.com/office/drawing/2014/main" id="{5B415248-B2C3-C175-EF0E-B748C8BC060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9551;p56">
            <a:extLst>
              <a:ext uri="{FF2B5EF4-FFF2-40B4-BE49-F238E27FC236}">
                <a16:creationId xmlns:a16="http://schemas.microsoft.com/office/drawing/2014/main" id="{67550AF2-4F44-470B-FC51-17BF31E7205A}"/>
              </a:ext>
            </a:extLst>
          </p:cNvPr>
          <p:cNvGrpSpPr/>
          <p:nvPr/>
        </p:nvGrpSpPr>
        <p:grpSpPr>
          <a:xfrm>
            <a:off x="1027268" y="314961"/>
            <a:ext cx="355250" cy="331342"/>
            <a:chOff x="-21299475" y="2798025"/>
            <a:chExt cx="307200" cy="286525"/>
          </a:xfrm>
        </p:grpSpPr>
        <p:sp>
          <p:nvSpPr>
            <p:cNvPr id="37" name="Google Shape;9552;p56">
              <a:extLst>
                <a:ext uri="{FF2B5EF4-FFF2-40B4-BE49-F238E27FC236}">
                  <a16:creationId xmlns:a16="http://schemas.microsoft.com/office/drawing/2014/main" id="{85B0697A-80F1-5385-4DDE-2D00654E4CF9}"/>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3;p56">
              <a:extLst>
                <a:ext uri="{FF2B5EF4-FFF2-40B4-BE49-F238E27FC236}">
                  <a16:creationId xmlns:a16="http://schemas.microsoft.com/office/drawing/2014/main" id="{3DEC2520-3498-3D41-6F34-E8EBA283FA7C}"/>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4;p56">
              <a:extLst>
                <a:ext uri="{FF2B5EF4-FFF2-40B4-BE49-F238E27FC236}">
                  <a16:creationId xmlns:a16="http://schemas.microsoft.com/office/drawing/2014/main" id="{A8C0799E-438F-CDA1-B484-DD8BC9336791}"/>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5;p56">
              <a:extLst>
                <a:ext uri="{FF2B5EF4-FFF2-40B4-BE49-F238E27FC236}">
                  <a16:creationId xmlns:a16="http://schemas.microsoft.com/office/drawing/2014/main" id="{FDA133D6-585D-8F8C-B655-D67C7B477C37}"/>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6;p56">
              <a:extLst>
                <a:ext uri="{FF2B5EF4-FFF2-40B4-BE49-F238E27FC236}">
                  <a16:creationId xmlns:a16="http://schemas.microsoft.com/office/drawing/2014/main" id="{BF28417F-4D1E-8539-FA64-4E30ACA2BEEA}"/>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7;p56">
              <a:extLst>
                <a:ext uri="{FF2B5EF4-FFF2-40B4-BE49-F238E27FC236}">
                  <a16:creationId xmlns:a16="http://schemas.microsoft.com/office/drawing/2014/main" id="{11858CD6-8B1C-1A0E-A665-090735885E8B}"/>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8;p56">
              <a:extLst>
                <a:ext uri="{FF2B5EF4-FFF2-40B4-BE49-F238E27FC236}">
                  <a16:creationId xmlns:a16="http://schemas.microsoft.com/office/drawing/2014/main" id="{9DB0D187-CAB8-5290-DC6F-4AF3DFB7E470}"/>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59;p56">
              <a:extLst>
                <a:ext uri="{FF2B5EF4-FFF2-40B4-BE49-F238E27FC236}">
                  <a16:creationId xmlns:a16="http://schemas.microsoft.com/office/drawing/2014/main" id="{885667DA-B1FE-101C-F853-1F61BDE936CF}"/>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0;p56">
              <a:extLst>
                <a:ext uri="{FF2B5EF4-FFF2-40B4-BE49-F238E27FC236}">
                  <a16:creationId xmlns:a16="http://schemas.microsoft.com/office/drawing/2014/main" id="{611D551D-253D-6577-20F5-E0C5D0DCF3C9}"/>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1;p56">
              <a:extLst>
                <a:ext uri="{FF2B5EF4-FFF2-40B4-BE49-F238E27FC236}">
                  <a16:creationId xmlns:a16="http://schemas.microsoft.com/office/drawing/2014/main" id="{79621F87-60F1-49F2-9A2A-BC48ECF60C9E}"/>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2;p56">
              <a:extLst>
                <a:ext uri="{FF2B5EF4-FFF2-40B4-BE49-F238E27FC236}">
                  <a16:creationId xmlns:a16="http://schemas.microsoft.com/office/drawing/2014/main" id="{B9829177-11DF-98AB-BDA0-61E3E2D54820}"/>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563;p56">
              <a:extLst>
                <a:ext uri="{FF2B5EF4-FFF2-40B4-BE49-F238E27FC236}">
                  <a16:creationId xmlns:a16="http://schemas.microsoft.com/office/drawing/2014/main" id="{F1989F74-AB2C-FFCE-1B1F-3DB9BF2ADA43}"/>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Rectangle: Rounded Corners 48">
            <a:extLst>
              <a:ext uri="{FF2B5EF4-FFF2-40B4-BE49-F238E27FC236}">
                <a16:creationId xmlns:a16="http://schemas.microsoft.com/office/drawing/2014/main" id="{B3475E5C-63F7-4BD5-4682-36FE73C07E0C}"/>
              </a:ext>
            </a:extLst>
          </p:cNvPr>
          <p:cNvSpPr/>
          <p:nvPr/>
        </p:nvSpPr>
        <p:spPr>
          <a:xfrm>
            <a:off x="568140" y="909759"/>
            <a:ext cx="345349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nguồn sáng 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58" name="Google Shape;7933;p34">
            <a:extLst>
              <a:ext uri="{FF2B5EF4-FFF2-40B4-BE49-F238E27FC236}">
                <a16:creationId xmlns:a16="http://schemas.microsoft.com/office/drawing/2014/main" id="{70D00615-E743-3D09-96A0-95597AB4DEEB}"/>
              </a:ext>
            </a:extLst>
          </p:cNvPr>
          <p:cNvSpPr txBox="1">
            <a:spLocks/>
          </p:cNvSpPr>
          <p:nvPr/>
        </p:nvSpPr>
        <p:spPr>
          <a:xfrm>
            <a:off x="6935421" y="2325449"/>
            <a:ext cx="1594323"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err="1"/>
              <a:t>Bóng</a:t>
            </a:r>
            <a:r>
              <a:rPr lang="en-US" dirty="0"/>
              <a:t> </a:t>
            </a:r>
            <a:r>
              <a:rPr lang="en-US" dirty="0" err="1"/>
              <a:t>tối</a:t>
            </a:r>
            <a:endParaRPr lang="vi-VN" dirty="0"/>
          </a:p>
        </p:txBody>
      </p:sp>
      <p:pic>
        <p:nvPicPr>
          <p:cNvPr id="59" name="Graphic 58" descr="Line arrow Slight curve">
            <a:extLst>
              <a:ext uri="{FF2B5EF4-FFF2-40B4-BE49-F238E27FC236}">
                <a16:creationId xmlns:a16="http://schemas.microsoft.com/office/drawing/2014/main" id="{17E8D1D1-44D3-8816-9A09-28F56F2EFD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41424">
            <a:off x="6229291" y="2217427"/>
            <a:ext cx="929271" cy="463538"/>
          </a:xfrm>
          <a:prstGeom prst="rect">
            <a:avLst/>
          </a:prstGeom>
        </p:spPr>
      </p:pic>
      <p:sp>
        <p:nvSpPr>
          <p:cNvPr id="60" name="Google Shape;7933;p34">
            <a:extLst>
              <a:ext uri="{FF2B5EF4-FFF2-40B4-BE49-F238E27FC236}">
                <a16:creationId xmlns:a16="http://schemas.microsoft.com/office/drawing/2014/main" id="{3737FE4D-D9E8-40B9-810B-2C976CD2E227}"/>
              </a:ext>
            </a:extLst>
          </p:cNvPr>
          <p:cNvSpPr txBox="1">
            <a:spLocks/>
          </p:cNvSpPr>
          <p:nvPr/>
        </p:nvSpPr>
        <p:spPr>
          <a:xfrm>
            <a:off x="781503" y="4215327"/>
            <a:ext cx="7572997"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000000"/>
                </a:solidFill>
              </a:rPr>
              <a:t>Thay bóng đèn pin là nguồn sáng hẹp thành đèn LED là nguồn sáng rộng</a:t>
            </a:r>
            <a:endParaRPr lang="vi-VN" sz="2000" b="1" i="1" dirty="0"/>
          </a:p>
        </p:txBody>
      </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22" presetClass="entr" presetSubtype="8" fill="hold" nodeType="withEffect">
                                  <p:stCondLst>
                                    <p:cond delay="3000"/>
                                  </p:stCondLst>
                                  <p:childTnLst>
                                    <p:set>
                                      <p:cBhvr>
                                        <p:cTn id="15" dur="1" fill="hold">
                                          <p:stCondLst>
                                            <p:cond delay="0"/>
                                          </p:stCondLst>
                                        </p:cTn>
                                        <p:tgtEl>
                                          <p:spTgt spid="59"/>
                                        </p:tgtEl>
                                        <p:attrNameLst>
                                          <p:attrName>style.visibility</p:attrName>
                                        </p:attrNameLst>
                                      </p:cBhvr>
                                      <p:to>
                                        <p:strVal val="visible"/>
                                      </p:to>
                                    </p:set>
                                    <p:animEffect transition="in" filter="wipe(left)">
                                      <p:cBhvr>
                                        <p:cTn id="16" dur="500"/>
                                        <p:tgtEl>
                                          <p:spTgt spid="59"/>
                                        </p:tgtEl>
                                      </p:cBhvr>
                                    </p:animEffect>
                                  </p:childTnLst>
                                </p:cTn>
                              </p:par>
                              <p:par>
                                <p:cTn id="17" presetID="22" presetClass="entr" presetSubtype="1" fill="hold" grpId="0" nodeType="withEffect">
                                  <p:stCondLst>
                                    <p:cond delay="3250"/>
                                  </p:stCondLst>
                                  <p:iterate type="lt">
                                    <p:tmPct val="6000"/>
                                  </p:iterate>
                                  <p:childTnLst>
                                    <p:set>
                                      <p:cBhvr>
                                        <p:cTn id="18" dur="1" fill="hold">
                                          <p:stCondLst>
                                            <p:cond delay="0"/>
                                          </p:stCondLst>
                                        </p:cTn>
                                        <p:tgtEl>
                                          <p:spTgt spid="58">
                                            <p:txEl>
                                              <p:pRg st="0" end="0"/>
                                            </p:txEl>
                                          </p:spTgt>
                                        </p:tgtEl>
                                        <p:attrNameLst>
                                          <p:attrName>style.visibility</p:attrName>
                                        </p:attrNameLst>
                                      </p:cBhvr>
                                      <p:to>
                                        <p:strVal val="visible"/>
                                      </p:to>
                                    </p:set>
                                    <p:animEffect transition="in" filter="wipe(up)">
                                      <p:cBhvr>
                                        <p:cTn id="19" dur="500"/>
                                        <p:tgtEl>
                                          <p:spTgt spid="58">
                                            <p:txEl>
                                              <p:pRg st="0" end="0"/>
                                            </p:txEl>
                                          </p:spTgt>
                                        </p:tgtEl>
                                      </p:cBhvr>
                                    </p:animEffect>
                                  </p:childTnLst>
                                </p:cTn>
                              </p:par>
                              <p:par>
                                <p:cTn id="20" presetID="22" presetClass="entr" presetSubtype="1" fill="hold" grpId="0" nodeType="withEffect">
                                  <p:stCondLst>
                                    <p:cond delay="0"/>
                                  </p:stCondLst>
                                  <p:iterate type="lt">
                                    <p:tmPct val="6000"/>
                                  </p:iterate>
                                  <p:childTnLst>
                                    <p:set>
                                      <p:cBhvr>
                                        <p:cTn id="21" dur="1" fill="hold">
                                          <p:stCondLst>
                                            <p:cond delay="0"/>
                                          </p:stCondLst>
                                        </p:cTn>
                                        <p:tgtEl>
                                          <p:spTgt spid="60">
                                            <p:txEl>
                                              <p:pRg st="0" end="0"/>
                                            </p:txEl>
                                          </p:spTgt>
                                        </p:tgtEl>
                                        <p:attrNameLst>
                                          <p:attrName>style.visibility</p:attrName>
                                        </p:attrNameLst>
                                      </p:cBhvr>
                                      <p:to>
                                        <p:strVal val="visible"/>
                                      </p:to>
                                    </p:set>
                                    <p:animEffect transition="in" filter="wipe(up)">
                                      <p:cBhvr>
                                        <p:cTn id="22"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8" grpId="0" uiExpand="1" build="p"/>
      <p:bldP spid="60"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pic>
        <p:nvPicPr>
          <p:cNvPr id="118" name="Picture 117">
            <a:extLst>
              <a:ext uri="{FF2B5EF4-FFF2-40B4-BE49-F238E27FC236}">
                <a16:creationId xmlns:a16="http://schemas.microsoft.com/office/drawing/2014/main" id="{06867741-E11E-8727-2B49-20A487587275}"/>
              </a:ext>
            </a:extLst>
          </p:cNvPr>
          <p:cNvPicPr>
            <a:picLocks noChangeAspect="1"/>
          </p:cNvPicPr>
          <p:nvPr/>
        </p:nvPicPr>
        <p:blipFill>
          <a:blip r:embed="rId3"/>
          <a:stretch>
            <a:fillRect/>
          </a:stretch>
        </p:blipFill>
        <p:spPr>
          <a:xfrm>
            <a:off x="1999278" y="2665608"/>
            <a:ext cx="5425092" cy="2413525"/>
          </a:xfrm>
          <a:prstGeom prst="rect">
            <a:avLst/>
          </a:prstGeom>
        </p:spPr>
      </p:pic>
      <p:sp>
        <p:nvSpPr>
          <p:cNvPr id="330" name="Google Shape;7938;p34">
            <a:extLst>
              <a:ext uri="{FF2B5EF4-FFF2-40B4-BE49-F238E27FC236}">
                <a16:creationId xmlns:a16="http://schemas.microsoft.com/office/drawing/2014/main" id="{8421A4A8-D9C4-5CD3-1A8A-3F1D04824E23}"/>
              </a:ext>
            </a:extLst>
          </p:cNvPr>
          <p:cNvSpPr txBox="1">
            <a:spLocks/>
          </p:cNvSpPr>
          <p:nvPr/>
        </p:nvSpPr>
        <p:spPr>
          <a:xfrm>
            <a:off x="521984" y="281670"/>
            <a:ext cx="2202373" cy="453482"/>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841F00"/>
                </a:solidFill>
                <a:effectLst/>
                <a:uLnTx/>
                <a:uFillTx/>
                <a:latin typeface="#9Slide07 IcielBaliho Script" pitchFamily="2" charset="0"/>
                <a:cs typeface="Arial"/>
                <a:sym typeface="Arial"/>
              </a:rPr>
              <a:t>Vùng</a:t>
            </a:r>
            <a:r>
              <a:rPr kumimoji="0" lang="en-US" sz="2800" b="0" i="0" u="none" strike="noStrike" kern="0" cap="none" spc="0" normalizeH="0" baseline="0" noProof="0" dirty="0">
                <a:ln>
                  <a:noFill/>
                </a:ln>
                <a:solidFill>
                  <a:srgbClr val="841F00"/>
                </a:solidFill>
                <a:effectLst/>
                <a:uLnTx/>
                <a:uFillTx/>
                <a:latin typeface="#9Slide07 IcielBaliho Script" pitchFamily="2" charset="0"/>
                <a:cs typeface="Arial"/>
                <a:sym typeface="Arial"/>
              </a:rPr>
              <a:t> </a:t>
            </a:r>
            <a:r>
              <a:rPr kumimoji="0" lang="en-US" sz="2800" b="0" i="0" u="none" strike="noStrike" kern="0" cap="none" spc="0" normalizeH="0" baseline="0" noProof="0" dirty="0" err="1">
                <a:ln>
                  <a:noFill/>
                </a:ln>
                <a:solidFill>
                  <a:srgbClr val="841F00"/>
                </a:solidFill>
                <a:effectLst/>
                <a:uLnTx/>
                <a:uFillTx/>
                <a:latin typeface="#9Slide07 IcielBaliho Script" pitchFamily="2" charset="0"/>
                <a:cs typeface="Arial"/>
                <a:sym typeface="Arial"/>
              </a:rPr>
              <a:t>tối</a:t>
            </a:r>
            <a:endParaRPr kumimoji="0" lang="en-US" sz="2800" b="0" i="0" u="none" strike="noStrike" kern="0" cap="none" spc="0" normalizeH="0" baseline="0" noProof="0" dirty="0">
              <a:ln>
                <a:noFill/>
              </a:ln>
              <a:solidFill>
                <a:srgbClr val="841F00"/>
              </a:solidFill>
              <a:effectLst/>
              <a:uLnTx/>
              <a:uFillTx/>
              <a:latin typeface="#9Slide07 IcielBaliho Script" pitchFamily="2" charset="0"/>
              <a:cs typeface="Arial"/>
              <a:sym typeface="Arial"/>
            </a:endParaRPr>
          </a:p>
        </p:txBody>
      </p:sp>
      <p:grpSp>
        <p:nvGrpSpPr>
          <p:cNvPr id="331" name="Google Shape;7926;p34">
            <a:extLst>
              <a:ext uri="{FF2B5EF4-FFF2-40B4-BE49-F238E27FC236}">
                <a16:creationId xmlns:a16="http://schemas.microsoft.com/office/drawing/2014/main" id="{A44BE84F-C676-AADD-E389-7861B0C9B4D3}"/>
              </a:ext>
            </a:extLst>
          </p:cNvPr>
          <p:cNvGrpSpPr/>
          <p:nvPr/>
        </p:nvGrpSpPr>
        <p:grpSpPr>
          <a:xfrm>
            <a:off x="39364" y="118623"/>
            <a:ext cx="874703" cy="827330"/>
            <a:chOff x="1121526" y="1341074"/>
            <a:chExt cx="3065806" cy="2648383"/>
          </a:xfrm>
        </p:grpSpPr>
        <p:sp>
          <p:nvSpPr>
            <p:cNvPr id="332" name="Google Shape;7927;p34">
              <a:extLst>
                <a:ext uri="{FF2B5EF4-FFF2-40B4-BE49-F238E27FC236}">
                  <a16:creationId xmlns:a16="http://schemas.microsoft.com/office/drawing/2014/main" id="{1931BE8C-71AE-D6BC-43B9-3ABE92FAFC7B}"/>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7928;p34">
              <a:extLst>
                <a:ext uri="{FF2B5EF4-FFF2-40B4-BE49-F238E27FC236}">
                  <a16:creationId xmlns:a16="http://schemas.microsoft.com/office/drawing/2014/main" id="{7A31C2B3-C6AD-7D05-286A-54C4A1718C97}"/>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4" name="Google Shape;9551;p56">
            <a:extLst>
              <a:ext uri="{FF2B5EF4-FFF2-40B4-BE49-F238E27FC236}">
                <a16:creationId xmlns:a16="http://schemas.microsoft.com/office/drawing/2014/main" id="{57B80C0E-03C5-81F6-59C2-371EAC376B04}"/>
              </a:ext>
            </a:extLst>
          </p:cNvPr>
          <p:cNvGrpSpPr/>
          <p:nvPr/>
        </p:nvGrpSpPr>
        <p:grpSpPr>
          <a:xfrm>
            <a:off x="276015" y="353487"/>
            <a:ext cx="355250" cy="331342"/>
            <a:chOff x="-21299475" y="2798025"/>
            <a:chExt cx="307200" cy="286525"/>
          </a:xfrm>
        </p:grpSpPr>
        <p:sp>
          <p:nvSpPr>
            <p:cNvPr id="335" name="Google Shape;9552;p56">
              <a:extLst>
                <a:ext uri="{FF2B5EF4-FFF2-40B4-BE49-F238E27FC236}">
                  <a16:creationId xmlns:a16="http://schemas.microsoft.com/office/drawing/2014/main" id="{52B51D67-354A-C739-D5DB-31089AF1A9A5}"/>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9553;p56">
              <a:extLst>
                <a:ext uri="{FF2B5EF4-FFF2-40B4-BE49-F238E27FC236}">
                  <a16:creationId xmlns:a16="http://schemas.microsoft.com/office/drawing/2014/main" id="{8BE78A55-D6CB-8342-32F0-CB4937D03851}"/>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9554;p56">
              <a:extLst>
                <a:ext uri="{FF2B5EF4-FFF2-40B4-BE49-F238E27FC236}">
                  <a16:creationId xmlns:a16="http://schemas.microsoft.com/office/drawing/2014/main" id="{B53CC53A-5F31-C852-773D-65F6002987B7}"/>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9555;p56">
              <a:extLst>
                <a:ext uri="{FF2B5EF4-FFF2-40B4-BE49-F238E27FC236}">
                  <a16:creationId xmlns:a16="http://schemas.microsoft.com/office/drawing/2014/main" id="{A2614C54-17BA-10F4-79AE-B78AD31F1ED7}"/>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9556;p56">
              <a:extLst>
                <a:ext uri="{FF2B5EF4-FFF2-40B4-BE49-F238E27FC236}">
                  <a16:creationId xmlns:a16="http://schemas.microsoft.com/office/drawing/2014/main" id="{CFE6581B-ABAD-C419-7CDC-F212A8ED0154}"/>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9557;p56">
              <a:extLst>
                <a:ext uri="{FF2B5EF4-FFF2-40B4-BE49-F238E27FC236}">
                  <a16:creationId xmlns:a16="http://schemas.microsoft.com/office/drawing/2014/main" id="{F5B291E4-6813-E054-7D69-A76A1582ED62}"/>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9558;p56">
              <a:extLst>
                <a:ext uri="{FF2B5EF4-FFF2-40B4-BE49-F238E27FC236}">
                  <a16:creationId xmlns:a16="http://schemas.microsoft.com/office/drawing/2014/main" id="{78125F16-6CA6-63F6-D435-C679911AF4D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9559;p56">
              <a:extLst>
                <a:ext uri="{FF2B5EF4-FFF2-40B4-BE49-F238E27FC236}">
                  <a16:creationId xmlns:a16="http://schemas.microsoft.com/office/drawing/2014/main" id="{2F782695-E4CB-5871-C097-7FC094A3EE4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9560;p56">
              <a:extLst>
                <a:ext uri="{FF2B5EF4-FFF2-40B4-BE49-F238E27FC236}">
                  <a16:creationId xmlns:a16="http://schemas.microsoft.com/office/drawing/2014/main" id="{B1722FD4-D3D1-DCB4-9EF9-A4AB8415CD6D}"/>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9561;p56">
              <a:extLst>
                <a:ext uri="{FF2B5EF4-FFF2-40B4-BE49-F238E27FC236}">
                  <a16:creationId xmlns:a16="http://schemas.microsoft.com/office/drawing/2014/main" id="{AF9E0CFB-9AA7-1FE7-E35F-144AE8815EE2}"/>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9562;p56">
              <a:extLst>
                <a:ext uri="{FF2B5EF4-FFF2-40B4-BE49-F238E27FC236}">
                  <a16:creationId xmlns:a16="http://schemas.microsoft.com/office/drawing/2014/main" id="{A324ECE8-5F06-33BB-1551-07AF191C6EA7}"/>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9563;p56">
              <a:extLst>
                <a:ext uri="{FF2B5EF4-FFF2-40B4-BE49-F238E27FC236}">
                  <a16:creationId xmlns:a16="http://schemas.microsoft.com/office/drawing/2014/main" id="{E6E6AECA-546A-1085-4300-F157DA7B8EAA}"/>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7" name="Rectangle: Rounded Corners 346">
            <a:extLst>
              <a:ext uri="{FF2B5EF4-FFF2-40B4-BE49-F238E27FC236}">
                <a16:creationId xmlns:a16="http://schemas.microsoft.com/office/drawing/2014/main" id="{42747CFB-1FDD-F472-A650-9554B06CE6DA}"/>
              </a:ext>
            </a:extLst>
          </p:cNvPr>
          <p:cNvSpPr/>
          <p:nvPr/>
        </p:nvSpPr>
        <p:spPr>
          <a:xfrm>
            <a:off x="5186999" y="543896"/>
            <a:ext cx="3287003"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Vùng tối do </a:t>
            </a:r>
            <a:r>
              <a:rPr kumimoji="0" lang="en-US" sz="1800" b="0" i="0" u="none" strike="noStrike" kern="0" cap="none" spc="0" normalizeH="0" baseline="0" noProof="0" dirty="0" err="1">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nguồn</a:t>
            </a:r>
            <a:r>
              <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sáng</a:t>
            </a:r>
            <a:r>
              <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vi-VN"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rPr>
              <a:t>rộng</a:t>
            </a:r>
            <a:endParaRPr kumimoji="0" lang="en-US" sz="1800" b="0" i="0" u="none" strike="noStrike" kern="0" cap="none" spc="0" normalizeH="0" baseline="0" noProof="0" dirty="0">
              <a:ln>
                <a:noFill/>
              </a:ln>
              <a:solidFill>
                <a:srgbClr val="FFFBEE"/>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grpSp>
        <p:nvGrpSpPr>
          <p:cNvPr id="348" name="Graphic 11">
            <a:extLst>
              <a:ext uri="{FF2B5EF4-FFF2-40B4-BE49-F238E27FC236}">
                <a16:creationId xmlns:a16="http://schemas.microsoft.com/office/drawing/2014/main" id="{12B62222-8252-3B77-0875-5EDEF0E4E45C}"/>
              </a:ext>
            </a:extLst>
          </p:cNvPr>
          <p:cNvGrpSpPr/>
          <p:nvPr/>
        </p:nvGrpSpPr>
        <p:grpSpPr>
          <a:xfrm>
            <a:off x="422024" y="1374127"/>
            <a:ext cx="714585" cy="746578"/>
            <a:chOff x="2173432" y="131085"/>
            <a:chExt cx="3667628" cy="3831831"/>
          </a:xfrm>
        </p:grpSpPr>
        <p:sp>
          <p:nvSpPr>
            <p:cNvPr id="349" name="Freeform: Shape 348">
              <a:extLst>
                <a:ext uri="{FF2B5EF4-FFF2-40B4-BE49-F238E27FC236}">
                  <a16:creationId xmlns:a16="http://schemas.microsoft.com/office/drawing/2014/main" id="{6669B07B-FC68-04A8-409E-85272B9C5235}"/>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Freeform: Shape 349">
              <a:extLst>
                <a:ext uri="{FF2B5EF4-FFF2-40B4-BE49-F238E27FC236}">
                  <a16:creationId xmlns:a16="http://schemas.microsoft.com/office/drawing/2014/main" id="{1BF0696C-08FB-7C13-DB9B-44C7AC339437}"/>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Freeform: Shape 350">
              <a:extLst>
                <a:ext uri="{FF2B5EF4-FFF2-40B4-BE49-F238E27FC236}">
                  <a16:creationId xmlns:a16="http://schemas.microsoft.com/office/drawing/2014/main" id="{37A54521-AC4A-32BA-F77B-50B53FFEC06F}"/>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Freeform: Shape 351">
              <a:extLst>
                <a:ext uri="{FF2B5EF4-FFF2-40B4-BE49-F238E27FC236}">
                  <a16:creationId xmlns:a16="http://schemas.microsoft.com/office/drawing/2014/main" id="{EEB35B86-EEF3-104D-BD73-02C4050F98AE}"/>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Freeform: Shape 352">
              <a:extLst>
                <a:ext uri="{FF2B5EF4-FFF2-40B4-BE49-F238E27FC236}">
                  <a16:creationId xmlns:a16="http://schemas.microsoft.com/office/drawing/2014/main" id="{9B1A2FB6-584D-378C-D98F-28190A639638}"/>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Freeform: Shape 353">
              <a:extLst>
                <a:ext uri="{FF2B5EF4-FFF2-40B4-BE49-F238E27FC236}">
                  <a16:creationId xmlns:a16="http://schemas.microsoft.com/office/drawing/2014/main" id="{B9883A51-FA78-E9A3-1D06-2A776C7D5AE8}"/>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Freeform: Shape 354">
              <a:extLst>
                <a:ext uri="{FF2B5EF4-FFF2-40B4-BE49-F238E27FC236}">
                  <a16:creationId xmlns:a16="http://schemas.microsoft.com/office/drawing/2014/main" id="{30533D9A-235C-36D6-D4C9-6E703A1E774B}"/>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Freeform: Shape 355">
              <a:extLst>
                <a:ext uri="{FF2B5EF4-FFF2-40B4-BE49-F238E27FC236}">
                  <a16:creationId xmlns:a16="http://schemas.microsoft.com/office/drawing/2014/main" id="{CA4E38EC-3527-85BD-02C2-C6FFD843A29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Freeform: Shape 356">
              <a:extLst>
                <a:ext uri="{FF2B5EF4-FFF2-40B4-BE49-F238E27FC236}">
                  <a16:creationId xmlns:a16="http://schemas.microsoft.com/office/drawing/2014/main" id="{98F2795D-7265-EB21-72E2-6FA0B8635CE1}"/>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Freeform: Shape 357">
              <a:extLst>
                <a:ext uri="{FF2B5EF4-FFF2-40B4-BE49-F238E27FC236}">
                  <a16:creationId xmlns:a16="http://schemas.microsoft.com/office/drawing/2014/main" id="{99947FE7-B2B9-5ECD-B78E-E4E05E0ED942}"/>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Freeform: Shape 358">
              <a:extLst>
                <a:ext uri="{FF2B5EF4-FFF2-40B4-BE49-F238E27FC236}">
                  <a16:creationId xmlns:a16="http://schemas.microsoft.com/office/drawing/2014/main" id="{4BE65DFB-0310-D31B-DD16-B6EB6A639963}"/>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Freeform: Shape 359">
              <a:extLst>
                <a:ext uri="{FF2B5EF4-FFF2-40B4-BE49-F238E27FC236}">
                  <a16:creationId xmlns:a16="http://schemas.microsoft.com/office/drawing/2014/main" id="{FE3E09D3-676C-03B6-7D36-FE946E651B61}"/>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Freeform: Shape 360">
              <a:extLst>
                <a:ext uri="{FF2B5EF4-FFF2-40B4-BE49-F238E27FC236}">
                  <a16:creationId xmlns:a16="http://schemas.microsoft.com/office/drawing/2014/main" id="{BC6F4738-F86C-0987-770D-98BF33CFF4D6}"/>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Freeform: Shape 361">
              <a:extLst>
                <a:ext uri="{FF2B5EF4-FFF2-40B4-BE49-F238E27FC236}">
                  <a16:creationId xmlns:a16="http://schemas.microsoft.com/office/drawing/2014/main" id="{3452360C-059D-DCE2-ABB9-951DD6600CA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Freeform: Shape 362">
              <a:extLst>
                <a:ext uri="{FF2B5EF4-FFF2-40B4-BE49-F238E27FC236}">
                  <a16:creationId xmlns:a16="http://schemas.microsoft.com/office/drawing/2014/main" id="{207CB348-3FF4-BD9B-40A6-4C660F6814BA}"/>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Freeform: Shape 363">
              <a:extLst>
                <a:ext uri="{FF2B5EF4-FFF2-40B4-BE49-F238E27FC236}">
                  <a16:creationId xmlns:a16="http://schemas.microsoft.com/office/drawing/2014/main" id="{FC63E686-0730-751F-66AF-10D63F66276A}"/>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Freeform: Shape 364">
              <a:extLst>
                <a:ext uri="{FF2B5EF4-FFF2-40B4-BE49-F238E27FC236}">
                  <a16:creationId xmlns:a16="http://schemas.microsoft.com/office/drawing/2014/main" id="{C434B4E6-05FF-CBED-3ED3-E1A57D81EF1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Freeform: Shape 365">
              <a:extLst>
                <a:ext uri="{FF2B5EF4-FFF2-40B4-BE49-F238E27FC236}">
                  <a16:creationId xmlns:a16="http://schemas.microsoft.com/office/drawing/2014/main" id="{A0624440-A409-79DA-DF87-146CAD699B7B}"/>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Freeform: Shape 366">
              <a:extLst>
                <a:ext uri="{FF2B5EF4-FFF2-40B4-BE49-F238E27FC236}">
                  <a16:creationId xmlns:a16="http://schemas.microsoft.com/office/drawing/2014/main" id="{0F44452C-C50B-8478-3063-F1D91AB8197E}"/>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Freeform: Shape 367">
              <a:extLst>
                <a:ext uri="{FF2B5EF4-FFF2-40B4-BE49-F238E27FC236}">
                  <a16:creationId xmlns:a16="http://schemas.microsoft.com/office/drawing/2014/main" id="{EF9F23EE-0DEA-807C-F862-8395EE68D1E7}"/>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Freeform: Shape 368">
              <a:extLst>
                <a:ext uri="{FF2B5EF4-FFF2-40B4-BE49-F238E27FC236}">
                  <a16:creationId xmlns:a16="http://schemas.microsoft.com/office/drawing/2014/main" id="{53804BDB-D5F2-1281-1E87-C45753319B10}"/>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Freeform: Shape 369">
              <a:extLst>
                <a:ext uri="{FF2B5EF4-FFF2-40B4-BE49-F238E27FC236}">
                  <a16:creationId xmlns:a16="http://schemas.microsoft.com/office/drawing/2014/main" id="{6684A3F7-395D-AF58-A12E-D3156FC2366A}"/>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Freeform: Shape 370">
              <a:extLst>
                <a:ext uri="{FF2B5EF4-FFF2-40B4-BE49-F238E27FC236}">
                  <a16:creationId xmlns:a16="http://schemas.microsoft.com/office/drawing/2014/main" id="{290F97D8-A217-4573-8141-3EB491B4C7FC}"/>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Freeform: Shape 371">
              <a:extLst>
                <a:ext uri="{FF2B5EF4-FFF2-40B4-BE49-F238E27FC236}">
                  <a16:creationId xmlns:a16="http://schemas.microsoft.com/office/drawing/2014/main" id="{E8FB2A07-7085-1E7A-A9ED-172B70FDE1D4}"/>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Freeform: Shape 372">
              <a:extLst>
                <a:ext uri="{FF2B5EF4-FFF2-40B4-BE49-F238E27FC236}">
                  <a16:creationId xmlns:a16="http://schemas.microsoft.com/office/drawing/2014/main" id="{8C315B1A-8F7C-CB74-2E93-5084CD705C6A}"/>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Freeform: Shape 373">
              <a:extLst>
                <a:ext uri="{FF2B5EF4-FFF2-40B4-BE49-F238E27FC236}">
                  <a16:creationId xmlns:a16="http://schemas.microsoft.com/office/drawing/2014/main" id="{5523B2FE-969E-DB4C-4DB0-36C6BF1523C2}"/>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Freeform: Shape 374">
              <a:extLst>
                <a:ext uri="{FF2B5EF4-FFF2-40B4-BE49-F238E27FC236}">
                  <a16:creationId xmlns:a16="http://schemas.microsoft.com/office/drawing/2014/main" id="{2B3359B0-AF30-F21A-FE40-F1F6BBBF7702}"/>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Freeform: Shape 375">
              <a:extLst>
                <a:ext uri="{FF2B5EF4-FFF2-40B4-BE49-F238E27FC236}">
                  <a16:creationId xmlns:a16="http://schemas.microsoft.com/office/drawing/2014/main" id="{4607644E-2AAC-F2BF-509C-DFBA7BB15FE5}"/>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Freeform: Shape 376">
              <a:extLst>
                <a:ext uri="{FF2B5EF4-FFF2-40B4-BE49-F238E27FC236}">
                  <a16:creationId xmlns:a16="http://schemas.microsoft.com/office/drawing/2014/main" id="{CFC70E7D-F1D4-DFC8-C492-3F548718639D}"/>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Freeform: Shape 377">
              <a:extLst>
                <a:ext uri="{FF2B5EF4-FFF2-40B4-BE49-F238E27FC236}">
                  <a16:creationId xmlns:a16="http://schemas.microsoft.com/office/drawing/2014/main" id="{E7136CC3-3751-E190-D175-3CCCAB2AA9A9}"/>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Freeform: Shape 378">
              <a:extLst>
                <a:ext uri="{FF2B5EF4-FFF2-40B4-BE49-F238E27FC236}">
                  <a16:creationId xmlns:a16="http://schemas.microsoft.com/office/drawing/2014/main" id="{2E6DD597-0CE5-08D3-C554-8790A1DE36B0}"/>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Freeform: Shape 379">
              <a:extLst>
                <a:ext uri="{FF2B5EF4-FFF2-40B4-BE49-F238E27FC236}">
                  <a16:creationId xmlns:a16="http://schemas.microsoft.com/office/drawing/2014/main" id="{DB393926-4628-2937-8B16-B3ED3A595900}"/>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Freeform: Shape 380">
              <a:extLst>
                <a:ext uri="{FF2B5EF4-FFF2-40B4-BE49-F238E27FC236}">
                  <a16:creationId xmlns:a16="http://schemas.microsoft.com/office/drawing/2014/main" id="{0E51B64F-351A-F3F8-FC3D-C317288218A0}"/>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Freeform: Shape 381">
              <a:extLst>
                <a:ext uri="{FF2B5EF4-FFF2-40B4-BE49-F238E27FC236}">
                  <a16:creationId xmlns:a16="http://schemas.microsoft.com/office/drawing/2014/main" id="{14E6B7EA-5FB4-A7AD-2572-E93F7EB74C83}"/>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Freeform: Shape 382">
              <a:extLst>
                <a:ext uri="{FF2B5EF4-FFF2-40B4-BE49-F238E27FC236}">
                  <a16:creationId xmlns:a16="http://schemas.microsoft.com/office/drawing/2014/main" id="{5228D6C8-E81E-BA8E-1293-8A45055F6F52}"/>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Freeform: Shape 383">
              <a:extLst>
                <a:ext uri="{FF2B5EF4-FFF2-40B4-BE49-F238E27FC236}">
                  <a16:creationId xmlns:a16="http://schemas.microsoft.com/office/drawing/2014/main" id="{DB820A13-F069-D5C0-6796-D6471A840BB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Freeform: Shape 384">
              <a:extLst>
                <a:ext uri="{FF2B5EF4-FFF2-40B4-BE49-F238E27FC236}">
                  <a16:creationId xmlns:a16="http://schemas.microsoft.com/office/drawing/2014/main" id="{7D7B1C09-3FEB-10A3-C2DF-30902BB7D5F9}"/>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Freeform: Shape 385">
              <a:extLst>
                <a:ext uri="{FF2B5EF4-FFF2-40B4-BE49-F238E27FC236}">
                  <a16:creationId xmlns:a16="http://schemas.microsoft.com/office/drawing/2014/main" id="{04A9F4AB-8772-1515-0C7D-FD3182E74496}"/>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Freeform: Shape 386">
              <a:extLst>
                <a:ext uri="{FF2B5EF4-FFF2-40B4-BE49-F238E27FC236}">
                  <a16:creationId xmlns:a16="http://schemas.microsoft.com/office/drawing/2014/main" id="{48123267-1206-B80F-A0A6-F3EA7C16BD75}"/>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Freeform: Shape 387">
              <a:extLst>
                <a:ext uri="{FF2B5EF4-FFF2-40B4-BE49-F238E27FC236}">
                  <a16:creationId xmlns:a16="http://schemas.microsoft.com/office/drawing/2014/main" id="{BD84BB03-59CC-7B91-8985-9774DD31080E}"/>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Freeform: Shape 388">
              <a:extLst>
                <a:ext uri="{FF2B5EF4-FFF2-40B4-BE49-F238E27FC236}">
                  <a16:creationId xmlns:a16="http://schemas.microsoft.com/office/drawing/2014/main" id="{4250AE4F-E044-984B-C016-81EF20FF78E0}"/>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Freeform: Shape 389">
              <a:extLst>
                <a:ext uri="{FF2B5EF4-FFF2-40B4-BE49-F238E27FC236}">
                  <a16:creationId xmlns:a16="http://schemas.microsoft.com/office/drawing/2014/main" id="{6526A6ED-41A5-B73B-FB93-BE577B0202DE}"/>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Freeform: Shape 390">
              <a:extLst>
                <a:ext uri="{FF2B5EF4-FFF2-40B4-BE49-F238E27FC236}">
                  <a16:creationId xmlns:a16="http://schemas.microsoft.com/office/drawing/2014/main" id="{246B7C30-E6C4-7E72-310D-F71CB83A0866}"/>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Freeform: Shape 391">
              <a:extLst>
                <a:ext uri="{FF2B5EF4-FFF2-40B4-BE49-F238E27FC236}">
                  <a16:creationId xmlns:a16="http://schemas.microsoft.com/office/drawing/2014/main" id="{D4538590-D0ED-03BF-03D1-AC814395290A}"/>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Freeform: Shape 392">
              <a:extLst>
                <a:ext uri="{FF2B5EF4-FFF2-40B4-BE49-F238E27FC236}">
                  <a16:creationId xmlns:a16="http://schemas.microsoft.com/office/drawing/2014/main" id="{F9027D94-2AA0-74E5-39D3-6E613B76952B}"/>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Freeform: Shape 393">
              <a:extLst>
                <a:ext uri="{FF2B5EF4-FFF2-40B4-BE49-F238E27FC236}">
                  <a16:creationId xmlns:a16="http://schemas.microsoft.com/office/drawing/2014/main" id="{B726C71E-E41B-F29E-FFE0-8346FDD4F511}"/>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Freeform: Shape 394">
              <a:extLst>
                <a:ext uri="{FF2B5EF4-FFF2-40B4-BE49-F238E27FC236}">
                  <a16:creationId xmlns:a16="http://schemas.microsoft.com/office/drawing/2014/main" id="{874F1CA5-9D58-10DD-3FB1-B70C46D26B7C}"/>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Freeform: Shape 395">
              <a:extLst>
                <a:ext uri="{FF2B5EF4-FFF2-40B4-BE49-F238E27FC236}">
                  <a16:creationId xmlns:a16="http://schemas.microsoft.com/office/drawing/2014/main" id="{B2CACCAF-77E8-1337-3D61-29EC6DCE2B64}"/>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Freeform: Shape 396">
              <a:extLst>
                <a:ext uri="{FF2B5EF4-FFF2-40B4-BE49-F238E27FC236}">
                  <a16:creationId xmlns:a16="http://schemas.microsoft.com/office/drawing/2014/main" id="{8DBD1657-1005-505A-5A0C-79E212780C23}"/>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Freeform: Shape 397">
              <a:extLst>
                <a:ext uri="{FF2B5EF4-FFF2-40B4-BE49-F238E27FC236}">
                  <a16:creationId xmlns:a16="http://schemas.microsoft.com/office/drawing/2014/main" id="{CACAD74C-0F46-725E-0272-743E173EA28F}"/>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Freeform: Shape 398">
              <a:extLst>
                <a:ext uri="{FF2B5EF4-FFF2-40B4-BE49-F238E27FC236}">
                  <a16:creationId xmlns:a16="http://schemas.microsoft.com/office/drawing/2014/main" id="{75DC6186-2E9E-1EB9-0780-6E5B6686F12A}"/>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Freeform: Shape 399">
              <a:extLst>
                <a:ext uri="{FF2B5EF4-FFF2-40B4-BE49-F238E27FC236}">
                  <a16:creationId xmlns:a16="http://schemas.microsoft.com/office/drawing/2014/main" id="{A1D4393B-D62E-DC79-7B5C-02BB7C8C285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Freeform: Shape 400">
              <a:extLst>
                <a:ext uri="{FF2B5EF4-FFF2-40B4-BE49-F238E27FC236}">
                  <a16:creationId xmlns:a16="http://schemas.microsoft.com/office/drawing/2014/main" id="{B4254BB8-95E0-C705-9257-255B9A7E2DD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Freeform: Shape 401">
              <a:extLst>
                <a:ext uri="{FF2B5EF4-FFF2-40B4-BE49-F238E27FC236}">
                  <a16:creationId xmlns:a16="http://schemas.microsoft.com/office/drawing/2014/main" id="{8C7895C2-E326-1DC2-08CE-5786FAE0EF59}"/>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Freeform: Shape 402">
              <a:extLst>
                <a:ext uri="{FF2B5EF4-FFF2-40B4-BE49-F238E27FC236}">
                  <a16:creationId xmlns:a16="http://schemas.microsoft.com/office/drawing/2014/main" id="{86A40ED8-BF07-9C0D-ABD8-28BF3AE8BB71}"/>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Freeform: Shape 403">
              <a:extLst>
                <a:ext uri="{FF2B5EF4-FFF2-40B4-BE49-F238E27FC236}">
                  <a16:creationId xmlns:a16="http://schemas.microsoft.com/office/drawing/2014/main" id="{F0E4AC0B-61E4-55E3-F0DF-89ACB56BB76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Freeform: Shape 404">
              <a:extLst>
                <a:ext uri="{FF2B5EF4-FFF2-40B4-BE49-F238E27FC236}">
                  <a16:creationId xmlns:a16="http://schemas.microsoft.com/office/drawing/2014/main" id="{70EBF59C-C78A-0426-EE09-99C6CA3A201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Freeform: Shape 405">
              <a:extLst>
                <a:ext uri="{FF2B5EF4-FFF2-40B4-BE49-F238E27FC236}">
                  <a16:creationId xmlns:a16="http://schemas.microsoft.com/office/drawing/2014/main" id="{39F26EA5-1EED-D659-BA7C-82FDECB84C7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Freeform: Shape 406">
              <a:extLst>
                <a:ext uri="{FF2B5EF4-FFF2-40B4-BE49-F238E27FC236}">
                  <a16:creationId xmlns:a16="http://schemas.microsoft.com/office/drawing/2014/main" id="{A9D648E5-86E9-1016-D2F0-D41B7292E5B9}"/>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Freeform: Shape 407">
              <a:extLst>
                <a:ext uri="{FF2B5EF4-FFF2-40B4-BE49-F238E27FC236}">
                  <a16:creationId xmlns:a16="http://schemas.microsoft.com/office/drawing/2014/main" id="{2F7B66FA-4643-6828-E5B2-4BD9937BE5D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Freeform: Shape 408">
              <a:extLst>
                <a:ext uri="{FF2B5EF4-FFF2-40B4-BE49-F238E27FC236}">
                  <a16:creationId xmlns:a16="http://schemas.microsoft.com/office/drawing/2014/main" id="{A1D3F661-8DF5-7BEF-2B7C-D245468B937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Freeform: Shape 409">
              <a:extLst>
                <a:ext uri="{FF2B5EF4-FFF2-40B4-BE49-F238E27FC236}">
                  <a16:creationId xmlns:a16="http://schemas.microsoft.com/office/drawing/2014/main" id="{42114612-A299-D556-2F50-02BA2921E18F}"/>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Freeform: Shape 410">
              <a:extLst>
                <a:ext uri="{FF2B5EF4-FFF2-40B4-BE49-F238E27FC236}">
                  <a16:creationId xmlns:a16="http://schemas.microsoft.com/office/drawing/2014/main" id="{9AEAB5BE-F1EF-66C6-C4A7-3212533C90B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Freeform: Shape 411">
              <a:extLst>
                <a:ext uri="{FF2B5EF4-FFF2-40B4-BE49-F238E27FC236}">
                  <a16:creationId xmlns:a16="http://schemas.microsoft.com/office/drawing/2014/main" id="{4CA5137E-6F61-8BE0-C7E2-3E15C4ACFBE0}"/>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Freeform: Shape 412">
              <a:extLst>
                <a:ext uri="{FF2B5EF4-FFF2-40B4-BE49-F238E27FC236}">
                  <a16:creationId xmlns:a16="http://schemas.microsoft.com/office/drawing/2014/main" id="{4D5A3016-563B-1A41-28A9-6CE2132F55A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Freeform: Shape 413">
              <a:extLst>
                <a:ext uri="{FF2B5EF4-FFF2-40B4-BE49-F238E27FC236}">
                  <a16:creationId xmlns:a16="http://schemas.microsoft.com/office/drawing/2014/main" id="{7AD02492-1599-7EB7-F4A8-9479F7E20627}"/>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Freeform: Shape 414">
              <a:extLst>
                <a:ext uri="{FF2B5EF4-FFF2-40B4-BE49-F238E27FC236}">
                  <a16:creationId xmlns:a16="http://schemas.microsoft.com/office/drawing/2014/main" id="{C01DFA48-DFFD-9657-C68B-DD92CA7D9DC6}"/>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Freeform: Shape 415">
              <a:extLst>
                <a:ext uri="{FF2B5EF4-FFF2-40B4-BE49-F238E27FC236}">
                  <a16:creationId xmlns:a16="http://schemas.microsoft.com/office/drawing/2014/main" id="{462BFF58-E318-BC9C-895E-489057ABB02D}"/>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Freeform: Shape 416">
              <a:extLst>
                <a:ext uri="{FF2B5EF4-FFF2-40B4-BE49-F238E27FC236}">
                  <a16:creationId xmlns:a16="http://schemas.microsoft.com/office/drawing/2014/main" id="{CF6C5CB2-9791-5B7E-57F0-EC1699A530B4}"/>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Freeform: Shape 417">
              <a:extLst>
                <a:ext uri="{FF2B5EF4-FFF2-40B4-BE49-F238E27FC236}">
                  <a16:creationId xmlns:a16="http://schemas.microsoft.com/office/drawing/2014/main" id="{12DE33B7-F2DD-D84A-F24F-5E49AA635B23}"/>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Freeform: Shape 418">
              <a:extLst>
                <a:ext uri="{FF2B5EF4-FFF2-40B4-BE49-F238E27FC236}">
                  <a16:creationId xmlns:a16="http://schemas.microsoft.com/office/drawing/2014/main" id="{07EC8190-13DC-69AE-1BF8-D99E866AA9FB}"/>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Freeform: Shape 419">
              <a:extLst>
                <a:ext uri="{FF2B5EF4-FFF2-40B4-BE49-F238E27FC236}">
                  <a16:creationId xmlns:a16="http://schemas.microsoft.com/office/drawing/2014/main" id="{278C83F3-0942-7AD9-0285-3194572CC9E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Freeform: Shape 420">
              <a:extLst>
                <a:ext uri="{FF2B5EF4-FFF2-40B4-BE49-F238E27FC236}">
                  <a16:creationId xmlns:a16="http://schemas.microsoft.com/office/drawing/2014/main" id="{B890BD7B-DD9F-15E8-FC0F-9D6275BD613E}"/>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Freeform: Shape 421">
              <a:extLst>
                <a:ext uri="{FF2B5EF4-FFF2-40B4-BE49-F238E27FC236}">
                  <a16:creationId xmlns:a16="http://schemas.microsoft.com/office/drawing/2014/main" id="{6DDEE564-4D7C-2B36-8049-5108577F8FC6}"/>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Freeform: Shape 422">
              <a:extLst>
                <a:ext uri="{FF2B5EF4-FFF2-40B4-BE49-F238E27FC236}">
                  <a16:creationId xmlns:a16="http://schemas.microsoft.com/office/drawing/2014/main" id="{DC2D3A7E-C9A4-8AC9-8BAA-D4215BCC1C3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Freeform: Shape 423">
              <a:extLst>
                <a:ext uri="{FF2B5EF4-FFF2-40B4-BE49-F238E27FC236}">
                  <a16:creationId xmlns:a16="http://schemas.microsoft.com/office/drawing/2014/main" id="{734F0402-AB11-0A00-E776-F4A6211C211E}"/>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Freeform: Shape 424">
              <a:extLst>
                <a:ext uri="{FF2B5EF4-FFF2-40B4-BE49-F238E27FC236}">
                  <a16:creationId xmlns:a16="http://schemas.microsoft.com/office/drawing/2014/main" id="{D5EA7BC6-5937-8E5C-5DAB-167A0E3507F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Freeform: Shape 425">
              <a:extLst>
                <a:ext uri="{FF2B5EF4-FFF2-40B4-BE49-F238E27FC236}">
                  <a16:creationId xmlns:a16="http://schemas.microsoft.com/office/drawing/2014/main" id="{F51023E1-40FF-411D-F4FE-C4AD0505797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Freeform: Shape 426">
              <a:extLst>
                <a:ext uri="{FF2B5EF4-FFF2-40B4-BE49-F238E27FC236}">
                  <a16:creationId xmlns:a16="http://schemas.microsoft.com/office/drawing/2014/main" id="{805AF1C8-839F-C191-147E-C7D2B94CC6BF}"/>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Freeform: Shape 427">
              <a:extLst>
                <a:ext uri="{FF2B5EF4-FFF2-40B4-BE49-F238E27FC236}">
                  <a16:creationId xmlns:a16="http://schemas.microsoft.com/office/drawing/2014/main" id="{69514A6A-2F6E-E674-155A-DBBB0BB98237}"/>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Freeform: Shape 428">
              <a:extLst>
                <a:ext uri="{FF2B5EF4-FFF2-40B4-BE49-F238E27FC236}">
                  <a16:creationId xmlns:a16="http://schemas.microsoft.com/office/drawing/2014/main" id="{B33C9F4A-73E0-CF75-0C22-D7D9CA2942F9}"/>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Freeform: Shape 429">
              <a:extLst>
                <a:ext uri="{FF2B5EF4-FFF2-40B4-BE49-F238E27FC236}">
                  <a16:creationId xmlns:a16="http://schemas.microsoft.com/office/drawing/2014/main" id="{E8F1FA00-D3D3-7547-B5F3-9FF1FFED027E}"/>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Freeform: Shape 430">
              <a:extLst>
                <a:ext uri="{FF2B5EF4-FFF2-40B4-BE49-F238E27FC236}">
                  <a16:creationId xmlns:a16="http://schemas.microsoft.com/office/drawing/2014/main" id="{2CC70243-33BF-74A2-E69F-D1C1F8E618C2}"/>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Freeform: Shape 431">
              <a:extLst>
                <a:ext uri="{FF2B5EF4-FFF2-40B4-BE49-F238E27FC236}">
                  <a16:creationId xmlns:a16="http://schemas.microsoft.com/office/drawing/2014/main" id="{4EC70E7A-44DE-3861-C273-A76FE9ECD4D1}"/>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Freeform: Shape 432">
              <a:extLst>
                <a:ext uri="{FF2B5EF4-FFF2-40B4-BE49-F238E27FC236}">
                  <a16:creationId xmlns:a16="http://schemas.microsoft.com/office/drawing/2014/main" id="{B0AEF150-1BDD-321D-ED49-77A3BC4050DF}"/>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Freeform: Shape 433">
              <a:extLst>
                <a:ext uri="{FF2B5EF4-FFF2-40B4-BE49-F238E27FC236}">
                  <a16:creationId xmlns:a16="http://schemas.microsoft.com/office/drawing/2014/main" id="{3CE6C64F-F0EB-2CD4-61E1-5ADB947A888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Freeform: Shape 434">
              <a:extLst>
                <a:ext uri="{FF2B5EF4-FFF2-40B4-BE49-F238E27FC236}">
                  <a16:creationId xmlns:a16="http://schemas.microsoft.com/office/drawing/2014/main" id="{2FF8AA55-69C9-D14A-D542-FCB96180562D}"/>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Freeform: Shape 435">
              <a:extLst>
                <a:ext uri="{FF2B5EF4-FFF2-40B4-BE49-F238E27FC236}">
                  <a16:creationId xmlns:a16="http://schemas.microsoft.com/office/drawing/2014/main" id="{3ED77DEB-C304-6BD7-D6F9-A81340249E03}"/>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Freeform: Shape 436">
              <a:extLst>
                <a:ext uri="{FF2B5EF4-FFF2-40B4-BE49-F238E27FC236}">
                  <a16:creationId xmlns:a16="http://schemas.microsoft.com/office/drawing/2014/main" id="{8AA9A6C4-D243-A5E3-93A0-9C67263989B3}"/>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Freeform: Shape 437">
              <a:extLst>
                <a:ext uri="{FF2B5EF4-FFF2-40B4-BE49-F238E27FC236}">
                  <a16:creationId xmlns:a16="http://schemas.microsoft.com/office/drawing/2014/main" id="{DF71EA97-78ED-2B40-A312-440B2CA733BF}"/>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Freeform: Shape 438">
              <a:extLst>
                <a:ext uri="{FF2B5EF4-FFF2-40B4-BE49-F238E27FC236}">
                  <a16:creationId xmlns:a16="http://schemas.microsoft.com/office/drawing/2014/main" id="{4C92ECEA-5973-A8E0-22F4-9E57788F3246}"/>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40" name="Google Shape;7933;p34">
            <a:extLst>
              <a:ext uri="{FF2B5EF4-FFF2-40B4-BE49-F238E27FC236}">
                <a16:creationId xmlns:a16="http://schemas.microsoft.com/office/drawing/2014/main" id="{C93BD06C-A633-57C0-381A-DF9C598127D4}"/>
              </a:ext>
            </a:extLst>
          </p:cNvPr>
          <p:cNvSpPr txBox="1">
            <a:spLocks/>
          </p:cNvSpPr>
          <p:nvPr/>
        </p:nvSpPr>
        <p:spPr>
          <a:xfrm>
            <a:off x="1131892" y="1383712"/>
            <a:ext cx="7826090" cy="83964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lgn="just">
              <a:buClr>
                <a:srgbClr val="000000"/>
              </a:buClr>
            </a:pPr>
            <a:r>
              <a:rPr lang="vi-VN" sz="2800" dirty="0">
                <a:latin typeface="#9Slide07 IcielBaliho Script" pitchFamily="2" charset="0"/>
              </a:rPr>
              <a:t>Hãy mô tả bóng của vật cản sáng thu được trên màn chắn trong thí nghiệm ở Hình 15.9a.</a:t>
            </a:r>
          </a:p>
        </p:txBody>
      </p:sp>
      <p:pic>
        <p:nvPicPr>
          <p:cNvPr id="441" name="Picture 2" descr="Người đàn ông thể hiện cử chỉ của một ý tưởng tuyệt vời Véc tơ miễn phí">
            <a:extLst>
              <a:ext uri="{FF2B5EF4-FFF2-40B4-BE49-F238E27FC236}">
                <a16:creationId xmlns:a16="http://schemas.microsoft.com/office/drawing/2014/main" id="{6ED7DB01-DCCA-8B61-D834-209A43B4E28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10316" y="1343116"/>
            <a:ext cx="1127111" cy="1127111"/>
          </a:xfrm>
          <a:prstGeom prst="rect">
            <a:avLst/>
          </a:prstGeom>
          <a:noFill/>
          <a:extLst>
            <a:ext uri="{909E8E84-426E-40DD-AFC4-6F175D3DCCD1}">
              <a14:hiddenFill xmlns:a14="http://schemas.microsoft.com/office/drawing/2010/main">
                <a:solidFill>
                  <a:srgbClr val="FFFFFF"/>
                </a:solidFill>
              </a14:hiddenFill>
            </a:ext>
          </a:extLst>
        </p:spPr>
      </p:pic>
      <p:sp>
        <p:nvSpPr>
          <p:cNvPr id="126" name="Google Shape;7933;p34">
            <a:extLst>
              <a:ext uri="{FF2B5EF4-FFF2-40B4-BE49-F238E27FC236}">
                <a16:creationId xmlns:a16="http://schemas.microsoft.com/office/drawing/2014/main" id="{5F777C58-91C1-72CC-F983-118301F10E2E}"/>
              </a:ext>
            </a:extLst>
          </p:cNvPr>
          <p:cNvSpPr txBox="1">
            <a:spLocks/>
          </p:cNvSpPr>
          <p:nvPr/>
        </p:nvSpPr>
        <p:spPr>
          <a:xfrm>
            <a:off x="1048248" y="1431284"/>
            <a:ext cx="7710125" cy="88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20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dirty="0"/>
              <a:t>Bóng của vật cản sáng bao gồm một hình tròn màu đen và viền xám mờ bao quanh in trên màn chắn. Vì phía sau vật cản sáng có vùng hoàn toàn không nhận được ánh sáng từ nguồn sáng và có vùng chỉ nhận được một phần ánh sáng từ nguồn sáng truyền tới.</a:t>
            </a:r>
            <a:endParaRPr kumimoji="0" lang="vi-VN"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42251351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48"/>
                                        </p:tgtEl>
                                        <p:attrNameLst>
                                          <p:attrName>style.visibility</p:attrName>
                                        </p:attrNameLst>
                                      </p:cBhvr>
                                      <p:to>
                                        <p:strVal val="visible"/>
                                      </p:to>
                                    </p:set>
                                    <p:anim calcmode="lin" valueType="num">
                                      <p:cBhvr>
                                        <p:cTn id="7" dur="500" fill="hold"/>
                                        <p:tgtEl>
                                          <p:spTgt spid="348"/>
                                        </p:tgtEl>
                                        <p:attrNameLst>
                                          <p:attrName>ppt_w</p:attrName>
                                        </p:attrNameLst>
                                      </p:cBhvr>
                                      <p:tavLst>
                                        <p:tav tm="0">
                                          <p:val>
                                            <p:fltVal val="0"/>
                                          </p:val>
                                        </p:tav>
                                        <p:tav tm="100000">
                                          <p:val>
                                            <p:strVal val="#ppt_w"/>
                                          </p:val>
                                        </p:tav>
                                      </p:tavLst>
                                    </p:anim>
                                    <p:anim calcmode="lin" valueType="num">
                                      <p:cBhvr>
                                        <p:cTn id="8" dur="500" fill="hold"/>
                                        <p:tgtEl>
                                          <p:spTgt spid="348"/>
                                        </p:tgtEl>
                                        <p:attrNameLst>
                                          <p:attrName>ppt_h</p:attrName>
                                        </p:attrNameLst>
                                      </p:cBhvr>
                                      <p:tavLst>
                                        <p:tav tm="0">
                                          <p:val>
                                            <p:fltVal val="0"/>
                                          </p:val>
                                        </p:tav>
                                        <p:tav tm="100000">
                                          <p:val>
                                            <p:strVal val="#ppt_h"/>
                                          </p:val>
                                        </p:tav>
                                      </p:tavLst>
                                    </p:anim>
                                    <p:animEffect transition="in" filter="fade">
                                      <p:cBhvr>
                                        <p:cTn id="9" dur="500"/>
                                        <p:tgtEl>
                                          <p:spTgt spid="34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iterate type="lt">
                                    <p:tmPct val="6000"/>
                                  </p:iterate>
                                  <p:childTnLst>
                                    <p:set>
                                      <p:cBhvr>
                                        <p:cTn id="13" dur="1" fill="hold">
                                          <p:stCondLst>
                                            <p:cond delay="0"/>
                                          </p:stCondLst>
                                        </p:cTn>
                                        <p:tgtEl>
                                          <p:spTgt spid="440">
                                            <p:txEl>
                                              <p:pRg st="0" end="0"/>
                                            </p:txEl>
                                          </p:spTgt>
                                        </p:tgtEl>
                                        <p:attrNameLst>
                                          <p:attrName>style.visibility</p:attrName>
                                        </p:attrNameLst>
                                      </p:cBhvr>
                                      <p:to>
                                        <p:strVal val="visible"/>
                                      </p:to>
                                    </p:set>
                                    <p:animEffect transition="in" filter="wipe(up)">
                                      <p:cBhvr>
                                        <p:cTn id="14" dur="500"/>
                                        <p:tgtEl>
                                          <p:spTgt spid="440">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348"/>
                                        </p:tgtEl>
                                      </p:cBhvr>
                                    </p:animEffect>
                                    <p:set>
                                      <p:cBhvr>
                                        <p:cTn id="19" dur="1" fill="hold">
                                          <p:stCondLst>
                                            <p:cond delay="499"/>
                                          </p:stCondLst>
                                        </p:cTn>
                                        <p:tgtEl>
                                          <p:spTgt spid="348"/>
                                        </p:tgtEl>
                                        <p:attrNameLst>
                                          <p:attrName>style.visibility</p:attrName>
                                        </p:attrNameLst>
                                      </p:cBhvr>
                                      <p:to>
                                        <p:strVal val="hidden"/>
                                      </p:to>
                                    </p:set>
                                  </p:childTnLst>
                                </p:cTn>
                              </p:par>
                              <p:par>
                                <p:cTn id="20" presetID="10" presetClass="exit" presetSubtype="0" fill="hold" grpId="1" nodeType="withEffect">
                                  <p:stCondLst>
                                    <p:cond delay="0"/>
                                  </p:stCondLst>
                                  <p:iterate type="lt">
                                    <p:tmPct val="0"/>
                                  </p:iterate>
                                  <p:childTnLst>
                                    <p:animEffect transition="out" filter="fade">
                                      <p:cBhvr>
                                        <p:cTn id="21" dur="500"/>
                                        <p:tgtEl>
                                          <p:spTgt spid="440">
                                            <p:txEl>
                                              <p:pRg st="0" end="0"/>
                                            </p:txEl>
                                          </p:spTgt>
                                        </p:tgtEl>
                                      </p:cBhvr>
                                    </p:animEffect>
                                    <p:set>
                                      <p:cBhvr>
                                        <p:cTn id="22" dur="1" fill="hold">
                                          <p:stCondLst>
                                            <p:cond delay="499"/>
                                          </p:stCondLst>
                                        </p:cTn>
                                        <p:tgtEl>
                                          <p:spTgt spid="440">
                                            <p:txEl>
                                              <p:pRg st="0" end="0"/>
                                            </p:txEl>
                                          </p:spTgt>
                                        </p:tgtEl>
                                        <p:attrNameLst>
                                          <p:attrName>style.visibility</p:attrName>
                                        </p:attrNameLst>
                                      </p:cBhvr>
                                      <p:to>
                                        <p:strVal val="hidden"/>
                                      </p:to>
                                    </p:set>
                                  </p:childTnLst>
                                </p:cTn>
                              </p:par>
                              <p:par>
                                <p:cTn id="23" presetID="53" presetClass="entr" presetSubtype="16" fill="hold" nodeType="withEffect">
                                  <p:stCondLst>
                                    <p:cond delay="0"/>
                                  </p:stCondLst>
                                  <p:childTnLst>
                                    <p:set>
                                      <p:cBhvr>
                                        <p:cTn id="24" dur="1" fill="hold">
                                          <p:stCondLst>
                                            <p:cond delay="0"/>
                                          </p:stCondLst>
                                        </p:cTn>
                                        <p:tgtEl>
                                          <p:spTgt spid="441"/>
                                        </p:tgtEl>
                                        <p:attrNameLst>
                                          <p:attrName>style.visibility</p:attrName>
                                        </p:attrNameLst>
                                      </p:cBhvr>
                                      <p:to>
                                        <p:strVal val="visible"/>
                                      </p:to>
                                    </p:set>
                                    <p:anim calcmode="lin" valueType="num">
                                      <p:cBhvr>
                                        <p:cTn id="25" dur="500" fill="hold"/>
                                        <p:tgtEl>
                                          <p:spTgt spid="441"/>
                                        </p:tgtEl>
                                        <p:attrNameLst>
                                          <p:attrName>ppt_w</p:attrName>
                                        </p:attrNameLst>
                                      </p:cBhvr>
                                      <p:tavLst>
                                        <p:tav tm="0">
                                          <p:val>
                                            <p:fltVal val="0"/>
                                          </p:val>
                                        </p:tav>
                                        <p:tav tm="100000">
                                          <p:val>
                                            <p:strVal val="#ppt_w"/>
                                          </p:val>
                                        </p:tav>
                                      </p:tavLst>
                                    </p:anim>
                                    <p:anim calcmode="lin" valueType="num">
                                      <p:cBhvr>
                                        <p:cTn id="26" dur="500" fill="hold"/>
                                        <p:tgtEl>
                                          <p:spTgt spid="441"/>
                                        </p:tgtEl>
                                        <p:attrNameLst>
                                          <p:attrName>ppt_h</p:attrName>
                                        </p:attrNameLst>
                                      </p:cBhvr>
                                      <p:tavLst>
                                        <p:tav tm="0">
                                          <p:val>
                                            <p:fltVal val="0"/>
                                          </p:val>
                                        </p:tav>
                                        <p:tav tm="100000">
                                          <p:val>
                                            <p:strVal val="#ppt_h"/>
                                          </p:val>
                                        </p:tav>
                                      </p:tavLst>
                                    </p:anim>
                                    <p:animEffect transition="in" filter="fade">
                                      <p:cBhvr>
                                        <p:cTn id="27" dur="500"/>
                                        <p:tgtEl>
                                          <p:spTgt spid="44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26">
                                            <p:txEl>
                                              <p:pRg st="0" end="0"/>
                                            </p:txEl>
                                          </p:spTgt>
                                        </p:tgtEl>
                                        <p:attrNameLst>
                                          <p:attrName>style.visibility</p:attrName>
                                        </p:attrNameLst>
                                      </p:cBhvr>
                                      <p:to>
                                        <p:strVal val="visible"/>
                                      </p:to>
                                    </p:set>
                                    <p:animEffect transition="in" filter="wipe(up)">
                                      <p:cBhvr>
                                        <p:cTn id="32" dur="500"/>
                                        <p:tgtEl>
                                          <p:spTgt spid="1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 grpId="0" build="p"/>
      <p:bldP spid="440" grpId="1" build="allAtOnce"/>
      <p:bldP spid="126"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rapezoid 15">
            <a:extLst>
              <a:ext uri="{FF2B5EF4-FFF2-40B4-BE49-F238E27FC236}">
                <a16:creationId xmlns:a16="http://schemas.microsoft.com/office/drawing/2014/main" id="{573FD7F6-85FB-A604-96FD-944ABF084A1B}"/>
              </a:ext>
            </a:extLst>
          </p:cNvPr>
          <p:cNvSpPr/>
          <p:nvPr/>
        </p:nvSpPr>
        <p:spPr>
          <a:xfrm rot="5400000" flipV="1">
            <a:off x="5857185" y="2412864"/>
            <a:ext cx="1049714" cy="299495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 name="connsiteX0" fmla="*/ 129547 w 1049714"/>
              <a:gd name="connsiteY0" fmla="*/ 2937931 h 2947854"/>
              <a:gd name="connsiteX1" fmla="*/ 29584 w 1049714"/>
              <a:gd name="connsiteY1" fmla="*/ 1485311 h 2947854"/>
              <a:gd name="connsiteX2" fmla="*/ 0 w 1049714"/>
              <a:gd name="connsiteY2" fmla="*/ 0 h 2947854"/>
              <a:gd name="connsiteX3" fmla="*/ 1049714 w 1049714"/>
              <a:gd name="connsiteY3" fmla="*/ 2947854 h 2947854"/>
              <a:gd name="connsiteX4" fmla="*/ 129547 w 1049714"/>
              <a:gd name="connsiteY4" fmla="*/ 2937931 h 2947854"/>
              <a:gd name="connsiteX0" fmla="*/ 129547 w 1049714"/>
              <a:gd name="connsiteY0" fmla="*/ 2937931 h 2947854"/>
              <a:gd name="connsiteX1" fmla="*/ 52737 w 1049714"/>
              <a:gd name="connsiteY1" fmla="*/ 1481516 h 2947854"/>
              <a:gd name="connsiteX2" fmla="*/ 0 w 1049714"/>
              <a:gd name="connsiteY2" fmla="*/ 0 h 2947854"/>
              <a:gd name="connsiteX3" fmla="*/ 1049714 w 1049714"/>
              <a:gd name="connsiteY3" fmla="*/ 2947854 h 2947854"/>
              <a:gd name="connsiteX4" fmla="*/ 129547 w 1049714"/>
              <a:gd name="connsiteY4" fmla="*/ 2937931 h 29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714" h="2947854">
                <a:moveTo>
                  <a:pt x="129547" y="2937931"/>
                </a:moveTo>
                <a:lnTo>
                  <a:pt x="52737" y="1481516"/>
                </a:lnTo>
                <a:lnTo>
                  <a:pt x="0" y="0"/>
                </a:lnTo>
                <a:lnTo>
                  <a:pt x="1049714" y="2947854"/>
                </a:lnTo>
                <a:lnTo>
                  <a:pt x="129547" y="2937931"/>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rapezoid 15">
            <a:extLst>
              <a:ext uri="{FF2B5EF4-FFF2-40B4-BE49-F238E27FC236}">
                <a16:creationId xmlns:a16="http://schemas.microsoft.com/office/drawing/2014/main" id="{A38E2430-A0EF-A3C6-5279-4C7C602F2329}"/>
              </a:ext>
            </a:extLst>
          </p:cNvPr>
          <p:cNvSpPr/>
          <p:nvPr/>
        </p:nvSpPr>
        <p:spPr>
          <a:xfrm rot="16200000">
            <a:off x="5839819" y="220046"/>
            <a:ext cx="1107591" cy="2971812"/>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91" h="2925071">
                <a:moveTo>
                  <a:pt x="187424" y="2915148"/>
                </a:moveTo>
                <a:lnTo>
                  <a:pt x="87461" y="1462528"/>
                </a:lnTo>
                <a:lnTo>
                  <a:pt x="0" y="0"/>
                </a:lnTo>
                <a:lnTo>
                  <a:pt x="1107591" y="2925071"/>
                </a:lnTo>
                <a:lnTo>
                  <a:pt x="187424" y="291514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rapezoid 15">
            <a:extLst>
              <a:ext uri="{FF2B5EF4-FFF2-40B4-BE49-F238E27FC236}">
                <a16:creationId xmlns:a16="http://schemas.microsoft.com/office/drawing/2014/main" id="{B771DFDC-84A0-365E-AD58-10A09ACA0960}"/>
              </a:ext>
            </a:extLst>
          </p:cNvPr>
          <p:cNvSpPr/>
          <p:nvPr/>
        </p:nvSpPr>
        <p:spPr>
          <a:xfrm rot="16200000">
            <a:off x="5673610" y="1289536"/>
            <a:ext cx="1392228" cy="3026321"/>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74521 h 2974521"/>
              <a:gd name="connsiteX1" fmla="*/ 216041 w 1306770"/>
              <a:gd name="connsiteY1" fmla="*/ 1488813 h 2974521"/>
              <a:gd name="connsiteX2" fmla="*/ 1135668 w 1306770"/>
              <a:gd name="connsiteY2" fmla="*/ 0 h 2974521"/>
              <a:gd name="connsiteX3" fmla="*/ 1306770 w 1306770"/>
              <a:gd name="connsiteY3" fmla="*/ 2974518 h 2974521"/>
              <a:gd name="connsiteX4" fmla="*/ 0 w 1306770"/>
              <a:gd name="connsiteY4" fmla="*/ 2974521 h 2974521"/>
              <a:gd name="connsiteX0" fmla="*/ 0 w 1306770"/>
              <a:gd name="connsiteY0" fmla="*/ 2978725 h 2978725"/>
              <a:gd name="connsiteX1" fmla="*/ 53671 w 1306770"/>
              <a:gd name="connsiteY1" fmla="*/ 0 h 2978725"/>
              <a:gd name="connsiteX2" fmla="*/ 1135668 w 1306770"/>
              <a:gd name="connsiteY2" fmla="*/ 4204 h 2978725"/>
              <a:gd name="connsiteX3" fmla="*/ 1306770 w 1306770"/>
              <a:gd name="connsiteY3" fmla="*/ 2978722 h 2978725"/>
              <a:gd name="connsiteX4" fmla="*/ 0 w 1306770"/>
              <a:gd name="connsiteY4" fmla="*/ 2978725 h 2978725"/>
              <a:gd name="connsiteX0" fmla="*/ 0 w 1392228"/>
              <a:gd name="connsiteY0" fmla="*/ 2966108 h 2978722"/>
              <a:gd name="connsiteX1" fmla="*/ 139129 w 1392228"/>
              <a:gd name="connsiteY1" fmla="*/ 0 h 2978722"/>
              <a:gd name="connsiteX2" fmla="*/ 1221126 w 1392228"/>
              <a:gd name="connsiteY2" fmla="*/ 4204 h 2978722"/>
              <a:gd name="connsiteX3" fmla="*/ 1392228 w 1392228"/>
              <a:gd name="connsiteY3" fmla="*/ 2978722 h 2978722"/>
              <a:gd name="connsiteX4" fmla="*/ 0 w 1392228"/>
              <a:gd name="connsiteY4" fmla="*/ 2966108 h 2978722"/>
              <a:gd name="connsiteX0" fmla="*/ 0 w 1392228"/>
              <a:gd name="connsiteY0" fmla="*/ 2966108 h 2978722"/>
              <a:gd name="connsiteX1" fmla="*/ 139129 w 1392228"/>
              <a:gd name="connsiteY1" fmla="*/ 0 h 2978722"/>
              <a:gd name="connsiteX2" fmla="*/ 1229672 w 1392228"/>
              <a:gd name="connsiteY2" fmla="*/ 4206 h 2978722"/>
              <a:gd name="connsiteX3" fmla="*/ 1392228 w 1392228"/>
              <a:gd name="connsiteY3" fmla="*/ 2978722 h 2978722"/>
              <a:gd name="connsiteX4" fmla="*/ 0 w 1392228"/>
              <a:gd name="connsiteY4" fmla="*/ 2966108 h 297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228" h="2978722">
                <a:moveTo>
                  <a:pt x="0" y="2966108"/>
                </a:moveTo>
                <a:lnTo>
                  <a:pt x="139129" y="0"/>
                </a:lnTo>
                <a:lnTo>
                  <a:pt x="1229672" y="4206"/>
                </a:lnTo>
                <a:lnTo>
                  <a:pt x="1392228" y="2978722"/>
                </a:lnTo>
                <a:lnTo>
                  <a:pt x="0" y="2966108"/>
                </a:lnTo>
                <a:close/>
              </a:path>
            </a:pathLst>
          </a:custGeom>
          <a:solidFill>
            <a:srgbClr val="000000">
              <a:alpha val="6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DAA452E4-3A0C-DE8C-E918-68F904068719}"/>
              </a:ext>
            </a:extLst>
          </p:cNvPr>
          <p:cNvSpPr/>
          <p:nvPr/>
        </p:nvSpPr>
        <p:spPr>
          <a:xfrm flipH="1">
            <a:off x="4823742" y="228240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5" name="Freeform: Shape 4">
            <a:extLst>
              <a:ext uri="{FF2B5EF4-FFF2-40B4-BE49-F238E27FC236}">
                <a16:creationId xmlns:a16="http://schemas.microsoft.com/office/drawing/2014/main" id="{8628E270-4F7E-5435-34D0-9D4B01C786DA}"/>
              </a:ext>
            </a:extLst>
          </p:cNvPr>
          <p:cNvSpPr/>
          <p:nvPr/>
        </p:nvSpPr>
        <p:spPr>
          <a:xfrm flipH="1">
            <a:off x="4856158" y="228662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6" name="Freeform: Shape 5">
            <a:extLst>
              <a:ext uri="{FF2B5EF4-FFF2-40B4-BE49-F238E27FC236}">
                <a16:creationId xmlns:a16="http://schemas.microsoft.com/office/drawing/2014/main" id="{2D36CD61-99EB-8520-D8D3-9FA993076E62}"/>
              </a:ext>
            </a:extLst>
          </p:cNvPr>
          <p:cNvSpPr/>
          <p:nvPr/>
        </p:nvSpPr>
        <p:spPr>
          <a:xfrm>
            <a:off x="4297822" y="2291288"/>
            <a:ext cx="529386" cy="1058771"/>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841F00"/>
              </a:solidFill>
            </a:endParaRPr>
          </a:p>
        </p:txBody>
      </p:sp>
      <p:sp>
        <p:nvSpPr>
          <p:cNvPr id="7" name="Rectangle 6">
            <a:extLst>
              <a:ext uri="{FF2B5EF4-FFF2-40B4-BE49-F238E27FC236}">
                <a16:creationId xmlns:a16="http://schemas.microsoft.com/office/drawing/2014/main" id="{C90EB6F3-9D38-9019-7559-378B9166E2BA}"/>
              </a:ext>
            </a:extLst>
          </p:cNvPr>
          <p:cNvSpPr/>
          <p:nvPr/>
        </p:nvSpPr>
        <p:spPr>
          <a:xfrm>
            <a:off x="7874300" y="601174"/>
            <a:ext cx="161235" cy="4202839"/>
          </a:xfrm>
          <a:prstGeom prst="rect">
            <a:avLst/>
          </a:prstGeom>
          <a:solidFill>
            <a:srgbClr val="D6EDE4"/>
          </a:solidFill>
          <a:ln>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7938;p34">
            <a:extLst>
              <a:ext uri="{FF2B5EF4-FFF2-40B4-BE49-F238E27FC236}">
                <a16:creationId xmlns:a16="http://schemas.microsoft.com/office/drawing/2014/main" id="{73E2C73A-008D-0CB7-FBDB-6442A2C7A761}"/>
              </a:ext>
            </a:extLst>
          </p:cNvPr>
          <p:cNvSpPr txBox="1">
            <a:spLocks/>
          </p:cNvSpPr>
          <p:nvPr/>
        </p:nvSpPr>
        <p:spPr>
          <a:xfrm>
            <a:off x="4705492" y="1874140"/>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A</a:t>
            </a:r>
            <a:endParaRPr lang="en-US" sz="2000" dirty="0">
              <a:solidFill>
                <a:srgbClr val="841F00"/>
              </a:solidFill>
              <a:latin typeface="#9Slide07 Cadena" panose="02000503000000020004" pitchFamily="2" charset="0"/>
            </a:endParaRPr>
          </a:p>
        </p:txBody>
      </p:sp>
      <p:sp>
        <p:nvSpPr>
          <p:cNvPr id="12" name="Google Shape;7938;p34">
            <a:extLst>
              <a:ext uri="{FF2B5EF4-FFF2-40B4-BE49-F238E27FC236}">
                <a16:creationId xmlns:a16="http://schemas.microsoft.com/office/drawing/2014/main" id="{050ECBDF-8506-EF85-384A-9F60E17B3B14}"/>
              </a:ext>
            </a:extLst>
          </p:cNvPr>
          <p:cNvSpPr txBox="1">
            <a:spLocks/>
          </p:cNvSpPr>
          <p:nvPr/>
        </p:nvSpPr>
        <p:spPr>
          <a:xfrm>
            <a:off x="4705492" y="3402559"/>
            <a:ext cx="301332"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B</a:t>
            </a:r>
            <a:endParaRPr lang="en-US" sz="2000" dirty="0">
              <a:solidFill>
                <a:srgbClr val="841F00"/>
              </a:solidFill>
              <a:latin typeface="#9Slide07 Cadena" panose="02000503000000020004" pitchFamily="2" charset="0"/>
            </a:endParaRPr>
          </a:p>
        </p:txBody>
      </p:sp>
      <p:grpSp>
        <p:nvGrpSpPr>
          <p:cNvPr id="14" name="Group 13">
            <a:extLst>
              <a:ext uri="{FF2B5EF4-FFF2-40B4-BE49-F238E27FC236}">
                <a16:creationId xmlns:a16="http://schemas.microsoft.com/office/drawing/2014/main" id="{72CD023A-9E80-4A1F-EA2D-2F19B14CE764}"/>
              </a:ext>
            </a:extLst>
          </p:cNvPr>
          <p:cNvGrpSpPr/>
          <p:nvPr/>
        </p:nvGrpSpPr>
        <p:grpSpPr>
          <a:xfrm>
            <a:off x="2160537" y="2085917"/>
            <a:ext cx="5707877" cy="348554"/>
            <a:chOff x="5050012" y="2854230"/>
            <a:chExt cx="5707877" cy="348554"/>
          </a:xfrm>
        </p:grpSpPr>
        <p:sp>
          <p:nvSpPr>
            <p:cNvPr id="15" name="Isosceles Triangle 14">
              <a:extLst>
                <a:ext uri="{FF2B5EF4-FFF2-40B4-BE49-F238E27FC236}">
                  <a16:creationId xmlns:a16="http://schemas.microsoft.com/office/drawing/2014/main" id="{7E58AA27-B286-531B-C711-3CBF3959EEAA}"/>
                </a:ext>
              </a:extLst>
            </p:cNvPr>
            <p:cNvSpPr/>
            <p:nvPr/>
          </p:nvSpPr>
          <p:spPr>
            <a:xfrm rot="5179623">
              <a:off x="6026489" y="3089129"/>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a:extLst>
                <a:ext uri="{FF2B5EF4-FFF2-40B4-BE49-F238E27FC236}">
                  <a16:creationId xmlns:a16="http://schemas.microsoft.com/office/drawing/2014/main" id="{C11F33AC-1DA7-FED4-2FD6-ACA344CF9AA1}"/>
                </a:ext>
              </a:extLst>
            </p:cNvPr>
            <p:cNvSpPr/>
            <p:nvPr/>
          </p:nvSpPr>
          <p:spPr>
            <a:xfrm rot="5400000">
              <a:off x="9637865" y="2860667"/>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A11FFE97-9FF0-861A-B6A7-8D662CE8AA79}"/>
                </a:ext>
              </a:extLst>
            </p:cNvPr>
            <p:cNvCxnSpPr>
              <a:cxnSpLocks/>
              <a:stCxn id="29" idx="0"/>
            </p:cNvCxnSpPr>
            <p:nvPr/>
          </p:nvCxnSpPr>
          <p:spPr>
            <a:xfrm flipV="1">
              <a:off x="5050012" y="2854230"/>
              <a:ext cx="5707877" cy="348554"/>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18" name="Google Shape;7938;p34">
            <a:extLst>
              <a:ext uri="{FF2B5EF4-FFF2-40B4-BE49-F238E27FC236}">
                <a16:creationId xmlns:a16="http://schemas.microsoft.com/office/drawing/2014/main" id="{3E028519-9DC5-A52A-470D-1CB555ED7661}"/>
              </a:ext>
            </a:extLst>
          </p:cNvPr>
          <p:cNvSpPr txBox="1">
            <a:spLocks/>
          </p:cNvSpPr>
          <p:nvPr/>
        </p:nvSpPr>
        <p:spPr>
          <a:xfrm>
            <a:off x="8019485" y="189070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M</a:t>
            </a:r>
            <a:endParaRPr lang="en-US" sz="2000" dirty="0">
              <a:solidFill>
                <a:srgbClr val="841F00"/>
              </a:solidFill>
              <a:latin typeface="#9Slide07 Cadena" panose="02000503000000020004" pitchFamily="2" charset="0"/>
            </a:endParaRPr>
          </a:p>
        </p:txBody>
      </p:sp>
      <p:grpSp>
        <p:nvGrpSpPr>
          <p:cNvPr id="20" name="Group 19">
            <a:extLst>
              <a:ext uri="{FF2B5EF4-FFF2-40B4-BE49-F238E27FC236}">
                <a16:creationId xmlns:a16="http://schemas.microsoft.com/office/drawing/2014/main" id="{CAD1E7E3-2ABD-DE67-03B1-2EFEA1EF5D49}"/>
              </a:ext>
            </a:extLst>
          </p:cNvPr>
          <p:cNvGrpSpPr/>
          <p:nvPr/>
        </p:nvGrpSpPr>
        <p:grpSpPr>
          <a:xfrm rot="1250097">
            <a:off x="2158719" y="2768385"/>
            <a:ext cx="5739022" cy="1219437"/>
            <a:chOff x="4384024" y="1745274"/>
            <a:chExt cx="5739022" cy="1219437"/>
          </a:xfrm>
        </p:grpSpPr>
        <p:cxnSp>
          <p:nvCxnSpPr>
            <p:cNvPr id="22" name="Straight Connector 21">
              <a:extLst>
                <a:ext uri="{FF2B5EF4-FFF2-40B4-BE49-F238E27FC236}">
                  <a16:creationId xmlns:a16="http://schemas.microsoft.com/office/drawing/2014/main" id="{A942A11B-77C5-5F60-1A32-19F335B19AD4}"/>
                </a:ext>
              </a:extLst>
            </p:cNvPr>
            <p:cNvCxnSpPr>
              <a:cxnSpLocks/>
              <a:stCxn id="29" idx="4"/>
            </p:cNvCxnSpPr>
            <p:nvPr/>
          </p:nvCxnSpPr>
          <p:spPr>
            <a:xfrm rot="20349903">
              <a:off x="4384024" y="2221477"/>
              <a:ext cx="5739022" cy="256809"/>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21" name="Isosceles Triangle 20">
              <a:extLst>
                <a:ext uri="{FF2B5EF4-FFF2-40B4-BE49-F238E27FC236}">
                  <a16:creationId xmlns:a16="http://schemas.microsoft.com/office/drawing/2014/main" id="{A60D40CB-264E-ECFA-5277-A7FC79CDD389}"/>
                </a:ext>
              </a:extLst>
            </p:cNvPr>
            <p:cNvSpPr/>
            <p:nvPr/>
          </p:nvSpPr>
          <p:spPr>
            <a:xfrm rot="4570766">
              <a:off x="5482776" y="2854930"/>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FBB9C176-2B2C-F4CA-A780-0998B9AE4231}"/>
                </a:ext>
              </a:extLst>
            </p:cNvPr>
            <p:cNvSpPr/>
            <p:nvPr/>
          </p:nvSpPr>
          <p:spPr>
            <a:xfrm rot="4149903">
              <a:off x="8817192" y="1731044"/>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Google Shape;7938;p34">
            <a:extLst>
              <a:ext uri="{FF2B5EF4-FFF2-40B4-BE49-F238E27FC236}">
                <a16:creationId xmlns:a16="http://schemas.microsoft.com/office/drawing/2014/main" id="{585C6802-E097-28F5-EA1A-E39F26635283}"/>
              </a:ext>
            </a:extLst>
          </p:cNvPr>
          <p:cNvSpPr txBox="1">
            <a:spLocks/>
          </p:cNvSpPr>
          <p:nvPr/>
        </p:nvSpPr>
        <p:spPr>
          <a:xfrm>
            <a:off x="8004391" y="3330704"/>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N</a:t>
            </a:r>
            <a:endParaRPr lang="en-US" sz="2000" dirty="0">
              <a:solidFill>
                <a:srgbClr val="841F00"/>
              </a:solidFill>
              <a:latin typeface="#9Slide07 Cadena" panose="02000503000000020004" pitchFamily="2" charset="0"/>
            </a:endParaRPr>
          </a:p>
        </p:txBody>
      </p:sp>
      <p:sp>
        <p:nvSpPr>
          <p:cNvPr id="26" name="Google Shape;7938;p34">
            <a:extLst>
              <a:ext uri="{FF2B5EF4-FFF2-40B4-BE49-F238E27FC236}">
                <a16:creationId xmlns:a16="http://schemas.microsoft.com/office/drawing/2014/main" id="{76F195BF-D65D-861A-44DD-79564DB48CC3}"/>
              </a:ext>
            </a:extLst>
          </p:cNvPr>
          <p:cNvSpPr txBox="1">
            <a:spLocks/>
          </p:cNvSpPr>
          <p:nvPr/>
        </p:nvSpPr>
        <p:spPr>
          <a:xfrm>
            <a:off x="1191267" y="3695033"/>
            <a:ext cx="2207886"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Nguồn sáng rộng</a:t>
            </a:r>
            <a:endParaRPr lang="en-US" sz="2400" dirty="0">
              <a:solidFill>
                <a:srgbClr val="841F00"/>
              </a:solidFill>
              <a:latin typeface="#9Slide07 IcielBaliho Script" pitchFamily="2" charset="0"/>
            </a:endParaRPr>
          </a:p>
        </p:txBody>
      </p:sp>
      <p:sp>
        <p:nvSpPr>
          <p:cNvPr id="27" name="Google Shape;7938;p34">
            <a:extLst>
              <a:ext uri="{FF2B5EF4-FFF2-40B4-BE49-F238E27FC236}">
                <a16:creationId xmlns:a16="http://schemas.microsoft.com/office/drawing/2014/main" id="{193CF7F8-33B8-BAD4-C13D-B96227277F50}"/>
              </a:ext>
            </a:extLst>
          </p:cNvPr>
          <p:cNvSpPr txBox="1">
            <a:spLocks/>
          </p:cNvSpPr>
          <p:nvPr/>
        </p:nvSpPr>
        <p:spPr>
          <a:xfrm>
            <a:off x="3780215" y="3735474"/>
            <a:ext cx="2087650" cy="350471"/>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Vật cản sáng</a:t>
            </a:r>
            <a:endParaRPr lang="en-US" sz="2400" dirty="0">
              <a:solidFill>
                <a:srgbClr val="841F00"/>
              </a:solidFill>
              <a:latin typeface="#9Slide07 IcielBaliho Script" pitchFamily="2" charset="0"/>
            </a:endParaRPr>
          </a:p>
        </p:txBody>
      </p:sp>
      <p:sp>
        <p:nvSpPr>
          <p:cNvPr id="28" name="Google Shape;7938;p34">
            <a:extLst>
              <a:ext uri="{FF2B5EF4-FFF2-40B4-BE49-F238E27FC236}">
                <a16:creationId xmlns:a16="http://schemas.microsoft.com/office/drawing/2014/main" id="{E4E87042-19BC-E94B-64D4-2B85B84E9B18}"/>
              </a:ext>
            </a:extLst>
          </p:cNvPr>
          <p:cNvSpPr txBox="1">
            <a:spLocks/>
          </p:cNvSpPr>
          <p:nvPr/>
        </p:nvSpPr>
        <p:spPr>
          <a:xfrm>
            <a:off x="6507320" y="561477"/>
            <a:ext cx="1636994" cy="35047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solidFill>
                  <a:srgbClr val="841F00"/>
                </a:solidFill>
                <a:latin typeface="#9Slide07 IcielBaliho Script" pitchFamily="2" charset="0"/>
              </a:rPr>
              <a:t>Màn chắn</a:t>
            </a:r>
            <a:endParaRPr lang="en-US" sz="2400" dirty="0">
              <a:solidFill>
                <a:srgbClr val="841F00"/>
              </a:solidFill>
              <a:latin typeface="#9Slide07 IcielBaliho Script" pitchFamily="2" charset="0"/>
            </a:endParaRPr>
          </a:p>
        </p:txBody>
      </p:sp>
      <p:sp>
        <p:nvSpPr>
          <p:cNvPr id="31" name="Google Shape;7938;p34">
            <a:extLst>
              <a:ext uri="{FF2B5EF4-FFF2-40B4-BE49-F238E27FC236}">
                <a16:creationId xmlns:a16="http://schemas.microsoft.com/office/drawing/2014/main" id="{501AC489-AAB9-43BF-D747-F42B71568486}"/>
              </a:ext>
            </a:extLst>
          </p:cNvPr>
          <p:cNvSpPr txBox="1">
            <a:spLocks/>
          </p:cNvSpPr>
          <p:nvPr/>
        </p:nvSpPr>
        <p:spPr>
          <a:xfrm>
            <a:off x="516334" y="132856"/>
            <a:ext cx="1996311" cy="445936"/>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2" name="Google Shape;7926;p34">
            <a:extLst>
              <a:ext uri="{FF2B5EF4-FFF2-40B4-BE49-F238E27FC236}">
                <a16:creationId xmlns:a16="http://schemas.microsoft.com/office/drawing/2014/main" id="{C4433447-8EB3-718F-F95D-401E8795045E}"/>
              </a:ext>
            </a:extLst>
          </p:cNvPr>
          <p:cNvGrpSpPr/>
          <p:nvPr/>
        </p:nvGrpSpPr>
        <p:grpSpPr>
          <a:xfrm>
            <a:off x="102058" y="-69777"/>
            <a:ext cx="874703" cy="827330"/>
            <a:chOff x="1121526" y="1341074"/>
            <a:chExt cx="3065806" cy="2648383"/>
          </a:xfrm>
        </p:grpSpPr>
        <p:sp>
          <p:nvSpPr>
            <p:cNvPr id="33" name="Google Shape;7927;p34">
              <a:extLst>
                <a:ext uri="{FF2B5EF4-FFF2-40B4-BE49-F238E27FC236}">
                  <a16:creationId xmlns:a16="http://schemas.microsoft.com/office/drawing/2014/main" id="{7DE2CEE5-7F15-B264-AC3F-F4150CEF6FA7}"/>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28;p34">
              <a:extLst>
                <a:ext uri="{FF2B5EF4-FFF2-40B4-BE49-F238E27FC236}">
                  <a16:creationId xmlns:a16="http://schemas.microsoft.com/office/drawing/2014/main" id="{D1EDF31D-0D01-9385-9BA6-2B4E2A6EB55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9551;p56">
            <a:extLst>
              <a:ext uri="{FF2B5EF4-FFF2-40B4-BE49-F238E27FC236}">
                <a16:creationId xmlns:a16="http://schemas.microsoft.com/office/drawing/2014/main" id="{E21F679A-BD85-9883-0DE3-5A74F0924240}"/>
              </a:ext>
            </a:extLst>
          </p:cNvPr>
          <p:cNvGrpSpPr/>
          <p:nvPr/>
        </p:nvGrpSpPr>
        <p:grpSpPr>
          <a:xfrm>
            <a:off x="338709" y="165087"/>
            <a:ext cx="355250" cy="331342"/>
            <a:chOff x="-21299475" y="2798025"/>
            <a:chExt cx="307200" cy="286525"/>
          </a:xfrm>
        </p:grpSpPr>
        <p:sp>
          <p:nvSpPr>
            <p:cNvPr id="36" name="Google Shape;9552;p56">
              <a:extLst>
                <a:ext uri="{FF2B5EF4-FFF2-40B4-BE49-F238E27FC236}">
                  <a16:creationId xmlns:a16="http://schemas.microsoft.com/office/drawing/2014/main" id="{46B47CF0-2110-30E9-2903-3405D8709BC4}"/>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53;p56">
              <a:extLst>
                <a:ext uri="{FF2B5EF4-FFF2-40B4-BE49-F238E27FC236}">
                  <a16:creationId xmlns:a16="http://schemas.microsoft.com/office/drawing/2014/main" id="{2A873D37-B18B-CF24-FEE1-28512AFC7F4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4;p56">
              <a:extLst>
                <a:ext uri="{FF2B5EF4-FFF2-40B4-BE49-F238E27FC236}">
                  <a16:creationId xmlns:a16="http://schemas.microsoft.com/office/drawing/2014/main" id="{0B850EBD-C406-6112-D25F-6067135C905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5;p56">
              <a:extLst>
                <a:ext uri="{FF2B5EF4-FFF2-40B4-BE49-F238E27FC236}">
                  <a16:creationId xmlns:a16="http://schemas.microsoft.com/office/drawing/2014/main" id="{A440C75F-1B48-B1D8-F25B-AB43826A772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6;p56">
              <a:extLst>
                <a:ext uri="{FF2B5EF4-FFF2-40B4-BE49-F238E27FC236}">
                  <a16:creationId xmlns:a16="http://schemas.microsoft.com/office/drawing/2014/main" id="{064140E0-2349-24B8-D6E6-6C86877B01F9}"/>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7;p56">
              <a:extLst>
                <a:ext uri="{FF2B5EF4-FFF2-40B4-BE49-F238E27FC236}">
                  <a16:creationId xmlns:a16="http://schemas.microsoft.com/office/drawing/2014/main" id="{23D956FB-E48F-942F-76C7-9D19193AD024}"/>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8;p56">
              <a:extLst>
                <a:ext uri="{FF2B5EF4-FFF2-40B4-BE49-F238E27FC236}">
                  <a16:creationId xmlns:a16="http://schemas.microsoft.com/office/drawing/2014/main" id="{A172847F-2BB4-CFE1-9B73-0AFC2F21E5A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9;p56">
              <a:extLst>
                <a:ext uri="{FF2B5EF4-FFF2-40B4-BE49-F238E27FC236}">
                  <a16:creationId xmlns:a16="http://schemas.microsoft.com/office/drawing/2014/main" id="{85C8A007-8BF5-358D-2B94-6DF175DF9BF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0;p56">
              <a:extLst>
                <a:ext uri="{FF2B5EF4-FFF2-40B4-BE49-F238E27FC236}">
                  <a16:creationId xmlns:a16="http://schemas.microsoft.com/office/drawing/2014/main" id="{03CC40A3-03F9-50E6-66EC-816C0B9A922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1;p56">
              <a:extLst>
                <a:ext uri="{FF2B5EF4-FFF2-40B4-BE49-F238E27FC236}">
                  <a16:creationId xmlns:a16="http://schemas.microsoft.com/office/drawing/2014/main" id="{9DF3683E-E004-FD9B-5CE1-FA00230BDA2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2;p56">
              <a:extLst>
                <a:ext uri="{FF2B5EF4-FFF2-40B4-BE49-F238E27FC236}">
                  <a16:creationId xmlns:a16="http://schemas.microsoft.com/office/drawing/2014/main" id="{1BC49853-3A2D-8563-1277-F832494136C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3;p56">
              <a:extLst>
                <a:ext uri="{FF2B5EF4-FFF2-40B4-BE49-F238E27FC236}">
                  <a16:creationId xmlns:a16="http://schemas.microsoft.com/office/drawing/2014/main" id="{CD78BEE4-39E6-B38F-9364-32D89575C841}"/>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Oval 28">
            <a:extLst>
              <a:ext uri="{FF2B5EF4-FFF2-40B4-BE49-F238E27FC236}">
                <a16:creationId xmlns:a16="http://schemas.microsoft.com/office/drawing/2014/main" id="{6F86AB16-EF8B-0892-CA97-56CF9DACECB7}"/>
              </a:ext>
            </a:extLst>
          </p:cNvPr>
          <p:cNvSpPr/>
          <p:nvPr/>
        </p:nvSpPr>
        <p:spPr>
          <a:xfrm>
            <a:off x="1755311" y="2434471"/>
            <a:ext cx="810451" cy="810451"/>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B308FD96-EF1F-EA00-E12E-6AC82E8D4DD3}"/>
              </a:ext>
            </a:extLst>
          </p:cNvPr>
          <p:cNvGrpSpPr/>
          <p:nvPr/>
        </p:nvGrpSpPr>
        <p:grpSpPr>
          <a:xfrm>
            <a:off x="2160537" y="2434471"/>
            <a:ext cx="5707877" cy="1996128"/>
            <a:chOff x="5045871" y="3212417"/>
            <a:chExt cx="5707877" cy="1996128"/>
          </a:xfrm>
        </p:grpSpPr>
        <p:sp>
          <p:nvSpPr>
            <p:cNvPr id="66" name="Isosceles Triangle 65">
              <a:extLst>
                <a:ext uri="{FF2B5EF4-FFF2-40B4-BE49-F238E27FC236}">
                  <a16:creationId xmlns:a16="http://schemas.microsoft.com/office/drawing/2014/main" id="{90547533-2B30-5DA9-65AF-F8AC2FB41610}"/>
                </a:ext>
              </a:extLst>
            </p:cNvPr>
            <p:cNvSpPr/>
            <p:nvPr/>
          </p:nvSpPr>
          <p:spPr>
            <a:xfrm rot="6621936">
              <a:off x="6602581" y="3713237"/>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Isosceles Triangle 66">
              <a:extLst>
                <a:ext uri="{FF2B5EF4-FFF2-40B4-BE49-F238E27FC236}">
                  <a16:creationId xmlns:a16="http://schemas.microsoft.com/office/drawing/2014/main" id="{BB947B8F-76F4-C11B-5094-DCEFB7912E88}"/>
                </a:ext>
              </a:extLst>
            </p:cNvPr>
            <p:cNvSpPr/>
            <p:nvPr/>
          </p:nvSpPr>
          <p:spPr>
            <a:xfrm rot="6621688">
              <a:off x="9143714" y="4599491"/>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8" name="Straight Connector 67">
              <a:extLst>
                <a:ext uri="{FF2B5EF4-FFF2-40B4-BE49-F238E27FC236}">
                  <a16:creationId xmlns:a16="http://schemas.microsoft.com/office/drawing/2014/main" id="{3B95093F-5065-A375-09D3-D1C4CC66084C}"/>
                </a:ext>
              </a:extLst>
            </p:cNvPr>
            <p:cNvCxnSpPr>
              <a:cxnSpLocks/>
              <a:stCxn id="29" idx="0"/>
            </p:cNvCxnSpPr>
            <p:nvPr/>
          </p:nvCxnSpPr>
          <p:spPr>
            <a:xfrm>
              <a:off x="5045871" y="3212417"/>
              <a:ext cx="5707877" cy="19961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9" name="Google Shape;7938;p34">
            <a:extLst>
              <a:ext uri="{FF2B5EF4-FFF2-40B4-BE49-F238E27FC236}">
                <a16:creationId xmlns:a16="http://schemas.microsoft.com/office/drawing/2014/main" id="{77D87221-C130-129D-2DAD-A35F50ACCF7A}"/>
              </a:ext>
            </a:extLst>
          </p:cNvPr>
          <p:cNvSpPr txBox="1">
            <a:spLocks/>
          </p:cNvSpPr>
          <p:nvPr/>
        </p:nvSpPr>
        <p:spPr>
          <a:xfrm>
            <a:off x="8004391" y="4247582"/>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H</a:t>
            </a:r>
            <a:endParaRPr lang="en-US" sz="2000" dirty="0">
              <a:solidFill>
                <a:srgbClr val="841F00"/>
              </a:solidFill>
              <a:latin typeface="#9Slide07 Cadena" panose="02000503000000020004" pitchFamily="2" charset="0"/>
            </a:endParaRPr>
          </a:p>
        </p:txBody>
      </p:sp>
      <p:grpSp>
        <p:nvGrpSpPr>
          <p:cNvPr id="74" name="Group 73">
            <a:extLst>
              <a:ext uri="{FF2B5EF4-FFF2-40B4-BE49-F238E27FC236}">
                <a16:creationId xmlns:a16="http://schemas.microsoft.com/office/drawing/2014/main" id="{38F407CF-5EE9-1AD8-B78D-75B600DC97DD}"/>
              </a:ext>
            </a:extLst>
          </p:cNvPr>
          <p:cNvGrpSpPr/>
          <p:nvPr/>
        </p:nvGrpSpPr>
        <p:grpSpPr>
          <a:xfrm rot="1250097">
            <a:off x="2168519" y="1115929"/>
            <a:ext cx="5707876" cy="2130461"/>
            <a:chOff x="3997504" y="424653"/>
            <a:chExt cx="5707876" cy="2130461"/>
          </a:xfrm>
        </p:grpSpPr>
        <p:sp>
          <p:nvSpPr>
            <p:cNvPr id="75" name="Isosceles Triangle 74">
              <a:extLst>
                <a:ext uri="{FF2B5EF4-FFF2-40B4-BE49-F238E27FC236}">
                  <a16:creationId xmlns:a16="http://schemas.microsoft.com/office/drawing/2014/main" id="{509AECC6-12BF-159C-6042-74443A9F7E5F}"/>
                </a:ext>
              </a:extLst>
            </p:cNvPr>
            <p:cNvSpPr/>
            <p:nvPr/>
          </p:nvSpPr>
          <p:spPr>
            <a:xfrm rot="3169678">
              <a:off x="5849707" y="2271424"/>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6" name="Straight Connector 75">
              <a:extLst>
                <a:ext uri="{FF2B5EF4-FFF2-40B4-BE49-F238E27FC236}">
                  <a16:creationId xmlns:a16="http://schemas.microsoft.com/office/drawing/2014/main" id="{B9C5EB82-9783-5394-ECFA-0298DA194A53}"/>
                </a:ext>
              </a:extLst>
            </p:cNvPr>
            <p:cNvCxnSpPr>
              <a:cxnSpLocks/>
              <a:stCxn id="29" idx="4"/>
            </p:cNvCxnSpPr>
            <p:nvPr/>
          </p:nvCxnSpPr>
          <p:spPr>
            <a:xfrm rot="20349903" flipV="1">
              <a:off x="3997504" y="469539"/>
              <a:ext cx="5707876" cy="2085575"/>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B4DA9FF4-7ECA-98D8-299A-7F4A1CA7C5BE}"/>
                </a:ext>
              </a:extLst>
            </p:cNvPr>
            <p:cNvSpPr/>
            <p:nvPr/>
          </p:nvSpPr>
          <p:spPr>
            <a:xfrm rot="2956685">
              <a:off x="8005215" y="410423"/>
              <a:ext cx="95551" cy="124012"/>
            </a:xfrm>
            <a:prstGeom prst="triangle">
              <a:avLst/>
            </a:prstGeom>
            <a:solidFill>
              <a:srgbClr val="841F00"/>
            </a:solidFill>
            <a:ln>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8" name="Google Shape;7938;p34">
            <a:extLst>
              <a:ext uri="{FF2B5EF4-FFF2-40B4-BE49-F238E27FC236}">
                <a16:creationId xmlns:a16="http://schemas.microsoft.com/office/drawing/2014/main" id="{48F55535-A3FE-E70B-F9B1-05477AD34415}"/>
              </a:ext>
            </a:extLst>
          </p:cNvPr>
          <p:cNvSpPr txBox="1">
            <a:spLocks/>
          </p:cNvSpPr>
          <p:nvPr/>
        </p:nvSpPr>
        <p:spPr>
          <a:xfrm>
            <a:off x="8041400" y="967438"/>
            <a:ext cx="402624" cy="32601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Cadena" panose="02000503000000020004" pitchFamily="2" charset="0"/>
              </a:rPr>
              <a:t>K</a:t>
            </a:r>
            <a:endParaRPr lang="en-US" sz="2000" dirty="0">
              <a:solidFill>
                <a:srgbClr val="841F00"/>
              </a:solidFill>
              <a:latin typeface="#9Slide07 Cadena" panose="02000503000000020004" pitchFamily="2" charset="0"/>
            </a:endParaRPr>
          </a:p>
        </p:txBody>
      </p:sp>
      <p:sp>
        <p:nvSpPr>
          <p:cNvPr id="96" name="Google Shape;7933;p34">
            <a:extLst>
              <a:ext uri="{FF2B5EF4-FFF2-40B4-BE49-F238E27FC236}">
                <a16:creationId xmlns:a16="http://schemas.microsoft.com/office/drawing/2014/main" id="{F24343D3-4219-CB3B-3B19-904913CADD37}"/>
              </a:ext>
            </a:extLst>
          </p:cNvPr>
          <p:cNvSpPr txBox="1">
            <a:spLocks/>
          </p:cNvSpPr>
          <p:nvPr/>
        </p:nvSpPr>
        <p:spPr>
          <a:xfrm>
            <a:off x="415264" y="4410591"/>
            <a:ext cx="7232428" cy="556851"/>
          </a:xfrm>
          <a:prstGeom prst="rect">
            <a:avLst/>
          </a:prstGeom>
          <a:solidFill>
            <a:srgbClr val="1F68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Phía sau vật cản có vùng hoàn toàn không nhận được ánh sáng (vùng tối); có vùng chỉ nhận được một phần ánh sáng (vùng nửa tối)</a:t>
            </a:r>
            <a:endParaRPr lang="vi-VN" b="1" i="1" dirty="0">
              <a:solidFill>
                <a:srgbClr val="FFFBEE"/>
              </a:solidFill>
            </a:endParaRPr>
          </a:p>
        </p:txBody>
      </p:sp>
      <p:sp>
        <p:nvSpPr>
          <p:cNvPr id="97" name="Google Shape;7933;p34">
            <a:extLst>
              <a:ext uri="{FF2B5EF4-FFF2-40B4-BE49-F238E27FC236}">
                <a16:creationId xmlns:a16="http://schemas.microsoft.com/office/drawing/2014/main" id="{3319C284-5474-5A75-F13E-B54CE5B0E0EB}"/>
              </a:ext>
            </a:extLst>
          </p:cNvPr>
          <p:cNvSpPr txBox="1">
            <a:spLocks/>
          </p:cNvSpPr>
          <p:nvPr/>
        </p:nvSpPr>
        <p:spPr>
          <a:xfrm>
            <a:off x="6957687" y="1512779"/>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FFFBEE"/>
                </a:solidFill>
              </a:rPr>
              <a:t>(a)</a:t>
            </a:r>
            <a:endParaRPr lang="vi-VN" sz="2000" b="1" i="1" dirty="0">
              <a:solidFill>
                <a:srgbClr val="FFFBEE"/>
              </a:solidFill>
            </a:endParaRPr>
          </a:p>
        </p:txBody>
      </p:sp>
      <p:sp>
        <p:nvSpPr>
          <p:cNvPr id="98" name="Google Shape;7933;p34">
            <a:extLst>
              <a:ext uri="{FF2B5EF4-FFF2-40B4-BE49-F238E27FC236}">
                <a16:creationId xmlns:a16="http://schemas.microsoft.com/office/drawing/2014/main" id="{45606148-70F2-F0CB-CF80-16BD79AA948A}"/>
              </a:ext>
            </a:extLst>
          </p:cNvPr>
          <p:cNvSpPr txBox="1">
            <a:spLocks/>
          </p:cNvSpPr>
          <p:nvPr/>
        </p:nvSpPr>
        <p:spPr>
          <a:xfrm>
            <a:off x="6970549" y="2548573"/>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a:solidFill>
                  <a:srgbClr val="FFFBEE"/>
                </a:solidFill>
              </a:rPr>
              <a:t>(b)</a:t>
            </a:r>
            <a:endParaRPr lang="vi-VN" sz="2000" b="1" i="1" dirty="0">
              <a:solidFill>
                <a:srgbClr val="FFFBEE"/>
              </a:solidFill>
            </a:endParaRPr>
          </a:p>
        </p:txBody>
      </p:sp>
      <p:sp>
        <p:nvSpPr>
          <p:cNvPr id="99" name="Google Shape;7933;p34">
            <a:extLst>
              <a:ext uri="{FF2B5EF4-FFF2-40B4-BE49-F238E27FC236}">
                <a16:creationId xmlns:a16="http://schemas.microsoft.com/office/drawing/2014/main" id="{9BE221ED-618E-3958-5E04-A1B0BFBCE062}"/>
              </a:ext>
            </a:extLst>
          </p:cNvPr>
          <p:cNvSpPr txBox="1">
            <a:spLocks/>
          </p:cNvSpPr>
          <p:nvPr/>
        </p:nvSpPr>
        <p:spPr>
          <a:xfrm>
            <a:off x="6983411" y="3584367"/>
            <a:ext cx="8388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solidFill>
                  <a:srgbClr val="FFFBEE"/>
                </a:solidFill>
              </a:rPr>
              <a:t>(c)</a:t>
            </a:r>
            <a:endParaRPr lang="vi-VN" sz="2000" b="1" i="1" dirty="0">
              <a:solidFill>
                <a:srgbClr val="FFFBEE"/>
              </a:solidFill>
            </a:endParaRPr>
          </a:p>
        </p:txBody>
      </p:sp>
      <p:sp>
        <p:nvSpPr>
          <p:cNvPr id="57" name="Rectangle: Rounded Corners 56">
            <a:extLst>
              <a:ext uri="{FF2B5EF4-FFF2-40B4-BE49-F238E27FC236}">
                <a16:creationId xmlns:a16="http://schemas.microsoft.com/office/drawing/2014/main" id="{81B76FEC-B29C-772A-5F00-8C81E0A2A49F}"/>
              </a:ext>
            </a:extLst>
          </p:cNvPr>
          <p:cNvSpPr/>
          <p:nvPr/>
        </p:nvSpPr>
        <p:spPr>
          <a:xfrm>
            <a:off x="2656456" y="168902"/>
            <a:ext cx="3453492"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Vùng tối do nguồn sáng 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3893827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5000"/>
                                  </p:iterate>
                                  <p:childTnLst>
                                    <p:set>
                                      <p:cBhvr>
                                        <p:cTn id="12" dur="1" fill="hold">
                                          <p:stCondLst>
                                            <p:cond delay="0"/>
                                          </p:stCondLst>
                                        </p:cTn>
                                        <p:tgtEl>
                                          <p:spTgt spid="26"/>
                                        </p:tgtEl>
                                        <p:attrNameLst>
                                          <p:attrName>style.visibility</p:attrName>
                                        </p:attrNameLst>
                                      </p:cBhvr>
                                      <p:to>
                                        <p:strVal val="visible"/>
                                      </p:to>
                                    </p:set>
                                    <p:animEffect transition="in" filter="wipe(up)">
                                      <p:cBhvr>
                                        <p:cTn id="13" dur="500"/>
                                        <p:tgtEl>
                                          <p:spTgt spid="26"/>
                                        </p:tgtEl>
                                      </p:cBhvr>
                                    </p:animEffect>
                                  </p:childTnLst>
                                </p:cTn>
                              </p:par>
                            </p:childTnLst>
                          </p:cTn>
                        </p:par>
                      </p:childTnLst>
                    </p:cTn>
                  </p:par>
                  <p:par>
                    <p:cTn id="14" fill="hold">
                      <p:stCondLst>
                        <p:cond delay="indefinite"/>
                      </p:stCondLst>
                      <p:childTnLst>
                        <p:par>
                          <p:cTn id="15" fill="hold">
                            <p:stCondLst>
                              <p:cond delay="0"/>
                            </p:stCondLst>
                            <p:childTnLst>
                              <p:par>
                                <p:cTn id="16" presetID="47"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500" fill="hold"/>
                                        <p:tgtEl>
                                          <p:spTgt spid="6"/>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500"/>
                            </p:stCondLst>
                            <p:childTnLst>
                              <p:par>
                                <p:cTn id="27" presetID="22" presetClass="entr" presetSubtype="1" fill="hold" grpId="0" nodeType="afterEffect">
                                  <p:stCondLst>
                                    <p:cond delay="0"/>
                                  </p:stCondLst>
                                  <p:iterate type="lt">
                                    <p:tmPct val="5000"/>
                                  </p:iterate>
                                  <p:childTnLst>
                                    <p:set>
                                      <p:cBhvr>
                                        <p:cTn id="28" dur="1" fill="hold">
                                          <p:stCondLst>
                                            <p:cond delay="0"/>
                                          </p:stCondLst>
                                        </p:cTn>
                                        <p:tgtEl>
                                          <p:spTgt spid="27"/>
                                        </p:tgtEl>
                                        <p:attrNameLst>
                                          <p:attrName>style.visibility</p:attrName>
                                        </p:attrNameLst>
                                      </p:cBhvr>
                                      <p:to>
                                        <p:strVal val="visible"/>
                                      </p:to>
                                    </p:set>
                                    <p:animEffect transition="in" filter="wipe(up)">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wipe(up)">
                                      <p:cBhvr>
                                        <p:cTn id="34" dur="750"/>
                                        <p:tgtEl>
                                          <p:spTgt spid="7"/>
                                        </p:tgtEl>
                                      </p:cBhvr>
                                    </p:animEffect>
                                  </p:childTnLst>
                                </p:cTn>
                              </p:par>
                            </p:childTnLst>
                          </p:cTn>
                        </p:par>
                        <p:par>
                          <p:cTn id="35" fill="hold">
                            <p:stCondLst>
                              <p:cond delay="750"/>
                            </p:stCondLst>
                            <p:childTnLst>
                              <p:par>
                                <p:cTn id="36" presetID="22" presetClass="entr" presetSubtype="1" fill="hold" grpId="0" nodeType="afterEffect">
                                  <p:stCondLst>
                                    <p:cond delay="0"/>
                                  </p:stCondLst>
                                  <p:iterate type="lt">
                                    <p:tmPct val="5000"/>
                                  </p:iterate>
                                  <p:childTnLst>
                                    <p:set>
                                      <p:cBhvr>
                                        <p:cTn id="37" dur="1" fill="hold">
                                          <p:stCondLst>
                                            <p:cond delay="0"/>
                                          </p:stCondLst>
                                        </p:cTn>
                                        <p:tgtEl>
                                          <p:spTgt spid="28"/>
                                        </p:tgtEl>
                                        <p:attrNameLst>
                                          <p:attrName>style.visibility</p:attrName>
                                        </p:attrNameLst>
                                      </p:cBhvr>
                                      <p:to>
                                        <p:strVal val="visible"/>
                                      </p:to>
                                    </p:set>
                                    <p:animEffect transition="in" filter="wipe(up)">
                                      <p:cBhvr>
                                        <p:cTn id="38" dur="500"/>
                                        <p:tgtEl>
                                          <p:spTgt spid="28"/>
                                        </p:tgtEl>
                                      </p:cBhvr>
                                    </p:animEffect>
                                  </p:childTnLst>
                                </p:cTn>
                              </p:par>
                              <p:par>
                                <p:cTn id="39" presetID="22" presetClass="entr" presetSubtype="1" fill="hold" grpId="0" nodeType="withEffect">
                                  <p:stCondLst>
                                    <p:cond delay="250"/>
                                  </p:stCondLst>
                                  <p:iterate type="lt">
                                    <p:tmPct val="5000"/>
                                  </p:iterate>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par>
                                <p:cTn id="42" presetID="22" presetClass="entr" presetSubtype="1" fill="hold" grpId="0" nodeType="withEffect">
                                  <p:stCondLst>
                                    <p:cond delay="0"/>
                                  </p:stCondLst>
                                  <p:iterate type="lt">
                                    <p:tmPct val="5000"/>
                                  </p:iterate>
                                  <p:childTnLst>
                                    <p:set>
                                      <p:cBhvr>
                                        <p:cTn id="43" dur="1" fill="hold">
                                          <p:stCondLst>
                                            <p:cond delay="0"/>
                                          </p:stCondLst>
                                        </p:cTn>
                                        <p:tgtEl>
                                          <p:spTgt spid="12"/>
                                        </p:tgtEl>
                                        <p:attrNameLst>
                                          <p:attrName>style.visibility</p:attrName>
                                        </p:attrNameLst>
                                      </p:cBhvr>
                                      <p:to>
                                        <p:strVal val="visible"/>
                                      </p:to>
                                    </p:set>
                                    <p:animEffect transition="in" filter="wipe(up)">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2500"/>
                                        <p:tgtEl>
                                          <p:spTgt spid="14"/>
                                        </p:tgtEl>
                                      </p:cBhvr>
                                    </p:animEffect>
                                  </p:childTnLst>
                                </p:cTn>
                              </p:par>
                              <p:par>
                                <p:cTn id="50" presetID="22" presetClass="entr" presetSubtype="1" fill="hold" grpId="0" nodeType="withEffect">
                                  <p:stCondLst>
                                    <p:cond delay="2750"/>
                                  </p:stCondLst>
                                  <p:iterate type="lt">
                                    <p:tmPct val="5000"/>
                                  </p:iterate>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wipe(left)">
                                      <p:cBhvr>
                                        <p:cTn id="57" dur="2500"/>
                                        <p:tgtEl>
                                          <p:spTgt spid="20"/>
                                        </p:tgtEl>
                                      </p:cBhvr>
                                    </p:animEffect>
                                  </p:childTnLst>
                                </p:cTn>
                              </p:par>
                              <p:par>
                                <p:cTn id="58" presetID="22" presetClass="entr" presetSubtype="1" fill="hold" grpId="0" nodeType="withEffect">
                                  <p:stCondLst>
                                    <p:cond delay="2750"/>
                                  </p:stCondLst>
                                  <p:iterate type="lt">
                                    <p:tmPct val="5000"/>
                                  </p:iterate>
                                  <p:childTnLst>
                                    <p:set>
                                      <p:cBhvr>
                                        <p:cTn id="59" dur="1" fill="hold">
                                          <p:stCondLst>
                                            <p:cond delay="0"/>
                                          </p:stCondLst>
                                        </p:cTn>
                                        <p:tgtEl>
                                          <p:spTgt spid="24"/>
                                        </p:tgtEl>
                                        <p:attrNameLst>
                                          <p:attrName>style.visibility</p:attrName>
                                        </p:attrNameLst>
                                      </p:cBhvr>
                                      <p:to>
                                        <p:strVal val="visible"/>
                                      </p:to>
                                    </p:set>
                                    <p:animEffect transition="in" filter="wipe(up)">
                                      <p:cBhvr>
                                        <p:cTn id="60" dur="500"/>
                                        <p:tgtEl>
                                          <p:spTgt spid="2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wipe(left)">
                                      <p:cBhvr>
                                        <p:cTn id="65" dur="2500"/>
                                        <p:tgtEl>
                                          <p:spTgt spid="65"/>
                                        </p:tgtEl>
                                      </p:cBhvr>
                                    </p:animEffect>
                                  </p:childTnLst>
                                </p:cTn>
                              </p:par>
                              <p:par>
                                <p:cTn id="66" presetID="22" presetClass="entr" presetSubtype="1" fill="hold" grpId="0" nodeType="withEffect">
                                  <p:stCondLst>
                                    <p:cond delay="2750"/>
                                  </p:stCondLst>
                                  <p:iterate type="lt">
                                    <p:tmPct val="5000"/>
                                  </p:iterate>
                                  <p:childTnLst>
                                    <p:set>
                                      <p:cBhvr>
                                        <p:cTn id="67" dur="1" fill="hold">
                                          <p:stCondLst>
                                            <p:cond delay="0"/>
                                          </p:stCondLst>
                                        </p:cTn>
                                        <p:tgtEl>
                                          <p:spTgt spid="69"/>
                                        </p:tgtEl>
                                        <p:attrNameLst>
                                          <p:attrName>style.visibility</p:attrName>
                                        </p:attrNameLst>
                                      </p:cBhvr>
                                      <p:to>
                                        <p:strVal val="visible"/>
                                      </p:to>
                                    </p:set>
                                    <p:animEffect transition="in" filter="wipe(up)">
                                      <p:cBhvr>
                                        <p:cTn id="68" dur="500"/>
                                        <p:tgtEl>
                                          <p:spTgt spid="69"/>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wipe(left)">
                                      <p:cBhvr>
                                        <p:cTn id="73" dur="2500"/>
                                        <p:tgtEl>
                                          <p:spTgt spid="74"/>
                                        </p:tgtEl>
                                      </p:cBhvr>
                                    </p:animEffect>
                                  </p:childTnLst>
                                </p:cTn>
                              </p:par>
                              <p:par>
                                <p:cTn id="74" presetID="22" presetClass="entr" presetSubtype="1" fill="hold" grpId="0" nodeType="withEffect">
                                  <p:stCondLst>
                                    <p:cond delay="2750"/>
                                  </p:stCondLst>
                                  <p:iterate type="lt">
                                    <p:tmPct val="5000"/>
                                  </p:iterate>
                                  <p:childTnLst>
                                    <p:set>
                                      <p:cBhvr>
                                        <p:cTn id="75" dur="1" fill="hold">
                                          <p:stCondLst>
                                            <p:cond delay="0"/>
                                          </p:stCondLst>
                                        </p:cTn>
                                        <p:tgtEl>
                                          <p:spTgt spid="78"/>
                                        </p:tgtEl>
                                        <p:attrNameLst>
                                          <p:attrName>style.visibility</p:attrName>
                                        </p:attrNameLst>
                                      </p:cBhvr>
                                      <p:to>
                                        <p:strVal val="visible"/>
                                      </p:to>
                                    </p:set>
                                    <p:animEffect transition="in" filter="wipe(up)">
                                      <p:cBhvr>
                                        <p:cTn id="76" dur="500"/>
                                        <p:tgtEl>
                                          <p:spTgt spid="7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5"/>
                                        </p:tgtEl>
                                        <p:attrNameLst>
                                          <p:attrName>style.visibility</p:attrName>
                                        </p:attrNameLst>
                                      </p:cBhvr>
                                      <p:to>
                                        <p:strVal val="visible"/>
                                      </p:to>
                                    </p:set>
                                    <p:animEffect transition="in" filter="fade">
                                      <p:cBhvr>
                                        <p:cTn id="81" dur="1000"/>
                                        <p:tgtEl>
                                          <p:spTgt spid="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
                                        </p:tgtEl>
                                        <p:attrNameLst>
                                          <p:attrName>style.visibility</p:attrName>
                                        </p:attrNameLst>
                                      </p:cBhvr>
                                      <p:to>
                                        <p:strVal val="visible"/>
                                      </p:to>
                                    </p:set>
                                    <p:animEffect transition="in" filter="fade">
                                      <p:cBhvr>
                                        <p:cTn id="84" dur="1000"/>
                                        <p:tgtEl>
                                          <p:spTgt spid="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fade">
                                      <p:cBhvr>
                                        <p:cTn id="87" dur="1000"/>
                                        <p:tgtEl>
                                          <p:spTgt spid="9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fade">
                                      <p:cBhvr>
                                        <p:cTn id="90" dur="1000"/>
                                        <p:tgtEl>
                                          <p:spTgt spid="95"/>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1" fill="hold" grpId="0" nodeType="clickEffect">
                                  <p:stCondLst>
                                    <p:cond delay="0"/>
                                  </p:stCondLst>
                                  <p:iterate type="lt">
                                    <p:tmPct val="6000"/>
                                  </p:iterate>
                                  <p:childTnLst>
                                    <p:set>
                                      <p:cBhvr>
                                        <p:cTn id="94" dur="1" fill="hold">
                                          <p:stCondLst>
                                            <p:cond delay="0"/>
                                          </p:stCondLst>
                                        </p:cTn>
                                        <p:tgtEl>
                                          <p:spTgt spid="96">
                                            <p:bg/>
                                          </p:spTgt>
                                        </p:tgtEl>
                                        <p:attrNameLst>
                                          <p:attrName>style.visibility</p:attrName>
                                        </p:attrNameLst>
                                      </p:cBhvr>
                                      <p:to>
                                        <p:strVal val="visible"/>
                                      </p:to>
                                    </p:set>
                                    <p:animEffect transition="in" filter="wipe(up)">
                                      <p:cBhvr>
                                        <p:cTn id="95" dur="500"/>
                                        <p:tgtEl>
                                          <p:spTgt spid="96">
                                            <p:bg/>
                                          </p:spTgt>
                                        </p:tgtEl>
                                      </p:cBhvr>
                                    </p:animEffect>
                                  </p:childTnLst>
                                </p:cTn>
                              </p:par>
                              <p:par>
                                <p:cTn id="96" presetID="22" presetClass="entr" presetSubtype="1" fill="hold" grpId="0" nodeType="withEffect">
                                  <p:stCondLst>
                                    <p:cond delay="0"/>
                                  </p:stCondLst>
                                  <p:iterate type="lt">
                                    <p:tmPct val="6000"/>
                                  </p:iterate>
                                  <p:childTnLst>
                                    <p:set>
                                      <p:cBhvr>
                                        <p:cTn id="97" dur="1" fill="hold">
                                          <p:stCondLst>
                                            <p:cond delay="0"/>
                                          </p:stCondLst>
                                        </p:cTn>
                                        <p:tgtEl>
                                          <p:spTgt spid="96">
                                            <p:txEl>
                                              <p:pRg st="0" end="0"/>
                                            </p:txEl>
                                          </p:spTgt>
                                        </p:tgtEl>
                                        <p:attrNameLst>
                                          <p:attrName>style.visibility</p:attrName>
                                        </p:attrNameLst>
                                      </p:cBhvr>
                                      <p:to>
                                        <p:strVal val="visible"/>
                                      </p:to>
                                    </p:set>
                                    <p:animEffect transition="in" filter="wipe(up)">
                                      <p:cBhvr>
                                        <p:cTn id="98" dur="500"/>
                                        <p:tgtEl>
                                          <p:spTgt spid="96">
                                            <p:txEl>
                                              <p:pRg st="0" end="0"/>
                                            </p:txEl>
                                          </p:spTgt>
                                        </p:tgtEl>
                                      </p:cBhvr>
                                    </p:animEffect>
                                  </p:childTnLst>
                                </p:cTn>
                              </p:par>
                              <p:par>
                                <p:cTn id="99" presetID="22" presetClass="entr" presetSubtype="1" fill="hold" grpId="0" nodeType="withEffect">
                                  <p:stCondLst>
                                    <p:cond delay="500"/>
                                  </p:stCondLst>
                                  <p:iterate type="lt">
                                    <p:tmPct val="6000"/>
                                  </p:iterate>
                                  <p:childTnLst>
                                    <p:set>
                                      <p:cBhvr>
                                        <p:cTn id="100" dur="1" fill="hold">
                                          <p:stCondLst>
                                            <p:cond delay="0"/>
                                          </p:stCondLst>
                                        </p:cTn>
                                        <p:tgtEl>
                                          <p:spTgt spid="97">
                                            <p:txEl>
                                              <p:pRg st="0" end="0"/>
                                            </p:txEl>
                                          </p:spTgt>
                                        </p:tgtEl>
                                        <p:attrNameLst>
                                          <p:attrName>style.visibility</p:attrName>
                                        </p:attrNameLst>
                                      </p:cBhvr>
                                      <p:to>
                                        <p:strVal val="visible"/>
                                      </p:to>
                                    </p:set>
                                    <p:animEffect transition="in" filter="wipe(up)">
                                      <p:cBhvr>
                                        <p:cTn id="101" dur="500"/>
                                        <p:tgtEl>
                                          <p:spTgt spid="97">
                                            <p:txEl>
                                              <p:pRg st="0" end="0"/>
                                            </p:txEl>
                                          </p:spTgt>
                                        </p:tgtEl>
                                      </p:cBhvr>
                                    </p:animEffect>
                                  </p:childTnLst>
                                </p:cTn>
                              </p:par>
                              <p:par>
                                <p:cTn id="102" presetID="22" presetClass="entr" presetSubtype="1" fill="hold" grpId="0" nodeType="withEffect">
                                  <p:stCondLst>
                                    <p:cond delay="1000"/>
                                  </p:stCondLst>
                                  <p:iterate type="lt">
                                    <p:tmPct val="6000"/>
                                  </p:iterate>
                                  <p:childTnLst>
                                    <p:set>
                                      <p:cBhvr>
                                        <p:cTn id="103" dur="1" fill="hold">
                                          <p:stCondLst>
                                            <p:cond delay="0"/>
                                          </p:stCondLst>
                                        </p:cTn>
                                        <p:tgtEl>
                                          <p:spTgt spid="98">
                                            <p:txEl>
                                              <p:pRg st="0" end="0"/>
                                            </p:txEl>
                                          </p:spTgt>
                                        </p:tgtEl>
                                        <p:attrNameLst>
                                          <p:attrName>style.visibility</p:attrName>
                                        </p:attrNameLst>
                                      </p:cBhvr>
                                      <p:to>
                                        <p:strVal val="visible"/>
                                      </p:to>
                                    </p:set>
                                    <p:animEffect transition="in" filter="wipe(up)">
                                      <p:cBhvr>
                                        <p:cTn id="104" dur="500"/>
                                        <p:tgtEl>
                                          <p:spTgt spid="98">
                                            <p:txEl>
                                              <p:pRg st="0" end="0"/>
                                            </p:txEl>
                                          </p:spTgt>
                                        </p:tgtEl>
                                      </p:cBhvr>
                                    </p:animEffect>
                                  </p:childTnLst>
                                </p:cTn>
                              </p:par>
                              <p:par>
                                <p:cTn id="105" presetID="22" presetClass="entr" presetSubtype="1" fill="hold" grpId="0" nodeType="withEffect">
                                  <p:stCondLst>
                                    <p:cond delay="1500"/>
                                  </p:stCondLst>
                                  <p:iterate type="lt">
                                    <p:tmPct val="6000"/>
                                  </p:iterate>
                                  <p:childTnLst>
                                    <p:set>
                                      <p:cBhvr>
                                        <p:cTn id="106" dur="1" fill="hold">
                                          <p:stCondLst>
                                            <p:cond delay="0"/>
                                          </p:stCondLst>
                                        </p:cTn>
                                        <p:tgtEl>
                                          <p:spTgt spid="99">
                                            <p:txEl>
                                              <p:pRg st="0" end="0"/>
                                            </p:txEl>
                                          </p:spTgt>
                                        </p:tgtEl>
                                        <p:attrNameLst>
                                          <p:attrName>style.visibility</p:attrName>
                                        </p:attrNameLst>
                                      </p:cBhvr>
                                      <p:to>
                                        <p:strVal val="visible"/>
                                      </p:to>
                                    </p:set>
                                    <p:animEffect transition="in" filter="wipe(up)">
                                      <p:cBhvr>
                                        <p:cTn id="107" dur="500"/>
                                        <p:tgtEl>
                                          <p:spTgt spid="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3" grpId="0" animBg="1"/>
      <p:bldP spid="3" grpId="0" animBg="1"/>
      <p:bldP spid="4" grpId="0" animBg="1"/>
      <p:bldP spid="5" grpId="0" animBg="1"/>
      <p:bldP spid="6" grpId="0" animBg="1"/>
      <p:bldP spid="7" grpId="0" animBg="1"/>
      <p:bldP spid="10" grpId="0"/>
      <p:bldP spid="12" grpId="0"/>
      <p:bldP spid="18" grpId="0"/>
      <p:bldP spid="24" grpId="0"/>
      <p:bldP spid="26" grpId="0"/>
      <p:bldP spid="27" grpId="0"/>
      <p:bldP spid="28" grpId="0"/>
      <p:bldP spid="29" grpId="0" animBg="1"/>
      <p:bldP spid="69" grpId="0"/>
      <p:bldP spid="78" grpId="0"/>
      <p:bldP spid="96" grpId="0" uiExpand="1" build="p" animBg="1"/>
      <p:bldP spid="97" grpId="0" uiExpand="1" build="p"/>
      <p:bldP spid="98" grpId="0" uiExpand="1" build="p"/>
      <p:bldP spid="99" grpId="0" uiExpand="1"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oogle Shape;7938;p34">
            <a:extLst>
              <a:ext uri="{FF2B5EF4-FFF2-40B4-BE49-F238E27FC236}">
                <a16:creationId xmlns:a16="http://schemas.microsoft.com/office/drawing/2014/main" id="{501AC489-AAB9-43BF-D747-F42B71568486}"/>
              </a:ext>
            </a:extLst>
          </p:cNvPr>
          <p:cNvSpPr txBox="1">
            <a:spLocks/>
          </p:cNvSpPr>
          <p:nvPr/>
        </p:nvSpPr>
        <p:spPr>
          <a:xfrm>
            <a:off x="461142" y="178970"/>
            <a:ext cx="3627670" cy="406792"/>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32" name="Google Shape;7926;p34">
            <a:extLst>
              <a:ext uri="{FF2B5EF4-FFF2-40B4-BE49-F238E27FC236}">
                <a16:creationId xmlns:a16="http://schemas.microsoft.com/office/drawing/2014/main" id="{C4433447-8EB3-718F-F95D-401E8795045E}"/>
              </a:ext>
            </a:extLst>
          </p:cNvPr>
          <p:cNvGrpSpPr/>
          <p:nvPr/>
        </p:nvGrpSpPr>
        <p:grpSpPr>
          <a:xfrm>
            <a:off x="-80216" y="0"/>
            <a:ext cx="874703" cy="827330"/>
            <a:chOff x="1121526" y="1341074"/>
            <a:chExt cx="3065806" cy="2648383"/>
          </a:xfrm>
        </p:grpSpPr>
        <p:sp>
          <p:nvSpPr>
            <p:cNvPr id="33" name="Google Shape;7927;p34">
              <a:extLst>
                <a:ext uri="{FF2B5EF4-FFF2-40B4-BE49-F238E27FC236}">
                  <a16:creationId xmlns:a16="http://schemas.microsoft.com/office/drawing/2014/main" id="{7DE2CEE5-7F15-B264-AC3F-F4150CEF6FA7}"/>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28;p34">
              <a:extLst>
                <a:ext uri="{FF2B5EF4-FFF2-40B4-BE49-F238E27FC236}">
                  <a16:creationId xmlns:a16="http://schemas.microsoft.com/office/drawing/2014/main" id="{D1EDF31D-0D01-9385-9BA6-2B4E2A6EB552}"/>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9551;p56">
            <a:extLst>
              <a:ext uri="{FF2B5EF4-FFF2-40B4-BE49-F238E27FC236}">
                <a16:creationId xmlns:a16="http://schemas.microsoft.com/office/drawing/2014/main" id="{E21F679A-BD85-9883-0DE3-5A74F0924240}"/>
              </a:ext>
            </a:extLst>
          </p:cNvPr>
          <p:cNvGrpSpPr/>
          <p:nvPr/>
        </p:nvGrpSpPr>
        <p:grpSpPr>
          <a:xfrm>
            <a:off x="54272" y="212715"/>
            <a:ext cx="355250" cy="331342"/>
            <a:chOff x="-21299475" y="2798025"/>
            <a:chExt cx="307200" cy="286525"/>
          </a:xfrm>
        </p:grpSpPr>
        <p:sp>
          <p:nvSpPr>
            <p:cNvPr id="36" name="Google Shape;9552;p56">
              <a:extLst>
                <a:ext uri="{FF2B5EF4-FFF2-40B4-BE49-F238E27FC236}">
                  <a16:creationId xmlns:a16="http://schemas.microsoft.com/office/drawing/2014/main" id="{46B47CF0-2110-30E9-2903-3405D8709BC4}"/>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553;p56">
              <a:extLst>
                <a:ext uri="{FF2B5EF4-FFF2-40B4-BE49-F238E27FC236}">
                  <a16:creationId xmlns:a16="http://schemas.microsoft.com/office/drawing/2014/main" id="{2A873D37-B18B-CF24-FEE1-28512AFC7F45}"/>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554;p56">
              <a:extLst>
                <a:ext uri="{FF2B5EF4-FFF2-40B4-BE49-F238E27FC236}">
                  <a16:creationId xmlns:a16="http://schemas.microsoft.com/office/drawing/2014/main" id="{0B850EBD-C406-6112-D25F-6067135C905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55;p56">
              <a:extLst>
                <a:ext uri="{FF2B5EF4-FFF2-40B4-BE49-F238E27FC236}">
                  <a16:creationId xmlns:a16="http://schemas.microsoft.com/office/drawing/2014/main" id="{A440C75F-1B48-B1D8-F25B-AB43826A7729}"/>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6;p56">
              <a:extLst>
                <a:ext uri="{FF2B5EF4-FFF2-40B4-BE49-F238E27FC236}">
                  <a16:creationId xmlns:a16="http://schemas.microsoft.com/office/drawing/2014/main" id="{064140E0-2349-24B8-D6E6-6C86877B01F9}"/>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7;p56">
              <a:extLst>
                <a:ext uri="{FF2B5EF4-FFF2-40B4-BE49-F238E27FC236}">
                  <a16:creationId xmlns:a16="http://schemas.microsoft.com/office/drawing/2014/main" id="{23D956FB-E48F-942F-76C7-9D19193AD024}"/>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58;p56">
              <a:extLst>
                <a:ext uri="{FF2B5EF4-FFF2-40B4-BE49-F238E27FC236}">
                  <a16:creationId xmlns:a16="http://schemas.microsoft.com/office/drawing/2014/main" id="{A172847F-2BB4-CFE1-9B73-0AFC2F21E5A2}"/>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59;p56">
              <a:extLst>
                <a:ext uri="{FF2B5EF4-FFF2-40B4-BE49-F238E27FC236}">
                  <a16:creationId xmlns:a16="http://schemas.microsoft.com/office/drawing/2014/main" id="{85C8A007-8BF5-358D-2B94-6DF175DF9BF1}"/>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0;p56">
              <a:extLst>
                <a:ext uri="{FF2B5EF4-FFF2-40B4-BE49-F238E27FC236}">
                  <a16:creationId xmlns:a16="http://schemas.microsoft.com/office/drawing/2014/main" id="{03CC40A3-03F9-50E6-66EC-816C0B9A922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1;p56">
              <a:extLst>
                <a:ext uri="{FF2B5EF4-FFF2-40B4-BE49-F238E27FC236}">
                  <a16:creationId xmlns:a16="http://schemas.microsoft.com/office/drawing/2014/main" id="{9DF3683E-E004-FD9B-5CE1-FA00230BDA24}"/>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562;p56">
              <a:extLst>
                <a:ext uri="{FF2B5EF4-FFF2-40B4-BE49-F238E27FC236}">
                  <a16:creationId xmlns:a16="http://schemas.microsoft.com/office/drawing/2014/main" id="{1BC49853-3A2D-8563-1277-F832494136C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563;p56">
              <a:extLst>
                <a:ext uri="{FF2B5EF4-FFF2-40B4-BE49-F238E27FC236}">
                  <a16:creationId xmlns:a16="http://schemas.microsoft.com/office/drawing/2014/main" id="{CD78BEE4-39E6-B38F-9364-32D89575C841}"/>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Rectangle: Rounded Corners 47">
            <a:extLst>
              <a:ext uri="{FF2B5EF4-FFF2-40B4-BE49-F238E27FC236}">
                <a16:creationId xmlns:a16="http://schemas.microsoft.com/office/drawing/2014/main" id="{0B491764-2347-1487-7B07-6DE27E0E31C8}"/>
              </a:ext>
            </a:extLst>
          </p:cNvPr>
          <p:cNvSpPr/>
          <p:nvPr/>
        </p:nvSpPr>
        <p:spPr>
          <a:xfrm>
            <a:off x="20144" y="704666"/>
            <a:ext cx="4892561"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err="1">
                <a:solidFill>
                  <a:srgbClr val="FFFBEE"/>
                </a:solidFill>
                <a:latin typeface="#9Slide03 Arima Madurai Black" panose="00000A00000000000000" pitchFamily="2" charset="0"/>
                <a:cs typeface="#9Slide03 Arima Madurai Black" panose="00000A00000000000000" pitchFamily="2" charset="0"/>
              </a:rPr>
              <a:t>Biểu</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diễn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tối</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tạo</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bởi</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nguồn</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en-US" sz="1800" dirty="0" err="1">
                <a:solidFill>
                  <a:srgbClr val="FFFBEE"/>
                </a:solidFill>
                <a:latin typeface="#9Slide03 Arima Madurai Black" panose="00000A00000000000000" pitchFamily="2" charset="0"/>
                <a:cs typeface="#9Slide03 Arima Madurai Black" panose="00000A00000000000000" pitchFamily="2" charset="0"/>
              </a:rPr>
              <a:t>sáng</a:t>
            </a:r>
            <a:r>
              <a:rPr lang="en-US" sz="1800" dirty="0">
                <a:solidFill>
                  <a:srgbClr val="FFFBEE"/>
                </a:solidFill>
                <a:latin typeface="#9Slide03 Arima Madurai Black" panose="00000A00000000000000" pitchFamily="2" charset="0"/>
                <a:cs typeface="#9Slide03 Arima Madurai Black" panose="00000A00000000000000" pitchFamily="2" charset="0"/>
              </a:rPr>
              <a:t> </a:t>
            </a:r>
            <a:r>
              <a:rPr lang="vi-VN" sz="1800" dirty="0">
                <a:solidFill>
                  <a:srgbClr val="FFFBEE"/>
                </a:solidFill>
                <a:latin typeface="#9Slide03 Arima Madurai Black" panose="00000A00000000000000" pitchFamily="2" charset="0"/>
                <a:cs typeface="#9Slide03 Arima Madurai Black" panose="00000A00000000000000" pitchFamily="2" charset="0"/>
              </a:rPr>
              <a:t>rộng</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29" name="Oval 28">
            <a:extLst>
              <a:ext uri="{FF2B5EF4-FFF2-40B4-BE49-F238E27FC236}">
                <a16:creationId xmlns:a16="http://schemas.microsoft.com/office/drawing/2014/main" id="{6F86AB16-EF8B-0892-CA97-56CF9DACECB7}"/>
              </a:ext>
            </a:extLst>
          </p:cNvPr>
          <p:cNvSpPr/>
          <p:nvPr/>
        </p:nvSpPr>
        <p:spPr>
          <a:xfrm>
            <a:off x="519284" y="3012881"/>
            <a:ext cx="685559" cy="685559"/>
          </a:xfrm>
          <a:prstGeom prst="ellips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nvGrpSpPr>
          <p:cNvPr id="74" name="Group 73">
            <a:extLst>
              <a:ext uri="{FF2B5EF4-FFF2-40B4-BE49-F238E27FC236}">
                <a16:creationId xmlns:a16="http://schemas.microsoft.com/office/drawing/2014/main" id="{38F407CF-5EE9-1AD8-B78D-75B600DC97DD}"/>
              </a:ext>
            </a:extLst>
          </p:cNvPr>
          <p:cNvGrpSpPr/>
          <p:nvPr/>
        </p:nvGrpSpPr>
        <p:grpSpPr>
          <a:xfrm rot="1250097">
            <a:off x="868818" y="1897529"/>
            <a:ext cx="4828283" cy="1802151"/>
            <a:chOff x="3997506" y="424653"/>
            <a:chExt cx="5707877" cy="2130459"/>
          </a:xfrm>
        </p:grpSpPr>
        <p:sp>
          <p:nvSpPr>
            <p:cNvPr id="75" name="Isosceles Triangle 74">
              <a:extLst>
                <a:ext uri="{FF2B5EF4-FFF2-40B4-BE49-F238E27FC236}">
                  <a16:creationId xmlns:a16="http://schemas.microsoft.com/office/drawing/2014/main" id="{509AECC6-12BF-159C-6042-74443A9F7E5F}"/>
                </a:ext>
              </a:extLst>
            </p:cNvPr>
            <p:cNvSpPr/>
            <p:nvPr/>
          </p:nvSpPr>
          <p:spPr>
            <a:xfrm rot="3169678">
              <a:off x="5849707" y="2271424"/>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76" name="Straight Connector 75">
              <a:extLst>
                <a:ext uri="{FF2B5EF4-FFF2-40B4-BE49-F238E27FC236}">
                  <a16:creationId xmlns:a16="http://schemas.microsoft.com/office/drawing/2014/main" id="{B9C5EB82-9783-5394-ECFA-0298DA194A53}"/>
                </a:ext>
              </a:extLst>
            </p:cNvPr>
            <p:cNvCxnSpPr>
              <a:cxnSpLocks/>
              <a:stCxn id="29" idx="4"/>
            </p:cNvCxnSpPr>
            <p:nvPr/>
          </p:nvCxnSpPr>
          <p:spPr>
            <a:xfrm rot="20349903" flipV="1">
              <a:off x="3997506" y="469539"/>
              <a:ext cx="5707877" cy="2085573"/>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B4DA9FF4-7ECA-98D8-299A-7F4A1CA7C5BE}"/>
                </a:ext>
              </a:extLst>
            </p:cNvPr>
            <p:cNvSpPr/>
            <p:nvPr/>
          </p:nvSpPr>
          <p:spPr>
            <a:xfrm rot="2956685">
              <a:off x="8005215" y="410423"/>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95" name="Trapezoid 15">
            <a:extLst>
              <a:ext uri="{FF2B5EF4-FFF2-40B4-BE49-F238E27FC236}">
                <a16:creationId xmlns:a16="http://schemas.microsoft.com/office/drawing/2014/main" id="{573FD7F6-85FB-A604-96FD-944ABF084A1B}"/>
              </a:ext>
            </a:extLst>
          </p:cNvPr>
          <p:cNvSpPr/>
          <p:nvPr/>
        </p:nvSpPr>
        <p:spPr>
          <a:xfrm rot="5400000" flipV="1">
            <a:off x="3989052" y="2994604"/>
            <a:ext cx="887951" cy="2533430"/>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 name="connsiteX0" fmla="*/ 129547 w 1049714"/>
              <a:gd name="connsiteY0" fmla="*/ 2937931 h 2947854"/>
              <a:gd name="connsiteX1" fmla="*/ 29584 w 1049714"/>
              <a:gd name="connsiteY1" fmla="*/ 1485311 h 2947854"/>
              <a:gd name="connsiteX2" fmla="*/ 0 w 1049714"/>
              <a:gd name="connsiteY2" fmla="*/ 0 h 2947854"/>
              <a:gd name="connsiteX3" fmla="*/ 1049714 w 1049714"/>
              <a:gd name="connsiteY3" fmla="*/ 2947854 h 2947854"/>
              <a:gd name="connsiteX4" fmla="*/ 129547 w 1049714"/>
              <a:gd name="connsiteY4" fmla="*/ 2937931 h 2947854"/>
              <a:gd name="connsiteX0" fmla="*/ 129547 w 1049714"/>
              <a:gd name="connsiteY0" fmla="*/ 2937931 h 2947854"/>
              <a:gd name="connsiteX1" fmla="*/ 52737 w 1049714"/>
              <a:gd name="connsiteY1" fmla="*/ 1481516 h 2947854"/>
              <a:gd name="connsiteX2" fmla="*/ 0 w 1049714"/>
              <a:gd name="connsiteY2" fmla="*/ 0 h 2947854"/>
              <a:gd name="connsiteX3" fmla="*/ 1049714 w 1049714"/>
              <a:gd name="connsiteY3" fmla="*/ 2947854 h 2947854"/>
              <a:gd name="connsiteX4" fmla="*/ 129547 w 1049714"/>
              <a:gd name="connsiteY4" fmla="*/ 2937931 h 29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714" h="2947854">
                <a:moveTo>
                  <a:pt x="129547" y="2937931"/>
                </a:moveTo>
                <a:lnTo>
                  <a:pt x="52737" y="1481516"/>
                </a:lnTo>
                <a:lnTo>
                  <a:pt x="0" y="0"/>
                </a:lnTo>
                <a:lnTo>
                  <a:pt x="1049714" y="2947854"/>
                </a:lnTo>
                <a:lnTo>
                  <a:pt x="129547" y="2937931"/>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93" name="Trapezoid 15">
            <a:extLst>
              <a:ext uri="{FF2B5EF4-FFF2-40B4-BE49-F238E27FC236}">
                <a16:creationId xmlns:a16="http://schemas.microsoft.com/office/drawing/2014/main" id="{A38E2430-A0EF-A3C6-5279-4C7C602F2329}"/>
              </a:ext>
            </a:extLst>
          </p:cNvPr>
          <p:cNvSpPr/>
          <p:nvPr/>
        </p:nvSpPr>
        <p:spPr>
          <a:xfrm rot="16200000">
            <a:off x="3974362" y="1139703"/>
            <a:ext cx="936909" cy="2513850"/>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25072 h 2925072"/>
              <a:gd name="connsiteX1" fmla="*/ 216041 w 1306770"/>
              <a:gd name="connsiteY1" fmla="*/ 1439364 h 2925072"/>
              <a:gd name="connsiteX2" fmla="*/ 246246 w 1306770"/>
              <a:gd name="connsiteY2" fmla="*/ 0 h 2925072"/>
              <a:gd name="connsiteX3" fmla="*/ 1306770 w 1306770"/>
              <a:gd name="connsiteY3" fmla="*/ 2925069 h 2925072"/>
              <a:gd name="connsiteX4" fmla="*/ 0 w 1306770"/>
              <a:gd name="connsiteY4" fmla="*/ 2925072 h 2925072"/>
              <a:gd name="connsiteX0" fmla="*/ 0 w 1306770"/>
              <a:gd name="connsiteY0" fmla="*/ 2925072 h 2925072"/>
              <a:gd name="connsiteX1" fmla="*/ 323621 w 1306770"/>
              <a:gd name="connsiteY1" fmla="*/ 1459219 h 2925072"/>
              <a:gd name="connsiteX2" fmla="*/ 246246 w 1306770"/>
              <a:gd name="connsiteY2" fmla="*/ 0 h 2925072"/>
              <a:gd name="connsiteX3" fmla="*/ 1306770 w 1306770"/>
              <a:gd name="connsiteY3" fmla="*/ 2925069 h 2925072"/>
              <a:gd name="connsiteX4" fmla="*/ 0 w 1306770"/>
              <a:gd name="connsiteY4" fmla="*/ 2925072 h 2925072"/>
              <a:gd name="connsiteX0" fmla="*/ 170615 w 1060524"/>
              <a:gd name="connsiteY0" fmla="*/ 2911839 h 2925069"/>
              <a:gd name="connsiteX1" fmla="*/ 77375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70615 w 1060524"/>
              <a:gd name="connsiteY0" fmla="*/ 2911839 h 2925069"/>
              <a:gd name="connsiteX1" fmla="*/ 70652 w 1060524"/>
              <a:gd name="connsiteY1" fmla="*/ 1459219 h 2925069"/>
              <a:gd name="connsiteX2" fmla="*/ 0 w 1060524"/>
              <a:gd name="connsiteY2" fmla="*/ 0 h 2925069"/>
              <a:gd name="connsiteX3" fmla="*/ 1060524 w 1060524"/>
              <a:gd name="connsiteY3" fmla="*/ 2925069 h 2925069"/>
              <a:gd name="connsiteX4" fmla="*/ 170615 w 1060524"/>
              <a:gd name="connsiteY4" fmla="*/ 2911839 h 2925069"/>
              <a:gd name="connsiteX0" fmla="*/ 187424 w 1077333"/>
              <a:gd name="connsiteY0" fmla="*/ 2915148 h 2928378"/>
              <a:gd name="connsiteX1" fmla="*/ 87461 w 1077333"/>
              <a:gd name="connsiteY1" fmla="*/ 1462528 h 2928378"/>
              <a:gd name="connsiteX2" fmla="*/ 0 w 1077333"/>
              <a:gd name="connsiteY2" fmla="*/ 0 h 2928378"/>
              <a:gd name="connsiteX3" fmla="*/ 1077333 w 1077333"/>
              <a:gd name="connsiteY3" fmla="*/ 2928378 h 2928378"/>
              <a:gd name="connsiteX4" fmla="*/ 187424 w 1077333"/>
              <a:gd name="connsiteY4" fmla="*/ 2915148 h 2928378"/>
              <a:gd name="connsiteX0" fmla="*/ 187424 w 1107591"/>
              <a:gd name="connsiteY0" fmla="*/ 2915148 h 2925071"/>
              <a:gd name="connsiteX1" fmla="*/ 87461 w 1107591"/>
              <a:gd name="connsiteY1" fmla="*/ 1462528 h 2925071"/>
              <a:gd name="connsiteX2" fmla="*/ 0 w 1107591"/>
              <a:gd name="connsiteY2" fmla="*/ 0 h 2925071"/>
              <a:gd name="connsiteX3" fmla="*/ 1107591 w 1107591"/>
              <a:gd name="connsiteY3" fmla="*/ 2925071 h 2925071"/>
              <a:gd name="connsiteX4" fmla="*/ 187424 w 1107591"/>
              <a:gd name="connsiteY4" fmla="*/ 2915148 h 2925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91" h="2925071">
                <a:moveTo>
                  <a:pt x="187424" y="2915148"/>
                </a:moveTo>
                <a:lnTo>
                  <a:pt x="87461" y="1462528"/>
                </a:lnTo>
                <a:lnTo>
                  <a:pt x="0" y="0"/>
                </a:lnTo>
                <a:lnTo>
                  <a:pt x="1107591" y="2925071"/>
                </a:lnTo>
                <a:lnTo>
                  <a:pt x="187424" y="2915148"/>
                </a:lnTo>
                <a:close/>
              </a:path>
            </a:pathLst>
          </a:custGeom>
          <a:solidFill>
            <a:srgbClr val="00000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 name="Trapezoid 15">
            <a:extLst>
              <a:ext uri="{FF2B5EF4-FFF2-40B4-BE49-F238E27FC236}">
                <a16:creationId xmlns:a16="http://schemas.microsoft.com/office/drawing/2014/main" id="{B771DFDC-84A0-365E-AD58-10A09ACA0960}"/>
              </a:ext>
            </a:extLst>
          </p:cNvPr>
          <p:cNvSpPr/>
          <p:nvPr/>
        </p:nvSpPr>
        <p:spPr>
          <a:xfrm rot="16200000">
            <a:off x="3833766" y="2044383"/>
            <a:ext cx="1177683" cy="2559959"/>
          </a:xfrm>
          <a:custGeom>
            <a:avLst/>
            <a:gdLst>
              <a:gd name="connsiteX0" fmla="*/ 0 w 1510704"/>
              <a:gd name="connsiteY0" fmla="*/ 1485705 h 1485705"/>
              <a:gd name="connsiteX1" fmla="*/ 337745 w 1510704"/>
              <a:gd name="connsiteY1" fmla="*/ 0 h 1485705"/>
              <a:gd name="connsiteX2" fmla="*/ 1172959 w 1510704"/>
              <a:gd name="connsiteY2" fmla="*/ 0 h 1485705"/>
              <a:gd name="connsiteX3" fmla="*/ 1510704 w 1510704"/>
              <a:gd name="connsiteY3" fmla="*/ 1485705 h 1485705"/>
              <a:gd name="connsiteX4" fmla="*/ 0 w 1510704"/>
              <a:gd name="connsiteY4" fmla="*/ 1485705 h 1485705"/>
              <a:gd name="connsiteX0" fmla="*/ 0 w 1306770"/>
              <a:gd name="connsiteY0" fmla="*/ 1485708 h 1485708"/>
              <a:gd name="connsiteX1" fmla="*/ 13381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1485708 h 1485708"/>
              <a:gd name="connsiteX1" fmla="*/ 216041 w 1306770"/>
              <a:gd name="connsiteY1" fmla="*/ 0 h 1485708"/>
              <a:gd name="connsiteX2" fmla="*/ 969025 w 1306770"/>
              <a:gd name="connsiteY2" fmla="*/ 0 h 1485708"/>
              <a:gd name="connsiteX3" fmla="*/ 1306770 w 1306770"/>
              <a:gd name="connsiteY3" fmla="*/ 1485705 h 1485708"/>
              <a:gd name="connsiteX4" fmla="*/ 0 w 1306770"/>
              <a:gd name="connsiteY4" fmla="*/ 1485708 h 1485708"/>
              <a:gd name="connsiteX0" fmla="*/ 0 w 1306770"/>
              <a:gd name="connsiteY0" fmla="*/ 2974521 h 2974521"/>
              <a:gd name="connsiteX1" fmla="*/ 216041 w 1306770"/>
              <a:gd name="connsiteY1" fmla="*/ 1488813 h 2974521"/>
              <a:gd name="connsiteX2" fmla="*/ 1135668 w 1306770"/>
              <a:gd name="connsiteY2" fmla="*/ 0 h 2974521"/>
              <a:gd name="connsiteX3" fmla="*/ 1306770 w 1306770"/>
              <a:gd name="connsiteY3" fmla="*/ 2974518 h 2974521"/>
              <a:gd name="connsiteX4" fmla="*/ 0 w 1306770"/>
              <a:gd name="connsiteY4" fmla="*/ 2974521 h 2974521"/>
              <a:gd name="connsiteX0" fmla="*/ 0 w 1306770"/>
              <a:gd name="connsiteY0" fmla="*/ 2978725 h 2978725"/>
              <a:gd name="connsiteX1" fmla="*/ 53671 w 1306770"/>
              <a:gd name="connsiteY1" fmla="*/ 0 h 2978725"/>
              <a:gd name="connsiteX2" fmla="*/ 1135668 w 1306770"/>
              <a:gd name="connsiteY2" fmla="*/ 4204 h 2978725"/>
              <a:gd name="connsiteX3" fmla="*/ 1306770 w 1306770"/>
              <a:gd name="connsiteY3" fmla="*/ 2978722 h 2978725"/>
              <a:gd name="connsiteX4" fmla="*/ 0 w 1306770"/>
              <a:gd name="connsiteY4" fmla="*/ 2978725 h 2978725"/>
              <a:gd name="connsiteX0" fmla="*/ 0 w 1392228"/>
              <a:gd name="connsiteY0" fmla="*/ 2966108 h 2978722"/>
              <a:gd name="connsiteX1" fmla="*/ 139129 w 1392228"/>
              <a:gd name="connsiteY1" fmla="*/ 0 h 2978722"/>
              <a:gd name="connsiteX2" fmla="*/ 1221126 w 1392228"/>
              <a:gd name="connsiteY2" fmla="*/ 4204 h 2978722"/>
              <a:gd name="connsiteX3" fmla="*/ 1392228 w 1392228"/>
              <a:gd name="connsiteY3" fmla="*/ 2978722 h 2978722"/>
              <a:gd name="connsiteX4" fmla="*/ 0 w 1392228"/>
              <a:gd name="connsiteY4" fmla="*/ 2966108 h 2978722"/>
              <a:gd name="connsiteX0" fmla="*/ 0 w 1392228"/>
              <a:gd name="connsiteY0" fmla="*/ 2966108 h 2978722"/>
              <a:gd name="connsiteX1" fmla="*/ 139129 w 1392228"/>
              <a:gd name="connsiteY1" fmla="*/ 0 h 2978722"/>
              <a:gd name="connsiteX2" fmla="*/ 1229672 w 1392228"/>
              <a:gd name="connsiteY2" fmla="*/ 4206 h 2978722"/>
              <a:gd name="connsiteX3" fmla="*/ 1392228 w 1392228"/>
              <a:gd name="connsiteY3" fmla="*/ 2978722 h 2978722"/>
              <a:gd name="connsiteX4" fmla="*/ 0 w 1392228"/>
              <a:gd name="connsiteY4" fmla="*/ 2966108 h 297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228" h="2978722">
                <a:moveTo>
                  <a:pt x="0" y="2966108"/>
                </a:moveTo>
                <a:lnTo>
                  <a:pt x="139129" y="0"/>
                </a:lnTo>
                <a:lnTo>
                  <a:pt x="1229672" y="4206"/>
                </a:lnTo>
                <a:lnTo>
                  <a:pt x="1392228" y="2978722"/>
                </a:lnTo>
                <a:lnTo>
                  <a:pt x="0" y="2966108"/>
                </a:lnTo>
                <a:close/>
              </a:path>
            </a:pathLst>
          </a:custGeom>
          <a:solidFill>
            <a:srgbClr val="000000">
              <a:alpha val="6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 name="Freeform: Shape 3">
            <a:extLst>
              <a:ext uri="{FF2B5EF4-FFF2-40B4-BE49-F238E27FC236}">
                <a16:creationId xmlns:a16="http://schemas.microsoft.com/office/drawing/2014/main" id="{DAA452E4-3A0C-DE8C-E918-68F904068719}"/>
              </a:ext>
            </a:extLst>
          </p:cNvPr>
          <p:cNvSpPr/>
          <p:nvPr/>
        </p:nvSpPr>
        <p:spPr>
          <a:xfrm flipH="1">
            <a:off x="3114864" y="2884252"/>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5" name="Freeform: Shape 4">
            <a:extLst>
              <a:ext uri="{FF2B5EF4-FFF2-40B4-BE49-F238E27FC236}">
                <a16:creationId xmlns:a16="http://schemas.microsoft.com/office/drawing/2014/main" id="{8628E270-4F7E-5435-34D0-9D4B01C786DA}"/>
              </a:ext>
            </a:extLst>
          </p:cNvPr>
          <p:cNvSpPr/>
          <p:nvPr/>
        </p:nvSpPr>
        <p:spPr>
          <a:xfrm flipH="1">
            <a:off x="3142285" y="2887821"/>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6" name="Freeform: Shape 5">
            <a:extLst>
              <a:ext uri="{FF2B5EF4-FFF2-40B4-BE49-F238E27FC236}">
                <a16:creationId xmlns:a16="http://schemas.microsoft.com/office/drawing/2014/main" id="{2D36CD61-99EB-8520-D8D3-9FA993076E62}"/>
              </a:ext>
            </a:extLst>
          </p:cNvPr>
          <p:cNvSpPr/>
          <p:nvPr/>
        </p:nvSpPr>
        <p:spPr>
          <a:xfrm>
            <a:off x="2669989" y="2891763"/>
            <a:ext cx="447807" cy="895613"/>
          </a:xfrm>
          <a:custGeom>
            <a:avLst/>
            <a:gdLst>
              <a:gd name="connsiteX0" fmla="*/ 402772 w 402772"/>
              <a:gd name="connsiteY0" fmla="*/ 0 h 805544"/>
              <a:gd name="connsiteX1" fmla="*/ 402772 w 402772"/>
              <a:gd name="connsiteY1" fmla="*/ 805544 h 805544"/>
              <a:gd name="connsiteX2" fmla="*/ 0 w 402772"/>
              <a:gd name="connsiteY2" fmla="*/ 402772 h 805544"/>
              <a:gd name="connsiteX3" fmla="*/ 402772 w 402772"/>
              <a:gd name="connsiteY3" fmla="*/ 0 h 805544"/>
            </a:gdLst>
            <a:ahLst/>
            <a:cxnLst>
              <a:cxn ang="0">
                <a:pos x="connsiteX0" y="connsiteY0"/>
              </a:cxn>
              <a:cxn ang="0">
                <a:pos x="connsiteX1" y="connsiteY1"/>
              </a:cxn>
              <a:cxn ang="0">
                <a:pos x="connsiteX2" y="connsiteY2"/>
              </a:cxn>
              <a:cxn ang="0">
                <a:pos x="connsiteX3" y="connsiteY3"/>
              </a:cxn>
            </a:cxnLst>
            <a:rect l="l" t="t" r="r" b="b"/>
            <a:pathLst>
              <a:path w="402772" h="805544">
                <a:moveTo>
                  <a:pt x="402772" y="0"/>
                </a:moveTo>
                <a:lnTo>
                  <a:pt x="402772" y="805544"/>
                </a:lnTo>
                <a:cubicBezTo>
                  <a:pt x="180327" y="805544"/>
                  <a:pt x="0" y="625217"/>
                  <a:pt x="0" y="402772"/>
                </a:cubicBezTo>
                <a:cubicBezTo>
                  <a:pt x="0" y="180327"/>
                  <a:pt x="180327" y="0"/>
                  <a:pt x="402772" y="0"/>
                </a:cubicBez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200">
              <a:solidFill>
                <a:srgbClr val="841F00"/>
              </a:solidFill>
            </a:endParaRPr>
          </a:p>
        </p:txBody>
      </p:sp>
      <p:sp>
        <p:nvSpPr>
          <p:cNvPr id="7" name="Rectangle 6">
            <a:extLst>
              <a:ext uri="{FF2B5EF4-FFF2-40B4-BE49-F238E27FC236}">
                <a16:creationId xmlns:a16="http://schemas.microsoft.com/office/drawing/2014/main" id="{C90EB6F3-9D38-9019-7559-378B9166E2BA}"/>
              </a:ext>
            </a:extLst>
          </p:cNvPr>
          <p:cNvSpPr/>
          <p:nvPr/>
        </p:nvSpPr>
        <p:spPr>
          <a:xfrm>
            <a:off x="5695326" y="1462099"/>
            <a:ext cx="136388" cy="3555174"/>
          </a:xfrm>
          <a:prstGeom prst="rect">
            <a:avLst/>
          </a:prstGeom>
          <a:solidFill>
            <a:srgbClr val="D6EDE4"/>
          </a:solidFill>
          <a:ln w="12700">
            <a:solidFill>
              <a:srgbClr val="1F68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0" name="Google Shape;7938;p34">
            <a:extLst>
              <a:ext uri="{FF2B5EF4-FFF2-40B4-BE49-F238E27FC236}">
                <a16:creationId xmlns:a16="http://schemas.microsoft.com/office/drawing/2014/main" id="{73E2C73A-008D-0CB7-FBDB-6442A2C7A761}"/>
              </a:ext>
            </a:extLst>
          </p:cNvPr>
          <p:cNvSpPr txBox="1">
            <a:spLocks/>
          </p:cNvSpPr>
          <p:nvPr/>
        </p:nvSpPr>
        <p:spPr>
          <a:xfrm>
            <a:off x="3014837" y="2538898"/>
            <a:ext cx="254896"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A</a:t>
            </a:r>
            <a:endParaRPr lang="en-US" sz="1800" dirty="0">
              <a:solidFill>
                <a:srgbClr val="841F00"/>
              </a:solidFill>
              <a:latin typeface="#9Slide07 Cadena" panose="02000503000000020004" pitchFamily="2" charset="0"/>
            </a:endParaRPr>
          </a:p>
        </p:txBody>
      </p:sp>
      <p:sp>
        <p:nvSpPr>
          <p:cNvPr id="12" name="Google Shape;7938;p34">
            <a:extLst>
              <a:ext uri="{FF2B5EF4-FFF2-40B4-BE49-F238E27FC236}">
                <a16:creationId xmlns:a16="http://schemas.microsoft.com/office/drawing/2014/main" id="{050ECBDF-8506-EF85-384A-9F60E17B3B14}"/>
              </a:ext>
            </a:extLst>
          </p:cNvPr>
          <p:cNvSpPr txBox="1">
            <a:spLocks/>
          </p:cNvSpPr>
          <p:nvPr/>
        </p:nvSpPr>
        <p:spPr>
          <a:xfrm>
            <a:off x="3014837" y="3831785"/>
            <a:ext cx="254896"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B</a:t>
            </a:r>
            <a:endParaRPr lang="en-US" sz="1800" dirty="0">
              <a:solidFill>
                <a:srgbClr val="841F00"/>
              </a:solidFill>
              <a:latin typeface="#9Slide07 Cadena" panose="02000503000000020004" pitchFamily="2" charset="0"/>
            </a:endParaRPr>
          </a:p>
        </p:txBody>
      </p:sp>
      <p:grpSp>
        <p:nvGrpSpPr>
          <p:cNvPr id="14" name="Group 13">
            <a:extLst>
              <a:ext uri="{FF2B5EF4-FFF2-40B4-BE49-F238E27FC236}">
                <a16:creationId xmlns:a16="http://schemas.microsoft.com/office/drawing/2014/main" id="{72CD023A-9E80-4A1F-EA2D-2F19B14CE764}"/>
              </a:ext>
            </a:extLst>
          </p:cNvPr>
          <p:cNvGrpSpPr/>
          <p:nvPr/>
        </p:nvGrpSpPr>
        <p:grpSpPr>
          <a:xfrm>
            <a:off x="862064" y="2718040"/>
            <a:ext cx="4828283" cy="294841"/>
            <a:chOff x="5050012" y="2854230"/>
            <a:chExt cx="5707877" cy="348554"/>
          </a:xfrm>
        </p:grpSpPr>
        <p:sp>
          <p:nvSpPr>
            <p:cNvPr id="15" name="Isosceles Triangle 14">
              <a:extLst>
                <a:ext uri="{FF2B5EF4-FFF2-40B4-BE49-F238E27FC236}">
                  <a16:creationId xmlns:a16="http://schemas.microsoft.com/office/drawing/2014/main" id="{7E58AA27-B286-531B-C711-3CBF3959EEAA}"/>
                </a:ext>
              </a:extLst>
            </p:cNvPr>
            <p:cNvSpPr/>
            <p:nvPr/>
          </p:nvSpPr>
          <p:spPr>
            <a:xfrm rot="5179623">
              <a:off x="6026489" y="3089129"/>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7" name="Isosceles Triangle 16">
              <a:extLst>
                <a:ext uri="{FF2B5EF4-FFF2-40B4-BE49-F238E27FC236}">
                  <a16:creationId xmlns:a16="http://schemas.microsoft.com/office/drawing/2014/main" id="{C11F33AC-1DA7-FED4-2FD6-ACA344CF9AA1}"/>
                </a:ext>
              </a:extLst>
            </p:cNvPr>
            <p:cNvSpPr/>
            <p:nvPr/>
          </p:nvSpPr>
          <p:spPr>
            <a:xfrm rot="5400000">
              <a:off x="9637865" y="2860667"/>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cxnSp>
          <p:nvCxnSpPr>
            <p:cNvPr id="16" name="Straight Connector 15">
              <a:extLst>
                <a:ext uri="{FF2B5EF4-FFF2-40B4-BE49-F238E27FC236}">
                  <a16:creationId xmlns:a16="http://schemas.microsoft.com/office/drawing/2014/main" id="{A11FFE97-9FF0-861A-B6A7-8D662CE8AA79}"/>
                </a:ext>
              </a:extLst>
            </p:cNvPr>
            <p:cNvCxnSpPr>
              <a:cxnSpLocks/>
              <a:stCxn id="29" idx="0"/>
            </p:cNvCxnSpPr>
            <p:nvPr/>
          </p:nvCxnSpPr>
          <p:spPr>
            <a:xfrm flipV="1">
              <a:off x="5050012" y="2854230"/>
              <a:ext cx="5707877" cy="348554"/>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18" name="Google Shape;7938;p34">
            <a:extLst>
              <a:ext uri="{FF2B5EF4-FFF2-40B4-BE49-F238E27FC236}">
                <a16:creationId xmlns:a16="http://schemas.microsoft.com/office/drawing/2014/main" id="{3E028519-9DC5-A52A-470D-1CB555ED7661}"/>
              </a:ext>
            </a:extLst>
          </p:cNvPr>
          <p:cNvSpPr txBox="1">
            <a:spLocks/>
          </p:cNvSpPr>
          <p:nvPr/>
        </p:nvSpPr>
        <p:spPr>
          <a:xfrm>
            <a:off x="5818137" y="2552908"/>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M</a:t>
            </a:r>
            <a:endParaRPr lang="en-US" sz="1800" dirty="0">
              <a:solidFill>
                <a:srgbClr val="841F00"/>
              </a:solidFill>
              <a:latin typeface="#9Slide07 Cadena" panose="02000503000000020004" pitchFamily="2" charset="0"/>
            </a:endParaRPr>
          </a:p>
        </p:txBody>
      </p:sp>
      <p:grpSp>
        <p:nvGrpSpPr>
          <p:cNvPr id="20" name="Group 19">
            <a:extLst>
              <a:ext uri="{FF2B5EF4-FFF2-40B4-BE49-F238E27FC236}">
                <a16:creationId xmlns:a16="http://schemas.microsoft.com/office/drawing/2014/main" id="{CAD1E7E3-2ABD-DE67-03B1-2EFEA1EF5D49}"/>
              </a:ext>
            </a:extLst>
          </p:cNvPr>
          <p:cNvGrpSpPr/>
          <p:nvPr/>
        </p:nvGrpSpPr>
        <p:grpSpPr>
          <a:xfrm rot="1250097">
            <a:off x="860527" y="3295339"/>
            <a:ext cx="4854627" cy="1031520"/>
            <a:chOff x="4384025" y="1745274"/>
            <a:chExt cx="5739021" cy="1219437"/>
          </a:xfrm>
        </p:grpSpPr>
        <p:cxnSp>
          <p:nvCxnSpPr>
            <p:cNvPr id="22" name="Straight Connector 21">
              <a:extLst>
                <a:ext uri="{FF2B5EF4-FFF2-40B4-BE49-F238E27FC236}">
                  <a16:creationId xmlns:a16="http://schemas.microsoft.com/office/drawing/2014/main" id="{A942A11B-77C5-5F60-1A32-19F335B19AD4}"/>
                </a:ext>
              </a:extLst>
            </p:cNvPr>
            <p:cNvCxnSpPr>
              <a:cxnSpLocks/>
              <a:stCxn id="29" idx="4"/>
            </p:cNvCxnSpPr>
            <p:nvPr/>
          </p:nvCxnSpPr>
          <p:spPr>
            <a:xfrm rot="20349903">
              <a:off x="4384025" y="2221475"/>
              <a:ext cx="5739021" cy="25681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sp>
          <p:nvSpPr>
            <p:cNvPr id="21" name="Isosceles Triangle 20">
              <a:extLst>
                <a:ext uri="{FF2B5EF4-FFF2-40B4-BE49-F238E27FC236}">
                  <a16:creationId xmlns:a16="http://schemas.microsoft.com/office/drawing/2014/main" id="{A60D40CB-264E-ECFA-5277-A7FC79CDD389}"/>
                </a:ext>
              </a:extLst>
            </p:cNvPr>
            <p:cNvSpPr/>
            <p:nvPr/>
          </p:nvSpPr>
          <p:spPr>
            <a:xfrm rot="4570766">
              <a:off x="5482776" y="2854930"/>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3" name="Isosceles Triangle 22">
              <a:extLst>
                <a:ext uri="{FF2B5EF4-FFF2-40B4-BE49-F238E27FC236}">
                  <a16:creationId xmlns:a16="http://schemas.microsoft.com/office/drawing/2014/main" id="{FBB9C176-2B2C-F4CA-A780-0998B9AE4231}"/>
                </a:ext>
              </a:extLst>
            </p:cNvPr>
            <p:cNvSpPr/>
            <p:nvPr/>
          </p:nvSpPr>
          <p:spPr>
            <a:xfrm rot="4149903">
              <a:off x="8817192" y="1731044"/>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24" name="Google Shape;7938;p34">
            <a:extLst>
              <a:ext uri="{FF2B5EF4-FFF2-40B4-BE49-F238E27FC236}">
                <a16:creationId xmlns:a16="http://schemas.microsoft.com/office/drawing/2014/main" id="{585C6802-E097-28F5-EA1A-E39F26635283}"/>
              </a:ext>
            </a:extLst>
          </p:cNvPr>
          <p:cNvSpPr txBox="1">
            <a:spLocks/>
          </p:cNvSpPr>
          <p:nvPr/>
        </p:nvSpPr>
        <p:spPr>
          <a:xfrm>
            <a:off x="5805369" y="3771003"/>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N</a:t>
            </a:r>
            <a:endParaRPr lang="en-US" sz="1800" dirty="0">
              <a:solidFill>
                <a:srgbClr val="841F00"/>
              </a:solidFill>
              <a:latin typeface="#9Slide07 Cadena" panose="02000503000000020004" pitchFamily="2" charset="0"/>
            </a:endParaRPr>
          </a:p>
        </p:txBody>
      </p:sp>
      <p:sp>
        <p:nvSpPr>
          <p:cNvPr id="26" name="Google Shape;7938;p34">
            <a:extLst>
              <a:ext uri="{FF2B5EF4-FFF2-40B4-BE49-F238E27FC236}">
                <a16:creationId xmlns:a16="http://schemas.microsoft.com/office/drawing/2014/main" id="{76F195BF-D65D-861A-44DD-79564DB48CC3}"/>
              </a:ext>
            </a:extLst>
          </p:cNvPr>
          <p:cNvSpPr txBox="1">
            <a:spLocks/>
          </p:cNvSpPr>
          <p:nvPr/>
        </p:nvSpPr>
        <p:spPr>
          <a:xfrm>
            <a:off x="50265" y="4004905"/>
            <a:ext cx="1867647"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Nguồn sáng rộng</a:t>
            </a:r>
            <a:endParaRPr lang="en-US" sz="2000" dirty="0">
              <a:solidFill>
                <a:srgbClr val="841F00"/>
              </a:solidFill>
              <a:latin typeface="#9Slide07 IcielBaliho Script" pitchFamily="2" charset="0"/>
            </a:endParaRPr>
          </a:p>
        </p:txBody>
      </p:sp>
      <p:sp>
        <p:nvSpPr>
          <p:cNvPr id="27" name="Google Shape;7938;p34">
            <a:extLst>
              <a:ext uri="{FF2B5EF4-FFF2-40B4-BE49-F238E27FC236}">
                <a16:creationId xmlns:a16="http://schemas.microsoft.com/office/drawing/2014/main" id="{193CF7F8-33B8-BAD4-C13D-B96227277F50}"/>
              </a:ext>
            </a:extLst>
          </p:cNvPr>
          <p:cNvSpPr txBox="1">
            <a:spLocks/>
          </p:cNvSpPr>
          <p:nvPr/>
        </p:nvSpPr>
        <p:spPr>
          <a:xfrm>
            <a:off x="2232146" y="4113398"/>
            <a:ext cx="1765939"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Vật cản sáng</a:t>
            </a:r>
            <a:endParaRPr lang="en-US" sz="2000" dirty="0">
              <a:solidFill>
                <a:srgbClr val="841F00"/>
              </a:solidFill>
              <a:latin typeface="#9Slide07 IcielBaliho Script" pitchFamily="2" charset="0"/>
            </a:endParaRPr>
          </a:p>
        </p:txBody>
      </p:sp>
      <p:sp>
        <p:nvSpPr>
          <p:cNvPr id="28" name="Google Shape;7938;p34">
            <a:extLst>
              <a:ext uri="{FF2B5EF4-FFF2-40B4-BE49-F238E27FC236}">
                <a16:creationId xmlns:a16="http://schemas.microsoft.com/office/drawing/2014/main" id="{E4E87042-19BC-E94B-64D4-2B85B84E9B18}"/>
              </a:ext>
            </a:extLst>
          </p:cNvPr>
          <p:cNvSpPr txBox="1">
            <a:spLocks/>
          </p:cNvSpPr>
          <p:nvPr/>
        </p:nvSpPr>
        <p:spPr>
          <a:xfrm>
            <a:off x="4539000" y="1428519"/>
            <a:ext cx="1384730" cy="296463"/>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solidFill>
                  <a:srgbClr val="841F00"/>
                </a:solidFill>
                <a:latin typeface="#9Slide07 IcielBaliho Script" pitchFamily="2" charset="0"/>
              </a:rPr>
              <a:t>Màn chắn</a:t>
            </a:r>
            <a:endParaRPr lang="en-US" sz="2000" dirty="0">
              <a:solidFill>
                <a:srgbClr val="841F00"/>
              </a:solidFill>
              <a:latin typeface="#9Slide07 IcielBaliho Script" pitchFamily="2" charset="0"/>
            </a:endParaRPr>
          </a:p>
        </p:txBody>
      </p:sp>
      <p:grpSp>
        <p:nvGrpSpPr>
          <p:cNvPr id="65" name="Group 64">
            <a:extLst>
              <a:ext uri="{FF2B5EF4-FFF2-40B4-BE49-F238E27FC236}">
                <a16:creationId xmlns:a16="http://schemas.microsoft.com/office/drawing/2014/main" id="{B308FD96-EF1F-EA00-E12E-6AC82E8D4DD3}"/>
              </a:ext>
            </a:extLst>
          </p:cNvPr>
          <p:cNvGrpSpPr/>
          <p:nvPr/>
        </p:nvGrpSpPr>
        <p:grpSpPr>
          <a:xfrm>
            <a:off x="835719" y="3013246"/>
            <a:ext cx="4854627" cy="1688157"/>
            <a:chOff x="5014727" y="3212848"/>
            <a:chExt cx="5739021" cy="1995697"/>
          </a:xfrm>
        </p:grpSpPr>
        <p:sp>
          <p:nvSpPr>
            <p:cNvPr id="66" name="Isosceles Triangle 65">
              <a:extLst>
                <a:ext uri="{FF2B5EF4-FFF2-40B4-BE49-F238E27FC236}">
                  <a16:creationId xmlns:a16="http://schemas.microsoft.com/office/drawing/2014/main" id="{90547533-2B30-5DA9-65AF-F8AC2FB41610}"/>
                </a:ext>
              </a:extLst>
            </p:cNvPr>
            <p:cNvSpPr/>
            <p:nvPr/>
          </p:nvSpPr>
          <p:spPr>
            <a:xfrm rot="6621936">
              <a:off x="6602581" y="3713237"/>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7" name="Isosceles Triangle 66">
              <a:extLst>
                <a:ext uri="{FF2B5EF4-FFF2-40B4-BE49-F238E27FC236}">
                  <a16:creationId xmlns:a16="http://schemas.microsoft.com/office/drawing/2014/main" id="{BB947B8F-76F4-C11B-5094-DCEFB7912E88}"/>
                </a:ext>
              </a:extLst>
            </p:cNvPr>
            <p:cNvSpPr/>
            <p:nvPr/>
          </p:nvSpPr>
          <p:spPr>
            <a:xfrm rot="6621688">
              <a:off x="9143714" y="4599491"/>
              <a:ext cx="95551" cy="124012"/>
            </a:xfrm>
            <a:prstGeom prst="triangle">
              <a:avLst/>
            </a:prstGeom>
            <a:solidFill>
              <a:srgbClr val="841F00"/>
            </a:solidFill>
            <a:ln w="28575">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cxnSp>
          <p:nvCxnSpPr>
            <p:cNvPr id="68" name="Straight Connector 67">
              <a:extLst>
                <a:ext uri="{FF2B5EF4-FFF2-40B4-BE49-F238E27FC236}">
                  <a16:creationId xmlns:a16="http://schemas.microsoft.com/office/drawing/2014/main" id="{3B95093F-5065-A375-09D3-D1C4CC66084C}"/>
                </a:ext>
              </a:extLst>
            </p:cNvPr>
            <p:cNvCxnSpPr>
              <a:cxnSpLocks/>
            </p:cNvCxnSpPr>
            <p:nvPr/>
          </p:nvCxnSpPr>
          <p:spPr>
            <a:xfrm>
              <a:off x="5014727" y="3212848"/>
              <a:ext cx="5739021" cy="1995697"/>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grpSp>
      <p:sp>
        <p:nvSpPr>
          <p:cNvPr id="69" name="Google Shape;7938;p34">
            <a:extLst>
              <a:ext uri="{FF2B5EF4-FFF2-40B4-BE49-F238E27FC236}">
                <a16:creationId xmlns:a16="http://schemas.microsoft.com/office/drawing/2014/main" id="{77D87221-C130-129D-2DAD-A35F50ACCF7A}"/>
              </a:ext>
            </a:extLst>
          </p:cNvPr>
          <p:cNvSpPr txBox="1">
            <a:spLocks/>
          </p:cNvSpPr>
          <p:nvPr/>
        </p:nvSpPr>
        <p:spPr>
          <a:xfrm>
            <a:off x="5805369" y="4546589"/>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H</a:t>
            </a:r>
            <a:endParaRPr lang="en-US" sz="1800" dirty="0">
              <a:solidFill>
                <a:srgbClr val="841F00"/>
              </a:solidFill>
              <a:latin typeface="#9Slide07 Cadena" panose="02000503000000020004" pitchFamily="2" charset="0"/>
            </a:endParaRPr>
          </a:p>
        </p:txBody>
      </p:sp>
      <p:sp>
        <p:nvSpPr>
          <p:cNvPr id="78" name="Google Shape;7938;p34">
            <a:extLst>
              <a:ext uri="{FF2B5EF4-FFF2-40B4-BE49-F238E27FC236}">
                <a16:creationId xmlns:a16="http://schemas.microsoft.com/office/drawing/2014/main" id="{48F55535-A3FE-E70B-F9B1-05477AD34415}"/>
              </a:ext>
            </a:extLst>
          </p:cNvPr>
          <p:cNvSpPr txBox="1">
            <a:spLocks/>
          </p:cNvSpPr>
          <p:nvPr/>
        </p:nvSpPr>
        <p:spPr>
          <a:xfrm>
            <a:off x="5836675" y="1771921"/>
            <a:ext cx="340579" cy="27577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solidFill>
                  <a:srgbClr val="841F00"/>
                </a:solidFill>
                <a:latin typeface="#9Slide07 Cadena" panose="02000503000000020004" pitchFamily="2" charset="0"/>
              </a:rPr>
              <a:t>K</a:t>
            </a:r>
            <a:endParaRPr lang="en-US" sz="1800" dirty="0">
              <a:solidFill>
                <a:srgbClr val="841F00"/>
              </a:solidFill>
              <a:latin typeface="#9Slide07 Cadena" panose="02000503000000020004" pitchFamily="2" charset="0"/>
            </a:endParaRPr>
          </a:p>
        </p:txBody>
      </p:sp>
      <p:sp>
        <p:nvSpPr>
          <p:cNvPr id="97" name="Google Shape;7933;p34">
            <a:extLst>
              <a:ext uri="{FF2B5EF4-FFF2-40B4-BE49-F238E27FC236}">
                <a16:creationId xmlns:a16="http://schemas.microsoft.com/office/drawing/2014/main" id="{3319C284-5474-5A75-F13E-B54CE5B0E0EB}"/>
              </a:ext>
            </a:extLst>
          </p:cNvPr>
          <p:cNvSpPr txBox="1">
            <a:spLocks/>
          </p:cNvSpPr>
          <p:nvPr/>
        </p:nvSpPr>
        <p:spPr>
          <a:xfrm>
            <a:off x="4919964" y="2233224"/>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(a)</a:t>
            </a:r>
            <a:endParaRPr lang="vi-VN" b="1" i="1" dirty="0">
              <a:solidFill>
                <a:srgbClr val="FFFBEE"/>
              </a:solidFill>
            </a:endParaRPr>
          </a:p>
        </p:txBody>
      </p:sp>
      <p:sp>
        <p:nvSpPr>
          <p:cNvPr id="98" name="Google Shape;7933;p34">
            <a:extLst>
              <a:ext uri="{FF2B5EF4-FFF2-40B4-BE49-F238E27FC236}">
                <a16:creationId xmlns:a16="http://schemas.microsoft.com/office/drawing/2014/main" id="{45606148-70F2-F0CB-CF80-16BD79AA948A}"/>
              </a:ext>
            </a:extLst>
          </p:cNvPr>
          <p:cNvSpPr txBox="1">
            <a:spLocks/>
          </p:cNvSpPr>
          <p:nvPr/>
        </p:nvSpPr>
        <p:spPr>
          <a:xfrm>
            <a:off x="4930844" y="3109400"/>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a:solidFill>
                  <a:srgbClr val="FFFBEE"/>
                </a:solidFill>
              </a:rPr>
              <a:t>(b)</a:t>
            </a:r>
            <a:endParaRPr lang="vi-VN" b="1" i="1" dirty="0">
              <a:solidFill>
                <a:srgbClr val="FFFBEE"/>
              </a:solidFill>
            </a:endParaRPr>
          </a:p>
        </p:txBody>
      </p:sp>
      <p:sp>
        <p:nvSpPr>
          <p:cNvPr id="99" name="Google Shape;7933;p34">
            <a:extLst>
              <a:ext uri="{FF2B5EF4-FFF2-40B4-BE49-F238E27FC236}">
                <a16:creationId xmlns:a16="http://schemas.microsoft.com/office/drawing/2014/main" id="{9BE221ED-618E-3958-5E04-A1B0BFBCE062}"/>
              </a:ext>
            </a:extLst>
          </p:cNvPr>
          <p:cNvSpPr txBox="1">
            <a:spLocks/>
          </p:cNvSpPr>
          <p:nvPr/>
        </p:nvSpPr>
        <p:spPr>
          <a:xfrm>
            <a:off x="4941724" y="3985577"/>
            <a:ext cx="709581" cy="46033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solidFill>
                  <a:srgbClr val="FFFBEE"/>
                </a:solidFill>
              </a:rPr>
              <a:t>(c)</a:t>
            </a:r>
            <a:endParaRPr lang="vi-VN" b="1" i="1" dirty="0">
              <a:solidFill>
                <a:srgbClr val="FFFBEE"/>
              </a:solidFill>
            </a:endParaRPr>
          </a:p>
        </p:txBody>
      </p:sp>
      <p:grpSp>
        <p:nvGrpSpPr>
          <p:cNvPr id="61" name="Graphic 11">
            <a:extLst>
              <a:ext uri="{FF2B5EF4-FFF2-40B4-BE49-F238E27FC236}">
                <a16:creationId xmlns:a16="http://schemas.microsoft.com/office/drawing/2014/main" id="{0C464DA7-8FE2-0B6C-B9AF-0CC0DEDC1263}"/>
              </a:ext>
            </a:extLst>
          </p:cNvPr>
          <p:cNvGrpSpPr/>
          <p:nvPr/>
        </p:nvGrpSpPr>
        <p:grpSpPr>
          <a:xfrm>
            <a:off x="6988040" y="224470"/>
            <a:ext cx="1481140" cy="1547451"/>
            <a:chOff x="2173432" y="131085"/>
            <a:chExt cx="3667628" cy="3831831"/>
          </a:xfrm>
        </p:grpSpPr>
        <p:sp>
          <p:nvSpPr>
            <p:cNvPr id="62" name="Freeform: Shape 61">
              <a:extLst>
                <a:ext uri="{FF2B5EF4-FFF2-40B4-BE49-F238E27FC236}">
                  <a16:creationId xmlns:a16="http://schemas.microsoft.com/office/drawing/2014/main" id="{A58B4282-7B76-FF10-41D4-E7344F740F67}"/>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Freeform: Shape 62">
              <a:extLst>
                <a:ext uri="{FF2B5EF4-FFF2-40B4-BE49-F238E27FC236}">
                  <a16:creationId xmlns:a16="http://schemas.microsoft.com/office/drawing/2014/main" id="{B8191331-06AA-83BF-D876-2E5AAE106743}"/>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Freeform: Shape 63">
              <a:extLst>
                <a:ext uri="{FF2B5EF4-FFF2-40B4-BE49-F238E27FC236}">
                  <a16:creationId xmlns:a16="http://schemas.microsoft.com/office/drawing/2014/main" id="{6B00EE44-1483-A5B5-B1BD-5E04D18D0717}"/>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Freeform: Shape 69">
              <a:extLst>
                <a:ext uri="{FF2B5EF4-FFF2-40B4-BE49-F238E27FC236}">
                  <a16:creationId xmlns:a16="http://schemas.microsoft.com/office/drawing/2014/main" id="{7AC01053-743A-A961-02FD-1F6563692440}"/>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Freeform: Shape 70">
              <a:extLst>
                <a:ext uri="{FF2B5EF4-FFF2-40B4-BE49-F238E27FC236}">
                  <a16:creationId xmlns:a16="http://schemas.microsoft.com/office/drawing/2014/main" id="{4DE96A50-6E97-3721-BCD2-8C581A5D2F50}"/>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Freeform: Shape 71">
              <a:extLst>
                <a:ext uri="{FF2B5EF4-FFF2-40B4-BE49-F238E27FC236}">
                  <a16:creationId xmlns:a16="http://schemas.microsoft.com/office/drawing/2014/main" id="{290B7BEE-F9DB-99EA-40F4-16CC03D47A6C}"/>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Freeform: Shape 72">
              <a:extLst>
                <a:ext uri="{FF2B5EF4-FFF2-40B4-BE49-F238E27FC236}">
                  <a16:creationId xmlns:a16="http://schemas.microsoft.com/office/drawing/2014/main" id="{456C9EB2-8DFD-1485-8D08-D7B0281A331F}"/>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Freeform: Shape 78">
              <a:extLst>
                <a:ext uri="{FF2B5EF4-FFF2-40B4-BE49-F238E27FC236}">
                  <a16:creationId xmlns:a16="http://schemas.microsoft.com/office/drawing/2014/main" id="{2C85DA15-B7B1-06ED-463B-BC4D21297376}"/>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Freeform: Shape 79">
              <a:extLst>
                <a:ext uri="{FF2B5EF4-FFF2-40B4-BE49-F238E27FC236}">
                  <a16:creationId xmlns:a16="http://schemas.microsoft.com/office/drawing/2014/main" id="{3A0E1490-7A41-73BB-53B5-6B2E6FF50E0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Freeform: Shape 80">
              <a:extLst>
                <a:ext uri="{FF2B5EF4-FFF2-40B4-BE49-F238E27FC236}">
                  <a16:creationId xmlns:a16="http://schemas.microsoft.com/office/drawing/2014/main" id="{A1689E3E-2830-5516-624B-0392E804EDA2}"/>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Freeform: Shape 81">
              <a:extLst>
                <a:ext uri="{FF2B5EF4-FFF2-40B4-BE49-F238E27FC236}">
                  <a16:creationId xmlns:a16="http://schemas.microsoft.com/office/drawing/2014/main" id="{8811124F-F75E-0F72-1703-221D0BAE600A}"/>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Freeform: Shape 82">
              <a:extLst>
                <a:ext uri="{FF2B5EF4-FFF2-40B4-BE49-F238E27FC236}">
                  <a16:creationId xmlns:a16="http://schemas.microsoft.com/office/drawing/2014/main" id="{D40B4867-7D69-2BED-62F0-E41FFF3F100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Freeform: Shape 83">
              <a:extLst>
                <a:ext uri="{FF2B5EF4-FFF2-40B4-BE49-F238E27FC236}">
                  <a16:creationId xmlns:a16="http://schemas.microsoft.com/office/drawing/2014/main" id="{6279C2CA-135F-9611-2AB2-E73CD7116C71}"/>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Freeform: Shape 84">
              <a:extLst>
                <a:ext uri="{FF2B5EF4-FFF2-40B4-BE49-F238E27FC236}">
                  <a16:creationId xmlns:a16="http://schemas.microsoft.com/office/drawing/2014/main" id="{A6A0CCE4-EC15-3334-6C93-2B592C95A216}"/>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Freeform: Shape 85">
              <a:extLst>
                <a:ext uri="{FF2B5EF4-FFF2-40B4-BE49-F238E27FC236}">
                  <a16:creationId xmlns:a16="http://schemas.microsoft.com/office/drawing/2014/main" id="{FDFFEE01-C75B-CFF5-E9D3-D92DBC719F9D}"/>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Freeform: Shape 86">
              <a:extLst>
                <a:ext uri="{FF2B5EF4-FFF2-40B4-BE49-F238E27FC236}">
                  <a16:creationId xmlns:a16="http://schemas.microsoft.com/office/drawing/2014/main" id="{F887215B-3FA0-B629-E139-5D18CCE869DA}"/>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Freeform: Shape 87">
              <a:extLst>
                <a:ext uri="{FF2B5EF4-FFF2-40B4-BE49-F238E27FC236}">
                  <a16:creationId xmlns:a16="http://schemas.microsoft.com/office/drawing/2014/main" id="{EB5112DE-11BB-F183-0B5C-51FF396AC2ED}"/>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Freeform: Shape 88">
              <a:extLst>
                <a:ext uri="{FF2B5EF4-FFF2-40B4-BE49-F238E27FC236}">
                  <a16:creationId xmlns:a16="http://schemas.microsoft.com/office/drawing/2014/main" id="{9B14BE36-0FB7-8E47-4B72-4E4BE1EEFEB3}"/>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Freeform: Shape 89">
              <a:extLst>
                <a:ext uri="{FF2B5EF4-FFF2-40B4-BE49-F238E27FC236}">
                  <a16:creationId xmlns:a16="http://schemas.microsoft.com/office/drawing/2014/main" id="{4FA9B20D-61A0-F2F5-8B50-CF215C9AD72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Freeform: Shape 90">
              <a:extLst>
                <a:ext uri="{FF2B5EF4-FFF2-40B4-BE49-F238E27FC236}">
                  <a16:creationId xmlns:a16="http://schemas.microsoft.com/office/drawing/2014/main" id="{61BA9003-00DA-62A0-E45E-CE850E314805}"/>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Freeform: Shape 91">
              <a:extLst>
                <a:ext uri="{FF2B5EF4-FFF2-40B4-BE49-F238E27FC236}">
                  <a16:creationId xmlns:a16="http://schemas.microsoft.com/office/drawing/2014/main" id="{4513561C-D695-15FF-E6BC-1EABCC82343B}"/>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Shape 93">
              <a:extLst>
                <a:ext uri="{FF2B5EF4-FFF2-40B4-BE49-F238E27FC236}">
                  <a16:creationId xmlns:a16="http://schemas.microsoft.com/office/drawing/2014/main" id="{292F8BC2-716C-FFEF-61E7-154C4D94BEAC}"/>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99">
              <a:extLst>
                <a:ext uri="{FF2B5EF4-FFF2-40B4-BE49-F238E27FC236}">
                  <a16:creationId xmlns:a16="http://schemas.microsoft.com/office/drawing/2014/main" id="{C99CA457-396B-826E-0810-7C8220ACDF17}"/>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Freeform: Shape 100">
              <a:extLst>
                <a:ext uri="{FF2B5EF4-FFF2-40B4-BE49-F238E27FC236}">
                  <a16:creationId xmlns:a16="http://schemas.microsoft.com/office/drawing/2014/main" id="{EC35E4BA-7944-00F1-3893-1E3CFDA1BBDD}"/>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Freeform: Shape 101">
              <a:extLst>
                <a:ext uri="{FF2B5EF4-FFF2-40B4-BE49-F238E27FC236}">
                  <a16:creationId xmlns:a16="http://schemas.microsoft.com/office/drawing/2014/main" id="{10AB73AE-6D16-390C-85CB-A4BC4C941B60}"/>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Freeform: Shape 102">
              <a:extLst>
                <a:ext uri="{FF2B5EF4-FFF2-40B4-BE49-F238E27FC236}">
                  <a16:creationId xmlns:a16="http://schemas.microsoft.com/office/drawing/2014/main" id="{48C1CC76-71D8-4AC1-BF15-1A4F6AAA4FBB}"/>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Freeform: Shape 103">
              <a:extLst>
                <a:ext uri="{FF2B5EF4-FFF2-40B4-BE49-F238E27FC236}">
                  <a16:creationId xmlns:a16="http://schemas.microsoft.com/office/drawing/2014/main" id="{DAE6A33F-9828-B93D-2BB6-C8B460B7EB6B}"/>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Freeform: Shape 104">
              <a:extLst>
                <a:ext uri="{FF2B5EF4-FFF2-40B4-BE49-F238E27FC236}">
                  <a16:creationId xmlns:a16="http://schemas.microsoft.com/office/drawing/2014/main" id="{12C42133-3965-CE93-AB98-A15066C83D76}"/>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Freeform: Shape 105">
              <a:extLst>
                <a:ext uri="{FF2B5EF4-FFF2-40B4-BE49-F238E27FC236}">
                  <a16:creationId xmlns:a16="http://schemas.microsoft.com/office/drawing/2014/main" id="{8A4A1EBC-D81C-099B-FCE8-E43897BC7BBE}"/>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Freeform: Shape 106">
              <a:extLst>
                <a:ext uri="{FF2B5EF4-FFF2-40B4-BE49-F238E27FC236}">
                  <a16:creationId xmlns:a16="http://schemas.microsoft.com/office/drawing/2014/main" id="{3D076A2F-9094-2E98-31B5-65CB72C70901}"/>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Freeform: Shape 107">
              <a:extLst>
                <a:ext uri="{FF2B5EF4-FFF2-40B4-BE49-F238E27FC236}">
                  <a16:creationId xmlns:a16="http://schemas.microsoft.com/office/drawing/2014/main" id="{FA9195FB-6E32-59A8-B918-61EA3B9D0A0F}"/>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Freeform: Shape 108">
              <a:extLst>
                <a:ext uri="{FF2B5EF4-FFF2-40B4-BE49-F238E27FC236}">
                  <a16:creationId xmlns:a16="http://schemas.microsoft.com/office/drawing/2014/main" id="{1B67BB39-54BA-F882-08F2-2B8E817B7743}"/>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Freeform: Shape 109">
              <a:extLst>
                <a:ext uri="{FF2B5EF4-FFF2-40B4-BE49-F238E27FC236}">
                  <a16:creationId xmlns:a16="http://schemas.microsoft.com/office/drawing/2014/main" id="{E5AC8A5D-E96C-526C-3C0F-0B5969F33858}"/>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Freeform: Shape 110">
              <a:extLst>
                <a:ext uri="{FF2B5EF4-FFF2-40B4-BE49-F238E27FC236}">
                  <a16:creationId xmlns:a16="http://schemas.microsoft.com/office/drawing/2014/main" id="{0668076E-C1BF-065A-C44B-4264821C2171}"/>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Freeform: Shape 111">
              <a:extLst>
                <a:ext uri="{FF2B5EF4-FFF2-40B4-BE49-F238E27FC236}">
                  <a16:creationId xmlns:a16="http://schemas.microsoft.com/office/drawing/2014/main" id="{BAB783A5-48D8-C1DB-A7BB-FDD9E806EC9F}"/>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Freeform: Shape 112">
              <a:extLst>
                <a:ext uri="{FF2B5EF4-FFF2-40B4-BE49-F238E27FC236}">
                  <a16:creationId xmlns:a16="http://schemas.microsoft.com/office/drawing/2014/main" id="{079F4244-B591-C12D-A7A4-79E5C1F08675}"/>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Freeform: Shape 113">
              <a:extLst>
                <a:ext uri="{FF2B5EF4-FFF2-40B4-BE49-F238E27FC236}">
                  <a16:creationId xmlns:a16="http://schemas.microsoft.com/office/drawing/2014/main" id="{DE487A3D-307B-8200-2B36-A320925EDE28}"/>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Freeform: Shape 114">
              <a:extLst>
                <a:ext uri="{FF2B5EF4-FFF2-40B4-BE49-F238E27FC236}">
                  <a16:creationId xmlns:a16="http://schemas.microsoft.com/office/drawing/2014/main" id="{AE73DC70-2291-3093-8342-259215C9E2A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Freeform: Shape 115">
              <a:extLst>
                <a:ext uri="{FF2B5EF4-FFF2-40B4-BE49-F238E27FC236}">
                  <a16:creationId xmlns:a16="http://schemas.microsoft.com/office/drawing/2014/main" id="{0E6009FC-9FAF-A089-2F62-4EBFF5CC97EB}"/>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Freeform: Shape 116">
              <a:extLst>
                <a:ext uri="{FF2B5EF4-FFF2-40B4-BE49-F238E27FC236}">
                  <a16:creationId xmlns:a16="http://schemas.microsoft.com/office/drawing/2014/main" id="{8C1ADA03-E748-4F37-A428-2FA3A471FC4E}"/>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Freeform: Shape 117">
              <a:extLst>
                <a:ext uri="{FF2B5EF4-FFF2-40B4-BE49-F238E27FC236}">
                  <a16:creationId xmlns:a16="http://schemas.microsoft.com/office/drawing/2014/main" id="{A72EE16E-8A0A-98BE-A4A0-DB0216699996}"/>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Freeform: Shape 118">
              <a:extLst>
                <a:ext uri="{FF2B5EF4-FFF2-40B4-BE49-F238E27FC236}">
                  <a16:creationId xmlns:a16="http://schemas.microsoft.com/office/drawing/2014/main" id="{71B97020-45A8-068B-6616-6BCFB6E3F25C}"/>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Freeform: Shape 119">
              <a:extLst>
                <a:ext uri="{FF2B5EF4-FFF2-40B4-BE49-F238E27FC236}">
                  <a16:creationId xmlns:a16="http://schemas.microsoft.com/office/drawing/2014/main" id="{3E071F87-04BB-BF25-E905-9B4CFAC5FB53}"/>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Freeform: Shape 120">
              <a:extLst>
                <a:ext uri="{FF2B5EF4-FFF2-40B4-BE49-F238E27FC236}">
                  <a16:creationId xmlns:a16="http://schemas.microsoft.com/office/drawing/2014/main" id="{615E6EB0-2182-C034-9FD9-3155421FF710}"/>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Freeform: Shape 121">
              <a:extLst>
                <a:ext uri="{FF2B5EF4-FFF2-40B4-BE49-F238E27FC236}">
                  <a16:creationId xmlns:a16="http://schemas.microsoft.com/office/drawing/2014/main" id="{FE02CA08-F20A-3C5E-F924-FB41690575E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Freeform: Shape 122">
              <a:extLst>
                <a:ext uri="{FF2B5EF4-FFF2-40B4-BE49-F238E27FC236}">
                  <a16:creationId xmlns:a16="http://schemas.microsoft.com/office/drawing/2014/main" id="{38D23CCE-6F62-0580-0398-CFFAF4FF94EE}"/>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Freeform: Shape 123">
              <a:extLst>
                <a:ext uri="{FF2B5EF4-FFF2-40B4-BE49-F238E27FC236}">
                  <a16:creationId xmlns:a16="http://schemas.microsoft.com/office/drawing/2014/main" id="{29438835-CB04-0D1D-4A13-27FBE9D9C088}"/>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Freeform: Shape 124">
              <a:extLst>
                <a:ext uri="{FF2B5EF4-FFF2-40B4-BE49-F238E27FC236}">
                  <a16:creationId xmlns:a16="http://schemas.microsoft.com/office/drawing/2014/main" id="{3779EAF2-F91A-4554-7CF2-5C9AB235B780}"/>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Freeform: Shape 125">
              <a:extLst>
                <a:ext uri="{FF2B5EF4-FFF2-40B4-BE49-F238E27FC236}">
                  <a16:creationId xmlns:a16="http://schemas.microsoft.com/office/drawing/2014/main" id="{B8D29DC2-1C3A-2CED-06A9-95F9001A48C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Freeform: Shape 126">
              <a:extLst>
                <a:ext uri="{FF2B5EF4-FFF2-40B4-BE49-F238E27FC236}">
                  <a16:creationId xmlns:a16="http://schemas.microsoft.com/office/drawing/2014/main" id="{DF8CC5A8-232E-279E-7F94-0B637CFE743A}"/>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Freeform: Shape 127">
              <a:extLst>
                <a:ext uri="{FF2B5EF4-FFF2-40B4-BE49-F238E27FC236}">
                  <a16:creationId xmlns:a16="http://schemas.microsoft.com/office/drawing/2014/main" id="{B5434759-996F-E73B-25A7-23BD7240F6B7}"/>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Freeform: Shape 128">
              <a:extLst>
                <a:ext uri="{FF2B5EF4-FFF2-40B4-BE49-F238E27FC236}">
                  <a16:creationId xmlns:a16="http://schemas.microsoft.com/office/drawing/2014/main" id="{DC58FB94-594C-2D32-67F1-6B969C4D8A15}"/>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Freeform: Shape 129">
              <a:extLst>
                <a:ext uri="{FF2B5EF4-FFF2-40B4-BE49-F238E27FC236}">
                  <a16:creationId xmlns:a16="http://schemas.microsoft.com/office/drawing/2014/main" id="{EE2D7C85-A787-854E-45BA-85C504CE6EC0}"/>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Freeform: Shape 130">
              <a:extLst>
                <a:ext uri="{FF2B5EF4-FFF2-40B4-BE49-F238E27FC236}">
                  <a16:creationId xmlns:a16="http://schemas.microsoft.com/office/drawing/2014/main" id="{BBF4BCCF-58CA-5AFB-79FC-3223A8DD219E}"/>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Freeform: Shape 131">
              <a:extLst>
                <a:ext uri="{FF2B5EF4-FFF2-40B4-BE49-F238E27FC236}">
                  <a16:creationId xmlns:a16="http://schemas.microsoft.com/office/drawing/2014/main" id="{0060CB57-3D99-1D04-C032-D73F7DA0E71E}"/>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Freeform: Shape 132">
              <a:extLst>
                <a:ext uri="{FF2B5EF4-FFF2-40B4-BE49-F238E27FC236}">
                  <a16:creationId xmlns:a16="http://schemas.microsoft.com/office/drawing/2014/main" id="{F7A37A1B-F3DA-24C7-96BD-070714D1F9F8}"/>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Freeform: Shape 133">
              <a:extLst>
                <a:ext uri="{FF2B5EF4-FFF2-40B4-BE49-F238E27FC236}">
                  <a16:creationId xmlns:a16="http://schemas.microsoft.com/office/drawing/2014/main" id="{EEDC317D-A732-98D9-E1C5-96F0C1EF46E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Freeform: Shape 134">
              <a:extLst>
                <a:ext uri="{FF2B5EF4-FFF2-40B4-BE49-F238E27FC236}">
                  <a16:creationId xmlns:a16="http://schemas.microsoft.com/office/drawing/2014/main" id="{A72DDD39-F233-3A48-D2DD-3B0A8FF4F870}"/>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Freeform: Shape 135">
              <a:extLst>
                <a:ext uri="{FF2B5EF4-FFF2-40B4-BE49-F238E27FC236}">
                  <a16:creationId xmlns:a16="http://schemas.microsoft.com/office/drawing/2014/main" id="{3C566248-664D-B826-7950-1CC1A849838B}"/>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Freeform: Shape 136">
              <a:extLst>
                <a:ext uri="{FF2B5EF4-FFF2-40B4-BE49-F238E27FC236}">
                  <a16:creationId xmlns:a16="http://schemas.microsoft.com/office/drawing/2014/main" id="{D9E83C3D-734C-7277-FEC0-09B404283B6B}"/>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Freeform: Shape 137">
              <a:extLst>
                <a:ext uri="{FF2B5EF4-FFF2-40B4-BE49-F238E27FC236}">
                  <a16:creationId xmlns:a16="http://schemas.microsoft.com/office/drawing/2014/main" id="{181B50A0-5F48-EC2A-8033-59797149F6F9}"/>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Freeform: Shape 138">
              <a:extLst>
                <a:ext uri="{FF2B5EF4-FFF2-40B4-BE49-F238E27FC236}">
                  <a16:creationId xmlns:a16="http://schemas.microsoft.com/office/drawing/2014/main" id="{2CCB063B-B97D-0A2F-D10A-450139E558E3}"/>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Freeform: Shape 139">
              <a:extLst>
                <a:ext uri="{FF2B5EF4-FFF2-40B4-BE49-F238E27FC236}">
                  <a16:creationId xmlns:a16="http://schemas.microsoft.com/office/drawing/2014/main" id="{6E525BAD-B320-F8C6-6049-00256EB710C0}"/>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Freeform: Shape 140">
              <a:extLst>
                <a:ext uri="{FF2B5EF4-FFF2-40B4-BE49-F238E27FC236}">
                  <a16:creationId xmlns:a16="http://schemas.microsoft.com/office/drawing/2014/main" id="{0281219E-1459-4A00-7174-38C5FADE94C4}"/>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Freeform: Shape 141">
              <a:extLst>
                <a:ext uri="{FF2B5EF4-FFF2-40B4-BE49-F238E27FC236}">
                  <a16:creationId xmlns:a16="http://schemas.microsoft.com/office/drawing/2014/main" id="{15AADE26-C1F6-4910-8ADD-F58DFAF9EF63}"/>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Freeform: Shape 142">
              <a:extLst>
                <a:ext uri="{FF2B5EF4-FFF2-40B4-BE49-F238E27FC236}">
                  <a16:creationId xmlns:a16="http://schemas.microsoft.com/office/drawing/2014/main" id="{7AC58DE2-D265-4ED7-D7C8-9098820EADD9}"/>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Freeform: Shape 143">
              <a:extLst>
                <a:ext uri="{FF2B5EF4-FFF2-40B4-BE49-F238E27FC236}">
                  <a16:creationId xmlns:a16="http://schemas.microsoft.com/office/drawing/2014/main" id="{22A28C68-D041-7C7C-5CC6-EB272A5DD8CC}"/>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Freeform: Shape 144">
              <a:extLst>
                <a:ext uri="{FF2B5EF4-FFF2-40B4-BE49-F238E27FC236}">
                  <a16:creationId xmlns:a16="http://schemas.microsoft.com/office/drawing/2014/main" id="{9B2D0AD6-29DE-D250-69E5-27EF9B729942}"/>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Freeform: Shape 145">
              <a:extLst>
                <a:ext uri="{FF2B5EF4-FFF2-40B4-BE49-F238E27FC236}">
                  <a16:creationId xmlns:a16="http://schemas.microsoft.com/office/drawing/2014/main" id="{5D222F48-8ED7-DB5D-73A3-2DF2861DF78D}"/>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Freeform: Shape 146">
              <a:extLst>
                <a:ext uri="{FF2B5EF4-FFF2-40B4-BE49-F238E27FC236}">
                  <a16:creationId xmlns:a16="http://schemas.microsoft.com/office/drawing/2014/main" id="{0AB2ED33-E25F-112B-1161-FDC1DA7E19EC}"/>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Freeform: Shape 147">
              <a:extLst>
                <a:ext uri="{FF2B5EF4-FFF2-40B4-BE49-F238E27FC236}">
                  <a16:creationId xmlns:a16="http://schemas.microsoft.com/office/drawing/2014/main" id="{04631513-B0CE-E146-7AD1-C623CF389B21}"/>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Freeform: Shape 148">
              <a:extLst>
                <a:ext uri="{FF2B5EF4-FFF2-40B4-BE49-F238E27FC236}">
                  <a16:creationId xmlns:a16="http://schemas.microsoft.com/office/drawing/2014/main" id="{DD4C4CEA-D529-B0FB-7D42-518622BA6732}"/>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Freeform: Shape 149">
              <a:extLst>
                <a:ext uri="{FF2B5EF4-FFF2-40B4-BE49-F238E27FC236}">
                  <a16:creationId xmlns:a16="http://schemas.microsoft.com/office/drawing/2014/main" id="{C46E8649-C319-F242-4E8E-43C7926EA601}"/>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Freeform: Shape 150">
              <a:extLst>
                <a:ext uri="{FF2B5EF4-FFF2-40B4-BE49-F238E27FC236}">
                  <a16:creationId xmlns:a16="http://schemas.microsoft.com/office/drawing/2014/main" id="{05208580-16B3-FF49-1B4C-3B84B1FC526A}"/>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Freeform: Shape 151">
              <a:extLst>
                <a:ext uri="{FF2B5EF4-FFF2-40B4-BE49-F238E27FC236}">
                  <a16:creationId xmlns:a16="http://schemas.microsoft.com/office/drawing/2014/main" id="{BF0BF47E-E70A-1A66-3FFC-39B72C51CB16}"/>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Freeform: Shape 152">
              <a:extLst>
                <a:ext uri="{FF2B5EF4-FFF2-40B4-BE49-F238E27FC236}">
                  <a16:creationId xmlns:a16="http://schemas.microsoft.com/office/drawing/2014/main" id="{5B22AC91-FEC5-EFC9-163A-3509BF5A481F}"/>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Freeform: Shape 153">
              <a:extLst>
                <a:ext uri="{FF2B5EF4-FFF2-40B4-BE49-F238E27FC236}">
                  <a16:creationId xmlns:a16="http://schemas.microsoft.com/office/drawing/2014/main" id="{A4303BA7-DA54-44ED-D130-A61FAAFF50C8}"/>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Freeform: Shape 154">
              <a:extLst>
                <a:ext uri="{FF2B5EF4-FFF2-40B4-BE49-F238E27FC236}">
                  <a16:creationId xmlns:a16="http://schemas.microsoft.com/office/drawing/2014/main" id="{35D39612-6A65-8AFC-4CC7-2010C18543F2}"/>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Freeform: Shape 155">
              <a:extLst>
                <a:ext uri="{FF2B5EF4-FFF2-40B4-BE49-F238E27FC236}">
                  <a16:creationId xmlns:a16="http://schemas.microsoft.com/office/drawing/2014/main" id="{F5D11229-D337-8277-D017-FC24E3BD765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Freeform: Shape 156">
              <a:extLst>
                <a:ext uri="{FF2B5EF4-FFF2-40B4-BE49-F238E27FC236}">
                  <a16:creationId xmlns:a16="http://schemas.microsoft.com/office/drawing/2014/main" id="{1DD21C33-709D-2EB3-2C41-4C08F1D5F7D0}"/>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Freeform: Shape 157">
              <a:extLst>
                <a:ext uri="{FF2B5EF4-FFF2-40B4-BE49-F238E27FC236}">
                  <a16:creationId xmlns:a16="http://schemas.microsoft.com/office/drawing/2014/main" id="{6235F2F3-4991-013A-8237-509907634D38}"/>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Freeform: Shape 158">
              <a:extLst>
                <a:ext uri="{FF2B5EF4-FFF2-40B4-BE49-F238E27FC236}">
                  <a16:creationId xmlns:a16="http://schemas.microsoft.com/office/drawing/2014/main" id="{9B893E33-B9B8-2E0B-5348-EE6E733A0761}"/>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Freeform: Shape 159">
              <a:extLst>
                <a:ext uri="{FF2B5EF4-FFF2-40B4-BE49-F238E27FC236}">
                  <a16:creationId xmlns:a16="http://schemas.microsoft.com/office/drawing/2014/main" id="{721BD145-9665-86EE-9676-ABC808C47E12}"/>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Freeform: Shape 160">
              <a:extLst>
                <a:ext uri="{FF2B5EF4-FFF2-40B4-BE49-F238E27FC236}">
                  <a16:creationId xmlns:a16="http://schemas.microsoft.com/office/drawing/2014/main" id="{2197BEF5-A5F8-19AF-0FB0-A424A5CA679A}"/>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Freeform: Shape 161">
              <a:extLst>
                <a:ext uri="{FF2B5EF4-FFF2-40B4-BE49-F238E27FC236}">
                  <a16:creationId xmlns:a16="http://schemas.microsoft.com/office/drawing/2014/main" id="{BE66E039-AD85-F230-040A-AF4E10907AA0}"/>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Freeform: Shape 162">
              <a:extLst>
                <a:ext uri="{FF2B5EF4-FFF2-40B4-BE49-F238E27FC236}">
                  <a16:creationId xmlns:a16="http://schemas.microsoft.com/office/drawing/2014/main" id="{222B8434-F4DB-7CAD-0A12-D051C62B1A6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Freeform: Shape 163">
              <a:extLst>
                <a:ext uri="{FF2B5EF4-FFF2-40B4-BE49-F238E27FC236}">
                  <a16:creationId xmlns:a16="http://schemas.microsoft.com/office/drawing/2014/main" id="{BFC8A110-994E-7B35-A435-E9AB1C17B0EF}"/>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Freeform: Shape 164">
              <a:extLst>
                <a:ext uri="{FF2B5EF4-FFF2-40B4-BE49-F238E27FC236}">
                  <a16:creationId xmlns:a16="http://schemas.microsoft.com/office/drawing/2014/main" id="{477EA3C1-19E7-FBDD-6CC7-6DD0FC559050}"/>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Freeform: Shape 165">
              <a:extLst>
                <a:ext uri="{FF2B5EF4-FFF2-40B4-BE49-F238E27FC236}">
                  <a16:creationId xmlns:a16="http://schemas.microsoft.com/office/drawing/2014/main" id="{44DEB347-9572-6601-E463-78FC0C59BA08}"/>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Freeform: Shape 166">
              <a:extLst>
                <a:ext uri="{FF2B5EF4-FFF2-40B4-BE49-F238E27FC236}">
                  <a16:creationId xmlns:a16="http://schemas.microsoft.com/office/drawing/2014/main" id="{2434AE12-C6DC-87B3-5487-A1BDF915AD3D}"/>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Freeform: Shape 167">
              <a:extLst>
                <a:ext uri="{FF2B5EF4-FFF2-40B4-BE49-F238E27FC236}">
                  <a16:creationId xmlns:a16="http://schemas.microsoft.com/office/drawing/2014/main" id="{6A7F92DD-BA2A-40A5-6606-96D627FDF40C}"/>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9" name="Google Shape;7933;p34">
            <a:extLst>
              <a:ext uri="{FF2B5EF4-FFF2-40B4-BE49-F238E27FC236}">
                <a16:creationId xmlns:a16="http://schemas.microsoft.com/office/drawing/2014/main" id="{28526959-0380-0BB3-9FE3-A5BFFBF38B37}"/>
              </a:ext>
            </a:extLst>
          </p:cNvPr>
          <p:cNvSpPr txBox="1">
            <a:spLocks/>
          </p:cNvSpPr>
          <p:nvPr/>
        </p:nvSpPr>
        <p:spPr>
          <a:xfrm>
            <a:off x="6304390" y="2281947"/>
            <a:ext cx="2587780" cy="200885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800" dirty="0">
                <a:latin typeface="#9Slide07 IcielBaliho Script" pitchFamily="2" charset="0"/>
              </a:rPr>
              <a:t>Quan sát các vùng được kí hiệu (a), (b) (c) trên Hình 15.6b để chỉ ra đâu là vùng tối, đâu là vùng nửa tối.</a:t>
            </a:r>
          </a:p>
        </p:txBody>
      </p:sp>
      <p:sp>
        <p:nvSpPr>
          <p:cNvPr id="170" name="Google Shape;7938;p34">
            <a:extLst>
              <a:ext uri="{FF2B5EF4-FFF2-40B4-BE49-F238E27FC236}">
                <a16:creationId xmlns:a16="http://schemas.microsoft.com/office/drawing/2014/main" id="{14176E2B-CC33-A14C-F4BD-98F410DB3ED3}"/>
              </a:ext>
            </a:extLst>
          </p:cNvPr>
          <p:cNvSpPr txBox="1">
            <a:spLocks/>
          </p:cNvSpPr>
          <p:nvPr/>
        </p:nvSpPr>
        <p:spPr>
          <a:xfrm>
            <a:off x="2100517" y="4653193"/>
            <a:ext cx="1867647" cy="296463"/>
          </a:xfrm>
          <a:prstGeom prst="roundRect">
            <a:avLst>
              <a:gd name="adj" fmla="val 50000"/>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9Slide07 IcielBaliho Script" pitchFamily="2" charset="0"/>
              </a:rPr>
              <a:t>Hình 15.6b</a:t>
            </a:r>
            <a:endParaRPr lang="en-US" sz="2000" dirty="0">
              <a:latin typeface="#9Slide07 IcielBaliho Script" pitchFamily="2" charset="0"/>
            </a:endParaRPr>
          </a:p>
        </p:txBody>
      </p:sp>
      <p:pic>
        <p:nvPicPr>
          <p:cNvPr id="171" name="Picture 170" descr="Người đàn ông thể hiện cử chỉ của một ý tưởng tuyệt vời Véc tơ miễn phí">
            <a:extLst>
              <a:ext uri="{FF2B5EF4-FFF2-40B4-BE49-F238E27FC236}">
                <a16:creationId xmlns:a16="http://schemas.microsoft.com/office/drawing/2014/main" id="{414A4459-D1C8-5E70-4501-DDB917FB26DC}"/>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816889" y="37034"/>
            <a:ext cx="1826932" cy="1826932"/>
          </a:xfrm>
          <a:prstGeom prst="rect">
            <a:avLst/>
          </a:prstGeom>
          <a:noFill/>
          <a:extLst>
            <a:ext uri="{909E8E84-426E-40DD-AFC4-6F175D3DCCD1}">
              <a14:hiddenFill xmlns:a14="http://schemas.microsoft.com/office/drawing/2010/main">
                <a:solidFill>
                  <a:srgbClr val="FFFFFF"/>
                </a:solidFill>
              </a14:hiddenFill>
            </a:ext>
          </a:extLst>
        </p:spPr>
      </p:pic>
      <p:sp>
        <p:nvSpPr>
          <p:cNvPr id="173" name="Google Shape;7933;p34">
            <a:extLst>
              <a:ext uri="{FF2B5EF4-FFF2-40B4-BE49-F238E27FC236}">
                <a16:creationId xmlns:a16="http://schemas.microsoft.com/office/drawing/2014/main" id="{C0B31AF9-F92D-AEE1-686C-17FB147CE392}"/>
              </a:ext>
            </a:extLst>
          </p:cNvPr>
          <p:cNvSpPr txBox="1">
            <a:spLocks/>
          </p:cNvSpPr>
          <p:nvPr/>
        </p:nvSpPr>
        <p:spPr>
          <a:xfrm>
            <a:off x="6135234" y="2132984"/>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nửa tối</a:t>
            </a:r>
          </a:p>
        </p:txBody>
      </p:sp>
      <p:pic>
        <p:nvPicPr>
          <p:cNvPr id="174" name="Graphic 173" descr="Line arrow Slight curve">
            <a:extLst>
              <a:ext uri="{FF2B5EF4-FFF2-40B4-BE49-F238E27FC236}">
                <a16:creationId xmlns:a16="http://schemas.microsoft.com/office/drawing/2014/main" id="{41C6FD2F-C1A6-2533-F123-925904AFC9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37713" y="2133030"/>
            <a:ext cx="819449" cy="463538"/>
          </a:xfrm>
          <a:prstGeom prst="rect">
            <a:avLst/>
          </a:prstGeom>
        </p:spPr>
      </p:pic>
      <p:sp>
        <p:nvSpPr>
          <p:cNvPr id="175" name="Google Shape;7933;p34">
            <a:extLst>
              <a:ext uri="{FF2B5EF4-FFF2-40B4-BE49-F238E27FC236}">
                <a16:creationId xmlns:a16="http://schemas.microsoft.com/office/drawing/2014/main" id="{7AF85B42-8B90-8BE3-133A-B788A1C6D40D}"/>
              </a:ext>
            </a:extLst>
          </p:cNvPr>
          <p:cNvSpPr txBox="1">
            <a:spLocks/>
          </p:cNvSpPr>
          <p:nvPr/>
        </p:nvSpPr>
        <p:spPr>
          <a:xfrm>
            <a:off x="6145948" y="4147401"/>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nửa tối</a:t>
            </a:r>
          </a:p>
        </p:txBody>
      </p:sp>
      <p:pic>
        <p:nvPicPr>
          <p:cNvPr id="176" name="Graphic 175" descr="Line arrow Slight curve">
            <a:extLst>
              <a:ext uri="{FF2B5EF4-FFF2-40B4-BE49-F238E27FC236}">
                <a16:creationId xmlns:a16="http://schemas.microsoft.com/office/drawing/2014/main" id="{D3C01F60-A010-94FE-E59B-6897D64E3C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48427" y="4147447"/>
            <a:ext cx="819449" cy="463538"/>
          </a:xfrm>
          <a:prstGeom prst="rect">
            <a:avLst/>
          </a:prstGeom>
        </p:spPr>
      </p:pic>
      <p:sp>
        <p:nvSpPr>
          <p:cNvPr id="177" name="Google Shape;7933;p34">
            <a:extLst>
              <a:ext uri="{FF2B5EF4-FFF2-40B4-BE49-F238E27FC236}">
                <a16:creationId xmlns:a16="http://schemas.microsoft.com/office/drawing/2014/main" id="{E2FFA5DC-6D25-7405-9235-856E0D76262B}"/>
              </a:ext>
            </a:extLst>
          </p:cNvPr>
          <p:cNvSpPr txBox="1">
            <a:spLocks/>
          </p:cNvSpPr>
          <p:nvPr/>
        </p:nvSpPr>
        <p:spPr>
          <a:xfrm>
            <a:off x="6123606" y="3131785"/>
            <a:ext cx="19613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000" dirty="0"/>
              <a:t>Vùng tối</a:t>
            </a:r>
          </a:p>
        </p:txBody>
      </p:sp>
      <p:pic>
        <p:nvPicPr>
          <p:cNvPr id="178" name="Graphic 177" descr="Line arrow Slight curve">
            <a:extLst>
              <a:ext uri="{FF2B5EF4-FFF2-40B4-BE49-F238E27FC236}">
                <a16:creationId xmlns:a16="http://schemas.microsoft.com/office/drawing/2014/main" id="{A05E4488-F3C6-CEB7-A441-544F71058A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26085" y="3131831"/>
            <a:ext cx="819449" cy="463538"/>
          </a:xfrm>
          <a:prstGeom prst="rect">
            <a:avLst/>
          </a:prstGeom>
        </p:spPr>
      </p:pic>
      <p:sp>
        <p:nvSpPr>
          <p:cNvPr id="179" name="Rectangle: Diagonal Corners Snipped 178">
            <a:extLst>
              <a:ext uri="{FF2B5EF4-FFF2-40B4-BE49-F238E27FC236}">
                <a16:creationId xmlns:a16="http://schemas.microsoft.com/office/drawing/2014/main" id="{6BA9FF57-C0B1-F8BD-91E9-A5A41541F714}"/>
              </a:ext>
            </a:extLst>
          </p:cNvPr>
          <p:cNvSpPr/>
          <p:nvPr/>
        </p:nvSpPr>
        <p:spPr>
          <a:xfrm>
            <a:off x="7384614" y="5328996"/>
            <a:ext cx="4278263" cy="2095660"/>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0" name="Graphic 179">
            <a:extLst>
              <a:ext uri="{FF2B5EF4-FFF2-40B4-BE49-F238E27FC236}">
                <a16:creationId xmlns:a16="http://schemas.microsoft.com/office/drawing/2014/main" id="{7E0C5B73-175E-768C-8B5B-B08AF69B9D36}"/>
              </a:ext>
            </a:extLst>
          </p:cNvPr>
          <p:cNvPicPr>
            <a:picLocks noChangeAspect="1"/>
          </p:cNvPicPr>
          <p:nvPr/>
        </p:nvPicPr>
        <p:blipFill rotWithShape="1">
          <a:blip r:embed="rId6">
            <a:extLst>
              <a:ext uri="{96DAC541-7B7A-43D3-8B79-37D633B846F1}">
                <asvg:svgBlip xmlns:asvg="http://schemas.microsoft.com/office/drawing/2016/SVG/main" r:embed="rId7"/>
              </a:ext>
            </a:extLst>
          </a:blip>
          <a:srcRect l="48796" r="-183"/>
          <a:stretch/>
        </p:blipFill>
        <p:spPr>
          <a:xfrm>
            <a:off x="9981412" y="2457263"/>
            <a:ext cx="1315224" cy="2559423"/>
          </a:xfrm>
          <a:prstGeom prst="rect">
            <a:avLst/>
          </a:prstGeom>
        </p:spPr>
      </p:pic>
    </p:spTree>
    <p:extLst>
      <p:ext uri="{BB962C8B-B14F-4D97-AF65-F5344CB8AC3E}">
        <p14:creationId xmlns:p14="http://schemas.microsoft.com/office/powerpoint/2010/main" val="22584918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fltVal val="0"/>
                                          </p:val>
                                        </p:tav>
                                        <p:tav tm="100000">
                                          <p:val>
                                            <p:strVal val="#ppt_w"/>
                                          </p:val>
                                        </p:tav>
                                      </p:tavLst>
                                    </p:anim>
                                    <p:anim calcmode="lin" valueType="num">
                                      <p:cBhvr>
                                        <p:cTn id="8" dur="500" fill="hold"/>
                                        <p:tgtEl>
                                          <p:spTgt spid="61"/>
                                        </p:tgtEl>
                                        <p:attrNameLst>
                                          <p:attrName>ppt_h</p:attrName>
                                        </p:attrNameLst>
                                      </p:cBhvr>
                                      <p:tavLst>
                                        <p:tav tm="0">
                                          <p:val>
                                            <p:fltVal val="0"/>
                                          </p:val>
                                        </p:tav>
                                        <p:tav tm="100000">
                                          <p:val>
                                            <p:strVal val="#ppt_h"/>
                                          </p:val>
                                        </p:tav>
                                      </p:tavLst>
                                    </p:anim>
                                    <p:animEffect transition="in" filter="fade">
                                      <p:cBhvr>
                                        <p:cTn id="9" dur="500"/>
                                        <p:tgtEl>
                                          <p:spTgt spid="61"/>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169">
                                            <p:txEl>
                                              <p:pRg st="0" end="0"/>
                                            </p:txEl>
                                          </p:spTgt>
                                        </p:tgtEl>
                                        <p:attrNameLst>
                                          <p:attrName>style.visibility</p:attrName>
                                        </p:attrNameLst>
                                      </p:cBhvr>
                                      <p:to>
                                        <p:strVal val="visible"/>
                                      </p:to>
                                    </p:set>
                                    <p:animEffect transition="in" filter="wipe(up)">
                                      <p:cBhvr>
                                        <p:cTn id="13" dur="500"/>
                                        <p:tgtEl>
                                          <p:spTgt spid="169">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500"/>
                                        <p:tgtEl>
                                          <p:spTgt spid="61"/>
                                        </p:tgtEl>
                                      </p:cBhvr>
                                    </p:animEffect>
                                    <p:set>
                                      <p:cBhvr>
                                        <p:cTn id="18" dur="1" fill="hold">
                                          <p:stCondLst>
                                            <p:cond delay="499"/>
                                          </p:stCondLst>
                                        </p:cTn>
                                        <p:tgtEl>
                                          <p:spTgt spid="61"/>
                                        </p:tgtEl>
                                        <p:attrNameLst>
                                          <p:attrName>style.visibility</p:attrName>
                                        </p:attrNameLst>
                                      </p:cBhvr>
                                      <p:to>
                                        <p:strVal val="hidden"/>
                                      </p:to>
                                    </p:set>
                                  </p:childTnLst>
                                </p:cTn>
                              </p:par>
                              <p:par>
                                <p:cTn id="19" presetID="10" presetClass="exit" presetSubtype="0" fill="hold" grpId="1" nodeType="withEffect">
                                  <p:stCondLst>
                                    <p:cond delay="0"/>
                                  </p:stCondLst>
                                  <p:iterate type="lt">
                                    <p:tmPct val="0"/>
                                  </p:iterate>
                                  <p:childTnLst>
                                    <p:animEffect transition="out" filter="fade">
                                      <p:cBhvr>
                                        <p:cTn id="20" dur="500"/>
                                        <p:tgtEl>
                                          <p:spTgt spid="169">
                                            <p:txEl>
                                              <p:pRg st="0" end="0"/>
                                            </p:txEl>
                                          </p:spTgt>
                                        </p:tgtEl>
                                      </p:cBhvr>
                                    </p:animEffect>
                                    <p:set>
                                      <p:cBhvr>
                                        <p:cTn id="21" dur="1" fill="hold">
                                          <p:stCondLst>
                                            <p:cond delay="499"/>
                                          </p:stCondLst>
                                        </p:cTn>
                                        <p:tgtEl>
                                          <p:spTgt spid="169">
                                            <p:txEl>
                                              <p:pRg st="0" end="0"/>
                                            </p:txEl>
                                          </p:spTgt>
                                        </p:tgtEl>
                                        <p:attrNameLst>
                                          <p:attrName>style.visibility</p:attrName>
                                        </p:attrNameLst>
                                      </p:cBhvr>
                                      <p:to>
                                        <p:strVal val="hidden"/>
                                      </p:to>
                                    </p:set>
                                  </p:childTnLst>
                                </p:cTn>
                              </p:par>
                              <p:par>
                                <p:cTn id="22" presetID="14" presetClass="entr" presetSubtype="10" fill="hold" nodeType="withEffect">
                                  <p:stCondLst>
                                    <p:cond delay="0"/>
                                  </p:stCondLst>
                                  <p:childTnLst>
                                    <p:set>
                                      <p:cBhvr>
                                        <p:cTn id="23" dur="1" fill="hold">
                                          <p:stCondLst>
                                            <p:cond delay="0"/>
                                          </p:stCondLst>
                                        </p:cTn>
                                        <p:tgtEl>
                                          <p:spTgt spid="171"/>
                                        </p:tgtEl>
                                        <p:attrNameLst>
                                          <p:attrName>style.visibility</p:attrName>
                                        </p:attrNameLst>
                                      </p:cBhvr>
                                      <p:to>
                                        <p:strVal val="visible"/>
                                      </p:to>
                                    </p:set>
                                    <p:animEffect transition="in" filter="randombar(horizontal)">
                                      <p:cBhvr>
                                        <p:cTn id="24" dur="500"/>
                                        <p:tgtEl>
                                          <p:spTgt spid="171"/>
                                        </p:tgtEl>
                                      </p:cBhvr>
                                    </p:animEffect>
                                  </p:childTnLst>
                                </p:cTn>
                              </p:par>
                              <p:par>
                                <p:cTn id="25" presetID="22" presetClass="entr" presetSubtype="8" fill="hold" nodeType="withEffect">
                                  <p:stCondLst>
                                    <p:cond delay="0"/>
                                  </p:stCondLst>
                                  <p:childTnLst>
                                    <p:set>
                                      <p:cBhvr>
                                        <p:cTn id="26" dur="1" fill="hold">
                                          <p:stCondLst>
                                            <p:cond delay="0"/>
                                          </p:stCondLst>
                                        </p:cTn>
                                        <p:tgtEl>
                                          <p:spTgt spid="174"/>
                                        </p:tgtEl>
                                        <p:attrNameLst>
                                          <p:attrName>style.visibility</p:attrName>
                                        </p:attrNameLst>
                                      </p:cBhvr>
                                      <p:to>
                                        <p:strVal val="visible"/>
                                      </p:to>
                                    </p:set>
                                    <p:animEffect transition="in" filter="wipe(left)">
                                      <p:cBhvr>
                                        <p:cTn id="27" dur="500"/>
                                        <p:tgtEl>
                                          <p:spTgt spid="174"/>
                                        </p:tgtEl>
                                      </p:cBhvr>
                                    </p:animEffect>
                                  </p:childTnLst>
                                </p:cTn>
                              </p:par>
                            </p:childTnLst>
                          </p:cTn>
                        </p:par>
                        <p:par>
                          <p:cTn id="28" fill="hold">
                            <p:stCondLst>
                              <p:cond delay="500"/>
                            </p:stCondLst>
                            <p:childTnLst>
                              <p:par>
                                <p:cTn id="29" presetID="22" presetClass="entr" presetSubtype="1" fill="hold" grpId="0" nodeType="afterEffect">
                                  <p:stCondLst>
                                    <p:cond delay="0"/>
                                  </p:stCondLst>
                                  <p:iterate type="lt">
                                    <p:tmPct val="6000"/>
                                  </p:iterate>
                                  <p:childTnLst>
                                    <p:set>
                                      <p:cBhvr>
                                        <p:cTn id="30" dur="1" fill="hold">
                                          <p:stCondLst>
                                            <p:cond delay="0"/>
                                          </p:stCondLst>
                                        </p:cTn>
                                        <p:tgtEl>
                                          <p:spTgt spid="173">
                                            <p:txEl>
                                              <p:pRg st="0" end="0"/>
                                            </p:txEl>
                                          </p:spTgt>
                                        </p:tgtEl>
                                        <p:attrNameLst>
                                          <p:attrName>style.visibility</p:attrName>
                                        </p:attrNameLst>
                                      </p:cBhvr>
                                      <p:to>
                                        <p:strVal val="visible"/>
                                      </p:to>
                                    </p:set>
                                    <p:animEffect transition="in" filter="wipe(up)">
                                      <p:cBhvr>
                                        <p:cTn id="31" dur="500"/>
                                        <p:tgtEl>
                                          <p:spTgt spid="173">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8"/>
                                        </p:tgtEl>
                                        <p:attrNameLst>
                                          <p:attrName>style.visibility</p:attrName>
                                        </p:attrNameLst>
                                      </p:cBhvr>
                                      <p:to>
                                        <p:strVal val="visible"/>
                                      </p:to>
                                    </p:set>
                                    <p:animEffect transition="in" filter="wipe(left)">
                                      <p:cBhvr>
                                        <p:cTn id="36" dur="500"/>
                                        <p:tgtEl>
                                          <p:spTgt spid="178"/>
                                        </p:tgtEl>
                                      </p:cBhvr>
                                    </p:animEffect>
                                  </p:childTnLst>
                                </p:cTn>
                              </p:par>
                            </p:childTnLst>
                          </p:cTn>
                        </p:par>
                        <p:par>
                          <p:cTn id="37" fill="hold">
                            <p:stCondLst>
                              <p:cond delay="500"/>
                            </p:stCondLst>
                            <p:childTnLst>
                              <p:par>
                                <p:cTn id="38" presetID="22" presetClass="entr" presetSubtype="1" fill="hold" grpId="0" nodeType="afterEffect">
                                  <p:stCondLst>
                                    <p:cond delay="0"/>
                                  </p:stCondLst>
                                  <p:iterate type="lt">
                                    <p:tmPct val="6000"/>
                                  </p:iterate>
                                  <p:childTnLst>
                                    <p:set>
                                      <p:cBhvr>
                                        <p:cTn id="39" dur="1" fill="hold">
                                          <p:stCondLst>
                                            <p:cond delay="0"/>
                                          </p:stCondLst>
                                        </p:cTn>
                                        <p:tgtEl>
                                          <p:spTgt spid="177">
                                            <p:txEl>
                                              <p:pRg st="0" end="0"/>
                                            </p:txEl>
                                          </p:spTgt>
                                        </p:tgtEl>
                                        <p:attrNameLst>
                                          <p:attrName>style.visibility</p:attrName>
                                        </p:attrNameLst>
                                      </p:cBhvr>
                                      <p:to>
                                        <p:strVal val="visible"/>
                                      </p:to>
                                    </p:set>
                                    <p:animEffect transition="in" filter="wipe(up)">
                                      <p:cBhvr>
                                        <p:cTn id="40" dur="500"/>
                                        <p:tgtEl>
                                          <p:spTgt spid="177">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76"/>
                                        </p:tgtEl>
                                        <p:attrNameLst>
                                          <p:attrName>style.visibility</p:attrName>
                                        </p:attrNameLst>
                                      </p:cBhvr>
                                      <p:to>
                                        <p:strVal val="visible"/>
                                      </p:to>
                                    </p:set>
                                    <p:animEffect transition="in" filter="wipe(left)">
                                      <p:cBhvr>
                                        <p:cTn id="45" dur="500"/>
                                        <p:tgtEl>
                                          <p:spTgt spid="176"/>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175">
                                            <p:txEl>
                                              <p:pRg st="0" end="0"/>
                                            </p:txEl>
                                          </p:spTgt>
                                        </p:tgtEl>
                                        <p:attrNameLst>
                                          <p:attrName>style.visibility</p:attrName>
                                        </p:attrNameLst>
                                      </p:cBhvr>
                                      <p:to>
                                        <p:strVal val="visible"/>
                                      </p:to>
                                    </p:set>
                                    <p:animEffect transition="in" filter="wipe(up)">
                                      <p:cBhvr>
                                        <p:cTn id="49" dur="500"/>
                                        <p:tgtEl>
                                          <p:spTgt spid="1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build="p"/>
      <p:bldP spid="169" grpId="1" build="allAtOnce"/>
      <p:bldP spid="173" grpId="0" uiExpand="1" build="p"/>
      <p:bldP spid="175" grpId="0" uiExpand="1" build="p"/>
      <p:bldP spid="177" grpId="0" uiExpand="1"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65B5985A-6A5F-FC73-8194-BD29C4BC5ABC}"/>
              </a:ext>
            </a:extLst>
          </p:cNvPr>
          <p:cNvPicPr>
            <a:picLocks noChangeAspect="1"/>
          </p:cNvPicPr>
          <p:nvPr/>
        </p:nvPicPr>
        <p:blipFill>
          <a:blip r:embed="rId2"/>
          <a:stretch>
            <a:fillRect/>
          </a:stretch>
        </p:blipFill>
        <p:spPr>
          <a:xfrm>
            <a:off x="3293714" y="1789192"/>
            <a:ext cx="2911962" cy="1962123"/>
          </a:xfrm>
          <a:prstGeom prst="rect">
            <a:avLst/>
          </a:prstGeom>
        </p:spPr>
      </p:pic>
      <p:sp>
        <p:nvSpPr>
          <p:cNvPr id="22" name="Rectangle: Diagonal Corners Snipped 21">
            <a:extLst>
              <a:ext uri="{FF2B5EF4-FFF2-40B4-BE49-F238E27FC236}">
                <a16:creationId xmlns:a16="http://schemas.microsoft.com/office/drawing/2014/main" id="{E7943C27-4430-1A40-4835-CF316E0B4887}"/>
              </a:ext>
            </a:extLst>
          </p:cNvPr>
          <p:cNvSpPr/>
          <p:nvPr/>
        </p:nvSpPr>
        <p:spPr>
          <a:xfrm>
            <a:off x="539646" y="894836"/>
            <a:ext cx="7865316" cy="3852738"/>
          </a:xfrm>
          <a:prstGeom prst="snip2DiagRect">
            <a:avLst/>
          </a:prstGeom>
          <a:noFill/>
          <a:ln w="38100">
            <a:solidFill>
              <a:srgbClr val="841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a:extLst>
              <a:ext uri="{FF2B5EF4-FFF2-40B4-BE49-F238E27FC236}">
                <a16:creationId xmlns:a16="http://schemas.microsoft.com/office/drawing/2014/main" id="{E74BC1E9-2876-458F-ED0B-9F83647B1E12}"/>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48796" r="-183"/>
          <a:stretch/>
        </p:blipFill>
        <p:spPr>
          <a:xfrm>
            <a:off x="7250617" y="1230244"/>
            <a:ext cx="2068275" cy="4024859"/>
          </a:xfrm>
          <a:prstGeom prst="rect">
            <a:avLst/>
          </a:prstGeom>
        </p:spPr>
      </p:pic>
      <p:sp>
        <p:nvSpPr>
          <p:cNvPr id="23" name="Google Shape;7933;p34">
            <a:extLst>
              <a:ext uri="{FF2B5EF4-FFF2-40B4-BE49-F238E27FC236}">
                <a16:creationId xmlns:a16="http://schemas.microsoft.com/office/drawing/2014/main" id="{ACD2F5CA-13E2-C6AC-7555-80405ADD8095}"/>
              </a:ext>
            </a:extLst>
          </p:cNvPr>
          <p:cNvSpPr txBox="1">
            <a:spLocks/>
          </p:cNvSpPr>
          <p:nvPr/>
        </p:nvSpPr>
        <p:spPr>
          <a:xfrm>
            <a:off x="1249217" y="1341858"/>
            <a:ext cx="677494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b="1" i="1" dirty="0"/>
              <a:t>Vùng tối  </a:t>
            </a:r>
            <a:r>
              <a:rPr lang="vi-VN" sz="2000" dirty="0">
                <a:solidFill>
                  <a:srgbClr val="000000"/>
                </a:solidFill>
              </a:rPr>
              <a:t>là vùng nằm phía sau vật cản sáng, hoàn toàn không nhận được ánh sáng từ nguồn sáng truyền tới </a:t>
            </a:r>
          </a:p>
        </p:txBody>
      </p:sp>
      <p:sp>
        <p:nvSpPr>
          <p:cNvPr id="39" name="Google Shape;7933;p34">
            <a:extLst>
              <a:ext uri="{FF2B5EF4-FFF2-40B4-BE49-F238E27FC236}">
                <a16:creationId xmlns:a16="http://schemas.microsoft.com/office/drawing/2014/main" id="{D2371605-D851-8F03-D1FE-378BA3FE8EC7}"/>
              </a:ext>
            </a:extLst>
          </p:cNvPr>
          <p:cNvSpPr txBox="1">
            <a:spLocks/>
          </p:cNvSpPr>
          <p:nvPr/>
        </p:nvSpPr>
        <p:spPr>
          <a:xfrm>
            <a:off x="1348486" y="3834083"/>
            <a:ext cx="680241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b="1" i="1" dirty="0"/>
              <a:t>Vùng nửa tối  </a:t>
            </a:r>
            <a:r>
              <a:rPr lang="vi-VN" sz="2000" dirty="0">
                <a:solidFill>
                  <a:srgbClr val="000000"/>
                </a:solidFill>
              </a:rPr>
              <a:t>là vùng nằm phía sau vật cản sáng, nhận được một phần ánh sáng từ nguồn sáng truyền tới </a:t>
            </a:r>
          </a:p>
        </p:txBody>
      </p:sp>
      <p:sp>
        <p:nvSpPr>
          <p:cNvPr id="24" name="Google Shape;7938;p34">
            <a:extLst>
              <a:ext uri="{FF2B5EF4-FFF2-40B4-BE49-F238E27FC236}">
                <a16:creationId xmlns:a16="http://schemas.microsoft.com/office/drawing/2014/main" id="{2A4CEB6E-4CCC-A79F-A542-74DDB3AA9081}"/>
              </a:ext>
            </a:extLst>
          </p:cNvPr>
          <p:cNvSpPr txBox="1">
            <a:spLocks/>
          </p:cNvSpPr>
          <p:nvPr/>
        </p:nvSpPr>
        <p:spPr>
          <a:xfrm>
            <a:off x="4086470" y="590654"/>
            <a:ext cx="3627670" cy="436204"/>
          </a:xfrm>
          <a:prstGeom prst="roundRect">
            <a:avLst>
              <a:gd name="adj" fmla="val 50000"/>
            </a:avLst>
          </a:prstGeom>
          <a:solidFill>
            <a:srgbClr val="D6EDE4"/>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dirty="0" err="1">
                <a:solidFill>
                  <a:srgbClr val="841F00"/>
                </a:solidFill>
                <a:latin typeface="#9Slide07 IcielBaliho Script" pitchFamily="2" charset="0"/>
              </a:rPr>
              <a:t>Vùng</a:t>
            </a:r>
            <a:r>
              <a:rPr lang="en-US" sz="2800" dirty="0">
                <a:solidFill>
                  <a:srgbClr val="841F00"/>
                </a:solidFill>
                <a:latin typeface="#9Slide07 IcielBaliho Script" pitchFamily="2" charset="0"/>
              </a:rPr>
              <a:t> </a:t>
            </a:r>
            <a:r>
              <a:rPr lang="en-US" sz="2800" dirty="0" err="1">
                <a:solidFill>
                  <a:srgbClr val="841F00"/>
                </a:solidFill>
                <a:latin typeface="#9Slide07 IcielBaliho Script" pitchFamily="2" charset="0"/>
              </a:rPr>
              <a:t>tối</a:t>
            </a:r>
            <a:endParaRPr lang="en-US" sz="2800" dirty="0">
              <a:solidFill>
                <a:srgbClr val="841F00"/>
              </a:solidFill>
              <a:latin typeface="#9Slide07 IcielBaliho Script" pitchFamily="2" charset="0"/>
            </a:endParaRPr>
          </a:p>
        </p:txBody>
      </p:sp>
      <p:grpSp>
        <p:nvGrpSpPr>
          <p:cNvPr id="25" name="Google Shape;7926;p34">
            <a:extLst>
              <a:ext uri="{FF2B5EF4-FFF2-40B4-BE49-F238E27FC236}">
                <a16:creationId xmlns:a16="http://schemas.microsoft.com/office/drawing/2014/main" id="{2DADF454-716C-A040-247A-7D8B3ACB1341}"/>
              </a:ext>
            </a:extLst>
          </p:cNvPr>
          <p:cNvGrpSpPr/>
          <p:nvPr/>
        </p:nvGrpSpPr>
        <p:grpSpPr>
          <a:xfrm>
            <a:off x="7433161" y="375511"/>
            <a:ext cx="874703" cy="887148"/>
            <a:chOff x="1121526" y="1341074"/>
            <a:chExt cx="3065806" cy="2648383"/>
          </a:xfrm>
        </p:grpSpPr>
        <p:sp>
          <p:nvSpPr>
            <p:cNvPr id="26" name="Google Shape;7927;p34">
              <a:extLst>
                <a:ext uri="{FF2B5EF4-FFF2-40B4-BE49-F238E27FC236}">
                  <a16:creationId xmlns:a16="http://schemas.microsoft.com/office/drawing/2014/main" id="{BBC6FD79-E57B-0D91-21C8-5807FA3BD71A}"/>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28;p34">
              <a:extLst>
                <a:ext uri="{FF2B5EF4-FFF2-40B4-BE49-F238E27FC236}">
                  <a16:creationId xmlns:a16="http://schemas.microsoft.com/office/drawing/2014/main" id="{38087CBF-6360-9283-37D3-982957195AB4}"/>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9551;p56">
            <a:extLst>
              <a:ext uri="{FF2B5EF4-FFF2-40B4-BE49-F238E27FC236}">
                <a16:creationId xmlns:a16="http://schemas.microsoft.com/office/drawing/2014/main" id="{291FC468-2DA0-FB04-4746-4B55A5A7E542}"/>
              </a:ext>
            </a:extLst>
          </p:cNvPr>
          <p:cNvGrpSpPr/>
          <p:nvPr/>
        </p:nvGrpSpPr>
        <p:grpSpPr>
          <a:xfrm>
            <a:off x="7669812" y="646236"/>
            <a:ext cx="355250" cy="355299"/>
            <a:chOff x="-21299475" y="2798025"/>
            <a:chExt cx="307200" cy="286525"/>
          </a:xfrm>
        </p:grpSpPr>
        <p:sp>
          <p:nvSpPr>
            <p:cNvPr id="29" name="Google Shape;9552;p56">
              <a:extLst>
                <a:ext uri="{FF2B5EF4-FFF2-40B4-BE49-F238E27FC236}">
                  <a16:creationId xmlns:a16="http://schemas.microsoft.com/office/drawing/2014/main" id="{47DE594F-065F-C2E8-531C-05F64EB1D0AE}"/>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553;p56">
              <a:extLst>
                <a:ext uri="{FF2B5EF4-FFF2-40B4-BE49-F238E27FC236}">
                  <a16:creationId xmlns:a16="http://schemas.microsoft.com/office/drawing/2014/main" id="{B88DFD93-BC8C-601E-3689-A765B5B977A8}"/>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554;p56">
              <a:extLst>
                <a:ext uri="{FF2B5EF4-FFF2-40B4-BE49-F238E27FC236}">
                  <a16:creationId xmlns:a16="http://schemas.microsoft.com/office/drawing/2014/main" id="{99A36C34-137D-D1AC-A800-47B79845CB17}"/>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555;p56">
              <a:extLst>
                <a:ext uri="{FF2B5EF4-FFF2-40B4-BE49-F238E27FC236}">
                  <a16:creationId xmlns:a16="http://schemas.microsoft.com/office/drawing/2014/main" id="{80A4BACC-DE52-F4F9-85A0-6ABCDAC21784}"/>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556;p56">
              <a:extLst>
                <a:ext uri="{FF2B5EF4-FFF2-40B4-BE49-F238E27FC236}">
                  <a16:creationId xmlns:a16="http://schemas.microsoft.com/office/drawing/2014/main" id="{C720083D-5E78-E836-B1E1-21BDDCC23933}"/>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557;p56">
              <a:extLst>
                <a:ext uri="{FF2B5EF4-FFF2-40B4-BE49-F238E27FC236}">
                  <a16:creationId xmlns:a16="http://schemas.microsoft.com/office/drawing/2014/main" id="{159F0862-D3B8-09D4-4034-1E365576D10E}"/>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558;p56">
              <a:extLst>
                <a:ext uri="{FF2B5EF4-FFF2-40B4-BE49-F238E27FC236}">
                  <a16:creationId xmlns:a16="http://schemas.microsoft.com/office/drawing/2014/main" id="{880ED331-B5D5-48F6-81F3-1AD7BE5551EC}"/>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559;p56">
              <a:extLst>
                <a:ext uri="{FF2B5EF4-FFF2-40B4-BE49-F238E27FC236}">
                  <a16:creationId xmlns:a16="http://schemas.microsoft.com/office/drawing/2014/main" id="{87FEC495-EA07-C993-A4DF-1C1E5654ED98}"/>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560;p56">
              <a:extLst>
                <a:ext uri="{FF2B5EF4-FFF2-40B4-BE49-F238E27FC236}">
                  <a16:creationId xmlns:a16="http://schemas.microsoft.com/office/drawing/2014/main" id="{9A99F208-4A4F-1805-9943-7A1C5813DDD9}"/>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561;p56">
              <a:extLst>
                <a:ext uri="{FF2B5EF4-FFF2-40B4-BE49-F238E27FC236}">
                  <a16:creationId xmlns:a16="http://schemas.microsoft.com/office/drawing/2014/main" id="{4257D7FF-C7A3-558C-EC41-C5B937B81CBC}"/>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562;p56">
              <a:extLst>
                <a:ext uri="{FF2B5EF4-FFF2-40B4-BE49-F238E27FC236}">
                  <a16:creationId xmlns:a16="http://schemas.microsoft.com/office/drawing/2014/main" id="{87760280-BCBB-8A5E-B9C5-666C67F5CF3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563;p56">
              <a:extLst>
                <a:ext uri="{FF2B5EF4-FFF2-40B4-BE49-F238E27FC236}">
                  <a16:creationId xmlns:a16="http://schemas.microsoft.com/office/drawing/2014/main" id="{80127CA7-B7CB-3FA9-A968-EA830314ED65}"/>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9A89C597-51A2-09A7-C405-84CEFF9B3BE0}"/>
              </a:ext>
            </a:extLst>
          </p:cNvPr>
          <p:cNvGrpSpPr/>
          <p:nvPr/>
        </p:nvGrpSpPr>
        <p:grpSpPr>
          <a:xfrm>
            <a:off x="732925" y="1273444"/>
            <a:ext cx="604020" cy="612614"/>
            <a:chOff x="3221133" y="461498"/>
            <a:chExt cx="874703" cy="887148"/>
          </a:xfrm>
        </p:grpSpPr>
        <p:grpSp>
          <p:nvGrpSpPr>
            <p:cNvPr id="46" name="Google Shape;7926;p34">
              <a:extLst>
                <a:ext uri="{FF2B5EF4-FFF2-40B4-BE49-F238E27FC236}">
                  <a16:creationId xmlns:a16="http://schemas.microsoft.com/office/drawing/2014/main" id="{E9BB73A9-B3B0-2C10-CC38-68E86EDABB31}"/>
                </a:ext>
              </a:extLst>
            </p:cNvPr>
            <p:cNvGrpSpPr/>
            <p:nvPr/>
          </p:nvGrpSpPr>
          <p:grpSpPr>
            <a:xfrm>
              <a:off x="3221133" y="461498"/>
              <a:ext cx="874703" cy="887148"/>
              <a:chOff x="1121526" y="1341074"/>
              <a:chExt cx="3065806" cy="2648383"/>
            </a:xfrm>
          </p:grpSpPr>
          <p:sp>
            <p:nvSpPr>
              <p:cNvPr id="47" name="Google Shape;7927;p34">
                <a:extLst>
                  <a:ext uri="{FF2B5EF4-FFF2-40B4-BE49-F238E27FC236}">
                    <a16:creationId xmlns:a16="http://schemas.microsoft.com/office/drawing/2014/main" id="{AE14C127-CD68-7B89-7CB4-45801F05A38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928;p34">
                <a:extLst>
                  <a:ext uri="{FF2B5EF4-FFF2-40B4-BE49-F238E27FC236}">
                    <a16:creationId xmlns:a16="http://schemas.microsoft.com/office/drawing/2014/main" id="{3A83B956-D7AD-AD74-C2AD-380264F602D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9551;p56">
              <a:extLst>
                <a:ext uri="{FF2B5EF4-FFF2-40B4-BE49-F238E27FC236}">
                  <a16:creationId xmlns:a16="http://schemas.microsoft.com/office/drawing/2014/main" id="{1013EBA2-DCDA-7B18-D2E2-A82C6007BB3D}"/>
                </a:ext>
              </a:extLst>
            </p:cNvPr>
            <p:cNvGrpSpPr/>
            <p:nvPr/>
          </p:nvGrpSpPr>
          <p:grpSpPr>
            <a:xfrm>
              <a:off x="3457784" y="732223"/>
              <a:ext cx="355250" cy="355299"/>
              <a:chOff x="-21299475" y="2798025"/>
              <a:chExt cx="307200" cy="286525"/>
            </a:xfrm>
          </p:grpSpPr>
          <p:sp>
            <p:nvSpPr>
              <p:cNvPr id="55" name="Google Shape;9552;p56">
                <a:extLst>
                  <a:ext uri="{FF2B5EF4-FFF2-40B4-BE49-F238E27FC236}">
                    <a16:creationId xmlns:a16="http://schemas.microsoft.com/office/drawing/2014/main" id="{867C036F-E891-D9D1-70CA-E45CEB1C4657}"/>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553;p56">
                <a:extLst>
                  <a:ext uri="{FF2B5EF4-FFF2-40B4-BE49-F238E27FC236}">
                    <a16:creationId xmlns:a16="http://schemas.microsoft.com/office/drawing/2014/main" id="{529D607B-9045-47C4-0FE0-349DAE6635BE}"/>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554;p56">
                <a:extLst>
                  <a:ext uri="{FF2B5EF4-FFF2-40B4-BE49-F238E27FC236}">
                    <a16:creationId xmlns:a16="http://schemas.microsoft.com/office/drawing/2014/main" id="{7B571015-6CF7-0D3D-BCFC-C1AADA77CB2B}"/>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555;p56">
                <a:extLst>
                  <a:ext uri="{FF2B5EF4-FFF2-40B4-BE49-F238E27FC236}">
                    <a16:creationId xmlns:a16="http://schemas.microsoft.com/office/drawing/2014/main" id="{511CB412-8C9A-F00F-71EE-B962E618BCB8}"/>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556;p56">
                <a:extLst>
                  <a:ext uri="{FF2B5EF4-FFF2-40B4-BE49-F238E27FC236}">
                    <a16:creationId xmlns:a16="http://schemas.microsoft.com/office/drawing/2014/main" id="{AA9EA8B2-E79A-D4F2-AB7C-E77D8D0EE0D7}"/>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557;p56">
                <a:extLst>
                  <a:ext uri="{FF2B5EF4-FFF2-40B4-BE49-F238E27FC236}">
                    <a16:creationId xmlns:a16="http://schemas.microsoft.com/office/drawing/2014/main" id="{1117AEDB-781E-29DF-F43A-111D4C1D6B5F}"/>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558;p56">
                <a:extLst>
                  <a:ext uri="{FF2B5EF4-FFF2-40B4-BE49-F238E27FC236}">
                    <a16:creationId xmlns:a16="http://schemas.microsoft.com/office/drawing/2014/main" id="{DDEB6650-1939-4912-BBCE-D5ADE5C4AE3D}"/>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559;p56">
                <a:extLst>
                  <a:ext uri="{FF2B5EF4-FFF2-40B4-BE49-F238E27FC236}">
                    <a16:creationId xmlns:a16="http://schemas.microsoft.com/office/drawing/2014/main" id="{7AA5AADB-E28A-A289-D926-BFAAC60E13B6}"/>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560;p56">
                <a:extLst>
                  <a:ext uri="{FF2B5EF4-FFF2-40B4-BE49-F238E27FC236}">
                    <a16:creationId xmlns:a16="http://schemas.microsoft.com/office/drawing/2014/main" id="{87108EFB-D22F-F3A3-4E6D-4D53F57FA106}"/>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561;p56">
                <a:extLst>
                  <a:ext uri="{FF2B5EF4-FFF2-40B4-BE49-F238E27FC236}">
                    <a16:creationId xmlns:a16="http://schemas.microsoft.com/office/drawing/2014/main" id="{C35E0C8F-A645-7ED9-2B0A-F43E57494CF7}"/>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562;p56">
                <a:extLst>
                  <a:ext uri="{FF2B5EF4-FFF2-40B4-BE49-F238E27FC236}">
                    <a16:creationId xmlns:a16="http://schemas.microsoft.com/office/drawing/2014/main" id="{69569E37-B77B-0090-6913-52CB0A2D852B}"/>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563;p56">
                <a:extLst>
                  <a:ext uri="{FF2B5EF4-FFF2-40B4-BE49-F238E27FC236}">
                    <a16:creationId xmlns:a16="http://schemas.microsoft.com/office/drawing/2014/main" id="{A30AC7FE-8AD1-055B-BC5A-7F938B418A96}"/>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 name="Group 71">
            <a:extLst>
              <a:ext uri="{FF2B5EF4-FFF2-40B4-BE49-F238E27FC236}">
                <a16:creationId xmlns:a16="http://schemas.microsoft.com/office/drawing/2014/main" id="{9CBAB861-C4C4-181A-C60B-FA9473CCB2F2}"/>
              </a:ext>
            </a:extLst>
          </p:cNvPr>
          <p:cNvGrpSpPr/>
          <p:nvPr/>
        </p:nvGrpSpPr>
        <p:grpSpPr>
          <a:xfrm>
            <a:off x="776334" y="3737217"/>
            <a:ext cx="604020" cy="612614"/>
            <a:chOff x="3221133" y="461498"/>
            <a:chExt cx="874703" cy="887148"/>
          </a:xfrm>
        </p:grpSpPr>
        <p:grpSp>
          <p:nvGrpSpPr>
            <p:cNvPr id="73" name="Google Shape;7926;p34">
              <a:extLst>
                <a:ext uri="{FF2B5EF4-FFF2-40B4-BE49-F238E27FC236}">
                  <a16:creationId xmlns:a16="http://schemas.microsoft.com/office/drawing/2014/main" id="{3439CDE9-120E-7639-6EC7-76742D6F2B0E}"/>
                </a:ext>
              </a:extLst>
            </p:cNvPr>
            <p:cNvGrpSpPr/>
            <p:nvPr/>
          </p:nvGrpSpPr>
          <p:grpSpPr>
            <a:xfrm>
              <a:off x="3221133" y="461498"/>
              <a:ext cx="874703" cy="887148"/>
              <a:chOff x="1121526" y="1341074"/>
              <a:chExt cx="3065806" cy="2648383"/>
            </a:xfrm>
          </p:grpSpPr>
          <p:sp>
            <p:nvSpPr>
              <p:cNvPr id="87" name="Google Shape;7927;p34">
                <a:extLst>
                  <a:ext uri="{FF2B5EF4-FFF2-40B4-BE49-F238E27FC236}">
                    <a16:creationId xmlns:a16="http://schemas.microsoft.com/office/drawing/2014/main" id="{B7B6D6CA-1C7D-32FE-97FE-8419A22C4FAE}"/>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928;p34">
                <a:extLst>
                  <a:ext uri="{FF2B5EF4-FFF2-40B4-BE49-F238E27FC236}">
                    <a16:creationId xmlns:a16="http://schemas.microsoft.com/office/drawing/2014/main" id="{54AFB3F0-E8B7-2767-2615-0DD6D287D391}"/>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9551;p56">
              <a:extLst>
                <a:ext uri="{FF2B5EF4-FFF2-40B4-BE49-F238E27FC236}">
                  <a16:creationId xmlns:a16="http://schemas.microsoft.com/office/drawing/2014/main" id="{3E8DAE35-3C0D-E71F-A796-356984C186A0}"/>
                </a:ext>
              </a:extLst>
            </p:cNvPr>
            <p:cNvGrpSpPr/>
            <p:nvPr/>
          </p:nvGrpSpPr>
          <p:grpSpPr>
            <a:xfrm>
              <a:off x="3457784" y="732223"/>
              <a:ext cx="355250" cy="355299"/>
              <a:chOff x="-21299475" y="2798025"/>
              <a:chExt cx="307200" cy="286525"/>
            </a:xfrm>
          </p:grpSpPr>
          <p:sp>
            <p:nvSpPr>
              <p:cNvPr id="75" name="Google Shape;9552;p56">
                <a:extLst>
                  <a:ext uri="{FF2B5EF4-FFF2-40B4-BE49-F238E27FC236}">
                    <a16:creationId xmlns:a16="http://schemas.microsoft.com/office/drawing/2014/main" id="{D1FB66A1-920A-C019-103D-DFD660A5C871}"/>
                  </a:ext>
                </a:extLst>
              </p:cNvPr>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9553;p56">
                <a:extLst>
                  <a:ext uri="{FF2B5EF4-FFF2-40B4-BE49-F238E27FC236}">
                    <a16:creationId xmlns:a16="http://schemas.microsoft.com/office/drawing/2014/main" id="{921469FE-197A-5D8B-7406-095E3EEF19D9}"/>
                  </a:ext>
                </a:extLst>
              </p:cNvPr>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9554;p56">
                <a:extLst>
                  <a:ext uri="{FF2B5EF4-FFF2-40B4-BE49-F238E27FC236}">
                    <a16:creationId xmlns:a16="http://schemas.microsoft.com/office/drawing/2014/main" id="{3FD427C8-A69E-9186-34C5-66A91CFC8876}"/>
                  </a:ext>
                </a:extLst>
              </p:cNvPr>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9555;p56">
                <a:extLst>
                  <a:ext uri="{FF2B5EF4-FFF2-40B4-BE49-F238E27FC236}">
                    <a16:creationId xmlns:a16="http://schemas.microsoft.com/office/drawing/2014/main" id="{8C87A8A0-7F88-F885-F310-D930E7821E01}"/>
                  </a:ext>
                </a:extLst>
              </p:cNvPr>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9556;p56">
                <a:extLst>
                  <a:ext uri="{FF2B5EF4-FFF2-40B4-BE49-F238E27FC236}">
                    <a16:creationId xmlns:a16="http://schemas.microsoft.com/office/drawing/2014/main" id="{C0A05000-1B2B-1B61-1DBC-053F6844F535}"/>
                  </a:ext>
                </a:extLst>
              </p:cNvPr>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9557;p56">
                <a:extLst>
                  <a:ext uri="{FF2B5EF4-FFF2-40B4-BE49-F238E27FC236}">
                    <a16:creationId xmlns:a16="http://schemas.microsoft.com/office/drawing/2014/main" id="{2B6D17B5-C94F-5A32-917E-B91AE7970FEE}"/>
                  </a:ext>
                </a:extLst>
              </p:cNvPr>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9558;p56">
                <a:extLst>
                  <a:ext uri="{FF2B5EF4-FFF2-40B4-BE49-F238E27FC236}">
                    <a16:creationId xmlns:a16="http://schemas.microsoft.com/office/drawing/2014/main" id="{01B132FD-B169-40F4-6944-D0EC71BF8A01}"/>
                  </a:ext>
                </a:extLst>
              </p:cNvPr>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9559;p56">
                <a:extLst>
                  <a:ext uri="{FF2B5EF4-FFF2-40B4-BE49-F238E27FC236}">
                    <a16:creationId xmlns:a16="http://schemas.microsoft.com/office/drawing/2014/main" id="{549EF766-9035-F808-7B84-2A46A98156C2}"/>
                  </a:ext>
                </a:extLst>
              </p:cNvPr>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9560;p56">
                <a:extLst>
                  <a:ext uri="{FF2B5EF4-FFF2-40B4-BE49-F238E27FC236}">
                    <a16:creationId xmlns:a16="http://schemas.microsoft.com/office/drawing/2014/main" id="{E3644FB3-37BC-3BDC-300C-9E7B9AE5F8CE}"/>
                  </a:ext>
                </a:extLst>
              </p:cNvPr>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9561;p56">
                <a:extLst>
                  <a:ext uri="{FF2B5EF4-FFF2-40B4-BE49-F238E27FC236}">
                    <a16:creationId xmlns:a16="http://schemas.microsoft.com/office/drawing/2014/main" id="{917B45FC-9073-B933-4065-5F5EE72B0C13}"/>
                  </a:ext>
                </a:extLst>
              </p:cNvPr>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562;p56">
                <a:extLst>
                  <a:ext uri="{FF2B5EF4-FFF2-40B4-BE49-F238E27FC236}">
                    <a16:creationId xmlns:a16="http://schemas.microsoft.com/office/drawing/2014/main" id="{795A763C-65D9-1A26-C2F4-6D4C98155566}"/>
                  </a:ext>
                </a:extLst>
              </p:cNvPr>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563;p56">
                <a:extLst>
                  <a:ext uri="{FF2B5EF4-FFF2-40B4-BE49-F238E27FC236}">
                    <a16:creationId xmlns:a16="http://schemas.microsoft.com/office/drawing/2014/main" id="{A8F99932-0A82-E480-E663-600A20547A46}"/>
                  </a:ext>
                </a:extLst>
              </p:cNvPr>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8869525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up)">
                                      <p:cBhvr>
                                        <p:cTn id="13" dur="500"/>
                                        <p:tgtEl>
                                          <p:spTgt spid="2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p:cTn id="25" dur="500" fill="hold"/>
                                        <p:tgtEl>
                                          <p:spTgt spid="72"/>
                                        </p:tgtEl>
                                        <p:attrNameLst>
                                          <p:attrName>ppt_w</p:attrName>
                                        </p:attrNameLst>
                                      </p:cBhvr>
                                      <p:tavLst>
                                        <p:tav tm="0">
                                          <p:val>
                                            <p:fltVal val="0"/>
                                          </p:val>
                                        </p:tav>
                                        <p:tav tm="100000">
                                          <p:val>
                                            <p:strVal val="#ppt_w"/>
                                          </p:val>
                                        </p:tav>
                                      </p:tavLst>
                                    </p:anim>
                                    <p:anim calcmode="lin" valueType="num">
                                      <p:cBhvr>
                                        <p:cTn id="26" dur="500" fill="hold"/>
                                        <p:tgtEl>
                                          <p:spTgt spid="72"/>
                                        </p:tgtEl>
                                        <p:attrNameLst>
                                          <p:attrName>ppt_h</p:attrName>
                                        </p:attrNameLst>
                                      </p:cBhvr>
                                      <p:tavLst>
                                        <p:tav tm="0">
                                          <p:val>
                                            <p:fltVal val="0"/>
                                          </p:val>
                                        </p:tav>
                                        <p:tav tm="100000">
                                          <p:val>
                                            <p:strVal val="#ppt_h"/>
                                          </p:val>
                                        </p:tav>
                                      </p:tavLst>
                                    </p:anim>
                                    <p:animEffect transition="in" filter="fade">
                                      <p:cBhvr>
                                        <p:cTn id="27" dur="500"/>
                                        <p:tgtEl>
                                          <p:spTgt spid="72"/>
                                        </p:tgtEl>
                                      </p:cBhvr>
                                    </p:animEffect>
                                  </p:childTnLst>
                                </p:cTn>
                              </p:par>
                            </p:childTnLst>
                          </p:cTn>
                        </p:par>
                        <p:par>
                          <p:cTn id="28" fill="hold">
                            <p:stCondLst>
                              <p:cond delay="500"/>
                            </p:stCondLst>
                            <p:childTnLst>
                              <p:par>
                                <p:cTn id="29" presetID="22" presetClass="entr" presetSubtype="1" fill="hold" grpId="0" nodeType="afterEffect">
                                  <p:stCondLst>
                                    <p:cond delay="0"/>
                                  </p:stCondLst>
                                  <p:iterate type="lt">
                                    <p:tmPct val="6000"/>
                                  </p:iterate>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up)">
                                      <p:cBhvr>
                                        <p:cTn id="31"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uiExpand="1" build="p"/>
      <p:bldP spid="39"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pic>
        <p:nvPicPr>
          <p:cNvPr id="7" name="Picture 6">
            <a:extLst>
              <a:ext uri="{FF2B5EF4-FFF2-40B4-BE49-F238E27FC236}">
                <a16:creationId xmlns:a16="http://schemas.microsoft.com/office/drawing/2014/main" id="{FDAB3944-8B51-CA59-B6E4-692F984C0D15}"/>
              </a:ext>
            </a:extLst>
          </p:cNvPr>
          <p:cNvPicPr>
            <a:picLocks noChangeAspect="1"/>
          </p:cNvPicPr>
          <p:nvPr/>
        </p:nvPicPr>
        <p:blipFill>
          <a:blip r:embed="rId3"/>
          <a:stretch>
            <a:fillRect/>
          </a:stretch>
        </p:blipFill>
        <p:spPr>
          <a:xfrm>
            <a:off x="2107365" y="924990"/>
            <a:ext cx="4929269" cy="3082049"/>
          </a:xfrm>
          <a:prstGeom prst="rect">
            <a:avLst/>
          </a:prstGeom>
        </p:spPr>
      </p:pic>
      <p:grpSp>
        <p:nvGrpSpPr>
          <p:cNvPr id="8151" name="Google Shape;8151;p36"/>
          <p:cNvGrpSpPr/>
          <p:nvPr/>
        </p:nvGrpSpPr>
        <p:grpSpPr>
          <a:xfrm>
            <a:off x="708548" y="86093"/>
            <a:ext cx="878022" cy="830481"/>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8924;p44">
            <a:extLst>
              <a:ext uri="{FF2B5EF4-FFF2-40B4-BE49-F238E27FC236}">
                <a16:creationId xmlns:a16="http://schemas.microsoft.com/office/drawing/2014/main" id="{CA23F0AA-26B5-ABEC-E921-BD5A1F3EE8D8}"/>
              </a:ext>
            </a:extLst>
          </p:cNvPr>
          <p:cNvGrpSpPr/>
          <p:nvPr/>
        </p:nvGrpSpPr>
        <p:grpSpPr>
          <a:xfrm>
            <a:off x="915332" y="292731"/>
            <a:ext cx="338616" cy="337690"/>
            <a:chOff x="3269875" y="3210400"/>
            <a:chExt cx="484500" cy="483175"/>
          </a:xfrm>
          <a:solidFill>
            <a:srgbClr val="C43300"/>
          </a:solidFill>
        </p:grpSpPr>
        <p:sp>
          <p:nvSpPr>
            <p:cNvPr id="22" name="Google Shape;8925;p44">
              <a:extLst>
                <a:ext uri="{FF2B5EF4-FFF2-40B4-BE49-F238E27FC236}">
                  <a16:creationId xmlns:a16="http://schemas.microsoft.com/office/drawing/2014/main" id="{9368C74D-6761-8A8B-E2BA-E744E080F7DC}"/>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 name="Google Shape;8926;p44">
              <a:extLst>
                <a:ext uri="{FF2B5EF4-FFF2-40B4-BE49-F238E27FC236}">
                  <a16:creationId xmlns:a16="http://schemas.microsoft.com/office/drawing/2014/main" id="{29D5C468-F14F-BF40-E1CF-FA411D2D9CF9}"/>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8" name="Google Shape;7933;p34">
            <a:extLst>
              <a:ext uri="{FF2B5EF4-FFF2-40B4-BE49-F238E27FC236}">
                <a16:creationId xmlns:a16="http://schemas.microsoft.com/office/drawing/2014/main" id="{1D5D4529-7FA4-CB4E-3D7B-D0927D6B1123}"/>
              </a:ext>
            </a:extLst>
          </p:cNvPr>
          <p:cNvSpPr txBox="1">
            <a:spLocks/>
          </p:cNvSpPr>
          <p:nvPr/>
        </p:nvSpPr>
        <p:spPr>
          <a:xfrm>
            <a:off x="1188199" y="318618"/>
            <a:ext cx="4846370" cy="36542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3" name="Rectangle: Rounded Corners 12">
            <a:extLst>
              <a:ext uri="{FF2B5EF4-FFF2-40B4-BE49-F238E27FC236}">
                <a16:creationId xmlns:a16="http://schemas.microsoft.com/office/drawing/2014/main" id="{150D9994-7F01-2AEC-F21B-31CACEAA6C85}"/>
              </a:ext>
            </a:extLst>
          </p:cNvPr>
          <p:cNvSpPr/>
          <p:nvPr/>
        </p:nvSpPr>
        <p:spPr>
          <a:xfrm>
            <a:off x="179571" y="781978"/>
            <a:ext cx="2445845" cy="337690"/>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Tiến hành thí nghiệm</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7" name="Google Shape;7933;p34">
            <a:extLst>
              <a:ext uri="{FF2B5EF4-FFF2-40B4-BE49-F238E27FC236}">
                <a16:creationId xmlns:a16="http://schemas.microsoft.com/office/drawing/2014/main" id="{8ADFAC3F-4BCF-F222-BFB9-6E53697F8421}"/>
              </a:ext>
            </a:extLst>
          </p:cNvPr>
          <p:cNvSpPr txBox="1">
            <a:spLocks/>
          </p:cNvSpPr>
          <p:nvPr/>
        </p:nvSpPr>
        <p:spPr>
          <a:xfrm>
            <a:off x="1308415" y="4218510"/>
            <a:ext cx="6398289"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Bố trí thí nghiệm như hình. Ban đầu chưa bật công tắc. </a:t>
            </a:r>
          </a:p>
          <a:p>
            <a:r>
              <a:rPr lang="vi-VN" dirty="0"/>
              <a:t>Quan sát </a:t>
            </a:r>
            <a:r>
              <a:rPr lang="en-US" dirty="0" err="1"/>
              <a:t>vị</a:t>
            </a:r>
            <a:r>
              <a:rPr lang="en-US" dirty="0"/>
              <a:t> </a:t>
            </a:r>
            <a:r>
              <a:rPr lang="en-US" dirty="0" err="1"/>
              <a:t>trí</a:t>
            </a:r>
            <a:r>
              <a:rPr lang="en-US" dirty="0"/>
              <a:t> </a:t>
            </a:r>
            <a:r>
              <a:rPr lang="en-US" dirty="0" err="1"/>
              <a:t>kim</a:t>
            </a:r>
            <a:r>
              <a:rPr lang="en-US" dirty="0"/>
              <a:t> </a:t>
            </a:r>
            <a:r>
              <a:rPr lang="en-US" dirty="0" err="1"/>
              <a:t>điện</a:t>
            </a:r>
            <a:r>
              <a:rPr lang="en-US" dirty="0"/>
              <a:t> </a:t>
            </a:r>
            <a:r>
              <a:rPr lang="en-US" dirty="0" err="1"/>
              <a:t>kế</a:t>
            </a:r>
            <a:endParaRPr lang="vi-VN" dirty="0"/>
          </a:p>
        </p:txBody>
      </p:sp>
      <p:sp>
        <p:nvSpPr>
          <p:cNvPr id="27" name="Google Shape;7933;p34">
            <a:extLst>
              <a:ext uri="{FF2B5EF4-FFF2-40B4-BE49-F238E27FC236}">
                <a16:creationId xmlns:a16="http://schemas.microsoft.com/office/drawing/2014/main" id="{03844FD6-0364-114A-7F65-B879A681D366}"/>
              </a:ext>
            </a:extLst>
          </p:cNvPr>
          <p:cNvSpPr txBox="1">
            <a:spLocks/>
          </p:cNvSpPr>
          <p:nvPr/>
        </p:nvSpPr>
        <p:spPr>
          <a:xfrm>
            <a:off x="915332" y="4185810"/>
            <a:ext cx="7030346"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Bật công tắc </a:t>
            </a:r>
            <a:r>
              <a:rPr lang="en-US" dirty="0" err="1"/>
              <a:t>đèn</a:t>
            </a:r>
            <a:r>
              <a:rPr lang="en-US" dirty="0"/>
              <a:t> </a:t>
            </a:r>
            <a:r>
              <a:rPr lang="en-US" dirty="0" err="1"/>
              <a:t>chiếu</a:t>
            </a:r>
            <a:r>
              <a:rPr lang="en-US" dirty="0"/>
              <a:t> </a:t>
            </a:r>
            <a:r>
              <a:rPr lang="vi-VN" dirty="0"/>
              <a:t>và chiếu ánh sáng vào tấm pin </a:t>
            </a:r>
            <a:r>
              <a:rPr lang="en-US" dirty="0" err="1"/>
              <a:t>quang</a:t>
            </a:r>
            <a:r>
              <a:rPr lang="en-US" dirty="0"/>
              <a:t> </a:t>
            </a:r>
            <a:r>
              <a:rPr lang="en-US" dirty="0" err="1"/>
              <a:t>điện</a:t>
            </a:r>
            <a:r>
              <a:rPr lang="vi-VN" dirty="0"/>
              <a:t>. </a:t>
            </a:r>
          </a:p>
          <a:p>
            <a:r>
              <a:rPr lang="vi-VN" dirty="0"/>
              <a:t>Quan sát </a:t>
            </a:r>
            <a:r>
              <a:rPr lang="en-US" dirty="0" err="1"/>
              <a:t>vị</a:t>
            </a:r>
            <a:r>
              <a:rPr lang="en-US" dirty="0"/>
              <a:t> </a:t>
            </a:r>
            <a:r>
              <a:rPr lang="en-US" dirty="0" err="1"/>
              <a:t>trí</a:t>
            </a:r>
            <a:r>
              <a:rPr lang="en-US" dirty="0"/>
              <a:t> </a:t>
            </a:r>
            <a:r>
              <a:rPr lang="en-US" dirty="0" err="1"/>
              <a:t>kim</a:t>
            </a:r>
            <a:r>
              <a:rPr lang="en-US" dirty="0"/>
              <a:t> </a:t>
            </a:r>
            <a:r>
              <a:rPr lang="en-US" dirty="0" err="1"/>
              <a:t>điện</a:t>
            </a:r>
            <a:r>
              <a:rPr lang="en-US" dirty="0"/>
              <a:t> </a:t>
            </a:r>
            <a:r>
              <a:rPr lang="en-US" dirty="0" err="1"/>
              <a:t>kế</a:t>
            </a:r>
            <a:endParaRPr lang="vi-VN" dirty="0"/>
          </a:p>
        </p:txBody>
      </p:sp>
    </p:spTree>
    <p:extLst>
      <p:ext uri="{BB962C8B-B14F-4D97-AF65-F5344CB8AC3E}">
        <p14:creationId xmlns:p14="http://schemas.microsoft.com/office/powerpoint/2010/main" val="1580706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7">
                                            <p:txEl>
                                              <p:pRg st="0" end="0"/>
                                            </p:txEl>
                                          </p:spTgt>
                                        </p:tgtEl>
                                        <p:attrNameLst>
                                          <p:attrName>style.visibility</p:attrName>
                                        </p:attrNameLst>
                                      </p:cBhvr>
                                      <p:to>
                                        <p:strVal val="visible"/>
                                      </p:to>
                                    </p:set>
                                    <p:animEffect transition="in" filter="wipe(up)">
                                      <p:cBhvr>
                                        <p:cTn id="7" dur="500"/>
                                        <p:tgtEl>
                                          <p:spTgt spid="17">
                                            <p:txEl>
                                              <p:pRg st="0" end="0"/>
                                            </p:txEl>
                                          </p:spTgt>
                                        </p:tgtEl>
                                      </p:cBhvr>
                                    </p:animEffect>
                                  </p:childTnLst>
                                </p:cTn>
                              </p:par>
                              <p:par>
                                <p:cTn id="8" presetID="22" presetClass="entr" presetSubtype="1" fill="hold" grpId="0" nodeType="withEffect">
                                  <p:stCondLst>
                                    <p:cond delay="2000"/>
                                  </p:stCondLst>
                                  <p:iterate type="lt">
                                    <p:tmPct val="6000"/>
                                  </p:iterate>
                                  <p:childTnLst>
                                    <p:set>
                                      <p:cBhvr>
                                        <p:cTn id="9" dur="1" fill="hold">
                                          <p:stCondLst>
                                            <p:cond delay="0"/>
                                          </p:stCondLst>
                                        </p:cTn>
                                        <p:tgtEl>
                                          <p:spTgt spid="17">
                                            <p:txEl>
                                              <p:pRg st="1" end="1"/>
                                            </p:txEl>
                                          </p:spTgt>
                                        </p:tgtEl>
                                        <p:attrNameLst>
                                          <p:attrName>style.visibility</p:attrName>
                                        </p:attrNameLst>
                                      </p:cBhvr>
                                      <p:to>
                                        <p:strVal val="visible"/>
                                      </p:to>
                                    </p:set>
                                    <p:animEffect transition="in" filter="wipe(up)">
                                      <p:cBhvr>
                                        <p:cTn id="10" dur="500"/>
                                        <p:tgtEl>
                                          <p:spTgt spid="1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iterate type="lt">
                                    <p:tmPct val="6000"/>
                                  </p:iterate>
                                  <p:childTnLst>
                                    <p:set>
                                      <p:cBhvr>
                                        <p:cTn id="14" dur="1" fill="hold">
                                          <p:stCondLst>
                                            <p:cond delay="0"/>
                                          </p:stCondLst>
                                        </p:cTn>
                                        <p:tgtEl>
                                          <p:spTgt spid="27">
                                            <p:txEl>
                                              <p:pRg st="0" end="0"/>
                                            </p:txEl>
                                          </p:spTgt>
                                        </p:tgtEl>
                                        <p:attrNameLst>
                                          <p:attrName>style.visibility</p:attrName>
                                        </p:attrNameLst>
                                      </p:cBhvr>
                                      <p:to>
                                        <p:strVal val="visible"/>
                                      </p:to>
                                    </p:set>
                                    <p:animEffect transition="in" filter="wipe(up)">
                                      <p:cBhvr>
                                        <p:cTn id="15" dur="500"/>
                                        <p:tgtEl>
                                          <p:spTgt spid="27">
                                            <p:txEl>
                                              <p:pRg st="0" end="0"/>
                                            </p:txEl>
                                          </p:spTgt>
                                        </p:tgtEl>
                                      </p:cBhvr>
                                    </p:animEffect>
                                  </p:childTnLst>
                                </p:cTn>
                              </p:par>
                              <p:par>
                                <p:cTn id="16" presetID="10" presetClass="exit" presetSubtype="0" fill="hold" grpId="1" nodeType="withEffect">
                                  <p:stCondLst>
                                    <p:cond delay="0"/>
                                  </p:stCondLst>
                                  <p:iterate type="lt">
                                    <p:tmPct val="0"/>
                                  </p:iterate>
                                  <p:childTnLst>
                                    <p:animEffect transition="out" filter="fade">
                                      <p:cBhvr>
                                        <p:cTn id="17" dur="500"/>
                                        <p:tgtEl>
                                          <p:spTgt spid="17">
                                            <p:txEl>
                                              <p:pRg st="0" end="0"/>
                                            </p:txEl>
                                          </p:spTgt>
                                        </p:tgtEl>
                                      </p:cBhvr>
                                    </p:animEffect>
                                    <p:set>
                                      <p:cBhvr>
                                        <p:cTn id="18" dur="1" fill="hold">
                                          <p:stCondLst>
                                            <p:cond delay="499"/>
                                          </p:stCondLst>
                                        </p:cTn>
                                        <p:tgtEl>
                                          <p:spTgt spid="17">
                                            <p:txEl>
                                              <p:pRg st="0" end="0"/>
                                            </p:txEl>
                                          </p:spTgt>
                                        </p:tgtEl>
                                        <p:attrNameLst>
                                          <p:attrName>style.visibility</p:attrName>
                                        </p:attrNameLst>
                                      </p:cBhvr>
                                      <p:to>
                                        <p:strVal val="hidden"/>
                                      </p:to>
                                    </p:set>
                                  </p:childTnLst>
                                </p:cTn>
                              </p:par>
                              <p:par>
                                <p:cTn id="19" presetID="10" presetClass="exit" presetSubtype="0" fill="hold" grpId="1" nodeType="withEffect">
                                  <p:stCondLst>
                                    <p:cond delay="0"/>
                                  </p:stCondLst>
                                  <p:iterate type="lt">
                                    <p:tmPct val="0"/>
                                  </p:iterate>
                                  <p:childTnLst>
                                    <p:animEffect transition="out" filter="fade">
                                      <p:cBhvr>
                                        <p:cTn id="20" dur="500"/>
                                        <p:tgtEl>
                                          <p:spTgt spid="17">
                                            <p:txEl>
                                              <p:pRg st="1" end="1"/>
                                            </p:txEl>
                                          </p:spTgt>
                                        </p:tgtEl>
                                      </p:cBhvr>
                                    </p:animEffect>
                                    <p:set>
                                      <p:cBhvr>
                                        <p:cTn id="21" dur="1" fill="hold">
                                          <p:stCondLst>
                                            <p:cond delay="499"/>
                                          </p:stCondLst>
                                        </p:cTn>
                                        <p:tgtEl>
                                          <p:spTgt spid="17">
                                            <p:txEl>
                                              <p:pRg st="1" end="1"/>
                                            </p:txEl>
                                          </p:spTgt>
                                        </p:tgtEl>
                                        <p:attrNameLst>
                                          <p:attrName>style.visibility</p:attrName>
                                        </p:attrNameLst>
                                      </p:cBhvr>
                                      <p:to>
                                        <p:strVal val="hidden"/>
                                      </p:to>
                                    </p:set>
                                  </p:childTnLst>
                                </p:cTn>
                              </p:par>
                              <p:par>
                                <p:cTn id="22" presetID="22" presetClass="entr" presetSubtype="1" fill="hold" grpId="0" nodeType="withEffect">
                                  <p:stCondLst>
                                    <p:cond delay="2000"/>
                                  </p:stCondLst>
                                  <p:iterate type="lt">
                                    <p:tmPct val="6000"/>
                                  </p:iterate>
                                  <p:childTnLst>
                                    <p:set>
                                      <p:cBhvr>
                                        <p:cTn id="23" dur="1" fill="hold">
                                          <p:stCondLst>
                                            <p:cond delay="0"/>
                                          </p:stCondLst>
                                        </p:cTn>
                                        <p:tgtEl>
                                          <p:spTgt spid="27">
                                            <p:txEl>
                                              <p:pRg st="1" end="1"/>
                                            </p:txEl>
                                          </p:spTgt>
                                        </p:tgtEl>
                                        <p:attrNameLst>
                                          <p:attrName>style.visibility</p:attrName>
                                        </p:attrNameLst>
                                      </p:cBhvr>
                                      <p:to>
                                        <p:strVal val="visible"/>
                                      </p:to>
                                    </p:set>
                                    <p:animEffect transition="in" filter="wipe(up)">
                                      <p:cBhvr>
                                        <p:cTn id="24" dur="500"/>
                                        <p:tgtEl>
                                          <p:spTgt spid="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7" grpId="1" uiExpand="1" build="allAtOnce"/>
      <p:bldP spid="27"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15F59605-F43C-DF48-2CE7-C51D26B129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42246" y="1309065"/>
            <a:ext cx="3834435" cy="3834435"/>
          </a:xfrm>
          <a:prstGeom prst="rect">
            <a:avLst/>
          </a:prstGeom>
        </p:spPr>
      </p:pic>
      <p:sp>
        <p:nvSpPr>
          <p:cNvPr id="9" name="Google Shape;7957;p35">
            <a:extLst>
              <a:ext uri="{FF2B5EF4-FFF2-40B4-BE49-F238E27FC236}">
                <a16:creationId xmlns:a16="http://schemas.microsoft.com/office/drawing/2014/main" id="{B7D3AF73-B88D-EF2B-0E39-1295C7AA7DCA}"/>
              </a:ext>
            </a:extLst>
          </p:cNvPr>
          <p:cNvSpPr txBox="1">
            <a:spLocks/>
          </p:cNvSpPr>
          <p:nvPr/>
        </p:nvSpPr>
        <p:spPr>
          <a:xfrm>
            <a:off x="904794" y="297489"/>
            <a:ext cx="7143577" cy="1154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6600" dirty="0">
                <a:solidFill>
                  <a:srgbClr val="841F00"/>
                </a:solidFill>
                <a:latin typeface="#9Slide07 IcielCadena" panose="02000503000000020004" pitchFamily="2" charset="0"/>
              </a:rPr>
              <a:t>VẬN DỤNG</a:t>
            </a:r>
          </a:p>
        </p:txBody>
      </p:sp>
      <p:sp>
        <p:nvSpPr>
          <p:cNvPr id="10" name="Rectangle: Rounded Corners 9">
            <a:extLst>
              <a:ext uri="{FF2B5EF4-FFF2-40B4-BE49-F238E27FC236}">
                <a16:creationId xmlns:a16="http://schemas.microsoft.com/office/drawing/2014/main" id="{A199DA1F-D3E0-A94F-539F-561203184E8F}"/>
              </a:ext>
            </a:extLst>
          </p:cNvPr>
          <p:cNvSpPr/>
          <p:nvPr/>
        </p:nvSpPr>
        <p:spPr>
          <a:xfrm>
            <a:off x="3257277" y="-804646"/>
            <a:ext cx="3319404" cy="397565"/>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Hiện tượng Nguyệt thực</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pic>
        <p:nvPicPr>
          <p:cNvPr id="11" name="Khám Phá Hiện Tượng Nguyệt Thực - Phim Hoạt Hình Mới 2020 - Hoạt Hình Khoa Học Hay Nhất">
            <a:hlinkClick r:id="" action="ppaction://media"/>
            <a:extLst>
              <a:ext uri="{FF2B5EF4-FFF2-40B4-BE49-F238E27FC236}">
                <a16:creationId xmlns:a16="http://schemas.microsoft.com/office/drawing/2014/main" id="{3CD96310-00DB-8FCE-E1B3-5B05497D06A1}"/>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9674620" y="4536083"/>
            <a:ext cx="5283287" cy="2971849"/>
          </a:xfrm>
          <a:prstGeom prst="rect">
            <a:avLst/>
          </a:prstGeom>
        </p:spPr>
      </p:pic>
    </p:spTree>
    <p:extLst>
      <p:ext uri="{BB962C8B-B14F-4D97-AF65-F5344CB8AC3E}">
        <p14:creationId xmlns:p14="http://schemas.microsoft.com/office/powerpoint/2010/main" val="23155383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video fullScrn="1">
              <p:cMediaNode vol="80000">
                <p:cTn id="2" fill="hold" display="0">
                  <p:stCondLst>
                    <p:cond delay="indefinite"/>
                  </p:stCondLst>
                </p:cTn>
                <p:tgtEl>
                  <p:spTgt spid="11"/>
                </p:tgtEl>
              </p:cMediaNode>
            </p:vide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903"/>
        <p:cNvGrpSpPr/>
        <p:nvPr/>
      </p:nvGrpSpPr>
      <p:grpSpPr>
        <a:xfrm>
          <a:off x="0" y="0"/>
          <a:ext cx="0" cy="0"/>
          <a:chOff x="0" y="0"/>
          <a:chExt cx="0" cy="0"/>
        </a:xfrm>
      </p:grpSpPr>
      <p:pic>
        <p:nvPicPr>
          <p:cNvPr id="3" name="Picture 2">
            <a:extLst>
              <a:ext uri="{FF2B5EF4-FFF2-40B4-BE49-F238E27FC236}">
                <a16:creationId xmlns:a16="http://schemas.microsoft.com/office/drawing/2014/main" id="{54EFA215-131A-68B5-C722-AAAC35E063E6}"/>
              </a:ext>
            </a:extLst>
          </p:cNvPr>
          <p:cNvPicPr>
            <a:picLocks noChangeAspect="1"/>
          </p:cNvPicPr>
          <p:nvPr/>
        </p:nvPicPr>
        <p:blipFill>
          <a:blip r:embed="rId3"/>
          <a:stretch>
            <a:fillRect/>
          </a:stretch>
        </p:blipFill>
        <p:spPr>
          <a:xfrm>
            <a:off x="3213395" y="183007"/>
            <a:ext cx="3288912" cy="2520308"/>
          </a:xfrm>
          <a:prstGeom prst="rect">
            <a:avLst/>
          </a:prstGeom>
        </p:spPr>
      </p:pic>
      <p:sp>
        <p:nvSpPr>
          <p:cNvPr id="136" name="Google Shape;7933;p34">
            <a:extLst>
              <a:ext uri="{FF2B5EF4-FFF2-40B4-BE49-F238E27FC236}">
                <a16:creationId xmlns:a16="http://schemas.microsoft.com/office/drawing/2014/main" id="{7A7097C5-1737-5269-5B50-0D9F42E1725D}"/>
              </a:ext>
            </a:extLst>
          </p:cNvPr>
          <p:cNvSpPr txBox="1">
            <a:spLocks/>
          </p:cNvSpPr>
          <p:nvPr/>
        </p:nvSpPr>
        <p:spPr>
          <a:xfrm>
            <a:off x="649416" y="2600870"/>
            <a:ext cx="7616732" cy="206697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lvl="0">
              <a:buClr>
                <a:srgbClr val="000000"/>
              </a:buClr>
            </a:pPr>
            <a:r>
              <a:rPr lang="vi-VN" sz="2000" dirty="0"/>
              <a:t>Trong trò chơi tạo bóng (Hình 15.7), khi dùng bóng đèn dây tóc thì bóng của vật sẽ rõ nét; còn khi dùng bóng đèn ống thì bóng của vật không rõ nét. Để giải thích hiện tượng này, chúng ta phải tìm hiểu sự khác biệt giữa vùng tối do nguồn sáng hẹp và vùng tối do nguồn sáng rộng.</a:t>
            </a:r>
            <a:endParaRPr lang="vi-VN" sz="3200" dirty="0">
              <a:latin typeface="#9Slide07 IcielBaliho Script" pitchFamily="2" charset="0"/>
            </a:endParaRPr>
          </a:p>
        </p:txBody>
      </p:sp>
    </p:spTree>
    <p:extLst>
      <p:ext uri="{BB962C8B-B14F-4D97-AF65-F5344CB8AC3E}">
        <p14:creationId xmlns:p14="http://schemas.microsoft.com/office/powerpoint/2010/main" val="36905742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36">
                                            <p:txEl>
                                              <p:pRg st="0" end="0"/>
                                            </p:txEl>
                                          </p:spTgt>
                                        </p:tgtEl>
                                        <p:attrNameLst>
                                          <p:attrName>style.visibility</p:attrName>
                                        </p:attrNameLst>
                                      </p:cBhvr>
                                      <p:to>
                                        <p:strVal val="visible"/>
                                      </p:to>
                                    </p:set>
                                    <p:animEffect transition="in" filter="wipe(up)">
                                      <p:cBhvr>
                                        <p:cTn id="7" dur="500"/>
                                        <p:tgtEl>
                                          <p:spTgt spid="1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Người đàn ông thể hiện cử chỉ của một ý tưởng tuyệt vời Véc tơ miễn phí">
            <a:extLst>
              <a:ext uri="{FF2B5EF4-FFF2-40B4-BE49-F238E27FC236}">
                <a16:creationId xmlns:a16="http://schemas.microsoft.com/office/drawing/2014/main" id="{44C4DDF8-A34B-7046-C07F-F172F985828B}"/>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7067057" y="2792517"/>
            <a:ext cx="2350983" cy="2350983"/>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7933;p34">
            <a:extLst>
              <a:ext uri="{FF2B5EF4-FFF2-40B4-BE49-F238E27FC236}">
                <a16:creationId xmlns:a16="http://schemas.microsoft.com/office/drawing/2014/main" id="{FE8F807A-BF8A-656C-A47A-1630976F2D42}"/>
              </a:ext>
            </a:extLst>
          </p:cNvPr>
          <p:cNvSpPr txBox="1">
            <a:spLocks/>
          </p:cNvSpPr>
          <p:nvPr/>
        </p:nvSpPr>
        <p:spPr>
          <a:xfrm>
            <a:off x="424464" y="602529"/>
            <a:ext cx="8295072" cy="1585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en-US" sz="2400" dirty="0"/>
              <a:t>- Khi </a:t>
            </a:r>
            <a:r>
              <a:rPr lang="en-US" sz="2400" dirty="0" err="1"/>
              <a:t>dùng</a:t>
            </a:r>
            <a:r>
              <a:rPr lang="en-US" sz="2400" dirty="0"/>
              <a:t> </a:t>
            </a:r>
            <a:r>
              <a:rPr lang="en-US" sz="2400" dirty="0" err="1"/>
              <a:t>bóng</a:t>
            </a:r>
            <a:r>
              <a:rPr lang="en-US" sz="2400" dirty="0"/>
              <a:t> </a:t>
            </a:r>
            <a:r>
              <a:rPr lang="en-US" sz="2400" dirty="0" err="1"/>
              <a:t>đèn</a:t>
            </a:r>
            <a:r>
              <a:rPr lang="en-US" sz="2400" dirty="0"/>
              <a:t> </a:t>
            </a:r>
            <a:r>
              <a:rPr lang="en-US" sz="2400" dirty="0" err="1"/>
              <a:t>dây</a:t>
            </a:r>
            <a:r>
              <a:rPr lang="en-US" sz="2400" dirty="0"/>
              <a:t> </a:t>
            </a:r>
            <a:r>
              <a:rPr lang="en-US" sz="2400" dirty="0" err="1"/>
              <a:t>tóc</a:t>
            </a:r>
            <a:r>
              <a:rPr lang="en-US" sz="2400" dirty="0"/>
              <a:t> </a:t>
            </a:r>
            <a:r>
              <a:rPr lang="en-US" sz="2400" dirty="0" err="1"/>
              <a:t>thì</a:t>
            </a:r>
            <a:r>
              <a:rPr lang="en-US" sz="2400" dirty="0"/>
              <a:t> </a:t>
            </a:r>
            <a:r>
              <a:rPr lang="en-US" sz="2400" dirty="0" err="1"/>
              <a:t>bóng</a:t>
            </a:r>
            <a:r>
              <a:rPr lang="en-US" sz="2400" dirty="0"/>
              <a:t> </a:t>
            </a:r>
            <a:r>
              <a:rPr lang="en-US" sz="2400" dirty="0" err="1"/>
              <a:t>của</a:t>
            </a:r>
            <a:r>
              <a:rPr lang="en-US" sz="2400" dirty="0"/>
              <a:t> </a:t>
            </a:r>
            <a:r>
              <a:rPr lang="en-US" sz="2400" dirty="0" err="1"/>
              <a:t>vật</a:t>
            </a:r>
            <a:r>
              <a:rPr lang="en-US" sz="2400" dirty="0"/>
              <a:t> </a:t>
            </a:r>
            <a:r>
              <a:rPr lang="en-US" sz="2400" dirty="0" err="1"/>
              <a:t>sẽ</a:t>
            </a:r>
            <a:r>
              <a:rPr lang="en-US" sz="2400" dirty="0"/>
              <a:t> </a:t>
            </a:r>
            <a:r>
              <a:rPr lang="en-US" sz="2400" dirty="0" err="1"/>
              <a:t>rõ</a:t>
            </a:r>
            <a:r>
              <a:rPr lang="en-US" sz="2400" dirty="0"/>
              <a:t> </a:t>
            </a:r>
            <a:r>
              <a:rPr lang="en-US" sz="2400" dirty="0" err="1"/>
              <a:t>nét</a:t>
            </a:r>
            <a:r>
              <a:rPr lang="en-US" sz="2400" dirty="0"/>
              <a:t> </a:t>
            </a:r>
            <a:r>
              <a:rPr lang="en-US" sz="2400" dirty="0" err="1"/>
              <a:t>vì</a:t>
            </a:r>
            <a:r>
              <a:rPr lang="en-US" sz="2400" dirty="0"/>
              <a:t> </a:t>
            </a:r>
            <a:r>
              <a:rPr lang="en-US" sz="2400" dirty="0" err="1"/>
              <a:t>bóng</a:t>
            </a:r>
            <a:r>
              <a:rPr lang="en-US" sz="2400" dirty="0"/>
              <a:t> </a:t>
            </a:r>
            <a:r>
              <a:rPr lang="en-US" sz="2400" dirty="0" err="1"/>
              <a:t>đèn</a:t>
            </a:r>
            <a:r>
              <a:rPr lang="en-US" sz="2400" dirty="0"/>
              <a:t> </a:t>
            </a:r>
            <a:r>
              <a:rPr lang="en-US" sz="2400" dirty="0" err="1"/>
              <a:t>dây</a:t>
            </a:r>
            <a:r>
              <a:rPr lang="en-US" sz="2400" dirty="0"/>
              <a:t> </a:t>
            </a:r>
            <a:r>
              <a:rPr lang="en-US" sz="2400" dirty="0" err="1"/>
              <a:t>tóc</a:t>
            </a:r>
            <a:r>
              <a:rPr lang="en-US" sz="2400" dirty="0"/>
              <a:t> </a:t>
            </a:r>
            <a:r>
              <a:rPr lang="en-US" sz="2400" dirty="0" err="1"/>
              <a:t>là</a:t>
            </a:r>
            <a:r>
              <a:rPr lang="en-US" sz="2400" dirty="0"/>
              <a:t> </a:t>
            </a:r>
            <a:r>
              <a:rPr lang="en-US" sz="2400" dirty="0" err="1"/>
              <a:t>nguồn</a:t>
            </a:r>
            <a:r>
              <a:rPr lang="en-US" sz="2400" dirty="0"/>
              <a:t> </a:t>
            </a:r>
            <a:r>
              <a:rPr lang="en-US" sz="2400" dirty="0" err="1"/>
              <a:t>sáng</a:t>
            </a:r>
            <a:r>
              <a:rPr lang="en-US" sz="2400" dirty="0"/>
              <a:t> </a:t>
            </a:r>
            <a:r>
              <a:rPr lang="en-US" sz="2400" dirty="0" err="1"/>
              <a:t>hẹp</a:t>
            </a:r>
            <a:r>
              <a:rPr lang="en-US" sz="2400" dirty="0"/>
              <a:t> </a:t>
            </a:r>
            <a:r>
              <a:rPr lang="en-US" sz="2400" dirty="0" err="1"/>
              <a:t>nên</a:t>
            </a:r>
            <a:r>
              <a:rPr lang="en-US" sz="2400" dirty="0"/>
              <a:t> </a:t>
            </a:r>
            <a:r>
              <a:rPr lang="en-US" sz="2400" dirty="0" err="1"/>
              <a:t>vùng</a:t>
            </a:r>
            <a:r>
              <a:rPr lang="en-US" sz="2400" dirty="0"/>
              <a:t> </a:t>
            </a:r>
            <a:r>
              <a:rPr lang="en-US" sz="2400" dirty="0" err="1"/>
              <a:t>phía</a:t>
            </a:r>
            <a:r>
              <a:rPr lang="en-US" sz="2400" dirty="0"/>
              <a:t> </a:t>
            </a:r>
            <a:r>
              <a:rPr lang="en-US" sz="2400" dirty="0" err="1"/>
              <a:t>sau</a:t>
            </a:r>
            <a:r>
              <a:rPr lang="en-US" sz="2400" dirty="0"/>
              <a:t> </a:t>
            </a:r>
            <a:r>
              <a:rPr lang="en-US" sz="2400" dirty="0" err="1"/>
              <a:t>tay</a:t>
            </a:r>
            <a:r>
              <a:rPr lang="en-US" sz="2400" dirty="0"/>
              <a:t> ta </a:t>
            </a:r>
            <a:r>
              <a:rPr lang="en-US" sz="2400" dirty="0" err="1"/>
              <a:t>là</a:t>
            </a:r>
            <a:r>
              <a:rPr lang="en-US" sz="2400" dirty="0"/>
              <a:t> </a:t>
            </a:r>
            <a:r>
              <a:rPr lang="en-US" sz="2400" dirty="0" err="1"/>
              <a:t>vùng</a:t>
            </a:r>
            <a:r>
              <a:rPr lang="en-US" sz="2400" dirty="0"/>
              <a:t> </a:t>
            </a:r>
            <a:r>
              <a:rPr lang="en-US" sz="2400" dirty="0" err="1"/>
              <a:t>tối</a:t>
            </a:r>
            <a:r>
              <a:rPr lang="en-US" sz="2400" dirty="0"/>
              <a:t>.</a:t>
            </a:r>
            <a:endParaRPr lang="vi-VN" sz="2800" dirty="0"/>
          </a:p>
        </p:txBody>
      </p:sp>
      <p:pic>
        <p:nvPicPr>
          <p:cNvPr id="5" name="Picture 4">
            <a:extLst>
              <a:ext uri="{FF2B5EF4-FFF2-40B4-BE49-F238E27FC236}">
                <a16:creationId xmlns:a16="http://schemas.microsoft.com/office/drawing/2014/main" id="{FDDC79A9-75BC-CC3A-94B6-B2AA7E9C094C}"/>
              </a:ext>
            </a:extLst>
          </p:cNvPr>
          <p:cNvPicPr>
            <a:picLocks noChangeAspect="1"/>
          </p:cNvPicPr>
          <p:nvPr/>
        </p:nvPicPr>
        <p:blipFill>
          <a:blip r:embed="rId4"/>
          <a:stretch>
            <a:fillRect/>
          </a:stretch>
        </p:blipFill>
        <p:spPr>
          <a:xfrm>
            <a:off x="2290830" y="1734221"/>
            <a:ext cx="4182635" cy="3205172"/>
          </a:xfrm>
          <a:prstGeom prst="rect">
            <a:avLst/>
          </a:prstGeom>
        </p:spPr>
      </p:pic>
    </p:spTree>
    <p:extLst>
      <p:ext uri="{BB962C8B-B14F-4D97-AF65-F5344CB8AC3E}">
        <p14:creationId xmlns:p14="http://schemas.microsoft.com/office/powerpoint/2010/main" val="393145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389494C-2121-0402-604F-0458FA34B454}"/>
              </a:ext>
            </a:extLst>
          </p:cNvPr>
          <p:cNvPicPr>
            <a:picLocks noChangeAspect="1"/>
          </p:cNvPicPr>
          <p:nvPr/>
        </p:nvPicPr>
        <p:blipFill>
          <a:blip r:embed="rId2"/>
          <a:stretch>
            <a:fillRect/>
          </a:stretch>
        </p:blipFill>
        <p:spPr>
          <a:xfrm>
            <a:off x="2646344" y="191971"/>
            <a:ext cx="3851312" cy="2951278"/>
          </a:xfrm>
          <a:prstGeom prst="rect">
            <a:avLst/>
          </a:prstGeom>
        </p:spPr>
      </p:pic>
      <p:sp>
        <p:nvSpPr>
          <p:cNvPr id="4" name="Google Shape;7933;p34">
            <a:extLst>
              <a:ext uri="{FF2B5EF4-FFF2-40B4-BE49-F238E27FC236}">
                <a16:creationId xmlns:a16="http://schemas.microsoft.com/office/drawing/2014/main" id="{FE8F807A-BF8A-656C-A47A-1630976F2D42}"/>
              </a:ext>
            </a:extLst>
          </p:cNvPr>
          <p:cNvSpPr txBox="1">
            <a:spLocks/>
          </p:cNvSpPr>
          <p:nvPr/>
        </p:nvSpPr>
        <p:spPr>
          <a:xfrm>
            <a:off x="285456" y="3143249"/>
            <a:ext cx="8573088" cy="161479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sz="2400" dirty="0"/>
              <a:t>- Khi </a:t>
            </a:r>
            <a:r>
              <a:rPr lang="en-US" sz="2400" dirty="0" err="1"/>
              <a:t>dùng</a:t>
            </a:r>
            <a:r>
              <a:rPr lang="en-US" sz="2400" dirty="0"/>
              <a:t> </a:t>
            </a:r>
            <a:r>
              <a:rPr lang="en-US" sz="2400" dirty="0" err="1"/>
              <a:t>bóng</a:t>
            </a:r>
            <a:r>
              <a:rPr lang="en-US" sz="2400" dirty="0"/>
              <a:t> </a:t>
            </a:r>
            <a:r>
              <a:rPr lang="en-US" sz="2400" dirty="0" err="1"/>
              <a:t>đèn</a:t>
            </a:r>
            <a:r>
              <a:rPr lang="en-US" sz="2400" dirty="0"/>
              <a:t> </a:t>
            </a:r>
            <a:r>
              <a:rPr lang="en-US" sz="2400" dirty="0" err="1"/>
              <a:t>ống</a:t>
            </a:r>
            <a:r>
              <a:rPr lang="en-US" sz="2400" dirty="0"/>
              <a:t> </a:t>
            </a:r>
            <a:r>
              <a:rPr lang="en-US" sz="2400" dirty="0" err="1"/>
              <a:t>thì</a:t>
            </a:r>
            <a:r>
              <a:rPr lang="en-US" sz="2400" dirty="0"/>
              <a:t> </a:t>
            </a:r>
            <a:r>
              <a:rPr lang="en-US" sz="2400" dirty="0" err="1"/>
              <a:t>bóng</a:t>
            </a:r>
            <a:r>
              <a:rPr lang="en-US" sz="2400" dirty="0"/>
              <a:t> </a:t>
            </a:r>
            <a:r>
              <a:rPr lang="en-US" sz="2400" dirty="0" err="1"/>
              <a:t>của</a:t>
            </a:r>
            <a:r>
              <a:rPr lang="en-US" sz="2400" dirty="0"/>
              <a:t> </a:t>
            </a:r>
            <a:r>
              <a:rPr lang="en-US" sz="2400" dirty="0" err="1"/>
              <a:t>vật</a:t>
            </a:r>
            <a:r>
              <a:rPr lang="en-US" sz="2400" dirty="0"/>
              <a:t> </a:t>
            </a:r>
            <a:r>
              <a:rPr lang="en-US" sz="2400" dirty="0" err="1"/>
              <a:t>không</a:t>
            </a:r>
            <a:r>
              <a:rPr lang="en-US" sz="2400" dirty="0"/>
              <a:t> </a:t>
            </a:r>
            <a:r>
              <a:rPr lang="en-US" sz="2400" dirty="0" err="1"/>
              <a:t>rõ</a:t>
            </a:r>
            <a:r>
              <a:rPr lang="en-US" sz="2400" dirty="0"/>
              <a:t> </a:t>
            </a:r>
            <a:r>
              <a:rPr lang="en-US" sz="2400" dirty="0" err="1"/>
              <a:t>nét</a:t>
            </a:r>
            <a:r>
              <a:rPr lang="en-US" sz="2400" dirty="0"/>
              <a:t> </a:t>
            </a:r>
            <a:r>
              <a:rPr lang="en-US" sz="2400" dirty="0" err="1"/>
              <a:t>vì</a:t>
            </a:r>
            <a:r>
              <a:rPr lang="en-US" sz="2400" dirty="0"/>
              <a:t> </a:t>
            </a:r>
            <a:r>
              <a:rPr lang="en-US" sz="2400" dirty="0" err="1"/>
              <a:t>bóng</a:t>
            </a:r>
            <a:r>
              <a:rPr lang="en-US" sz="2400" dirty="0"/>
              <a:t> </a:t>
            </a:r>
            <a:r>
              <a:rPr lang="en-US" sz="2400" dirty="0" err="1"/>
              <a:t>đèn</a:t>
            </a:r>
            <a:r>
              <a:rPr lang="en-US" sz="2400" dirty="0"/>
              <a:t> </a:t>
            </a:r>
            <a:r>
              <a:rPr lang="en-US" sz="2400" dirty="0" err="1"/>
              <a:t>ống</a:t>
            </a:r>
            <a:r>
              <a:rPr lang="en-US" sz="2400" dirty="0"/>
              <a:t> </a:t>
            </a:r>
            <a:r>
              <a:rPr lang="en-US" sz="2400" dirty="0" err="1"/>
              <a:t>là</a:t>
            </a:r>
            <a:r>
              <a:rPr lang="en-US" sz="2400" dirty="0"/>
              <a:t> </a:t>
            </a:r>
            <a:r>
              <a:rPr lang="en-US" sz="2400" dirty="0" err="1"/>
              <a:t>nguồn</a:t>
            </a:r>
            <a:r>
              <a:rPr lang="en-US" sz="2400" dirty="0"/>
              <a:t> </a:t>
            </a:r>
            <a:r>
              <a:rPr lang="en-US" sz="2400" dirty="0" err="1"/>
              <a:t>sáng</a:t>
            </a:r>
            <a:r>
              <a:rPr lang="en-US" sz="2400" dirty="0"/>
              <a:t> </a:t>
            </a:r>
            <a:r>
              <a:rPr lang="en-US" sz="2400" dirty="0" err="1"/>
              <a:t>rộng</a:t>
            </a:r>
            <a:r>
              <a:rPr lang="en-US" sz="2400" dirty="0"/>
              <a:t> </a:t>
            </a:r>
            <a:r>
              <a:rPr lang="en-US" sz="2400" dirty="0" err="1"/>
              <a:t>nên</a:t>
            </a:r>
            <a:r>
              <a:rPr lang="en-US" sz="2400" dirty="0"/>
              <a:t> </a:t>
            </a:r>
            <a:r>
              <a:rPr lang="en-US" sz="2400" dirty="0" err="1"/>
              <a:t>vùng</a:t>
            </a:r>
            <a:r>
              <a:rPr lang="en-US" sz="2400" dirty="0"/>
              <a:t> </a:t>
            </a:r>
            <a:r>
              <a:rPr lang="en-US" sz="2400" dirty="0" err="1"/>
              <a:t>phía</a:t>
            </a:r>
            <a:r>
              <a:rPr lang="en-US" sz="2400" dirty="0"/>
              <a:t> </a:t>
            </a:r>
            <a:r>
              <a:rPr lang="en-US" sz="2400" dirty="0" err="1"/>
              <a:t>sau</a:t>
            </a:r>
            <a:r>
              <a:rPr lang="en-US" sz="2400" dirty="0"/>
              <a:t> </a:t>
            </a:r>
            <a:r>
              <a:rPr lang="en-US" sz="2400" dirty="0" err="1"/>
              <a:t>tay</a:t>
            </a:r>
            <a:r>
              <a:rPr lang="en-US" sz="2400" dirty="0"/>
              <a:t> ta có </a:t>
            </a:r>
            <a:r>
              <a:rPr lang="en-US" sz="2400" dirty="0" err="1"/>
              <a:t>cả</a:t>
            </a:r>
            <a:r>
              <a:rPr lang="en-US" sz="2400" dirty="0"/>
              <a:t> </a:t>
            </a:r>
            <a:r>
              <a:rPr lang="en-US" sz="2400" dirty="0" err="1"/>
              <a:t>vùng</a:t>
            </a:r>
            <a:r>
              <a:rPr lang="en-US" sz="2400" dirty="0"/>
              <a:t> </a:t>
            </a:r>
            <a:r>
              <a:rPr lang="en-US" sz="2400" dirty="0" err="1"/>
              <a:t>tối</a:t>
            </a:r>
            <a:r>
              <a:rPr lang="en-US" sz="2400" dirty="0"/>
              <a:t> </a:t>
            </a:r>
            <a:r>
              <a:rPr lang="en-US" sz="2400" dirty="0" err="1"/>
              <a:t>và</a:t>
            </a:r>
            <a:r>
              <a:rPr lang="en-US" sz="2400" dirty="0"/>
              <a:t> </a:t>
            </a:r>
            <a:r>
              <a:rPr lang="en-US" sz="2400" dirty="0" err="1"/>
              <a:t>vùng</a:t>
            </a:r>
            <a:r>
              <a:rPr lang="en-US" sz="2400" dirty="0"/>
              <a:t> </a:t>
            </a:r>
            <a:r>
              <a:rPr lang="en-US" sz="2400" dirty="0" err="1"/>
              <a:t>tối</a:t>
            </a:r>
            <a:r>
              <a:rPr lang="en-US" sz="2400" dirty="0"/>
              <a:t> </a:t>
            </a:r>
            <a:r>
              <a:rPr lang="en-US" sz="2400" dirty="0" err="1"/>
              <a:t>không</a:t>
            </a:r>
            <a:r>
              <a:rPr lang="en-US" sz="2400" dirty="0"/>
              <a:t> </a:t>
            </a:r>
            <a:r>
              <a:rPr lang="en-US" sz="2400" dirty="0" err="1"/>
              <a:t>hoàn</a:t>
            </a:r>
            <a:r>
              <a:rPr lang="en-US" sz="2400" dirty="0"/>
              <a:t> </a:t>
            </a:r>
            <a:r>
              <a:rPr lang="en-US" sz="2400" dirty="0" err="1"/>
              <a:t>toàn</a:t>
            </a:r>
            <a:r>
              <a:rPr lang="en-US" sz="2400" dirty="0"/>
              <a:t>.</a:t>
            </a:r>
            <a:endParaRPr lang="vi-VN" sz="2800" dirty="0"/>
          </a:p>
        </p:txBody>
      </p:sp>
      <p:pic>
        <p:nvPicPr>
          <p:cNvPr id="5" name="Graphic 4">
            <a:extLst>
              <a:ext uri="{FF2B5EF4-FFF2-40B4-BE49-F238E27FC236}">
                <a16:creationId xmlns:a16="http://schemas.microsoft.com/office/drawing/2014/main" id="{C160C8A8-5725-B2BF-2487-76F8546AAB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100105" y="4901538"/>
            <a:ext cx="4762500" cy="4762500"/>
          </a:xfrm>
          <a:prstGeom prst="rect">
            <a:avLst/>
          </a:prstGeom>
        </p:spPr>
      </p:pic>
      <p:sp>
        <p:nvSpPr>
          <p:cNvPr id="6" name="Google Shape;7957;p35">
            <a:extLst>
              <a:ext uri="{FF2B5EF4-FFF2-40B4-BE49-F238E27FC236}">
                <a16:creationId xmlns:a16="http://schemas.microsoft.com/office/drawing/2014/main" id="{7C6ACEAE-E5DF-AF07-C810-FC6698B3A199}"/>
              </a:ext>
            </a:extLst>
          </p:cNvPr>
          <p:cNvSpPr txBox="1">
            <a:spLocks/>
          </p:cNvSpPr>
          <p:nvPr/>
        </p:nvSpPr>
        <p:spPr>
          <a:xfrm>
            <a:off x="2379850" y="-1367473"/>
            <a:ext cx="4947541" cy="1154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en-US" sz="6000" dirty="0">
                <a:solidFill>
                  <a:srgbClr val="841F00"/>
                </a:solidFill>
                <a:latin typeface="#9Slide07 IcielCadena" panose="02000503000000020004" pitchFamily="2" charset="0"/>
              </a:rPr>
              <a:t>LUYỆN TẬP</a:t>
            </a:r>
            <a:endParaRPr lang="vi-VN" sz="6000" dirty="0">
              <a:solidFill>
                <a:srgbClr val="841F00"/>
              </a:solidFill>
              <a:latin typeface="#9Slide07 IcielCadena" panose="02000503000000020004" pitchFamily="2" charset="0"/>
            </a:endParaRPr>
          </a:p>
        </p:txBody>
      </p:sp>
    </p:spTree>
    <p:extLst>
      <p:ext uri="{BB962C8B-B14F-4D97-AF65-F5344CB8AC3E}">
        <p14:creationId xmlns:p14="http://schemas.microsoft.com/office/powerpoint/2010/main" val="4034487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8151;p36">
            <a:extLst>
              <a:ext uri="{FF2B5EF4-FFF2-40B4-BE49-F238E27FC236}">
                <a16:creationId xmlns:a16="http://schemas.microsoft.com/office/drawing/2014/main" id="{8805227E-81F8-BB87-99C2-0D9C6DB1DFB4}"/>
              </a:ext>
            </a:extLst>
          </p:cNvPr>
          <p:cNvGrpSpPr/>
          <p:nvPr/>
        </p:nvGrpSpPr>
        <p:grpSpPr>
          <a:xfrm>
            <a:off x="363664" y="132576"/>
            <a:ext cx="878022" cy="830481"/>
            <a:chOff x="1121526" y="1341074"/>
            <a:chExt cx="3065806" cy="2648383"/>
          </a:xfrm>
        </p:grpSpPr>
        <p:sp>
          <p:nvSpPr>
            <p:cNvPr id="4" name="Google Shape;8152;p36">
              <a:extLst>
                <a:ext uri="{FF2B5EF4-FFF2-40B4-BE49-F238E27FC236}">
                  <a16:creationId xmlns:a16="http://schemas.microsoft.com/office/drawing/2014/main" id="{FA0606DB-A777-235B-14CF-C314590BEF64}"/>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153;p36">
              <a:extLst>
                <a:ext uri="{FF2B5EF4-FFF2-40B4-BE49-F238E27FC236}">
                  <a16:creationId xmlns:a16="http://schemas.microsoft.com/office/drawing/2014/main" id="{C18686A5-C980-E37B-BCDA-BC862C3CC258}"/>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8924;p44">
            <a:extLst>
              <a:ext uri="{FF2B5EF4-FFF2-40B4-BE49-F238E27FC236}">
                <a16:creationId xmlns:a16="http://schemas.microsoft.com/office/drawing/2014/main" id="{42BAC73C-ACEB-C6F9-BBB6-40B3F7040FD2}"/>
              </a:ext>
            </a:extLst>
          </p:cNvPr>
          <p:cNvGrpSpPr/>
          <p:nvPr/>
        </p:nvGrpSpPr>
        <p:grpSpPr>
          <a:xfrm>
            <a:off x="570448" y="339214"/>
            <a:ext cx="338616" cy="337690"/>
            <a:chOff x="3269875" y="3210400"/>
            <a:chExt cx="484500" cy="483175"/>
          </a:xfrm>
          <a:solidFill>
            <a:srgbClr val="C43300"/>
          </a:solidFill>
        </p:grpSpPr>
        <p:sp>
          <p:nvSpPr>
            <p:cNvPr id="7" name="Google Shape;8925;p44">
              <a:extLst>
                <a:ext uri="{FF2B5EF4-FFF2-40B4-BE49-F238E27FC236}">
                  <a16:creationId xmlns:a16="http://schemas.microsoft.com/office/drawing/2014/main" id="{255E1BBE-D59D-C2EA-EE09-B0006183EB36}"/>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 name="Google Shape;8926;p44">
              <a:extLst>
                <a:ext uri="{FF2B5EF4-FFF2-40B4-BE49-F238E27FC236}">
                  <a16:creationId xmlns:a16="http://schemas.microsoft.com/office/drawing/2014/main" id="{6D71D5C3-66E2-4D6E-10D3-E642C5196A82}"/>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 name="Google Shape;7933;p34">
            <a:extLst>
              <a:ext uri="{FF2B5EF4-FFF2-40B4-BE49-F238E27FC236}">
                <a16:creationId xmlns:a16="http://schemas.microsoft.com/office/drawing/2014/main" id="{DC3A7473-8783-B3B5-A771-77B910A96761}"/>
              </a:ext>
            </a:extLst>
          </p:cNvPr>
          <p:cNvSpPr txBox="1">
            <a:spLocks/>
          </p:cNvSpPr>
          <p:nvPr/>
        </p:nvSpPr>
        <p:spPr>
          <a:xfrm>
            <a:off x="779513" y="254423"/>
            <a:ext cx="5110630" cy="544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0" name="Rectangle: Rounded Corners 9">
            <a:extLst>
              <a:ext uri="{FF2B5EF4-FFF2-40B4-BE49-F238E27FC236}">
                <a16:creationId xmlns:a16="http://schemas.microsoft.com/office/drawing/2014/main" id="{60562914-D83C-8B9E-43C5-D0DDAADE8196}"/>
              </a:ext>
            </a:extLst>
          </p:cNvPr>
          <p:cNvSpPr/>
          <p:nvPr/>
        </p:nvSpPr>
        <p:spPr>
          <a:xfrm>
            <a:off x="174980" y="1127235"/>
            <a:ext cx="1172635" cy="292116"/>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grpSp>
        <p:nvGrpSpPr>
          <p:cNvPr id="13" name="Graphic 11">
            <a:extLst>
              <a:ext uri="{FF2B5EF4-FFF2-40B4-BE49-F238E27FC236}">
                <a16:creationId xmlns:a16="http://schemas.microsoft.com/office/drawing/2014/main" id="{9BC89557-E5FE-CA19-5C61-F982CBD0CB96}"/>
              </a:ext>
            </a:extLst>
          </p:cNvPr>
          <p:cNvGrpSpPr/>
          <p:nvPr/>
        </p:nvGrpSpPr>
        <p:grpSpPr>
          <a:xfrm>
            <a:off x="6624896" y="508059"/>
            <a:ext cx="2449217" cy="2558870"/>
            <a:chOff x="2173432" y="131085"/>
            <a:chExt cx="3667628" cy="3831831"/>
          </a:xfrm>
        </p:grpSpPr>
        <p:sp>
          <p:nvSpPr>
            <p:cNvPr id="15" name="Freeform: Shape 14">
              <a:extLst>
                <a:ext uri="{FF2B5EF4-FFF2-40B4-BE49-F238E27FC236}">
                  <a16:creationId xmlns:a16="http://schemas.microsoft.com/office/drawing/2014/main" id="{D2203608-DC07-8D6B-6256-0E81DBFE789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4FA90026-3C65-3AFC-60A9-E8EF4483DBCF}"/>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5571353-B499-3C17-D0E7-E139313C46A3}"/>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0AB8AE2-230E-F014-918D-B731243798A4}"/>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D5531A5-65CB-3B6F-6441-FAC5615464B5}"/>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1084B51-F7E8-E98B-1227-ACBF9C938F68}"/>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5047160-254B-E666-0511-65E4D2A96158}"/>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03BCDEF-B8D2-D569-6280-BCD7133B41AE}"/>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E8315E55-6767-4E93-E167-32E427852CFA}"/>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1FBB18B5-91B8-6F96-B6AA-C3B3EF22634D}"/>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AE766EE-FB6E-5D54-4CDD-CF6974BC08CA}"/>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6F0C8818-06F7-0E46-656B-21B8801D5954}"/>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A6D157C-00A0-4BCA-CA5F-6090DDFC519D}"/>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94628D40-9CE2-3B27-CBDD-AB78866D6A05}"/>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3D1525E-E59A-3EB5-5A3A-041FFD6587FB}"/>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8A3A53DB-2E9F-4C05-B388-F583FF0C41EF}"/>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E90AFC53-4C07-B0A8-2F5E-088ADEDB24AD}"/>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6C412294-77CA-60E4-F019-0570B2527BB6}"/>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F1EFAAEC-E8AA-9D0D-D07B-A7390CDEDE34}"/>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3FD8ED9D-7EF5-6C1D-D15C-8C2D49935BCF}"/>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id="{40AF543B-B5A9-FA62-4F5A-625072131332}"/>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id="{2D584E92-30BB-4594-221C-F429FD4B5EA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id="{2D39E487-4B56-ABC0-2385-23861268253C}"/>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id="{3C68FBFF-37DA-E570-BC1A-96EA8A954F17}"/>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id="{0DE0D040-8DAA-FB79-7684-DACC9DC1DEEB}"/>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id="{404B1A13-23EB-DB18-A28B-4A504F6FF18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id="{3BFAB446-EEA6-8681-959D-1264EBDEF869}"/>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id="{1853B8E6-862A-C9BD-1AFB-77372BA9898C}"/>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id="{E2C8F848-607E-C5AC-AD18-3809E57F88AD}"/>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id="{B8A80602-F709-6AD3-C695-6444582B037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id="{BF25A5EC-BFAB-2E02-D9D5-655F564D6AAF}"/>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id="{D27622BD-AA88-77AA-615E-2925BB83F01C}"/>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id="{315C0767-3015-2347-B563-775BCDE6EF7E}"/>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id="{2E2ED553-5962-46A1-D27B-D956302D94AF}"/>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id="{52898EBB-E017-45F5-D6A3-3E405A5F72A0}"/>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id="{9C70561A-4DE9-08E8-E311-D8945B49D702}"/>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id="{57BFAADD-7AFF-1F72-6022-B0601DB8F2FF}"/>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id="{659E54D5-0379-4F26-A3BE-0C8345E201EA}"/>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id="{6D82421B-2CAB-EB83-516F-98323418555E}"/>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id="{9EAEBF93-AD90-2E7D-74C0-1F7A4D23AED7}"/>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id="{8A60E0CB-A1D6-80CE-2FC3-BD4DA0889128}"/>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id="{015BFFA3-29A8-D816-17FE-7C7BC3693066}"/>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id="{922BBA8F-CC64-B7BF-0B7D-8B1ED1F29FAE}"/>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id="{C88B0923-29E9-E7DA-DC10-036542C0D25E}"/>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id="{614DE402-0B5E-4417-0029-E3F15603A510}"/>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id="{9452C6CE-DB2D-59E5-8558-D85FD3BD3048}"/>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id="{F6076DE1-4286-E36A-FBA5-B9F41245308D}"/>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id="{5965F75B-55E4-F03B-2BB6-F445F7F1D49B}"/>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id="{554366EB-4B01-0AB1-B996-9B286109F78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id="{511B3FA1-27E7-11A6-1C74-E3D780F42E20}"/>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id="{7E0CD5A8-A799-EAA4-FBC7-466D3B715606}"/>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id="{D6172840-C01B-A3A0-E9BE-1295463D674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id="{4B05C351-082B-3ADD-86F7-78430C65A496}"/>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id="{FF3DF98F-CAFC-C0F4-7DFF-066FDD53A674}"/>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id="{12DDDD06-072D-F798-D569-05BCC9CF9D24}"/>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id="{DA2A4861-2359-5886-BC6F-5977D94EDEB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id="{564090CB-B4D0-13BA-963F-4B1A62F9153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id="{34502E51-FE1B-50F0-427A-3A5352B4937A}"/>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id="{C20D9902-28A9-5CBC-5A9A-87050AC64A1F}"/>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id="{711682F4-A3F8-2797-064B-DA0EC7C86F02}"/>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id="{0A8F7E5D-62CB-8FEB-3C36-085112CD5BA9}"/>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id="{B600E7F2-FF24-21A7-B91A-79CB530DD3C2}"/>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id="{C48039D4-96FF-C829-5310-D16A87A9D250}"/>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id="{C8D981D1-9D8E-7F50-A5AF-3CDF81972EE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id="{D59AE24A-7D72-81FD-CFAD-D1A82AF6C3C0}"/>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id="{8629C2B9-25BB-4F8A-6577-65F8BFD6578E}"/>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id="{64B5B9CE-EA34-2551-AA8B-76492E6D732D}"/>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id="{37E94E34-AC8F-9016-E5A4-A55A07DEDF7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id="{B754F5E6-ED66-5BBD-9582-E4A475A11FC5}"/>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id="{65D56343-2AE4-5655-6496-68BA50E311A0}"/>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id="{F8E66951-1F7A-D327-3D4B-95701B3CDC94}"/>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id="{A8E18103-66F5-D246-5C62-31F4DF2E5A00}"/>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id="{BE335CAE-8710-CAF4-4443-8CA7B6DBC7D2}"/>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id="{212D50FE-0005-FDEE-C7E6-F5DCE95295E7}"/>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id="{3773E541-B135-2EE8-FB7E-A0AF1E10EE40}"/>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id="{376C2765-8B16-4419-EB8F-A39D3A1B872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id="{9F339874-0A2D-CB66-FEE1-657E936C84F5}"/>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id="{7F2112CC-BB27-B508-7E8D-916E4AF3F4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id="{C88CE61B-D602-C7FF-5499-26D76131C7C5}"/>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id="{50EAA4FF-E0DB-6A38-0752-0EF4A5287EF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id="{369AFE59-04D6-A900-333B-2EBEC286EDA4}"/>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id="{77114861-6746-BB09-D0FA-EE172D08FC61}"/>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id="{78193E80-A490-A015-7142-D3ACA3549E51}"/>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id="{7F1DE655-1D02-3310-A117-9C5B08E8FA6C}"/>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id="{301EA5B5-7FEB-D0C0-FD3A-ABAE5086F9A3}"/>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id="{62BEE4F5-C2D1-CDD2-AEF7-D0C1E00AD3A9}"/>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id="{7A680D81-8EF6-9576-B3BB-65587D84667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id="{2ACCE475-6931-5CB4-B062-AD5D6283B94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id="{A4482B4B-CA32-9483-6027-918C6EFC718F}"/>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id="{0FEDCCB3-CE8A-7363-C1A0-ED5CF1808F6D}"/>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id="{60F858C6-8E6A-B023-A178-9B6BDE572E8F}"/>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108" name="Google Shape;7933;p34">
            <a:extLst>
              <a:ext uri="{FF2B5EF4-FFF2-40B4-BE49-F238E27FC236}">
                <a16:creationId xmlns:a16="http://schemas.microsoft.com/office/drawing/2014/main" id="{7AB52C53-C9BD-E3BA-DE39-FBF31305A527}"/>
              </a:ext>
            </a:extLst>
          </p:cNvPr>
          <p:cNvSpPr txBox="1">
            <a:spLocks/>
          </p:cNvSpPr>
          <p:nvPr/>
        </p:nvSpPr>
        <p:spPr>
          <a:xfrm>
            <a:off x="374470" y="1591094"/>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vi-VN" sz="2400" dirty="0">
                <a:latin typeface="#9Slide07 IcielBaliho Script" pitchFamily="2" charset="0"/>
              </a:rPr>
              <a:t>1. Mô tả và giải thích hiện tượng xảy ra với </a:t>
            </a:r>
            <a:r>
              <a:rPr lang="en-US" sz="2400" dirty="0" err="1">
                <a:latin typeface="#9Slide07 IcielBaliho Script" pitchFamily="2" charset="0"/>
              </a:rPr>
              <a:t>vị</a:t>
            </a:r>
            <a:r>
              <a:rPr lang="en-US" sz="2400" dirty="0">
                <a:latin typeface="#9Slide07 IcielBaliho Script" pitchFamily="2" charset="0"/>
              </a:rPr>
              <a:t> </a:t>
            </a:r>
            <a:r>
              <a:rPr lang="en-US" sz="2400" dirty="0" err="1">
                <a:latin typeface="#9Slide07 IcielBaliho Script" pitchFamily="2" charset="0"/>
              </a:rPr>
              <a:t>trí</a:t>
            </a:r>
            <a:r>
              <a:rPr lang="en-US" sz="2400" dirty="0">
                <a:latin typeface="#9Slide07 IcielBaliho Script" pitchFamily="2" charset="0"/>
              </a:rPr>
              <a:t> </a:t>
            </a:r>
            <a:r>
              <a:rPr lang="en-US" sz="2400" dirty="0" err="1">
                <a:latin typeface="#9Slide07 IcielBaliho Script" pitchFamily="2" charset="0"/>
              </a:rPr>
              <a:t>kim</a:t>
            </a:r>
            <a:r>
              <a:rPr lang="en-US" sz="2400" dirty="0">
                <a:latin typeface="#9Slide07 IcielBaliho Script" pitchFamily="2" charset="0"/>
              </a:rPr>
              <a:t> </a:t>
            </a:r>
            <a:r>
              <a:rPr lang="en-US" sz="2400" dirty="0" err="1">
                <a:latin typeface="#9Slide07 IcielBaliho Script" pitchFamily="2" charset="0"/>
              </a:rPr>
              <a:t>điện</a:t>
            </a:r>
            <a:r>
              <a:rPr lang="en-US" sz="2400" dirty="0">
                <a:latin typeface="#9Slide07 IcielBaliho Script" pitchFamily="2" charset="0"/>
              </a:rPr>
              <a:t> </a:t>
            </a:r>
            <a:r>
              <a:rPr lang="en-US" sz="2400" dirty="0" err="1">
                <a:latin typeface="#9Slide07 IcielBaliho Script" pitchFamily="2" charset="0"/>
              </a:rPr>
              <a:t>kế</a:t>
            </a:r>
            <a:r>
              <a:rPr lang="en-US" sz="2400" dirty="0">
                <a:latin typeface="#9Slide07 IcielBaliho Script" pitchFamily="2" charset="0"/>
              </a:rPr>
              <a:t> </a:t>
            </a:r>
            <a:r>
              <a:rPr lang="vi-VN" sz="2400" dirty="0">
                <a:latin typeface="#9Slide07 IcielBaliho Script" pitchFamily="2" charset="0"/>
              </a:rPr>
              <a:t>khi:</a:t>
            </a:r>
          </a:p>
          <a:p>
            <a:pPr algn="l"/>
            <a:r>
              <a:rPr lang="vi-VN" sz="2400" dirty="0">
                <a:latin typeface="#9Slide07 IcielBaliho Script" pitchFamily="2" charset="0"/>
              </a:rPr>
              <a:t>       + Chưa bật </a:t>
            </a:r>
            <a:r>
              <a:rPr lang="en-US" sz="2400" dirty="0" err="1">
                <a:latin typeface="#9Slide07 IcielBaliho Script" pitchFamily="2" charset="0"/>
              </a:rPr>
              <a:t>đèn</a:t>
            </a:r>
            <a:r>
              <a:rPr lang="en-US" sz="2400" dirty="0">
                <a:latin typeface="#9Slide07 IcielBaliho Script" pitchFamily="2" charset="0"/>
              </a:rPr>
              <a:t> </a:t>
            </a:r>
            <a:r>
              <a:rPr lang="en-US" sz="2400" dirty="0" err="1">
                <a:latin typeface="#9Slide07 IcielBaliho Script" pitchFamily="2" charset="0"/>
              </a:rPr>
              <a:t>chiếu</a:t>
            </a:r>
            <a:r>
              <a:rPr lang="vi-VN" sz="2400" dirty="0">
                <a:latin typeface="#9Slide07 IcielBaliho Script" pitchFamily="2" charset="0"/>
              </a:rPr>
              <a:t>.</a:t>
            </a:r>
          </a:p>
          <a:p>
            <a:pPr algn="l"/>
            <a:r>
              <a:rPr lang="vi-VN" sz="2400" dirty="0">
                <a:latin typeface="#9Slide07 IcielBaliho Script" pitchFamily="2" charset="0"/>
              </a:rPr>
              <a:t>       + Bật </a:t>
            </a:r>
            <a:r>
              <a:rPr lang="en-US" sz="2400" dirty="0" err="1">
                <a:latin typeface="#9Slide07 IcielBaliho Script" pitchFamily="2" charset="0"/>
              </a:rPr>
              <a:t>đèn</a:t>
            </a:r>
            <a:r>
              <a:rPr lang="en-US" sz="2400" dirty="0">
                <a:latin typeface="#9Slide07 IcielBaliho Script" pitchFamily="2" charset="0"/>
              </a:rPr>
              <a:t> </a:t>
            </a:r>
            <a:r>
              <a:rPr lang="en-US" sz="2400" dirty="0" err="1">
                <a:latin typeface="#9Slide07 IcielBaliho Script" pitchFamily="2" charset="0"/>
              </a:rPr>
              <a:t>chiếu</a:t>
            </a:r>
            <a:r>
              <a:rPr lang="vi-VN" sz="2400" dirty="0">
                <a:latin typeface="#9Slide07 IcielBaliho Script" pitchFamily="2" charset="0"/>
              </a:rPr>
              <a:t>.</a:t>
            </a:r>
          </a:p>
        </p:txBody>
      </p:sp>
      <p:sp>
        <p:nvSpPr>
          <p:cNvPr id="111" name="Rectangle: Rounded Corners 110">
            <a:extLst>
              <a:ext uri="{FF2B5EF4-FFF2-40B4-BE49-F238E27FC236}">
                <a16:creationId xmlns:a16="http://schemas.microsoft.com/office/drawing/2014/main" id="{13D0ADFD-D7DF-A272-800F-D02BF72AD704}"/>
              </a:ext>
            </a:extLst>
          </p:cNvPr>
          <p:cNvSpPr/>
          <p:nvPr/>
        </p:nvSpPr>
        <p:spPr>
          <a:xfrm>
            <a:off x="144073" y="3165214"/>
            <a:ext cx="1172635" cy="292116"/>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lvl="1" algn="ctr"/>
            <a:r>
              <a:rPr lang="vi-VN" sz="1800" dirty="0">
                <a:solidFill>
                  <a:srgbClr val="FFFBEE"/>
                </a:solidFill>
                <a:latin typeface="#9Slide03 Arima Madurai Black" panose="00000A00000000000000" pitchFamily="2" charset="0"/>
                <a:cs typeface="#9Slide03 Arima Madurai Black" panose="00000A00000000000000" pitchFamily="2" charset="0"/>
              </a:rPr>
              <a:t>Trả lời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12" name="Google Shape;7933;p34">
            <a:extLst>
              <a:ext uri="{FF2B5EF4-FFF2-40B4-BE49-F238E27FC236}">
                <a16:creationId xmlns:a16="http://schemas.microsoft.com/office/drawing/2014/main" id="{07778692-367B-DEF4-5EE3-321AB097A926}"/>
              </a:ext>
            </a:extLst>
          </p:cNvPr>
          <p:cNvSpPr txBox="1">
            <a:spLocks/>
          </p:cNvSpPr>
          <p:nvPr/>
        </p:nvSpPr>
        <p:spPr>
          <a:xfrm>
            <a:off x="479067" y="3641814"/>
            <a:ext cx="8489953" cy="11854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dirty="0">
                <a:solidFill>
                  <a:srgbClr val="000000"/>
                </a:solidFill>
              </a:rPr>
              <a:t>       + Chưa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chỉ</a:t>
            </a:r>
            <a:r>
              <a:rPr lang="en-US" dirty="0">
                <a:solidFill>
                  <a:srgbClr val="000000"/>
                </a:solidFill>
              </a:rPr>
              <a:t> </a:t>
            </a:r>
            <a:r>
              <a:rPr lang="en-US" dirty="0" err="1">
                <a:solidFill>
                  <a:srgbClr val="000000"/>
                </a:solidFill>
              </a:rPr>
              <a:t>số</a:t>
            </a:r>
            <a:r>
              <a:rPr lang="en-US" dirty="0">
                <a:solidFill>
                  <a:srgbClr val="000000"/>
                </a:solidFill>
              </a:rPr>
              <a:t> 0 → pin </a:t>
            </a:r>
            <a:r>
              <a:rPr lang="en-US" dirty="0" err="1">
                <a:solidFill>
                  <a:srgbClr val="000000"/>
                </a:solidFill>
              </a:rPr>
              <a:t>quang</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không</a:t>
            </a:r>
            <a:r>
              <a:rPr lang="en-US" dirty="0">
                <a:solidFill>
                  <a:srgbClr val="000000"/>
                </a:solidFill>
              </a:rPr>
              <a:t> </a:t>
            </a:r>
            <a:r>
              <a:rPr lang="en-US" dirty="0" err="1">
                <a:solidFill>
                  <a:srgbClr val="000000"/>
                </a:solidFill>
              </a:rPr>
              <a:t>phát</a:t>
            </a:r>
            <a:r>
              <a:rPr lang="en-US" dirty="0">
                <a:solidFill>
                  <a:srgbClr val="000000"/>
                </a:solidFill>
              </a:rPr>
              <a:t> </a:t>
            </a:r>
            <a:r>
              <a:rPr lang="en-US" dirty="0" err="1">
                <a:solidFill>
                  <a:srgbClr val="000000"/>
                </a:solidFill>
              </a:rPr>
              <a:t>điện</a:t>
            </a:r>
            <a:r>
              <a:rPr lang="vi-VN" dirty="0">
                <a:solidFill>
                  <a:srgbClr val="000000"/>
                </a:solidFill>
              </a:rPr>
              <a:t>.</a:t>
            </a:r>
          </a:p>
          <a:p>
            <a:pPr algn="l"/>
            <a:r>
              <a:rPr lang="vi-VN" dirty="0">
                <a:solidFill>
                  <a:srgbClr val="000000"/>
                </a:solidFill>
              </a:rPr>
              <a:t>       +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bị</a:t>
            </a:r>
            <a:r>
              <a:rPr lang="en-US" dirty="0">
                <a:solidFill>
                  <a:srgbClr val="000000"/>
                </a:solidFill>
              </a:rPr>
              <a:t> </a:t>
            </a:r>
            <a:r>
              <a:rPr lang="en-US" dirty="0" err="1">
                <a:solidFill>
                  <a:srgbClr val="000000"/>
                </a:solidFill>
              </a:rPr>
              <a:t>lệch</a:t>
            </a:r>
            <a:r>
              <a:rPr lang="en-US" dirty="0">
                <a:solidFill>
                  <a:srgbClr val="000000"/>
                </a:solidFill>
              </a:rPr>
              <a:t> </a:t>
            </a:r>
            <a:r>
              <a:rPr lang="en-US" dirty="0" err="1">
                <a:solidFill>
                  <a:srgbClr val="000000"/>
                </a:solidFill>
              </a:rPr>
              <a:t>đi</a:t>
            </a:r>
            <a:r>
              <a:rPr lang="vi-VN" dirty="0">
                <a:solidFill>
                  <a:srgbClr val="000000"/>
                </a:solidFill>
              </a:rPr>
              <a:t> </a:t>
            </a:r>
            <a:r>
              <a:rPr lang="en-US" dirty="0">
                <a:solidFill>
                  <a:srgbClr val="000000"/>
                </a:solidFill>
              </a:rPr>
              <a:t>→ pin </a:t>
            </a:r>
            <a:r>
              <a:rPr lang="en-US" dirty="0" err="1">
                <a:solidFill>
                  <a:srgbClr val="000000"/>
                </a:solidFill>
              </a:rPr>
              <a:t>quang</a:t>
            </a:r>
            <a:r>
              <a:rPr lang="en-US" dirty="0">
                <a:solidFill>
                  <a:srgbClr val="000000"/>
                </a:solidFill>
              </a:rPr>
              <a:t> </a:t>
            </a:r>
            <a:r>
              <a:rPr lang="en-US" dirty="0" err="1">
                <a:solidFill>
                  <a:srgbClr val="000000"/>
                </a:solidFill>
              </a:rPr>
              <a:t>điện</a:t>
            </a:r>
            <a:r>
              <a:rPr lang="en-US" dirty="0">
                <a:solidFill>
                  <a:srgbClr val="000000"/>
                </a:solidFill>
              </a:rPr>
              <a:t> </a:t>
            </a:r>
            <a:r>
              <a:rPr lang="vi-VN" dirty="0">
                <a:solidFill>
                  <a:srgbClr val="000000"/>
                </a:solidFill>
              </a:rPr>
              <a:t>nhận được năng lượng ánh sáng </a:t>
            </a:r>
            <a:r>
              <a:rPr lang="en-US" dirty="0" err="1">
                <a:solidFill>
                  <a:srgbClr val="000000"/>
                </a:solidFill>
              </a:rPr>
              <a:t>của</a:t>
            </a:r>
            <a:r>
              <a:rPr lang="en-US" dirty="0">
                <a:solidFill>
                  <a:srgbClr val="000000"/>
                </a:solidFill>
              </a:rPr>
              <a:t> </a:t>
            </a:r>
            <a:r>
              <a:rPr lang="en-US" dirty="0" err="1">
                <a:solidFill>
                  <a:srgbClr val="000000"/>
                </a:solidFill>
              </a:rPr>
              <a:t>đèn</a:t>
            </a:r>
            <a:r>
              <a:rPr lang="en-US" dirty="0">
                <a:solidFill>
                  <a:srgbClr val="000000"/>
                </a:solidFill>
              </a:rPr>
              <a:t> </a:t>
            </a:r>
            <a:r>
              <a:rPr lang="en-US" dirty="0" err="1">
                <a:solidFill>
                  <a:srgbClr val="000000"/>
                </a:solidFill>
              </a:rPr>
              <a:t>để</a:t>
            </a:r>
            <a:r>
              <a:rPr lang="en-US" dirty="0">
                <a:solidFill>
                  <a:srgbClr val="000000"/>
                </a:solidFill>
              </a:rPr>
              <a:t> </a:t>
            </a:r>
            <a:r>
              <a:rPr lang="vi-VN" dirty="0">
                <a:solidFill>
                  <a:srgbClr val="000000"/>
                </a:solidFill>
              </a:rPr>
              <a:t>chuyển hoá thành điện năng </a:t>
            </a:r>
            <a:r>
              <a:rPr lang="en-US" dirty="0">
                <a:solidFill>
                  <a:srgbClr val="000000"/>
                </a:solidFill>
              </a:rPr>
              <a:t>→ </a:t>
            </a:r>
            <a:r>
              <a:rPr lang="en-US" dirty="0" err="1">
                <a:solidFill>
                  <a:srgbClr val="000000"/>
                </a:solidFill>
              </a:rPr>
              <a:t>lệch</a:t>
            </a:r>
            <a:r>
              <a:rPr lang="en-US" dirty="0">
                <a:solidFill>
                  <a:srgbClr val="000000"/>
                </a:solidFill>
              </a:rPr>
              <a:t> </a:t>
            </a:r>
            <a:r>
              <a:rPr lang="en-US" dirty="0" err="1">
                <a:solidFill>
                  <a:srgbClr val="000000"/>
                </a:solidFill>
              </a:rPr>
              <a:t>kim</a:t>
            </a:r>
            <a:r>
              <a:rPr lang="en-US" dirty="0">
                <a:solidFill>
                  <a:srgbClr val="000000"/>
                </a:solidFill>
              </a:rPr>
              <a:t> </a:t>
            </a:r>
            <a:r>
              <a:rPr lang="en-US" dirty="0" err="1">
                <a:solidFill>
                  <a:srgbClr val="000000"/>
                </a:solidFill>
              </a:rPr>
              <a:t>điện</a:t>
            </a:r>
            <a:r>
              <a:rPr lang="en-US" dirty="0">
                <a:solidFill>
                  <a:srgbClr val="000000"/>
                </a:solidFill>
              </a:rPr>
              <a:t> </a:t>
            </a:r>
            <a:r>
              <a:rPr lang="en-US" dirty="0" err="1">
                <a:solidFill>
                  <a:srgbClr val="000000"/>
                </a:solidFill>
              </a:rPr>
              <a:t>kế</a:t>
            </a:r>
            <a:r>
              <a:rPr lang="vi-VN" dirty="0">
                <a:solidFill>
                  <a:srgbClr val="000000"/>
                </a:solidFill>
              </a:rPr>
              <a:t>.</a:t>
            </a:r>
          </a:p>
          <a:p>
            <a:pPr algn="l"/>
            <a:endParaRPr lang="vi-VN" dirty="0">
              <a:solidFill>
                <a:srgbClr val="000000"/>
              </a:solidFill>
            </a:endParaRPr>
          </a:p>
        </p:txBody>
      </p:sp>
    </p:spTree>
    <p:extLst>
      <p:ext uri="{BB962C8B-B14F-4D97-AF65-F5344CB8AC3E}">
        <p14:creationId xmlns:p14="http://schemas.microsoft.com/office/powerpoint/2010/main" val="23873453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8">
                                            <p:txEl>
                                              <p:pRg st="0" end="0"/>
                                            </p:txEl>
                                          </p:spTgt>
                                        </p:tgtEl>
                                        <p:attrNameLst>
                                          <p:attrName>style.visibility</p:attrName>
                                        </p:attrNameLst>
                                      </p:cBhvr>
                                      <p:to>
                                        <p:strVal val="visible"/>
                                      </p:to>
                                    </p:set>
                                    <p:animEffect transition="in" filter="wipe(up)">
                                      <p:cBhvr>
                                        <p:cTn id="7" dur="500"/>
                                        <p:tgtEl>
                                          <p:spTgt spid="108">
                                            <p:txEl>
                                              <p:pRg st="0" end="0"/>
                                            </p:txEl>
                                          </p:spTgt>
                                        </p:tgtEl>
                                      </p:cBhvr>
                                    </p:animEffect>
                                  </p:childTnLst>
                                </p:cTn>
                              </p:par>
                            </p:childTnLst>
                          </p:cTn>
                        </p:par>
                        <p:par>
                          <p:cTn id="8" fill="hold">
                            <p:stCondLst>
                              <p:cond delay="2030"/>
                            </p:stCondLst>
                            <p:childTnLst>
                              <p:par>
                                <p:cTn id="9" presetID="22" presetClass="entr" presetSubtype="1" fill="hold" grpId="0" nodeType="afterEffect">
                                  <p:stCondLst>
                                    <p:cond delay="0"/>
                                  </p:stCondLst>
                                  <p:iterate type="lt">
                                    <p:tmPct val="6000"/>
                                  </p:iterate>
                                  <p:childTnLst>
                                    <p:set>
                                      <p:cBhvr>
                                        <p:cTn id="10" dur="1" fill="hold">
                                          <p:stCondLst>
                                            <p:cond delay="0"/>
                                          </p:stCondLst>
                                        </p:cTn>
                                        <p:tgtEl>
                                          <p:spTgt spid="108">
                                            <p:txEl>
                                              <p:pRg st="1" end="1"/>
                                            </p:txEl>
                                          </p:spTgt>
                                        </p:tgtEl>
                                        <p:attrNameLst>
                                          <p:attrName>style.visibility</p:attrName>
                                        </p:attrNameLst>
                                      </p:cBhvr>
                                      <p:to>
                                        <p:strVal val="visible"/>
                                      </p:to>
                                    </p:set>
                                    <p:animEffect transition="in" filter="wipe(up)">
                                      <p:cBhvr>
                                        <p:cTn id="11" dur="500"/>
                                        <p:tgtEl>
                                          <p:spTgt spid="108">
                                            <p:txEl>
                                              <p:pRg st="1" end="1"/>
                                            </p:txEl>
                                          </p:spTgt>
                                        </p:tgtEl>
                                      </p:cBhvr>
                                    </p:animEffect>
                                  </p:childTnLst>
                                </p:cTn>
                              </p:par>
                            </p:childTnLst>
                          </p:cTn>
                        </p:par>
                        <p:par>
                          <p:cTn id="12" fill="hold">
                            <p:stCondLst>
                              <p:cond delay="301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108">
                                            <p:txEl>
                                              <p:pRg st="2" end="2"/>
                                            </p:txEl>
                                          </p:spTgt>
                                        </p:tgtEl>
                                        <p:attrNameLst>
                                          <p:attrName>style.visibility</p:attrName>
                                        </p:attrNameLst>
                                      </p:cBhvr>
                                      <p:to>
                                        <p:strVal val="visible"/>
                                      </p:to>
                                    </p:set>
                                    <p:animEffect transition="in" filter="wipe(up)">
                                      <p:cBhvr>
                                        <p:cTn id="15" dur="500"/>
                                        <p:tgtEl>
                                          <p:spTgt spid="108">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11"/>
                                        </p:tgtEl>
                                        <p:attrNameLst>
                                          <p:attrName>style.visibility</p:attrName>
                                        </p:attrNameLst>
                                      </p:cBhvr>
                                      <p:to>
                                        <p:strVal val="visible"/>
                                      </p:to>
                                    </p:set>
                                    <p:anim calcmode="lin" valueType="num">
                                      <p:cBhvr additive="base">
                                        <p:cTn id="20" dur="500" fill="hold"/>
                                        <p:tgtEl>
                                          <p:spTgt spid="111"/>
                                        </p:tgtEl>
                                        <p:attrNameLst>
                                          <p:attrName>ppt_x</p:attrName>
                                        </p:attrNameLst>
                                      </p:cBhvr>
                                      <p:tavLst>
                                        <p:tav tm="0">
                                          <p:val>
                                            <p:strVal val="0-#ppt_w/2"/>
                                          </p:val>
                                        </p:tav>
                                        <p:tav tm="100000">
                                          <p:val>
                                            <p:strVal val="#ppt_x"/>
                                          </p:val>
                                        </p:tav>
                                      </p:tavLst>
                                    </p:anim>
                                    <p:anim calcmode="lin" valueType="num">
                                      <p:cBhvr additive="base">
                                        <p:cTn id="21"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6000"/>
                                  </p:iterate>
                                  <p:childTnLst>
                                    <p:set>
                                      <p:cBhvr>
                                        <p:cTn id="25" dur="1" fill="hold">
                                          <p:stCondLst>
                                            <p:cond delay="0"/>
                                          </p:stCondLst>
                                        </p:cTn>
                                        <p:tgtEl>
                                          <p:spTgt spid="112">
                                            <p:txEl>
                                              <p:pRg st="0" end="0"/>
                                            </p:txEl>
                                          </p:spTgt>
                                        </p:tgtEl>
                                        <p:attrNameLst>
                                          <p:attrName>style.visibility</p:attrName>
                                        </p:attrNameLst>
                                      </p:cBhvr>
                                      <p:to>
                                        <p:strVal val="visible"/>
                                      </p:to>
                                    </p:set>
                                    <p:animEffect transition="in" filter="wipe(up)">
                                      <p:cBhvr>
                                        <p:cTn id="26" dur="500"/>
                                        <p:tgtEl>
                                          <p:spTgt spid="112">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iterate type="lt">
                                    <p:tmPct val="6000"/>
                                  </p:iterate>
                                  <p:childTnLst>
                                    <p:set>
                                      <p:cBhvr>
                                        <p:cTn id="30" dur="1" fill="hold">
                                          <p:stCondLst>
                                            <p:cond delay="0"/>
                                          </p:stCondLst>
                                        </p:cTn>
                                        <p:tgtEl>
                                          <p:spTgt spid="112">
                                            <p:txEl>
                                              <p:pRg st="1" end="1"/>
                                            </p:txEl>
                                          </p:spTgt>
                                        </p:tgtEl>
                                        <p:attrNameLst>
                                          <p:attrName>style.visibility</p:attrName>
                                        </p:attrNameLst>
                                      </p:cBhvr>
                                      <p:to>
                                        <p:strVal val="visible"/>
                                      </p:to>
                                    </p:set>
                                    <p:animEffect transition="in" filter="wipe(up)">
                                      <p:cBhvr>
                                        <p:cTn id="31" dur="500"/>
                                        <p:tgtEl>
                                          <p:spTgt spid="1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uiExpand="1" build="p"/>
      <p:bldP spid="111" grpId="0" animBg="1"/>
      <p:bldP spid="112"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11">
            <a:extLst>
              <a:ext uri="{FF2B5EF4-FFF2-40B4-BE49-F238E27FC236}">
                <a16:creationId xmlns:a16="http://schemas.microsoft.com/office/drawing/2014/main" id="{16CC56FA-5651-3ACC-B562-BF43870D3BD9}"/>
              </a:ext>
            </a:extLst>
          </p:cNvPr>
          <p:cNvGrpSpPr/>
          <p:nvPr/>
        </p:nvGrpSpPr>
        <p:grpSpPr>
          <a:xfrm>
            <a:off x="645219" y="803013"/>
            <a:ext cx="1483845" cy="1550278"/>
            <a:chOff x="2173432" y="131085"/>
            <a:chExt cx="3667628" cy="3831831"/>
          </a:xfrm>
        </p:grpSpPr>
        <p:sp>
          <p:nvSpPr>
            <p:cNvPr id="5" name="Freeform: Shape 4">
              <a:extLst>
                <a:ext uri="{FF2B5EF4-FFF2-40B4-BE49-F238E27FC236}">
                  <a16:creationId xmlns:a16="http://schemas.microsoft.com/office/drawing/2014/main" id="{38C1B0DC-E417-CBF0-2D18-2D122C4A9728}"/>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FA628EC4-D6DB-13A0-98F0-F468AE00737E}"/>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05DB71B-50F7-0B8F-DDD2-027A75D63E0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65EDE15A-0F09-FC26-B3D4-645A8C046C0D}"/>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39C6CD17-FB5D-2291-CF7D-1EAD12BBD18C}"/>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39D2F71E-BC82-5B25-C525-E05E1AD106D5}"/>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310D115F-6289-9F73-9E2F-D661A0D24082}"/>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E2686CA-CFFF-4156-B632-43BCB040BBE8}"/>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17EA459-6A5E-8020-788E-9A94ED895C37}"/>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F328E4D-144D-0F0C-8B4F-F31F53812D2C}"/>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EB68DD0-2031-D54C-99A9-E9E3D8545A55}"/>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D6811B9-A29F-8C90-AEDB-60E91505132A}"/>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A62715D-A1F4-5D43-87D6-617AB0DB949E}"/>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DD5B242B-A938-1268-0AD2-F100676CD461}"/>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FEA8AA05-2B60-5C44-5D11-7F5E45D10BC0}"/>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67D070E-0F17-58EE-7E8E-BF0E2F95E1CD}"/>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C86040E-E8CE-F3F3-D79F-4A08AABA4FF6}"/>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014B669-4AAB-16AB-8AA5-7114E96B3229}"/>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C05A38FA-C99F-8A7B-447C-8DDDAE855F07}"/>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601AC95-2029-D011-CC2D-B781D2F1F508}"/>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9375859-F828-E055-643B-9699C1DECBDA}"/>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921272B-C894-97DE-D160-97716A45E8B6}"/>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15B0CC3-320D-B0EB-9F2B-5AF52F524D14}"/>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F467F00-BD0A-FF17-B423-B6B56D95EBE5}"/>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C9F4E64-5752-1A79-07B4-5E9F062C5C68}"/>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498BA0C-61F7-F25B-7AB9-825782DF84D0}"/>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5CC5BA5-6636-A981-521B-3DDC100BFAE5}"/>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4CDFA6D-E380-46F4-815E-253A66ECEFF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399BADC6-1715-0F6A-F825-41647DD5EFF1}"/>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A3E2479E-282E-40B5-32AC-9A117454895A}"/>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3CC1DF98-5D86-4B79-B53E-E5738927A1E7}"/>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CB5F9B0-A090-3452-168B-FE16C3F56136}"/>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4B0F9F8-BF9B-D2F1-9CC2-80430B16EA5A}"/>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DFCF48E-23B6-C965-1D46-6E1711068097}"/>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5449A53-A2BE-9957-00F1-B4C3F5ED0565}"/>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F820734-DD3E-8148-0914-6C0C66A526B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CBE3B8B-0A9F-D9D8-4FF6-5E89F9C46614}"/>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2621E4E7-FD84-C5BA-C971-C2D440A9E041}"/>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F2A8701-6626-5DBF-E2DD-5D332FBD68D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2C74B23-8604-2A31-65C6-FB59185D0646}"/>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36B8C43-36DE-D0B2-85D0-EB6B6CF7F094}"/>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F37B0E99-6EE4-7A04-937F-8F2D66111D60}"/>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A2F34FB-4BD5-3440-FF23-D37CC91EC5EA}"/>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81B78467-A490-2FEC-BDE8-37556F27D27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52E98A4-DEC4-D469-7F62-F071AAB6B9FD}"/>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3C483A73-B902-E981-D00F-E9009C0D475C}"/>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6A4CB33-743D-FC94-B461-D8E12AEE7D04}"/>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9AC3E8A-EDE6-B191-22AC-45F06CC89426}"/>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D8E7F65-9B92-172E-46C1-248D35868E3D}"/>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16EF30B-FACB-4798-0D0A-9E6273B363FE}"/>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72216BB6-434C-F416-D2FA-0DA80235AF92}"/>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C1539C3A-7A58-039A-83CB-F9261A792AC7}"/>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B65404-19E9-7E5B-86E4-AF569219C71C}"/>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9816854D-9535-D40C-AB88-69BC138EF4C7}"/>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449B77E-8CF9-3A68-F04B-8BA4EE85C208}"/>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5F52BA35-61EE-AF35-71EB-DAD72864B905}"/>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F70EE15-3F28-50A6-7A2F-FF1645119537}"/>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921BC19-147A-3CA1-36A3-021704F4231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508CA54-7296-8363-1FA3-AA2F391BD74A}"/>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2DFDA4B-8558-2E08-7D8D-AD534AF40748}"/>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7FA507A1-03A5-3A88-F1DB-3D105AD7E602}"/>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EC40A77-40F9-F8F6-247C-528D8761272A}"/>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5C9E269A-BB82-C3F1-A312-5539EF5949F2}"/>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8DF8F43-62BE-8B4B-FB5F-265B4220524F}"/>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59819F36-927C-03CA-EF58-A1AC6F749321}"/>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2442810-DED1-AC77-94AC-80420A97BF7C}"/>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2EEFB20-5861-7D0B-24E1-3708C06ACE02}"/>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09FE6DB-733D-6CFC-980C-1FC9C111A694}"/>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8897638-5AD6-E068-1B77-EEA3F823772F}"/>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A8ABF3EE-6366-AB48-0A90-5107D2AFB3B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657B002-8089-5762-7E20-14BC68B6D2B6}"/>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E1E88D4-9656-748F-B3EB-EC51FC26D5F6}"/>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13B5268-6634-19FA-7362-3CF7207D8B84}"/>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A1743478-4176-2DE6-CCD8-0F0A61C6B418}"/>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2FE9CFE-2258-9F6C-4D4A-3F4A87D60813}"/>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FBF9AF50-6E84-BA34-5E15-2D655425DC7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FF111F0E-E175-9C3E-D07F-7BADF93969AD}"/>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E09E5AC-A179-7DC1-82E5-C42BD20F0787}"/>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22DF73-6281-0FF6-62EE-DCC475C081B8}"/>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244F529-62D8-A5DD-9E8C-9B80DC0B0782}"/>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F9838686-18C1-078F-AFCF-D896D7A2213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6AB8DA4-626F-D985-CFEE-D41B811AE8A0}"/>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AA6F9372-B3F8-175D-7D3C-C662E51BE9C9}"/>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FA839FB4-C741-9116-10C3-587422965CC2}"/>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39F43E8-FC75-3391-9583-63BD52E78DB9}"/>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BA119744-7085-D9AA-AE07-D89A55F770FA}"/>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986FCB7-3799-0993-FF86-0A5F5C15AE42}"/>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4E1D3674-6C17-5EFC-F933-CE94C31F6101}"/>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166EAEC-E74B-D095-C7BC-E318DBEF2F4D}"/>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C8544AF-079A-77D5-C918-1327CAD9100A}"/>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EB94DB3-DE04-6D96-5352-F0F16E3E007E}"/>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grpSp>
        <p:nvGrpSpPr>
          <p:cNvPr id="96" name="Google Shape;8151;p36">
            <a:extLst>
              <a:ext uri="{FF2B5EF4-FFF2-40B4-BE49-F238E27FC236}">
                <a16:creationId xmlns:a16="http://schemas.microsoft.com/office/drawing/2014/main" id="{CE1CAD1B-A4D5-91F5-D4E0-FEA9C742AF90}"/>
              </a:ext>
            </a:extLst>
          </p:cNvPr>
          <p:cNvGrpSpPr/>
          <p:nvPr/>
        </p:nvGrpSpPr>
        <p:grpSpPr>
          <a:xfrm>
            <a:off x="813569" y="109239"/>
            <a:ext cx="878022" cy="830481"/>
            <a:chOff x="1121526" y="1341074"/>
            <a:chExt cx="3065806" cy="2648383"/>
          </a:xfrm>
        </p:grpSpPr>
        <p:sp>
          <p:nvSpPr>
            <p:cNvPr id="97" name="Google Shape;8152;p36">
              <a:extLst>
                <a:ext uri="{FF2B5EF4-FFF2-40B4-BE49-F238E27FC236}">
                  <a16:creationId xmlns:a16="http://schemas.microsoft.com/office/drawing/2014/main" id="{A151CBBF-845A-0188-C06F-0ACCCAF6BAF8}"/>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3;p36">
              <a:extLst>
                <a:ext uri="{FF2B5EF4-FFF2-40B4-BE49-F238E27FC236}">
                  <a16:creationId xmlns:a16="http://schemas.microsoft.com/office/drawing/2014/main" id="{EF25A14D-96C2-71C1-D1C5-A8622C654D3D}"/>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924;p44">
            <a:extLst>
              <a:ext uri="{FF2B5EF4-FFF2-40B4-BE49-F238E27FC236}">
                <a16:creationId xmlns:a16="http://schemas.microsoft.com/office/drawing/2014/main" id="{000008E6-0457-0AE6-87B9-4826FA17A926}"/>
              </a:ext>
            </a:extLst>
          </p:cNvPr>
          <p:cNvGrpSpPr/>
          <p:nvPr/>
        </p:nvGrpSpPr>
        <p:grpSpPr>
          <a:xfrm>
            <a:off x="1048526" y="318598"/>
            <a:ext cx="338616" cy="337690"/>
            <a:chOff x="3269875" y="3210400"/>
            <a:chExt cx="484500" cy="483175"/>
          </a:xfrm>
          <a:solidFill>
            <a:srgbClr val="C43300"/>
          </a:solidFill>
        </p:grpSpPr>
        <p:sp>
          <p:nvSpPr>
            <p:cNvPr id="100" name="Google Shape;8925;p44">
              <a:extLst>
                <a:ext uri="{FF2B5EF4-FFF2-40B4-BE49-F238E27FC236}">
                  <a16:creationId xmlns:a16="http://schemas.microsoft.com/office/drawing/2014/main" id="{C21C52F9-59BA-ABA2-42E9-BC93C241959B}"/>
                </a:ext>
              </a:extLst>
            </p:cNvPr>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 name="Google Shape;8926;p44">
              <a:extLst>
                <a:ext uri="{FF2B5EF4-FFF2-40B4-BE49-F238E27FC236}">
                  <a16:creationId xmlns:a16="http://schemas.microsoft.com/office/drawing/2014/main" id="{73C15D72-BF6C-C278-2D40-7C7E98021FC1}"/>
                </a:ext>
              </a:extLst>
            </p:cNvPr>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 name="Google Shape;7933;p34">
            <a:extLst>
              <a:ext uri="{FF2B5EF4-FFF2-40B4-BE49-F238E27FC236}">
                <a16:creationId xmlns:a16="http://schemas.microsoft.com/office/drawing/2014/main" id="{7BE69E97-189C-EDF9-AA81-5ECF2203A26D}"/>
              </a:ext>
            </a:extLst>
          </p:cNvPr>
          <p:cNvSpPr txBox="1">
            <a:spLocks/>
          </p:cNvSpPr>
          <p:nvPr/>
        </p:nvSpPr>
        <p:spPr>
          <a:xfrm>
            <a:off x="1242837" y="319629"/>
            <a:ext cx="5110630" cy="40994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r" rtl="0">
              <a:lnSpc>
                <a:spcPct val="100000"/>
              </a:lnSpc>
              <a:spcBef>
                <a:spcPts val="0"/>
              </a:spcBef>
              <a:spcAft>
                <a:spcPts val="0"/>
              </a:spcAft>
              <a:buClr>
                <a:schemeClr val="accent2"/>
              </a:buClr>
              <a:buSzPts val="1200"/>
              <a:buFont typeface="Nunito"/>
              <a:buChar char="●"/>
              <a:defRPr sz="1400" b="0" i="0" u="none" strike="noStrike" cap="none">
                <a:solidFill>
                  <a:schemeClr val="accent2"/>
                </a:solidFill>
                <a:latin typeface="Nunito"/>
                <a:ea typeface="Nunito"/>
                <a:cs typeface="Nunito"/>
                <a:sym typeface="Nunito"/>
              </a:defRPr>
            </a:lvl1pPr>
            <a:lvl2pPr marL="914400" marR="0" lvl="1"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2pPr>
            <a:lvl3pPr marL="1371600" marR="0" lvl="2"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3pPr>
            <a:lvl4pPr marL="1828800" marR="0" lvl="3"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4pPr>
            <a:lvl5pPr marL="2286000" marR="0" lvl="4"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5pPr>
            <a:lvl6pPr marL="2743200" marR="0" lvl="5"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6pPr>
            <a:lvl7pPr marL="3200400" marR="0" lvl="6"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7pPr>
            <a:lvl8pPr marL="3657600" marR="0" lvl="7"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8pPr>
            <a:lvl9pPr marL="4114800" marR="0" lvl="8" indent="-304800" algn="l" rtl="0">
              <a:lnSpc>
                <a:spcPct val="100000"/>
              </a:lnSpc>
              <a:spcBef>
                <a:spcPts val="0"/>
              </a:spcBef>
              <a:spcAft>
                <a:spcPts val="0"/>
              </a:spcAft>
              <a:buClr>
                <a:schemeClr val="accent2"/>
              </a:buClr>
              <a:buSzPts val="1200"/>
              <a:buFont typeface="Nunito"/>
              <a:buChar char="■"/>
              <a:defRPr sz="1200" b="0" i="0" u="none" strike="noStrike" cap="none">
                <a:solidFill>
                  <a:schemeClr val="accent2"/>
                </a:solidFill>
                <a:latin typeface="Nunito"/>
                <a:ea typeface="Nunito"/>
                <a:cs typeface="Nunito"/>
                <a:sym typeface="Nunito"/>
              </a:defRPr>
            </a:lvl9pPr>
          </a:lstStyle>
          <a:p>
            <a:pPr marL="0" indent="0" algn="ctr">
              <a:buFont typeface="Nunito"/>
              <a:buNone/>
            </a:pPr>
            <a:r>
              <a:rPr lang="vi-VN" sz="2400" dirty="0">
                <a:solidFill>
                  <a:srgbClr val="841F00"/>
                </a:solidFill>
                <a:latin typeface="#9Slide07 IcielBaliho Script" pitchFamily="2" charset="0"/>
              </a:rPr>
              <a:t>Thí nghiệm 1: </a:t>
            </a:r>
            <a:r>
              <a:rPr lang="vi-VN" sz="1800" dirty="0">
                <a:solidFill>
                  <a:srgbClr val="841F00"/>
                </a:solidFill>
                <a:latin typeface="#9Slide03 Arima Madurai Black" panose="00000A00000000000000" pitchFamily="2" charset="0"/>
                <a:cs typeface="#9Slide03 Arima Madurai Black" panose="00000A00000000000000" pitchFamily="2" charset="0"/>
              </a:rPr>
              <a:t>Thu năng lượng từ ánh sáng</a:t>
            </a:r>
            <a:endParaRPr lang="vi-VN" sz="2400" dirty="0">
              <a:solidFill>
                <a:srgbClr val="841F00"/>
              </a:solidFill>
              <a:latin typeface="#9Slide03 Arima Madurai Black" panose="00000A00000000000000" pitchFamily="2" charset="0"/>
              <a:cs typeface="#9Slide03 Arima Madurai Black" panose="00000A00000000000000" pitchFamily="2" charset="0"/>
            </a:endParaRPr>
          </a:p>
        </p:txBody>
      </p:sp>
      <p:sp>
        <p:nvSpPr>
          <p:cNvPr id="103" name="Rectangle: Rounded Corners 102">
            <a:extLst>
              <a:ext uri="{FF2B5EF4-FFF2-40B4-BE49-F238E27FC236}">
                <a16:creationId xmlns:a16="http://schemas.microsoft.com/office/drawing/2014/main" id="{4D05D8D2-92B9-D59B-F8E6-8FC3E57D909A}"/>
              </a:ext>
            </a:extLst>
          </p:cNvPr>
          <p:cNvSpPr/>
          <p:nvPr/>
        </p:nvSpPr>
        <p:spPr>
          <a:xfrm>
            <a:off x="7325854" y="763297"/>
            <a:ext cx="1172635" cy="347652"/>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algn="ctr"/>
            <a:r>
              <a:rPr lang="vi-VN" sz="1800" dirty="0">
                <a:solidFill>
                  <a:srgbClr val="FFFBEE"/>
                </a:solidFill>
                <a:latin typeface="#9Slide03 Arima Madurai Black" panose="00000A00000000000000" pitchFamily="2" charset="0"/>
                <a:cs typeface="#9Slide03 Arima Madurai Black" panose="00000A00000000000000" pitchFamily="2" charset="0"/>
              </a:rPr>
              <a:t>Câu Hỏi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4" name="Google Shape;7933;p34">
            <a:extLst>
              <a:ext uri="{FF2B5EF4-FFF2-40B4-BE49-F238E27FC236}">
                <a16:creationId xmlns:a16="http://schemas.microsoft.com/office/drawing/2014/main" id="{4C3A0CAD-87BC-7109-C718-7A98D7909AFD}"/>
              </a:ext>
            </a:extLst>
          </p:cNvPr>
          <p:cNvSpPr txBox="1">
            <a:spLocks/>
          </p:cNvSpPr>
          <p:nvPr/>
        </p:nvSpPr>
        <p:spPr>
          <a:xfrm>
            <a:off x="2402826" y="1136225"/>
            <a:ext cx="5975413" cy="1339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r"/>
            <a:r>
              <a:rPr lang="vi-VN" sz="2400" dirty="0">
                <a:latin typeface="#9Slide07 IcielBaliho Script" pitchFamily="2" charset="0"/>
              </a:rPr>
              <a:t>2. Trong thí nghiệm 1, nếu thay </a:t>
            </a:r>
            <a:r>
              <a:rPr lang="en-US" sz="2400" dirty="0" err="1">
                <a:latin typeface="#9Slide07 IcielBaliho Script" pitchFamily="2" charset="0"/>
              </a:rPr>
              <a:t>điện</a:t>
            </a:r>
            <a:r>
              <a:rPr lang="en-US" sz="2400" dirty="0">
                <a:latin typeface="#9Slide07 IcielBaliho Script" pitchFamily="2" charset="0"/>
              </a:rPr>
              <a:t> </a:t>
            </a:r>
            <a:r>
              <a:rPr lang="en-US" sz="2400" dirty="0" err="1">
                <a:latin typeface="#9Slide07 IcielBaliho Script" pitchFamily="2" charset="0"/>
              </a:rPr>
              <a:t>kế</a:t>
            </a:r>
            <a:r>
              <a:rPr lang="en-US" sz="2400" dirty="0">
                <a:latin typeface="#9Slide07 IcielBaliho Script" pitchFamily="2" charset="0"/>
              </a:rPr>
              <a:t> </a:t>
            </a:r>
            <a:r>
              <a:rPr lang="vi-VN" sz="2400" dirty="0">
                <a:latin typeface="#9Slide07 IcielBaliho Script" pitchFamily="2" charset="0"/>
              </a:rPr>
              <a:t>bằng một </a:t>
            </a:r>
            <a:r>
              <a:rPr lang="en-US" sz="2400" dirty="0" err="1">
                <a:latin typeface="#9Slide07 IcielBaliho Script" pitchFamily="2" charset="0"/>
              </a:rPr>
              <a:t>quạt</a:t>
            </a:r>
            <a:r>
              <a:rPr lang="en-US" sz="2400" dirty="0">
                <a:latin typeface="#9Slide07 IcielBaliho Script" pitchFamily="2" charset="0"/>
              </a:rPr>
              <a:t> </a:t>
            </a:r>
            <a:r>
              <a:rPr lang="en-US" sz="2400" dirty="0" err="1">
                <a:latin typeface="#9Slide07 IcielBaliho Script" pitchFamily="2" charset="0"/>
              </a:rPr>
              <a:t>máy</a:t>
            </a:r>
            <a:r>
              <a:rPr lang="en-US" sz="2400" dirty="0">
                <a:latin typeface="#9Slide07 IcielBaliho Script" pitchFamily="2" charset="0"/>
              </a:rPr>
              <a:t> </a:t>
            </a:r>
            <a:r>
              <a:rPr lang="en-US" sz="2400" dirty="0" err="1">
                <a:latin typeface="#9Slide07 IcielBaliho Script" pitchFamily="2" charset="0"/>
              </a:rPr>
              <a:t>nhỏ</a:t>
            </a:r>
            <a:r>
              <a:rPr lang="en-US" sz="2400" dirty="0">
                <a:latin typeface="#9Slide07 IcielBaliho Script" pitchFamily="2" charset="0"/>
              </a:rPr>
              <a:t> </a:t>
            </a:r>
            <a:r>
              <a:rPr lang="en-US" sz="2400" dirty="0" err="1">
                <a:latin typeface="#9Slide07 IcielBaliho Script" pitchFamily="2" charset="0"/>
              </a:rPr>
              <a:t>và</a:t>
            </a:r>
            <a:r>
              <a:rPr lang="en-US" sz="2400" dirty="0">
                <a:latin typeface="#9Slide07 IcielBaliho Script" pitchFamily="2" charset="0"/>
              </a:rPr>
              <a:t> bật </a:t>
            </a:r>
            <a:r>
              <a:rPr lang="en-US" sz="2400" dirty="0" err="1">
                <a:latin typeface="#9Slide07 IcielBaliho Script" pitchFamily="2" charset="0"/>
              </a:rPr>
              <a:t>đèn</a:t>
            </a:r>
            <a:r>
              <a:rPr lang="en-US" sz="2400" dirty="0">
                <a:latin typeface="#9Slide07 IcielBaliho Script" pitchFamily="2" charset="0"/>
              </a:rPr>
              <a:t> </a:t>
            </a:r>
            <a:r>
              <a:rPr lang="vi-VN" sz="2400" dirty="0">
                <a:latin typeface="#9Slide07 IcielBaliho Script" pitchFamily="2" charset="0"/>
              </a:rPr>
              <a:t>thì có hiện tượng gì xảy ra?</a:t>
            </a:r>
            <a:r>
              <a:rPr lang="en-US" sz="2400" dirty="0">
                <a:latin typeface="#9Slide07 IcielBaliho Script" pitchFamily="2" charset="0"/>
              </a:rPr>
              <a:t> </a:t>
            </a:r>
            <a:r>
              <a:rPr lang="en-US" sz="2400" dirty="0" err="1">
                <a:latin typeface="#9Slide07 IcielBaliho Script" pitchFamily="2" charset="0"/>
              </a:rPr>
              <a:t>Tại</a:t>
            </a:r>
            <a:r>
              <a:rPr lang="en-US" sz="2400" dirty="0">
                <a:latin typeface="#9Slide07 IcielBaliho Script" pitchFamily="2" charset="0"/>
              </a:rPr>
              <a:t> </a:t>
            </a:r>
            <a:r>
              <a:rPr lang="en-US" sz="2400" dirty="0" err="1">
                <a:latin typeface="#9Slide07 IcielBaliho Script" pitchFamily="2" charset="0"/>
              </a:rPr>
              <a:t>sao</a:t>
            </a:r>
            <a:r>
              <a:rPr lang="en-US" sz="2400" dirty="0">
                <a:latin typeface="#9Slide07 IcielBaliho Script" pitchFamily="2" charset="0"/>
              </a:rPr>
              <a:t>?</a:t>
            </a:r>
            <a:endParaRPr lang="vi-VN" sz="2400" dirty="0">
              <a:latin typeface="#9Slide07 IcielBaliho Script" pitchFamily="2" charset="0"/>
            </a:endParaRPr>
          </a:p>
        </p:txBody>
      </p:sp>
      <p:sp>
        <p:nvSpPr>
          <p:cNvPr id="105" name="Rectangle: Rounded Corners 104">
            <a:extLst>
              <a:ext uri="{FF2B5EF4-FFF2-40B4-BE49-F238E27FC236}">
                <a16:creationId xmlns:a16="http://schemas.microsoft.com/office/drawing/2014/main" id="{727E4EE1-685B-14FC-1D7E-F0BCD6883A78}"/>
              </a:ext>
            </a:extLst>
          </p:cNvPr>
          <p:cNvSpPr/>
          <p:nvPr/>
        </p:nvSpPr>
        <p:spPr>
          <a:xfrm>
            <a:off x="3898691" y="2293329"/>
            <a:ext cx="1172635" cy="367904"/>
          </a:xfrm>
          <a:prstGeom prst="roundRect">
            <a:avLst>
              <a:gd name="adj" fmla="val 50000"/>
            </a:avLst>
          </a:prstGeom>
          <a:solidFill>
            <a:srgbClr val="1F684C"/>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ctr"/>
          <a:lstStyle/>
          <a:p>
            <a:pPr lvl="1" algn="ctr"/>
            <a:r>
              <a:rPr lang="vi-VN" sz="1800" dirty="0">
                <a:solidFill>
                  <a:srgbClr val="FFFBEE"/>
                </a:solidFill>
                <a:latin typeface="#9Slide03 Arima Madurai Black" panose="00000A00000000000000" pitchFamily="2" charset="0"/>
                <a:cs typeface="#9Slide03 Arima Madurai Black" panose="00000A00000000000000" pitchFamily="2" charset="0"/>
              </a:rPr>
              <a:t>Trả lời</a:t>
            </a:r>
            <a:endParaRPr lang="en-US" sz="1800" dirty="0">
              <a:solidFill>
                <a:srgbClr val="FFFBEE"/>
              </a:solidFill>
              <a:latin typeface="#9Slide03 Arima Madurai Black" panose="00000A00000000000000" pitchFamily="2" charset="0"/>
              <a:cs typeface="#9Slide03 Arima Madurai Black" panose="00000A00000000000000" pitchFamily="2" charset="0"/>
            </a:endParaRPr>
          </a:p>
        </p:txBody>
      </p:sp>
      <p:sp>
        <p:nvSpPr>
          <p:cNvPr id="106" name="Google Shape;7933;p34">
            <a:extLst>
              <a:ext uri="{FF2B5EF4-FFF2-40B4-BE49-F238E27FC236}">
                <a16:creationId xmlns:a16="http://schemas.microsoft.com/office/drawing/2014/main" id="{2A2543EC-4250-927E-0A50-33414D8188E4}"/>
              </a:ext>
            </a:extLst>
          </p:cNvPr>
          <p:cNvSpPr txBox="1">
            <a:spLocks/>
          </p:cNvSpPr>
          <p:nvPr/>
        </p:nvSpPr>
        <p:spPr>
          <a:xfrm>
            <a:off x="422519" y="2832092"/>
            <a:ext cx="5651710" cy="104053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lnSpc>
                <a:spcPct val="150000"/>
              </a:lnSpc>
            </a:pPr>
            <a:r>
              <a:rPr lang="vi-VN" dirty="0">
                <a:solidFill>
                  <a:srgbClr val="000000"/>
                </a:solidFill>
              </a:rPr>
              <a:t>Nếu thay </a:t>
            </a:r>
            <a:r>
              <a:rPr lang="en-US" dirty="0" err="1">
                <a:solidFill>
                  <a:srgbClr val="000000"/>
                </a:solidFill>
              </a:rPr>
              <a:t>điện</a:t>
            </a:r>
            <a:r>
              <a:rPr lang="en-US" dirty="0">
                <a:solidFill>
                  <a:srgbClr val="000000"/>
                </a:solidFill>
              </a:rPr>
              <a:t> </a:t>
            </a:r>
            <a:r>
              <a:rPr lang="en-US" dirty="0" err="1">
                <a:solidFill>
                  <a:srgbClr val="000000"/>
                </a:solidFill>
              </a:rPr>
              <a:t>kế</a:t>
            </a:r>
            <a:r>
              <a:rPr lang="en-US" dirty="0">
                <a:solidFill>
                  <a:srgbClr val="000000"/>
                </a:solidFill>
              </a:rPr>
              <a:t> </a:t>
            </a:r>
            <a:r>
              <a:rPr lang="en-US" dirty="0" err="1">
                <a:solidFill>
                  <a:srgbClr val="000000"/>
                </a:solidFill>
              </a:rPr>
              <a:t>bằng</a:t>
            </a:r>
            <a:r>
              <a:rPr lang="en-US" dirty="0">
                <a:solidFill>
                  <a:srgbClr val="000000"/>
                </a:solidFill>
              </a:rPr>
              <a:t> </a:t>
            </a:r>
            <a:r>
              <a:rPr lang="en-US" dirty="0" err="1">
                <a:solidFill>
                  <a:srgbClr val="000000"/>
                </a:solidFill>
              </a:rPr>
              <a:t>một</a:t>
            </a:r>
            <a:r>
              <a:rPr lang="en-US" dirty="0">
                <a:solidFill>
                  <a:srgbClr val="000000"/>
                </a:solidFill>
              </a:rPr>
              <a:t> </a:t>
            </a:r>
            <a:r>
              <a:rPr lang="en-US" dirty="0" err="1">
                <a:solidFill>
                  <a:srgbClr val="000000"/>
                </a:solidFill>
              </a:rPr>
              <a:t>quạt</a:t>
            </a:r>
            <a:r>
              <a:rPr lang="en-US" dirty="0">
                <a:solidFill>
                  <a:srgbClr val="000000"/>
                </a:solidFill>
              </a:rPr>
              <a:t> </a:t>
            </a:r>
            <a:r>
              <a:rPr lang="en-US" dirty="0" err="1">
                <a:solidFill>
                  <a:srgbClr val="000000"/>
                </a:solidFill>
              </a:rPr>
              <a:t>máy</a:t>
            </a:r>
            <a:r>
              <a:rPr lang="en-US" dirty="0">
                <a:solidFill>
                  <a:srgbClr val="000000"/>
                </a:solidFill>
              </a:rPr>
              <a:t> </a:t>
            </a:r>
            <a:r>
              <a:rPr lang="en-US" dirty="0" err="1">
                <a:solidFill>
                  <a:srgbClr val="000000"/>
                </a:solidFill>
              </a:rPr>
              <a:t>nhỏ</a:t>
            </a:r>
            <a:r>
              <a:rPr lang="vi-VN" dirty="0">
                <a:solidFill>
                  <a:srgbClr val="000000"/>
                </a:solidFill>
              </a:rPr>
              <a:t> thì:</a:t>
            </a:r>
          </a:p>
          <a:p>
            <a:pPr algn="l">
              <a:lnSpc>
                <a:spcPct val="150000"/>
              </a:lnSpc>
            </a:pPr>
            <a:r>
              <a:rPr lang="vi-VN" dirty="0">
                <a:solidFill>
                  <a:srgbClr val="000000"/>
                </a:solidFill>
              </a:rPr>
              <a:t>          + Khi chưa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cánh quạt đứng im.</a:t>
            </a:r>
          </a:p>
          <a:p>
            <a:pPr algn="l">
              <a:lnSpc>
                <a:spcPct val="150000"/>
              </a:lnSpc>
            </a:pPr>
            <a:r>
              <a:rPr lang="vi-VN" dirty="0">
                <a:solidFill>
                  <a:srgbClr val="000000"/>
                </a:solidFill>
              </a:rPr>
              <a:t>          + Khi bật </a:t>
            </a:r>
            <a:r>
              <a:rPr lang="en-US" dirty="0" err="1">
                <a:solidFill>
                  <a:srgbClr val="000000"/>
                </a:solidFill>
              </a:rPr>
              <a:t>đèn</a:t>
            </a:r>
            <a:r>
              <a:rPr lang="en-US" dirty="0">
                <a:solidFill>
                  <a:srgbClr val="000000"/>
                </a:solidFill>
              </a:rPr>
              <a:t> </a:t>
            </a:r>
            <a:r>
              <a:rPr lang="en-US" dirty="0" err="1">
                <a:solidFill>
                  <a:srgbClr val="000000"/>
                </a:solidFill>
              </a:rPr>
              <a:t>chiếu</a:t>
            </a:r>
            <a:r>
              <a:rPr lang="vi-VN" dirty="0">
                <a:solidFill>
                  <a:srgbClr val="000000"/>
                </a:solidFill>
              </a:rPr>
              <a:t>: cánh quạt bắt đầu quay.</a:t>
            </a:r>
          </a:p>
        </p:txBody>
      </p:sp>
      <p:sp>
        <p:nvSpPr>
          <p:cNvPr id="107" name="Google Shape;7933;p34">
            <a:extLst>
              <a:ext uri="{FF2B5EF4-FFF2-40B4-BE49-F238E27FC236}">
                <a16:creationId xmlns:a16="http://schemas.microsoft.com/office/drawing/2014/main" id="{45823B4F-2770-5457-9E2D-BEBAA86FFF42}"/>
              </a:ext>
            </a:extLst>
          </p:cNvPr>
          <p:cNvSpPr txBox="1">
            <a:spLocks/>
          </p:cNvSpPr>
          <p:nvPr/>
        </p:nvSpPr>
        <p:spPr>
          <a:xfrm>
            <a:off x="422519" y="4060289"/>
            <a:ext cx="7656959" cy="67112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nSpc>
                <a:spcPct val="150000"/>
              </a:lnSpc>
              <a:buClr>
                <a:schemeClr val="accent2"/>
              </a:buClr>
              <a:buSzPts val="1200"/>
              <a:buFont typeface="Nunito"/>
              <a:buNone/>
              <a:defRPr sz="1800">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dirty="0"/>
              <a:t>Vì pin quang điện đã nhận năng lượng ánh sáng của đèn để chuyển hóa thành điện năng, làm cho cánh quạt quay.</a:t>
            </a:r>
          </a:p>
        </p:txBody>
      </p:sp>
    </p:spTree>
    <p:extLst>
      <p:ext uri="{BB962C8B-B14F-4D97-AF65-F5344CB8AC3E}">
        <p14:creationId xmlns:p14="http://schemas.microsoft.com/office/powerpoint/2010/main" val="17412689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4">
                                            <p:txEl>
                                              <p:pRg st="0" end="0"/>
                                            </p:txEl>
                                          </p:spTgt>
                                        </p:tgtEl>
                                        <p:attrNameLst>
                                          <p:attrName>style.visibility</p:attrName>
                                        </p:attrNameLst>
                                      </p:cBhvr>
                                      <p:to>
                                        <p:strVal val="visible"/>
                                      </p:to>
                                    </p:set>
                                    <p:animEffect transition="in" filter="wipe(up)">
                                      <p:cBhvr>
                                        <p:cTn id="7" dur="500"/>
                                        <p:tgtEl>
                                          <p:spTgt spid="10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05"/>
                                        </p:tgtEl>
                                        <p:attrNameLst>
                                          <p:attrName>style.visibility</p:attrName>
                                        </p:attrNameLst>
                                      </p:cBhvr>
                                      <p:to>
                                        <p:strVal val="visible"/>
                                      </p:to>
                                    </p:set>
                                    <p:anim calcmode="lin" valueType="num">
                                      <p:cBhvr additive="base">
                                        <p:cTn id="12" dur="500" fill="hold"/>
                                        <p:tgtEl>
                                          <p:spTgt spid="105"/>
                                        </p:tgtEl>
                                        <p:attrNameLst>
                                          <p:attrName>ppt_x</p:attrName>
                                        </p:attrNameLst>
                                      </p:cBhvr>
                                      <p:tavLst>
                                        <p:tav tm="0">
                                          <p:val>
                                            <p:strVal val="0-#ppt_w/2"/>
                                          </p:val>
                                        </p:tav>
                                        <p:tav tm="100000">
                                          <p:val>
                                            <p:strVal val="#ppt_x"/>
                                          </p:val>
                                        </p:tav>
                                      </p:tavLst>
                                    </p:anim>
                                    <p:anim calcmode="lin" valueType="num">
                                      <p:cBhvr additive="base">
                                        <p:cTn id="13"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0" nodeType="clickEffect">
                                  <p:stCondLst>
                                    <p:cond delay="0"/>
                                  </p:stCondLst>
                                  <p:iterate type="lt">
                                    <p:tmPct val="6000"/>
                                  </p:iterate>
                                  <p:childTnLst>
                                    <p:set>
                                      <p:cBhvr>
                                        <p:cTn id="17" dur="1" fill="hold">
                                          <p:stCondLst>
                                            <p:cond delay="0"/>
                                          </p:stCondLst>
                                        </p:cTn>
                                        <p:tgtEl>
                                          <p:spTgt spid="106">
                                            <p:txEl>
                                              <p:pRg st="0" end="0"/>
                                            </p:txEl>
                                          </p:spTgt>
                                        </p:tgtEl>
                                        <p:attrNameLst>
                                          <p:attrName>style.visibility</p:attrName>
                                        </p:attrNameLst>
                                      </p:cBhvr>
                                      <p:to>
                                        <p:strVal val="visible"/>
                                      </p:to>
                                    </p:set>
                                    <p:animEffect transition="in" filter="wipe(up)">
                                      <p:cBhvr>
                                        <p:cTn id="18" dur="500"/>
                                        <p:tgtEl>
                                          <p:spTgt spid="10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106">
                                            <p:txEl>
                                              <p:pRg st="1" end="1"/>
                                            </p:txEl>
                                          </p:spTgt>
                                        </p:tgtEl>
                                        <p:attrNameLst>
                                          <p:attrName>style.visibility</p:attrName>
                                        </p:attrNameLst>
                                      </p:cBhvr>
                                      <p:to>
                                        <p:strVal val="visible"/>
                                      </p:to>
                                    </p:set>
                                    <p:animEffect transition="in" filter="wipe(up)">
                                      <p:cBhvr>
                                        <p:cTn id="23" dur="500"/>
                                        <p:tgtEl>
                                          <p:spTgt spid="10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iterate type="lt">
                                    <p:tmPct val="6000"/>
                                  </p:iterate>
                                  <p:childTnLst>
                                    <p:set>
                                      <p:cBhvr>
                                        <p:cTn id="27" dur="1" fill="hold">
                                          <p:stCondLst>
                                            <p:cond delay="0"/>
                                          </p:stCondLst>
                                        </p:cTn>
                                        <p:tgtEl>
                                          <p:spTgt spid="106">
                                            <p:txEl>
                                              <p:pRg st="2" end="2"/>
                                            </p:txEl>
                                          </p:spTgt>
                                        </p:tgtEl>
                                        <p:attrNameLst>
                                          <p:attrName>style.visibility</p:attrName>
                                        </p:attrNameLst>
                                      </p:cBhvr>
                                      <p:to>
                                        <p:strVal val="visible"/>
                                      </p:to>
                                    </p:set>
                                    <p:animEffect transition="in" filter="wipe(up)">
                                      <p:cBhvr>
                                        <p:cTn id="28" dur="500"/>
                                        <p:tgtEl>
                                          <p:spTgt spid="10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iterate type="lt">
                                    <p:tmPct val="6000"/>
                                  </p:iterate>
                                  <p:childTnLst>
                                    <p:set>
                                      <p:cBhvr>
                                        <p:cTn id="32" dur="1" fill="hold">
                                          <p:stCondLst>
                                            <p:cond delay="0"/>
                                          </p:stCondLst>
                                        </p:cTn>
                                        <p:tgtEl>
                                          <p:spTgt spid="107">
                                            <p:txEl>
                                              <p:pRg st="0" end="0"/>
                                            </p:txEl>
                                          </p:spTgt>
                                        </p:tgtEl>
                                        <p:attrNameLst>
                                          <p:attrName>style.visibility</p:attrName>
                                        </p:attrNameLst>
                                      </p:cBhvr>
                                      <p:to>
                                        <p:strVal val="visible"/>
                                      </p:to>
                                    </p:set>
                                    <p:animEffect transition="in" filter="wipe(up)">
                                      <p:cBhvr>
                                        <p:cTn id="33" dur="500"/>
                                        <p:tgtEl>
                                          <p:spTgt spid="1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uiExpand="1" build="p"/>
      <p:bldP spid="105" grpId="0" animBg="1"/>
      <p:bldP spid="106" grpId="0" uiExpand="1" build="p"/>
      <p:bldP spid="107"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33162" y="503723"/>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2096975" y="545858"/>
            <a:ext cx="6605101"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400" dirty="0">
                <a:solidFill>
                  <a:srgbClr val="1F684C"/>
                </a:solidFill>
                <a:latin typeface="#9Slide07 IcielBaliho Script" pitchFamily="2" charset="0"/>
              </a:rPr>
              <a:t>Giải thích vì sao chai nước để ngoài nắng, sau một khoảng thời gian thì nóng lên. Năng lượng ánh sáng đã chuyển hóa thành dạng năng lượng nào?</a:t>
            </a:r>
          </a:p>
        </p:txBody>
      </p:sp>
      <p:pic>
        <p:nvPicPr>
          <p:cNvPr id="1026" name="Picture 2" descr="Chai nhựa có thể trở nên không an toàn nếu bị để ngoài trời nóng - Tạp chí  Đẹp">
            <a:extLst>
              <a:ext uri="{FF2B5EF4-FFF2-40B4-BE49-F238E27FC236}">
                <a16:creationId xmlns:a16="http://schemas.microsoft.com/office/drawing/2014/main" id="{92BA6FB7-70DA-EE85-7C0C-2C5D4BA0B6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2064" y="1919599"/>
            <a:ext cx="4080769" cy="30605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20794499"/>
      </p:ext>
    </p:extLst>
  </p:cSld>
  <p:clrMapOvr>
    <a:masterClrMapping/>
  </p:clrMapOvr>
  <mc:AlternateContent xmlns:mc="http://schemas.openxmlformats.org/markup-compatibility/2006" xmlns:p14="http://schemas.microsoft.com/office/powerpoint/2010/main">
    <mc:Choice Requires="p14">
      <p:transition spd="slow" p14:dur="175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randombar(horizontal)">
                                      <p:cBhvr>
                                        <p:cTn id="12"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Người đàn ông thể hiện cử chỉ của một ý tưởng tuyệt vời Véc tơ miễn phí">
            <a:extLst>
              <a:ext uri="{FF2B5EF4-FFF2-40B4-BE49-F238E27FC236}">
                <a16:creationId xmlns:a16="http://schemas.microsoft.com/office/drawing/2014/main" id="{A0A044BC-5A55-2457-1131-44C6D925C69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550" b="93770" l="9585" r="89617">
                        <a14:foregroundMark x1="53355" y1="32268" x2="49681" y2="29073"/>
                        <a14:foregroundMark x1="50799" y1="25240" x2="51917" y2="36741"/>
                        <a14:foregroundMark x1="51917" y1="36741" x2="51917" y2="36741"/>
                        <a14:foregroundMark x1="43930" y1="11981" x2="48562" y2="6709"/>
                        <a14:foregroundMark x1="62620" y1="91374" x2="68051" y2="91693"/>
                        <a14:foregroundMark x1="48722" y1="92652" x2="48722" y2="93770"/>
                        <a14:foregroundMark x1="47444" y1="92492" x2="47444" y2="93291"/>
                        <a14:foregroundMark x1="28435" y1="22045" x2="28435" y2="22045"/>
                        <a14:foregroundMark x1="50958" y1="31470" x2="50160" y2="30990"/>
                        <a14:foregroundMark x1="27316" y1="26518" x2="28594" y2="17412"/>
                        <a14:foregroundMark x1="28594" y1="17412" x2="26997" y2="24121"/>
                        <a14:foregroundMark x1="25879" y1="22684" x2="25080" y2="17572"/>
                        <a14:foregroundMark x1="27157" y1="15016" x2="27316" y2="12460"/>
                        <a14:foregroundMark x1="30351" y1="16773" x2="33067" y2="15815"/>
                        <a14:foregroundMark x1="31789" y1="20288" x2="34984" y2="20607"/>
                        <a14:foregroundMark x1="31150" y1="16613" x2="31629" y2="15815"/>
                        <a14:foregroundMark x1="22684" y1="16933" x2="20128" y2="15495"/>
                        <a14:foregroundMark x1="22524" y1="19968" x2="19169" y2="20128"/>
                        <a14:foregroundMark x1="23962" y1="23802" x2="21246" y2="25719"/>
                        <a14:foregroundMark x1="29872" y1="23642" x2="31789" y2="26038"/>
                      </a14:backgroundRemoval>
                    </a14:imgEffect>
                  </a14:imgLayer>
                </a14:imgProps>
              </a:ext>
              <a:ext uri="{28A0092B-C50C-407E-A947-70E740481C1C}">
                <a14:useLocalDpi xmlns:a14="http://schemas.microsoft.com/office/drawing/2010/main" val="0"/>
              </a:ext>
            </a:extLst>
          </a:blip>
          <a:srcRect/>
          <a:stretch>
            <a:fillRect/>
          </a:stretch>
        </p:blipFill>
        <p:spPr bwMode="auto">
          <a:xfrm>
            <a:off x="6513148" y="2198135"/>
            <a:ext cx="3110459" cy="3110459"/>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7933;p34">
            <a:extLst>
              <a:ext uri="{FF2B5EF4-FFF2-40B4-BE49-F238E27FC236}">
                <a16:creationId xmlns:a16="http://schemas.microsoft.com/office/drawing/2014/main" id="{C59EEDA0-E9F8-C54C-68AA-78C7B9933EEF}"/>
              </a:ext>
            </a:extLst>
          </p:cNvPr>
          <p:cNvSpPr txBox="1">
            <a:spLocks/>
          </p:cNvSpPr>
          <p:nvPr/>
        </p:nvSpPr>
        <p:spPr>
          <a:xfrm>
            <a:off x="566574" y="708640"/>
            <a:ext cx="8010852" cy="73338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pPr algn="l"/>
            <a:r>
              <a:rPr lang="en-US" sz="2000" dirty="0"/>
              <a:t>    + </a:t>
            </a:r>
            <a:r>
              <a:rPr lang="vi-VN" sz="2000" dirty="0"/>
              <a:t>Chai nước để ngoài nắng, sau một khoảng thời gian thì nóng lên là vì chai nước đã nhận được năng lượng ánh sáng từ Mặt Trời.</a:t>
            </a:r>
          </a:p>
        </p:txBody>
      </p:sp>
      <p:grpSp>
        <p:nvGrpSpPr>
          <p:cNvPr id="67" name="Google Shape;7917;p34">
            <a:extLst>
              <a:ext uri="{FF2B5EF4-FFF2-40B4-BE49-F238E27FC236}">
                <a16:creationId xmlns:a16="http://schemas.microsoft.com/office/drawing/2014/main" id="{D3E01019-B430-BED9-993A-D430B8B0DD93}"/>
              </a:ext>
            </a:extLst>
          </p:cNvPr>
          <p:cNvGrpSpPr/>
          <p:nvPr/>
        </p:nvGrpSpPr>
        <p:grpSpPr>
          <a:xfrm>
            <a:off x="4397418" y="-1562563"/>
            <a:ext cx="1879226" cy="1777450"/>
            <a:chOff x="1121526" y="1341074"/>
            <a:chExt cx="3065806" cy="2648383"/>
          </a:xfrm>
        </p:grpSpPr>
        <p:sp>
          <p:nvSpPr>
            <p:cNvPr id="68" name="Google Shape;7918;p34">
              <a:extLst>
                <a:ext uri="{FF2B5EF4-FFF2-40B4-BE49-F238E27FC236}">
                  <a16:creationId xmlns:a16="http://schemas.microsoft.com/office/drawing/2014/main" id="{2D55244C-4238-1E02-9333-8CBF64D020EF}"/>
                </a:ext>
              </a:extLst>
            </p:cNvPr>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919;p34">
              <a:extLst>
                <a:ext uri="{FF2B5EF4-FFF2-40B4-BE49-F238E27FC236}">
                  <a16:creationId xmlns:a16="http://schemas.microsoft.com/office/drawing/2014/main" id="{2ED81C0E-FD8F-F1C9-4370-AE37B262100B}"/>
                </a:ext>
              </a:extLst>
            </p:cNvPr>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 name="Picture 2" descr="Chai nhựa có thể trở nên không an toàn nếu bị để ngoài trời nóng - Tạp chí  Đẹp">
            <a:extLst>
              <a:ext uri="{FF2B5EF4-FFF2-40B4-BE49-F238E27FC236}">
                <a16:creationId xmlns:a16="http://schemas.microsoft.com/office/drawing/2014/main" id="{388822FE-CDE4-9C47-A0C1-359ADE2102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0227" y="2204923"/>
            <a:ext cx="3438881" cy="257916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7933;p34">
            <a:extLst>
              <a:ext uri="{FF2B5EF4-FFF2-40B4-BE49-F238E27FC236}">
                <a16:creationId xmlns:a16="http://schemas.microsoft.com/office/drawing/2014/main" id="{5D0C1FE0-1775-ABF3-35B5-34228DF5D57F}"/>
              </a:ext>
            </a:extLst>
          </p:cNvPr>
          <p:cNvSpPr txBox="1">
            <a:spLocks/>
          </p:cNvSpPr>
          <p:nvPr/>
        </p:nvSpPr>
        <p:spPr>
          <a:xfrm>
            <a:off x="564750" y="1395043"/>
            <a:ext cx="8010852" cy="73338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buClr>
                <a:schemeClr val="accent2"/>
              </a:buClr>
              <a:buSzPts val="1200"/>
              <a:buFont typeface="Nunito"/>
              <a:buNone/>
              <a:defRPr sz="20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en-US" dirty="0"/>
              <a:t>    + </a:t>
            </a:r>
            <a:r>
              <a:rPr lang="vi-VN" dirty="0"/>
              <a:t>Năng lượng ánh sáng đã chuyển hóa thành nhiệt năng.</a:t>
            </a:r>
          </a:p>
        </p:txBody>
      </p:sp>
      <p:grpSp>
        <p:nvGrpSpPr>
          <p:cNvPr id="76" name="Graphic 11">
            <a:extLst>
              <a:ext uri="{FF2B5EF4-FFF2-40B4-BE49-F238E27FC236}">
                <a16:creationId xmlns:a16="http://schemas.microsoft.com/office/drawing/2014/main" id="{5E5CC6A1-7DC0-F6BD-EDE7-303AB613FF27}"/>
              </a:ext>
            </a:extLst>
          </p:cNvPr>
          <p:cNvGrpSpPr/>
          <p:nvPr/>
        </p:nvGrpSpPr>
        <p:grpSpPr>
          <a:xfrm>
            <a:off x="-3034878" y="-1534827"/>
            <a:ext cx="1812219" cy="1893353"/>
            <a:chOff x="2173432" y="131085"/>
            <a:chExt cx="3667628" cy="3831831"/>
          </a:xfrm>
        </p:grpSpPr>
        <p:sp>
          <p:nvSpPr>
            <p:cNvPr id="77" name="Freeform: Shape 76">
              <a:extLst>
                <a:ext uri="{FF2B5EF4-FFF2-40B4-BE49-F238E27FC236}">
                  <a16:creationId xmlns:a16="http://schemas.microsoft.com/office/drawing/2014/main" id="{2C4F6D00-4D21-6F7C-3E1F-735A4E1285D3}"/>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2C623A8-AF7F-925C-1D79-CE0C568AB456}"/>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1E38F-9858-DF97-5572-978DCFE8C7FA}"/>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E5EFC204-DC82-178B-D5A2-3DA042B7479C}"/>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8E55967C-7FA9-AD1B-2A12-66FDB0CCCDF9}"/>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2B46EB57-161C-C0B5-EE56-B6C5CF0A2A27}"/>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8C7E54AA-B2A5-FD30-617E-799A433B622B}"/>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9AA77620-AC2A-310A-C88F-70AA863AD3B6}"/>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B02473B-D74C-CE71-BE87-01D11518B340}"/>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AC23C422-9B31-D6B6-8A17-2CF60E21D9BA}"/>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C49EE29-D1F4-4FE3-9834-BAADA117A5FB}"/>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9F6D8DE-51A7-600D-7FE0-52B534A023E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643B8A3-5287-D69A-F218-43724FDCCC8F}"/>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04CC7D95-735D-DBEA-4E4B-A4C3B1C3D4E2}"/>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BAA0D1AF-5532-0E35-FDC2-2DFB3EDEDF6C}"/>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01AAADE8-3A1C-CD27-0889-763C1868C90E}"/>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1286F134-B302-9A17-1461-89F9DC6F655E}"/>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F201C411-43E1-098B-F75C-5524F7578424}"/>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6226DCA-6C81-66FC-3356-51E768F3356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723F934-F16C-DFE4-840A-CC6ED65C467B}"/>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117E8C9-2532-6729-EDA3-69FECEB6213B}"/>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13CF619-D36E-36A8-F10F-556A94558C37}"/>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29B13EC-218D-95AD-0655-30D2D404FB5B}"/>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049792A-5599-9FCA-1A70-19687126EAE2}"/>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518C88B-96F1-4A2B-24E2-181E23AA158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385C2F8F-4C10-D109-31D7-78A6B9221227}"/>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7951CD26-A4BD-6496-B09C-A66B9269020E}"/>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7827ECF-746C-238C-CBCC-29B48DEB039B}"/>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89F8C412-EA7B-676F-50BD-31FCFBE49B23}"/>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39196CB-3636-386D-6CE8-9F9E908B792E}"/>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AA6C7113-16EC-2969-A513-934F48E0823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65850A24-95D2-A9FC-690D-CD742AF158A9}"/>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4D556CEA-3AFC-CC5A-F9F1-21C46556AF86}"/>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41982EA9-BFB3-981B-934C-68E5ED44DE99}"/>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7679F15-919B-C1D1-8A27-0F5CFBBD3130}"/>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69A85507-571E-3FED-03BC-8F75DEA259E9}"/>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3064A2D-43A6-6B49-4E6E-2152590A2FC5}"/>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AD1E00B3-0F65-1DA9-79AC-268DA7B939E8}"/>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4D836606-4298-92E1-9787-AE25E8D840FF}"/>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191CC928-0379-B349-8265-D78D1372FA71}"/>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0BAB6DD-5993-DFDD-4DF5-F20296399B5A}"/>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E6F9EC71-6DF7-1580-14A3-F973750AF64A}"/>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F04CD85E-C73A-E621-65BA-AFD37DA7F13B}"/>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0A69F833-8681-7985-8C8F-A4ACF2CD7AE6}"/>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E8DAC2D-6304-1C39-5599-1DF342214AA7}"/>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D4180E21-CC5B-419C-30A6-8ADC91103829}"/>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F84A7D3-F9BE-B591-498E-646ED3C67A7C}"/>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961C39-1323-E367-9B32-82930BC2542B}"/>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72658FF-C9B9-4641-3AC8-7E34D3100C1C}"/>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CC430CBA-651C-2966-A3A0-F64BB00B4F81}"/>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F3D3DD7-7571-5ED1-3803-5B600799AFA8}"/>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AB4F87B2-97FC-ECAF-4A52-0D2361EC50D6}"/>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01BD6924-6E76-E0B7-C506-D714B6110598}"/>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08DF1A85-30B4-E260-A676-83660598824E}"/>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E9C8AF7-A96D-96E7-9262-D779E64B3E23}"/>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CA7969D5-2C73-216E-E92B-EB1FB6868A61}"/>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876923B-ACAE-897D-9B2C-342D00135222}"/>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E91619BC-CC7A-C4EF-1607-28189E71B1BB}"/>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9BED7CDC-CC3E-895B-FA01-D875419D0632}"/>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A23EEABD-A56C-ADD3-0742-DE41E3D1E00D}"/>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B466647-44A2-FAD8-0F7E-D9064392AC8C}"/>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FC49793-4F70-F7C6-8626-A9AF9DCCDE19}"/>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D7257A8-B702-6CD6-CDB8-F3F1C3CC6283}"/>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54C3BFC-BE17-37A2-DAFA-226054BC35BA}"/>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27F8930-C511-24BF-D400-10230C5D5BA9}"/>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4EEAB003-A614-AE96-24DD-4BA035505C75}"/>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C6D90AE9-1D26-8B3C-FC11-9EE656BA2657}"/>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23129F19-CED9-C8BA-6C70-901C657BCB22}"/>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7264B803-BE77-27D1-430A-7C030A3D1A7E}"/>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AA922D1-7CF7-995F-6C03-9856CEC7ADE8}"/>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24C9E427-BF69-4057-C565-348C0EC50CF2}"/>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70DBDCDF-DA81-EB4F-DB94-2D6EDB3A70ED}"/>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783D97B0-9611-A072-BB09-575CBA5AA16E}"/>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5C9EADF-4292-E7AA-BA8F-2E13D80D08FD}"/>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59C7F68F-8EF2-F415-23C5-C4065EF47D3D}"/>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03F7690D-7395-30F3-881D-DA4824B0941C}"/>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FDD3E31-6CD6-7089-684D-273F4B17540A}"/>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940EC5DF-3A59-9FA6-8D33-2E03E892E87D}"/>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31F145EA-17B7-DCC1-587C-A4081A303CA7}"/>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A451836-A00F-ACDD-4A53-A49A918E66C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6A16317C-572C-4CCF-0A73-A2695CCB265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3ABC316-916E-E3B5-2DE3-FD1C6C74BE69}"/>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951518C2-BE9C-E37E-4FCC-61684142345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36DC4FC-7ED4-5CF4-E41E-678B9FE43C39}"/>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E5F65900-89FD-B42D-E504-8BD496DC43C5}"/>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E008015-417D-86D4-5E31-51034C5F7621}"/>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14502EB-E941-D599-21BB-3DBBE1B95E2D}"/>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D02EC1BB-73FB-1E1A-0DF2-B66CD086F8CC}"/>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CA3043C7-B325-0B84-A667-B46EB6CE75D1}"/>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416CAE34-4CFB-4656-163C-CDBB6EDA05D4}"/>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133AB210-8242-8C83-2964-76F98CE8AF49}"/>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Tree>
    <p:extLst>
      <p:ext uri="{BB962C8B-B14F-4D97-AF65-F5344CB8AC3E}">
        <p14:creationId xmlns:p14="http://schemas.microsoft.com/office/powerpoint/2010/main" val="24085104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up)">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75">
                                            <p:txEl>
                                              <p:pRg st="0" end="0"/>
                                            </p:txEl>
                                          </p:spTgt>
                                        </p:tgtEl>
                                        <p:attrNameLst>
                                          <p:attrName>style.visibility</p:attrName>
                                        </p:attrNameLst>
                                      </p:cBhvr>
                                      <p:to>
                                        <p:strVal val="visible"/>
                                      </p:to>
                                    </p:set>
                                    <p:animEffect transition="in" filter="wipe(up)">
                                      <p:cBhvr>
                                        <p:cTn id="12" dur="500"/>
                                        <p:tgtEl>
                                          <p:spTgt spid="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5"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7" name="Graphic 11">
            <a:extLst>
              <a:ext uri="{FF2B5EF4-FFF2-40B4-BE49-F238E27FC236}">
                <a16:creationId xmlns:a16="http://schemas.microsoft.com/office/drawing/2014/main" id="{FF873F31-8AB1-FAAE-F6A3-E01F535EEA36}"/>
              </a:ext>
            </a:extLst>
          </p:cNvPr>
          <p:cNvGrpSpPr/>
          <p:nvPr/>
        </p:nvGrpSpPr>
        <p:grpSpPr>
          <a:xfrm>
            <a:off x="3533562" y="340437"/>
            <a:ext cx="1812219" cy="1893353"/>
            <a:chOff x="2173432" y="131085"/>
            <a:chExt cx="3667628" cy="3831831"/>
          </a:xfrm>
        </p:grpSpPr>
        <p:sp>
          <p:nvSpPr>
            <p:cNvPr id="8" name="Freeform: Shape 7">
              <a:extLst>
                <a:ext uri="{FF2B5EF4-FFF2-40B4-BE49-F238E27FC236}">
                  <a16:creationId xmlns:a16="http://schemas.microsoft.com/office/drawing/2014/main" id="{3399F7ED-6DDA-00AD-173E-599FD654B62A}"/>
                </a:ext>
              </a:extLst>
            </p:cNvPr>
            <p:cNvSpPr/>
            <p:nvPr/>
          </p:nvSpPr>
          <p:spPr>
            <a:xfrm flipV="1">
              <a:off x="2182073" y="311207"/>
              <a:ext cx="3658987" cy="3197574"/>
            </a:xfrm>
            <a:custGeom>
              <a:avLst/>
              <a:gdLst>
                <a:gd name="connsiteX0" fmla="*/ 905684 w 3658987"/>
                <a:gd name="connsiteY0" fmla="*/ -2269 h 3197574"/>
                <a:gd name="connsiteX1" fmla="*/ 905621 w 3658987"/>
                <a:gd name="connsiteY1" fmla="*/ 6022 h 3197574"/>
                <a:gd name="connsiteX2" fmla="*/ 907896 w 3658987"/>
                <a:gd name="connsiteY2" fmla="*/ 6045 h 3197574"/>
                <a:gd name="connsiteX3" fmla="*/ 941913 w 3658987"/>
                <a:gd name="connsiteY3" fmla="*/ 7141 h 3197574"/>
                <a:gd name="connsiteX4" fmla="*/ 942349 w 3658987"/>
                <a:gd name="connsiteY4" fmla="*/ -1135 h 3197574"/>
                <a:gd name="connsiteX5" fmla="*/ 907991 w 3658987"/>
                <a:gd name="connsiteY5" fmla="*/ -2243 h 3197574"/>
                <a:gd name="connsiteX6" fmla="*/ 905684 w 3658987"/>
                <a:gd name="connsiteY6" fmla="*/ -2259 h 3197574"/>
                <a:gd name="connsiteX7" fmla="*/ 905684 w 3658987"/>
                <a:gd name="connsiteY7" fmla="*/ -2269 h 3197574"/>
                <a:gd name="connsiteX8" fmla="*/ 871286 w 3658987"/>
                <a:gd name="connsiteY8" fmla="*/ -1745 h 3197574"/>
                <a:gd name="connsiteX9" fmla="*/ 836959 w 3658987"/>
                <a:gd name="connsiteY9" fmla="*/ 354 h 3197574"/>
                <a:gd name="connsiteX10" fmla="*/ 837665 w 3658987"/>
                <a:gd name="connsiteY10" fmla="*/ 8605 h 3197574"/>
                <a:gd name="connsiteX11" fmla="*/ 871603 w 3658987"/>
                <a:gd name="connsiteY11" fmla="*/ 6530 h 3197574"/>
                <a:gd name="connsiteX12" fmla="*/ 871286 w 3658987"/>
                <a:gd name="connsiteY12" fmla="*/ -1745 h 3197574"/>
                <a:gd name="connsiteX13" fmla="*/ 3009446 w 3658987"/>
                <a:gd name="connsiteY13" fmla="*/ -1445 h 3197574"/>
                <a:gd name="connsiteX14" fmla="*/ 3028024 w 3658987"/>
                <a:gd name="connsiteY14" fmla="*/ 10682 h 3197574"/>
                <a:gd name="connsiteX15" fmla="*/ 3029760 w 3658987"/>
                <a:gd name="connsiteY15" fmla="*/ 6283 h 3197574"/>
                <a:gd name="connsiteX16" fmla="*/ 3009446 w 3658987"/>
                <a:gd name="connsiteY16" fmla="*/ -1445 h 3197574"/>
                <a:gd name="connsiteX17" fmla="*/ 836959 w 3658987"/>
                <a:gd name="connsiteY17" fmla="*/ 354 h 3197574"/>
                <a:gd name="connsiteX18" fmla="*/ 836959 w 3658987"/>
                <a:gd name="connsiteY18" fmla="*/ 354 h 3197574"/>
                <a:gd name="connsiteX19" fmla="*/ 836959 w 3658987"/>
                <a:gd name="connsiteY19" fmla="*/ 354 h 3197574"/>
                <a:gd name="connsiteX20" fmla="*/ 836959 w 3658987"/>
                <a:gd name="connsiteY20" fmla="*/ 354 h 3197574"/>
                <a:gd name="connsiteX21" fmla="*/ 976628 w 3658987"/>
                <a:gd name="connsiteY21" fmla="*/ 1330 h 3197574"/>
                <a:gd name="connsiteX22" fmla="*/ 975883 w 3658987"/>
                <a:gd name="connsiteY22" fmla="*/ 9580 h 3197574"/>
                <a:gd name="connsiteX23" fmla="*/ 1009758 w 3658987"/>
                <a:gd name="connsiteY23" fmla="*/ 13227 h 3197574"/>
                <a:gd name="connsiteX24" fmla="*/ 1010781 w 3658987"/>
                <a:gd name="connsiteY24" fmla="*/ 4998 h 3197574"/>
                <a:gd name="connsiteX25" fmla="*/ 976628 w 3658987"/>
                <a:gd name="connsiteY25" fmla="*/ 1330 h 3197574"/>
                <a:gd name="connsiteX26" fmla="*/ 802775 w 3658987"/>
                <a:gd name="connsiteY26" fmla="*/ 4057 h 3197574"/>
                <a:gd name="connsiteX27" fmla="*/ 768805 w 3658987"/>
                <a:gd name="connsiteY27" fmla="*/ 9351 h 3197574"/>
                <a:gd name="connsiteX28" fmla="*/ 770271 w 3658987"/>
                <a:gd name="connsiteY28" fmla="*/ 17506 h 3197574"/>
                <a:gd name="connsiteX29" fmla="*/ 803861 w 3658987"/>
                <a:gd name="connsiteY29" fmla="*/ 12267 h 3197574"/>
                <a:gd name="connsiteX30" fmla="*/ 802775 w 3658987"/>
                <a:gd name="connsiteY30" fmla="*/ 4057 h 3197574"/>
                <a:gd name="connsiteX31" fmla="*/ 1044783 w 3658987"/>
                <a:gd name="connsiteY31" fmla="*/ 9732 h 3197574"/>
                <a:gd name="connsiteX32" fmla="*/ 1043522 w 3658987"/>
                <a:gd name="connsiteY32" fmla="*/ 17927 h 3197574"/>
                <a:gd name="connsiteX33" fmla="*/ 1077168 w 3658987"/>
                <a:gd name="connsiteY33" fmla="*/ 23516 h 3197574"/>
                <a:gd name="connsiteX34" fmla="*/ 1078626 w 3658987"/>
                <a:gd name="connsiteY34" fmla="*/ 15357 h 3197574"/>
                <a:gd name="connsiteX35" fmla="*/ 1044783 w 3658987"/>
                <a:gd name="connsiteY35" fmla="*/ 9732 h 3197574"/>
                <a:gd name="connsiteX36" fmla="*/ 735112 w 3658987"/>
                <a:gd name="connsiteY36" fmla="*/ 16246 h 3197574"/>
                <a:gd name="connsiteX37" fmla="*/ 701792 w 3658987"/>
                <a:gd name="connsiteY37" fmla="*/ 24726 h 3197574"/>
                <a:gd name="connsiteX38" fmla="*/ 704019 w 3658987"/>
                <a:gd name="connsiteY38" fmla="*/ 32702 h 3197574"/>
                <a:gd name="connsiteX39" fmla="*/ 736967 w 3658987"/>
                <a:gd name="connsiteY39" fmla="*/ 24323 h 3197574"/>
                <a:gd name="connsiteX40" fmla="*/ 735112 w 3658987"/>
                <a:gd name="connsiteY40" fmla="*/ 16246 h 3197574"/>
                <a:gd name="connsiteX41" fmla="*/ 3061479 w 3658987"/>
                <a:gd name="connsiteY41" fmla="*/ 19553 h 3197574"/>
                <a:gd name="connsiteX42" fmla="*/ 3061479 w 3658987"/>
                <a:gd name="connsiteY42" fmla="*/ 19553 h 3197574"/>
                <a:gd name="connsiteX43" fmla="*/ 3058127 w 3658987"/>
                <a:gd name="connsiteY43" fmla="*/ 27128 h 3197574"/>
                <a:gd name="connsiteX44" fmla="*/ 3088982 w 3658987"/>
                <a:gd name="connsiteY44" fmla="*/ 41506 h 3197574"/>
                <a:gd name="connsiteX45" fmla="*/ 3092628 w 3658987"/>
                <a:gd name="connsiteY45" fmla="*/ 34073 h 3197574"/>
                <a:gd name="connsiteX46" fmla="*/ 3061479 w 3658987"/>
                <a:gd name="connsiteY46" fmla="*/ 19553 h 3197574"/>
                <a:gd name="connsiteX47" fmla="*/ 1112327 w 3658987"/>
                <a:gd name="connsiteY47" fmla="*/ 21732 h 3197574"/>
                <a:gd name="connsiteX48" fmla="*/ 1112327 w 3658987"/>
                <a:gd name="connsiteY48" fmla="*/ 21732 h 3197574"/>
                <a:gd name="connsiteX49" fmla="*/ 1110710 w 3658987"/>
                <a:gd name="connsiteY49" fmla="*/ 29856 h 3197574"/>
                <a:gd name="connsiteX50" fmla="*/ 1144149 w 3658987"/>
                <a:gd name="connsiteY50" fmla="*/ 36791 h 3197574"/>
                <a:gd name="connsiteX51" fmla="*/ 1145885 w 3658987"/>
                <a:gd name="connsiteY51" fmla="*/ 28689 h 3197574"/>
                <a:gd name="connsiteX52" fmla="*/ 1112327 w 3658987"/>
                <a:gd name="connsiteY52" fmla="*/ 21732 h 3197574"/>
                <a:gd name="connsiteX53" fmla="*/ 668892 w 3658987"/>
                <a:gd name="connsiteY53" fmla="*/ 34754 h 3197574"/>
                <a:gd name="connsiteX54" fmla="*/ 636507 w 3658987"/>
                <a:gd name="connsiteY54" fmla="*/ 46317 h 3197574"/>
                <a:gd name="connsiteX55" fmla="*/ 639471 w 3658987"/>
                <a:gd name="connsiteY55" fmla="*/ 54051 h 3197574"/>
                <a:gd name="connsiteX56" fmla="*/ 671500 w 3658987"/>
                <a:gd name="connsiteY56" fmla="*/ 42624 h 3197574"/>
                <a:gd name="connsiteX57" fmla="*/ 668892 w 3658987"/>
                <a:gd name="connsiteY57" fmla="*/ 34754 h 3197574"/>
                <a:gd name="connsiteX58" fmla="*/ 1179340 w 3658987"/>
                <a:gd name="connsiteY58" fmla="*/ 36085 h 3197574"/>
                <a:gd name="connsiteX59" fmla="*/ 1177509 w 3658987"/>
                <a:gd name="connsiteY59" fmla="*/ 44160 h 3197574"/>
                <a:gd name="connsiteX60" fmla="*/ 1210821 w 3658987"/>
                <a:gd name="connsiteY60" fmla="*/ 51831 h 3197574"/>
                <a:gd name="connsiteX61" fmla="*/ 1212707 w 3658987"/>
                <a:gd name="connsiteY61" fmla="*/ 43764 h 3197574"/>
                <a:gd name="connsiteX62" fmla="*/ 1179340 w 3658987"/>
                <a:gd name="connsiteY62" fmla="*/ 36085 h 3197574"/>
                <a:gd name="connsiteX63" fmla="*/ 3123166 w 3658987"/>
                <a:gd name="connsiteY63" fmla="*/ 49804 h 3197574"/>
                <a:gd name="connsiteX64" fmla="*/ 3119235 w 3658987"/>
                <a:gd name="connsiteY64" fmla="*/ 57088 h 3197574"/>
                <a:gd name="connsiteX65" fmla="*/ 3148846 w 3658987"/>
                <a:gd name="connsiteY65" fmla="*/ 73835 h 3197574"/>
                <a:gd name="connsiteX66" fmla="*/ 3153062 w 3658987"/>
                <a:gd name="connsiteY66" fmla="*/ 66702 h 3197574"/>
                <a:gd name="connsiteX67" fmla="*/ 3123166 w 3658987"/>
                <a:gd name="connsiteY67" fmla="*/ 49804 h 3197574"/>
                <a:gd name="connsiteX68" fmla="*/ 1246020 w 3658987"/>
                <a:gd name="connsiteY68" fmla="*/ 51596 h 3197574"/>
                <a:gd name="connsiteX69" fmla="*/ 1244125 w 3658987"/>
                <a:gd name="connsiteY69" fmla="*/ 59655 h 3197574"/>
                <a:gd name="connsiteX70" fmla="*/ 1277438 w 3658987"/>
                <a:gd name="connsiteY70" fmla="*/ 67494 h 3197574"/>
                <a:gd name="connsiteX71" fmla="*/ 1279324 w 3658987"/>
                <a:gd name="connsiteY71" fmla="*/ 59426 h 3197574"/>
                <a:gd name="connsiteX72" fmla="*/ 1246020 w 3658987"/>
                <a:gd name="connsiteY72" fmla="*/ 51596 h 3197574"/>
                <a:gd name="connsiteX73" fmla="*/ 1246020 w 3658987"/>
                <a:gd name="connsiteY73" fmla="*/ 51596 h 3197574"/>
                <a:gd name="connsiteX74" fmla="*/ 604690 w 3658987"/>
                <a:gd name="connsiteY74" fmla="*/ 59370 h 3197574"/>
                <a:gd name="connsiteX75" fmla="*/ 573585 w 3658987"/>
                <a:gd name="connsiteY75" fmla="*/ 73835 h 3197574"/>
                <a:gd name="connsiteX76" fmla="*/ 577247 w 3658987"/>
                <a:gd name="connsiteY76" fmla="*/ 81262 h 3197574"/>
                <a:gd name="connsiteX77" fmla="*/ 608013 w 3658987"/>
                <a:gd name="connsiteY77" fmla="*/ 66965 h 3197574"/>
                <a:gd name="connsiteX78" fmla="*/ 604690 w 3658987"/>
                <a:gd name="connsiteY78" fmla="*/ 59370 h 3197574"/>
                <a:gd name="connsiteX79" fmla="*/ 1312636 w 3658987"/>
                <a:gd name="connsiteY79" fmla="*/ 67108 h 3197574"/>
                <a:gd name="connsiteX80" fmla="*/ 1310805 w 3658987"/>
                <a:gd name="connsiteY80" fmla="*/ 75191 h 3197574"/>
                <a:gd name="connsiteX81" fmla="*/ 1344252 w 3658987"/>
                <a:gd name="connsiteY81" fmla="*/ 82609 h 3197574"/>
                <a:gd name="connsiteX82" fmla="*/ 1345996 w 3658987"/>
                <a:gd name="connsiteY82" fmla="*/ 74510 h 3197574"/>
                <a:gd name="connsiteX83" fmla="*/ 1312636 w 3658987"/>
                <a:gd name="connsiteY83" fmla="*/ 67108 h 3197574"/>
                <a:gd name="connsiteX84" fmla="*/ 1379435 w 3658987"/>
                <a:gd name="connsiteY84" fmla="*/ 81476 h 3197574"/>
                <a:gd name="connsiteX85" fmla="*/ 1377810 w 3658987"/>
                <a:gd name="connsiteY85" fmla="*/ 89600 h 3197574"/>
                <a:gd name="connsiteX86" fmla="*/ 1404536 w 3658987"/>
                <a:gd name="connsiteY86" fmla="*/ 94743 h 3197574"/>
                <a:gd name="connsiteX87" fmla="*/ 1411495 w 3658987"/>
                <a:gd name="connsiteY87" fmla="*/ 96011 h 3197574"/>
                <a:gd name="connsiteX88" fmla="*/ 1412961 w 3658987"/>
                <a:gd name="connsiteY88" fmla="*/ 87857 h 3197574"/>
                <a:gd name="connsiteX89" fmla="*/ 1406034 w 3658987"/>
                <a:gd name="connsiteY89" fmla="*/ 86597 h 3197574"/>
                <a:gd name="connsiteX90" fmla="*/ 1379435 w 3658987"/>
                <a:gd name="connsiteY90" fmla="*/ 81476 h 3197574"/>
                <a:gd name="connsiteX91" fmla="*/ 3182277 w 3658987"/>
                <a:gd name="connsiteY91" fmla="*/ 84717 h 3197574"/>
                <a:gd name="connsiteX92" fmla="*/ 3177799 w 3658987"/>
                <a:gd name="connsiteY92" fmla="*/ 91693 h 3197574"/>
                <a:gd name="connsiteX93" fmla="*/ 3206054 w 3658987"/>
                <a:gd name="connsiteY93" fmla="*/ 110609 h 3197574"/>
                <a:gd name="connsiteX94" fmla="*/ 3210786 w 3658987"/>
                <a:gd name="connsiteY94" fmla="*/ 103811 h 3197574"/>
                <a:gd name="connsiteX95" fmla="*/ 3182277 w 3658987"/>
                <a:gd name="connsiteY95" fmla="*/ 84717 h 3197574"/>
                <a:gd name="connsiteX96" fmla="*/ 543151 w 3658987"/>
                <a:gd name="connsiteY96" fmla="*/ 89703 h 3197574"/>
                <a:gd name="connsiteX97" fmla="*/ 513451 w 3658987"/>
                <a:gd name="connsiteY97" fmla="*/ 106935 h 3197574"/>
                <a:gd name="connsiteX98" fmla="*/ 517763 w 3658987"/>
                <a:gd name="connsiteY98" fmla="*/ 114003 h 3197574"/>
                <a:gd name="connsiteX99" fmla="*/ 547148 w 3658987"/>
                <a:gd name="connsiteY99" fmla="*/ 96963 h 3197574"/>
                <a:gd name="connsiteX100" fmla="*/ 543151 w 3658987"/>
                <a:gd name="connsiteY100" fmla="*/ 89703 h 3197574"/>
                <a:gd name="connsiteX101" fmla="*/ 1446615 w 3658987"/>
                <a:gd name="connsiteY101" fmla="*/ 93554 h 3197574"/>
                <a:gd name="connsiteX102" fmla="*/ 1445315 w 3658987"/>
                <a:gd name="connsiteY102" fmla="*/ 101733 h 3197574"/>
                <a:gd name="connsiteX103" fmla="*/ 1479245 w 3658987"/>
                <a:gd name="connsiteY103" fmla="*/ 106752 h 3197574"/>
                <a:gd name="connsiteX104" fmla="*/ 1480371 w 3658987"/>
                <a:gd name="connsiteY104" fmla="*/ 98541 h 3197574"/>
                <a:gd name="connsiteX105" fmla="*/ 1446615 w 3658987"/>
                <a:gd name="connsiteY105" fmla="*/ 93554 h 3197574"/>
                <a:gd name="connsiteX106" fmla="*/ 1514230 w 3658987"/>
                <a:gd name="connsiteY106" fmla="*/ 102820 h 3197574"/>
                <a:gd name="connsiteX107" fmla="*/ 1513279 w 3658987"/>
                <a:gd name="connsiteY107" fmla="*/ 111046 h 3197574"/>
                <a:gd name="connsiteX108" fmla="*/ 1547384 w 3658987"/>
                <a:gd name="connsiteY108" fmla="*/ 114647 h 3197574"/>
                <a:gd name="connsiteX109" fmla="*/ 1548168 w 3658987"/>
                <a:gd name="connsiteY109" fmla="*/ 106396 h 3197574"/>
                <a:gd name="connsiteX110" fmla="*/ 1514230 w 3658987"/>
                <a:gd name="connsiteY110" fmla="*/ 102820 h 3197574"/>
                <a:gd name="connsiteX111" fmla="*/ 1582178 w 3658987"/>
                <a:gd name="connsiteY111" fmla="*/ 109263 h 3197574"/>
                <a:gd name="connsiteX112" fmla="*/ 1581568 w 3658987"/>
                <a:gd name="connsiteY112" fmla="*/ 117523 h 3197574"/>
                <a:gd name="connsiteX113" fmla="*/ 1615791 w 3658987"/>
                <a:gd name="connsiteY113" fmla="*/ 119703 h 3197574"/>
                <a:gd name="connsiteX114" fmla="*/ 1616235 w 3658987"/>
                <a:gd name="connsiteY114" fmla="*/ 111427 h 3197574"/>
                <a:gd name="connsiteX115" fmla="*/ 1582178 w 3658987"/>
                <a:gd name="connsiteY115" fmla="*/ 109263 h 3197574"/>
                <a:gd name="connsiteX116" fmla="*/ 1650332 w 3658987"/>
                <a:gd name="connsiteY116" fmla="*/ 112886 h 3197574"/>
                <a:gd name="connsiteX117" fmla="*/ 1650063 w 3658987"/>
                <a:gd name="connsiteY117" fmla="*/ 121167 h 3197574"/>
                <a:gd name="connsiteX118" fmla="*/ 1676250 w 3658987"/>
                <a:gd name="connsiteY118" fmla="*/ 121811 h 3197574"/>
                <a:gd name="connsiteX119" fmla="*/ 1684374 w 3658987"/>
                <a:gd name="connsiteY119" fmla="*/ 119972 h 3197574"/>
                <a:gd name="connsiteX120" fmla="*/ 1684453 w 3658987"/>
                <a:gd name="connsiteY120" fmla="*/ 113646 h 3197574"/>
                <a:gd name="connsiteX121" fmla="*/ 1650332 w 3658987"/>
                <a:gd name="connsiteY121" fmla="*/ 112886 h 3197574"/>
                <a:gd name="connsiteX122" fmla="*/ 3238574 w 3658987"/>
                <a:gd name="connsiteY122" fmla="*/ 123919 h 3197574"/>
                <a:gd name="connsiteX123" fmla="*/ 3238574 w 3658987"/>
                <a:gd name="connsiteY123" fmla="*/ 123919 h 3197574"/>
                <a:gd name="connsiteX124" fmla="*/ 3238574 w 3658987"/>
                <a:gd name="connsiteY124" fmla="*/ 123919 h 3197574"/>
                <a:gd name="connsiteX125" fmla="*/ 3238574 w 3658987"/>
                <a:gd name="connsiteY125" fmla="*/ 123919 h 3197574"/>
                <a:gd name="connsiteX126" fmla="*/ 3238574 w 3658987"/>
                <a:gd name="connsiteY126" fmla="*/ 123919 h 3197574"/>
                <a:gd name="connsiteX127" fmla="*/ 3233597 w 3658987"/>
                <a:gd name="connsiteY127" fmla="*/ 130545 h 3197574"/>
                <a:gd name="connsiteX128" fmla="*/ 3260417 w 3658987"/>
                <a:gd name="connsiteY128" fmla="*/ 151446 h 3197574"/>
                <a:gd name="connsiteX129" fmla="*/ 3265625 w 3658987"/>
                <a:gd name="connsiteY129" fmla="*/ 144994 h 3197574"/>
                <a:gd name="connsiteX130" fmla="*/ 3238574 w 3658987"/>
                <a:gd name="connsiteY130" fmla="*/ 123919 h 3197574"/>
                <a:gd name="connsiteX131" fmla="*/ 484531 w 3658987"/>
                <a:gd name="connsiteY131" fmla="*/ 125465 h 3197574"/>
                <a:gd name="connsiteX132" fmla="*/ 456440 w 3658987"/>
                <a:gd name="connsiteY132" fmla="*/ 145254 h 3197574"/>
                <a:gd name="connsiteX133" fmla="*/ 461360 w 3658987"/>
                <a:gd name="connsiteY133" fmla="*/ 151920 h 3197574"/>
                <a:gd name="connsiteX134" fmla="*/ 489153 w 3658987"/>
                <a:gd name="connsiteY134" fmla="*/ 132344 h 3197574"/>
                <a:gd name="connsiteX135" fmla="*/ 484531 w 3658987"/>
                <a:gd name="connsiteY135" fmla="*/ 125465 h 3197574"/>
                <a:gd name="connsiteX136" fmla="*/ 429226 w 3658987"/>
                <a:gd name="connsiteY136" fmla="*/ 166242 h 3197574"/>
                <a:gd name="connsiteX137" fmla="*/ 402929 w 3658987"/>
                <a:gd name="connsiteY137" fmla="*/ 188373 h 3197574"/>
                <a:gd name="connsiteX138" fmla="*/ 408396 w 3658987"/>
                <a:gd name="connsiteY138" fmla="*/ 194602 h 3197574"/>
                <a:gd name="connsiteX139" fmla="*/ 434428 w 3658987"/>
                <a:gd name="connsiteY139" fmla="*/ 172694 h 3197574"/>
                <a:gd name="connsiteX140" fmla="*/ 429226 w 3658987"/>
                <a:gd name="connsiteY140" fmla="*/ 166242 h 3197574"/>
                <a:gd name="connsiteX141" fmla="*/ 3291970 w 3658987"/>
                <a:gd name="connsiteY141" fmla="*/ 167029 h 3197574"/>
                <a:gd name="connsiteX142" fmla="*/ 3286549 w 3658987"/>
                <a:gd name="connsiteY142" fmla="*/ 173298 h 3197574"/>
                <a:gd name="connsiteX143" fmla="*/ 3311935 w 3658987"/>
                <a:gd name="connsiteY143" fmla="*/ 196010 h 3197574"/>
                <a:gd name="connsiteX144" fmla="*/ 3317563 w 3658987"/>
                <a:gd name="connsiteY144" fmla="*/ 189933 h 3197574"/>
                <a:gd name="connsiteX145" fmla="*/ 3291970 w 3658987"/>
                <a:gd name="connsiteY145" fmla="*/ 167029 h 3197574"/>
                <a:gd name="connsiteX146" fmla="*/ 377581 w 3658987"/>
                <a:gd name="connsiteY146" fmla="*/ 211593 h 3197574"/>
                <a:gd name="connsiteX147" fmla="*/ 353219 w 3658987"/>
                <a:gd name="connsiteY147" fmla="*/ 235856 h 3197574"/>
                <a:gd name="connsiteX148" fmla="*/ 359185 w 3658987"/>
                <a:gd name="connsiteY148" fmla="*/ 241603 h 3197574"/>
                <a:gd name="connsiteX149" fmla="*/ 383303 w 3658987"/>
                <a:gd name="connsiteY149" fmla="*/ 217587 h 3197574"/>
                <a:gd name="connsiteX150" fmla="*/ 377581 w 3658987"/>
                <a:gd name="connsiteY150" fmla="*/ 211593 h 3197574"/>
                <a:gd name="connsiteX151" fmla="*/ 3342395 w 3658987"/>
                <a:gd name="connsiteY151" fmla="*/ 213655 h 3197574"/>
                <a:gd name="connsiteX152" fmla="*/ 3336577 w 3658987"/>
                <a:gd name="connsiteY152" fmla="*/ 219553 h 3197574"/>
                <a:gd name="connsiteX153" fmla="*/ 3360465 w 3658987"/>
                <a:gd name="connsiteY153" fmla="*/ 243854 h 3197574"/>
                <a:gd name="connsiteX154" fmla="*/ 3366465 w 3658987"/>
                <a:gd name="connsiteY154" fmla="*/ 238138 h 3197574"/>
                <a:gd name="connsiteX155" fmla="*/ 3342395 w 3658987"/>
                <a:gd name="connsiteY155" fmla="*/ 213655 h 3197574"/>
                <a:gd name="connsiteX156" fmla="*/ 329875 w 3658987"/>
                <a:gd name="connsiteY156" fmla="*/ 261099 h 3197574"/>
                <a:gd name="connsiteX157" fmla="*/ 307574 w 3658987"/>
                <a:gd name="connsiteY157" fmla="*/ 287269 h 3197574"/>
                <a:gd name="connsiteX158" fmla="*/ 313989 w 3658987"/>
                <a:gd name="connsiteY158" fmla="*/ 292507 h 3197574"/>
                <a:gd name="connsiteX159" fmla="*/ 336070 w 3658987"/>
                <a:gd name="connsiteY159" fmla="*/ 266600 h 3197574"/>
                <a:gd name="connsiteX160" fmla="*/ 329875 w 3658987"/>
                <a:gd name="connsiteY160" fmla="*/ 261099 h 3197574"/>
                <a:gd name="connsiteX161" fmla="*/ 3389775 w 3658987"/>
                <a:gd name="connsiteY161" fmla="*/ 263343 h 3197574"/>
                <a:gd name="connsiteX162" fmla="*/ 3383609 w 3658987"/>
                <a:gd name="connsiteY162" fmla="*/ 268882 h 3197574"/>
                <a:gd name="connsiteX163" fmla="*/ 3406007 w 3658987"/>
                <a:gd name="connsiteY163" fmla="*/ 294579 h 3197574"/>
                <a:gd name="connsiteX164" fmla="*/ 3412332 w 3658987"/>
                <a:gd name="connsiteY164" fmla="*/ 289220 h 3197574"/>
                <a:gd name="connsiteX165" fmla="*/ 3389775 w 3658987"/>
                <a:gd name="connsiteY165" fmla="*/ 263343 h 3197574"/>
                <a:gd name="connsiteX166" fmla="*/ 3389775 w 3658987"/>
                <a:gd name="connsiteY166" fmla="*/ 263343 h 3197574"/>
                <a:gd name="connsiteX167" fmla="*/ 286354 w 3658987"/>
                <a:gd name="connsiteY167" fmla="*/ 314322 h 3197574"/>
                <a:gd name="connsiteX168" fmla="*/ 266233 w 3658987"/>
                <a:gd name="connsiteY168" fmla="*/ 342196 h 3197574"/>
                <a:gd name="connsiteX169" fmla="*/ 273047 w 3658987"/>
                <a:gd name="connsiteY169" fmla="*/ 346912 h 3197574"/>
                <a:gd name="connsiteX170" fmla="*/ 292973 w 3658987"/>
                <a:gd name="connsiteY170" fmla="*/ 319297 h 3197574"/>
                <a:gd name="connsiteX171" fmla="*/ 286354 w 3658987"/>
                <a:gd name="connsiteY171" fmla="*/ 314322 h 3197574"/>
                <a:gd name="connsiteX172" fmla="*/ 3434144 w 3658987"/>
                <a:gd name="connsiteY172" fmla="*/ 315724 h 3197574"/>
                <a:gd name="connsiteX173" fmla="*/ 3427677 w 3658987"/>
                <a:gd name="connsiteY173" fmla="*/ 320898 h 3197574"/>
                <a:gd name="connsiteX174" fmla="*/ 3448617 w 3658987"/>
                <a:gd name="connsiteY174" fmla="*/ 347815 h 3197574"/>
                <a:gd name="connsiteX175" fmla="*/ 3455219 w 3658987"/>
                <a:gd name="connsiteY175" fmla="*/ 342814 h 3197574"/>
                <a:gd name="connsiteX176" fmla="*/ 3434144 w 3658987"/>
                <a:gd name="connsiteY176" fmla="*/ 315724 h 3197574"/>
                <a:gd name="connsiteX177" fmla="*/ 3475564 w 3658987"/>
                <a:gd name="connsiteY177" fmla="*/ 370451 h 3197574"/>
                <a:gd name="connsiteX178" fmla="*/ 3468835 w 3658987"/>
                <a:gd name="connsiteY178" fmla="*/ 375278 h 3197574"/>
                <a:gd name="connsiteX179" fmla="*/ 3475437 w 3658987"/>
                <a:gd name="connsiteY179" fmla="*/ 384575 h 3197574"/>
                <a:gd name="connsiteX180" fmla="*/ 3488253 w 3658987"/>
                <a:gd name="connsiteY180" fmla="*/ 403288 h 3197574"/>
                <a:gd name="connsiteX181" fmla="*/ 3495149 w 3658987"/>
                <a:gd name="connsiteY181" fmla="*/ 398691 h 3197574"/>
                <a:gd name="connsiteX182" fmla="*/ 3482214 w 3658987"/>
                <a:gd name="connsiteY182" fmla="*/ 379812 h 3197574"/>
                <a:gd name="connsiteX183" fmla="*/ 3475564 w 3658987"/>
                <a:gd name="connsiteY183" fmla="*/ 370451 h 3197574"/>
                <a:gd name="connsiteX184" fmla="*/ 247245 w 3658987"/>
                <a:gd name="connsiteY184" fmla="*/ 370856 h 3197574"/>
                <a:gd name="connsiteX185" fmla="*/ 234344 w 3658987"/>
                <a:gd name="connsiteY185" fmla="*/ 391851 h 3197574"/>
                <a:gd name="connsiteX186" fmla="*/ 250836 w 3658987"/>
                <a:gd name="connsiteY186" fmla="*/ 373138 h 3197574"/>
                <a:gd name="connsiteX187" fmla="*/ 247245 w 3658987"/>
                <a:gd name="connsiteY187" fmla="*/ 370856 h 3197574"/>
                <a:gd name="connsiteX188" fmla="*/ 3513680 w 3658987"/>
                <a:gd name="connsiteY188" fmla="*/ 427628 h 3197574"/>
                <a:gd name="connsiteX189" fmla="*/ 3506626 w 3658987"/>
                <a:gd name="connsiteY189" fmla="*/ 431964 h 3197574"/>
                <a:gd name="connsiteX190" fmla="*/ 3523920 w 3658987"/>
                <a:gd name="connsiteY190" fmla="*/ 461305 h 3197574"/>
                <a:gd name="connsiteX191" fmla="*/ 3531132 w 3658987"/>
                <a:gd name="connsiteY191" fmla="*/ 457231 h 3197574"/>
                <a:gd name="connsiteX192" fmla="*/ 3513680 w 3658987"/>
                <a:gd name="connsiteY192" fmla="*/ 427628 h 3197574"/>
                <a:gd name="connsiteX193" fmla="*/ 3547491 w 3658987"/>
                <a:gd name="connsiteY193" fmla="*/ 487453 h 3197574"/>
                <a:gd name="connsiteX194" fmla="*/ 3540128 w 3658987"/>
                <a:gd name="connsiteY194" fmla="*/ 491265 h 3197574"/>
                <a:gd name="connsiteX195" fmla="*/ 3555243 w 3658987"/>
                <a:gd name="connsiteY195" fmla="*/ 521795 h 3197574"/>
                <a:gd name="connsiteX196" fmla="*/ 3562733 w 3658987"/>
                <a:gd name="connsiteY196" fmla="*/ 518252 h 3197574"/>
                <a:gd name="connsiteX197" fmla="*/ 3547491 w 3658987"/>
                <a:gd name="connsiteY197" fmla="*/ 487453 h 3197574"/>
                <a:gd name="connsiteX198" fmla="*/ 3576856 w 3658987"/>
                <a:gd name="connsiteY198" fmla="*/ 549575 h 3197574"/>
                <a:gd name="connsiteX199" fmla="*/ 3569240 w 3658987"/>
                <a:gd name="connsiteY199" fmla="*/ 552849 h 3197574"/>
                <a:gd name="connsiteX200" fmla="*/ 3582127 w 3658987"/>
                <a:gd name="connsiteY200" fmla="*/ 584386 h 3197574"/>
                <a:gd name="connsiteX201" fmla="*/ 3589855 w 3658987"/>
                <a:gd name="connsiteY201" fmla="*/ 581382 h 3197574"/>
                <a:gd name="connsiteX202" fmla="*/ 3576856 w 3658987"/>
                <a:gd name="connsiteY202" fmla="*/ 549575 h 3197574"/>
                <a:gd name="connsiteX203" fmla="*/ 3576856 w 3658987"/>
                <a:gd name="connsiteY203" fmla="*/ 549575 h 3197574"/>
                <a:gd name="connsiteX204" fmla="*/ 3601712 w 3658987"/>
                <a:gd name="connsiteY204" fmla="*/ 613632 h 3197574"/>
                <a:gd name="connsiteX205" fmla="*/ 3593889 w 3658987"/>
                <a:gd name="connsiteY205" fmla="*/ 616358 h 3197574"/>
                <a:gd name="connsiteX206" fmla="*/ 3604518 w 3658987"/>
                <a:gd name="connsiteY206" fmla="*/ 648719 h 3197574"/>
                <a:gd name="connsiteX207" fmla="*/ 3612428 w 3658987"/>
                <a:gd name="connsiteY207" fmla="*/ 646278 h 3197574"/>
                <a:gd name="connsiteX208" fmla="*/ 3601712 w 3658987"/>
                <a:gd name="connsiteY208" fmla="*/ 613632 h 3197574"/>
                <a:gd name="connsiteX209" fmla="*/ 3622002 w 3658987"/>
                <a:gd name="connsiteY209" fmla="*/ 679274 h 3197574"/>
                <a:gd name="connsiteX210" fmla="*/ 3614005 w 3658987"/>
                <a:gd name="connsiteY210" fmla="*/ 681445 h 3197574"/>
                <a:gd name="connsiteX211" fmla="*/ 3622351 w 3658987"/>
                <a:gd name="connsiteY211" fmla="*/ 714472 h 3197574"/>
                <a:gd name="connsiteX212" fmla="*/ 3630419 w 3658987"/>
                <a:gd name="connsiteY212" fmla="*/ 712578 h 3197574"/>
                <a:gd name="connsiteX213" fmla="*/ 3622002 w 3658987"/>
                <a:gd name="connsiteY213" fmla="*/ 679274 h 3197574"/>
                <a:gd name="connsiteX214" fmla="*/ 3637687 w 3658987"/>
                <a:gd name="connsiteY214" fmla="*/ 746160 h 3197574"/>
                <a:gd name="connsiteX215" fmla="*/ 3637687 w 3658987"/>
                <a:gd name="connsiteY215" fmla="*/ 746160 h 3197574"/>
                <a:gd name="connsiteX216" fmla="*/ 3637687 w 3658987"/>
                <a:gd name="connsiteY216" fmla="*/ 746160 h 3197574"/>
                <a:gd name="connsiteX217" fmla="*/ 3637687 w 3658987"/>
                <a:gd name="connsiteY217" fmla="*/ 746160 h 3197574"/>
                <a:gd name="connsiteX218" fmla="*/ 3637687 w 3658987"/>
                <a:gd name="connsiteY218" fmla="*/ 746160 h 3197574"/>
                <a:gd name="connsiteX219" fmla="*/ 3629555 w 3658987"/>
                <a:gd name="connsiteY219" fmla="*/ 747769 h 3197574"/>
                <a:gd name="connsiteX220" fmla="*/ 3635611 w 3658987"/>
                <a:gd name="connsiteY220" fmla="*/ 781303 h 3197574"/>
                <a:gd name="connsiteX221" fmla="*/ 3643790 w 3658987"/>
                <a:gd name="connsiteY221" fmla="*/ 779971 h 3197574"/>
                <a:gd name="connsiteX222" fmla="*/ 3637687 w 3658987"/>
                <a:gd name="connsiteY222" fmla="*/ 746160 h 3197574"/>
                <a:gd name="connsiteX223" fmla="*/ 3648728 w 3658987"/>
                <a:gd name="connsiteY223" fmla="*/ 813965 h 3197574"/>
                <a:gd name="connsiteX224" fmla="*/ 3640509 w 3658987"/>
                <a:gd name="connsiteY224" fmla="*/ 815019 h 3197574"/>
                <a:gd name="connsiteX225" fmla="*/ 3644258 w 3658987"/>
                <a:gd name="connsiteY225" fmla="*/ 848878 h 3197574"/>
                <a:gd name="connsiteX226" fmla="*/ 3652500 w 3658987"/>
                <a:gd name="connsiteY226" fmla="*/ 848110 h 3197574"/>
                <a:gd name="connsiteX227" fmla="*/ 3648728 w 3658987"/>
                <a:gd name="connsiteY227" fmla="*/ 813965 h 3197574"/>
                <a:gd name="connsiteX228" fmla="*/ 3655108 w 3658987"/>
                <a:gd name="connsiteY228" fmla="*/ 882365 h 3197574"/>
                <a:gd name="connsiteX229" fmla="*/ 3646834 w 3658987"/>
                <a:gd name="connsiteY229" fmla="*/ 882856 h 3197574"/>
                <a:gd name="connsiteX230" fmla="*/ 3648252 w 3658987"/>
                <a:gd name="connsiteY230" fmla="*/ 916890 h 3197574"/>
                <a:gd name="connsiteX231" fmla="*/ 3656535 w 3658987"/>
                <a:gd name="connsiteY231" fmla="*/ 916692 h 3197574"/>
                <a:gd name="connsiteX232" fmla="*/ 3655108 w 3658987"/>
                <a:gd name="connsiteY232" fmla="*/ 882365 h 3197574"/>
                <a:gd name="connsiteX233" fmla="*/ 3648506 w 3658987"/>
                <a:gd name="connsiteY233" fmla="*/ 950963 h 3197574"/>
                <a:gd name="connsiteX234" fmla="*/ 3647579 w 3658987"/>
                <a:gd name="connsiteY234" fmla="*/ 985021 h 3197574"/>
                <a:gd name="connsiteX235" fmla="*/ 3655861 w 3658987"/>
                <a:gd name="connsiteY235" fmla="*/ 985385 h 3197574"/>
                <a:gd name="connsiteX236" fmla="*/ 3656788 w 3658987"/>
                <a:gd name="connsiteY236" fmla="*/ 951042 h 3197574"/>
                <a:gd name="connsiteX237" fmla="*/ 3656788 w 3658987"/>
                <a:gd name="connsiteY237" fmla="*/ 951042 h 3197574"/>
                <a:gd name="connsiteX238" fmla="*/ 3648506 w 3658987"/>
                <a:gd name="connsiteY238" fmla="*/ 950963 h 3197574"/>
                <a:gd name="connsiteX239" fmla="*/ 3645486 w 3658987"/>
                <a:gd name="connsiteY239" fmla="*/ 1019022 h 3197574"/>
                <a:gd name="connsiteX240" fmla="*/ 3642213 w 3658987"/>
                <a:gd name="connsiteY240" fmla="*/ 1052937 h 3197574"/>
                <a:gd name="connsiteX241" fmla="*/ 3650448 w 3658987"/>
                <a:gd name="connsiteY241" fmla="*/ 1053880 h 3197574"/>
                <a:gd name="connsiteX242" fmla="*/ 3653745 w 3658987"/>
                <a:gd name="connsiteY242" fmla="*/ 1019680 h 3197574"/>
                <a:gd name="connsiteX243" fmla="*/ 3645486 w 3658987"/>
                <a:gd name="connsiteY243" fmla="*/ 1019022 h 3197574"/>
                <a:gd name="connsiteX244" fmla="*/ 3637759 w 3658987"/>
                <a:gd name="connsiteY244" fmla="*/ 1086709 h 3197574"/>
                <a:gd name="connsiteX245" fmla="*/ 3632115 w 3658987"/>
                <a:gd name="connsiteY245" fmla="*/ 1120307 h 3197574"/>
                <a:gd name="connsiteX246" fmla="*/ 3640263 w 3658987"/>
                <a:gd name="connsiteY246" fmla="*/ 1121820 h 3197574"/>
                <a:gd name="connsiteX247" fmla="*/ 3645954 w 3658987"/>
                <a:gd name="connsiteY247" fmla="*/ 1087937 h 3197574"/>
                <a:gd name="connsiteX248" fmla="*/ 3637759 w 3658987"/>
                <a:gd name="connsiteY248" fmla="*/ 1086709 h 3197574"/>
                <a:gd name="connsiteX249" fmla="*/ 3625291 w 3658987"/>
                <a:gd name="connsiteY249" fmla="*/ 1153682 h 3197574"/>
                <a:gd name="connsiteX250" fmla="*/ 3617286 w 3658987"/>
                <a:gd name="connsiteY250" fmla="*/ 1186788 h 3197574"/>
                <a:gd name="connsiteX251" fmla="*/ 3625299 w 3658987"/>
                <a:gd name="connsiteY251" fmla="*/ 1188881 h 3197574"/>
                <a:gd name="connsiteX252" fmla="*/ 3633384 w 3658987"/>
                <a:gd name="connsiteY252" fmla="*/ 1155481 h 3197574"/>
                <a:gd name="connsiteX253" fmla="*/ 3625291 w 3658987"/>
                <a:gd name="connsiteY253" fmla="*/ 1153682 h 3197574"/>
                <a:gd name="connsiteX254" fmla="*/ 3608092 w 3658987"/>
                <a:gd name="connsiteY254" fmla="*/ 1219586 h 3197574"/>
                <a:gd name="connsiteX255" fmla="*/ 3597709 w 3658987"/>
                <a:gd name="connsiteY255" fmla="*/ 1252026 h 3197574"/>
                <a:gd name="connsiteX256" fmla="*/ 3605556 w 3658987"/>
                <a:gd name="connsiteY256" fmla="*/ 1254689 h 3197574"/>
                <a:gd name="connsiteX257" fmla="*/ 3616026 w 3658987"/>
                <a:gd name="connsiteY257" fmla="*/ 1221963 h 3197574"/>
                <a:gd name="connsiteX258" fmla="*/ 3608092 w 3658987"/>
                <a:gd name="connsiteY258" fmla="*/ 1219586 h 3197574"/>
                <a:gd name="connsiteX259" fmla="*/ 3586146 w 3658987"/>
                <a:gd name="connsiteY259" fmla="*/ 1284054 h 3197574"/>
                <a:gd name="connsiteX260" fmla="*/ 3573409 w 3658987"/>
                <a:gd name="connsiteY260" fmla="*/ 1315639 h 3197574"/>
                <a:gd name="connsiteX261" fmla="*/ 3581033 w 3658987"/>
                <a:gd name="connsiteY261" fmla="*/ 1318880 h 3197574"/>
                <a:gd name="connsiteX262" fmla="*/ 3593889 w 3658987"/>
                <a:gd name="connsiteY262" fmla="*/ 1287011 h 3197574"/>
                <a:gd name="connsiteX263" fmla="*/ 3586146 w 3658987"/>
                <a:gd name="connsiteY263" fmla="*/ 1284054 h 3197574"/>
                <a:gd name="connsiteX264" fmla="*/ 3559499 w 3658987"/>
                <a:gd name="connsiteY264" fmla="*/ 1346716 h 3197574"/>
                <a:gd name="connsiteX265" fmla="*/ 3548419 w 3658987"/>
                <a:gd name="connsiteY265" fmla="*/ 1369439 h 3197574"/>
                <a:gd name="connsiteX266" fmla="*/ 3544424 w 3658987"/>
                <a:gd name="connsiteY266" fmla="*/ 1377254 h 3197574"/>
                <a:gd name="connsiteX267" fmla="*/ 3551787 w 3658987"/>
                <a:gd name="connsiteY267" fmla="*/ 1381059 h 3197574"/>
                <a:gd name="connsiteX268" fmla="*/ 3555813 w 3658987"/>
                <a:gd name="connsiteY268" fmla="*/ 1373172 h 3197574"/>
                <a:gd name="connsiteX269" fmla="*/ 3566997 w 3658987"/>
                <a:gd name="connsiteY269" fmla="*/ 1350243 h 3197574"/>
                <a:gd name="connsiteX270" fmla="*/ 3559499 w 3658987"/>
                <a:gd name="connsiteY270" fmla="*/ 1346716 h 3197574"/>
                <a:gd name="connsiteX271" fmla="*/ 3528326 w 3658987"/>
                <a:gd name="connsiteY271" fmla="*/ 1407309 h 3197574"/>
                <a:gd name="connsiteX272" fmla="*/ 3511452 w 3658987"/>
                <a:gd name="connsiteY272" fmla="*/ 1436967 h 3197574"/>
                <a:gd name="connsiteX273" fmla="*/ 3518617 w 3658987"/>
                <a:gd name="connsiteY273" fmla="*/ 1441136 h 3197574"/>
                <a:gd name="connsiteX274" fmla="*/ 3535571 w 3658987"/>
                <a:gd name="connsiteY274" fmla="*/ 1411319 h 3197574"/>
                <a:gd name="connsiteX275" fmla="*/ 3528326 w 3658987"/>
                <a:gd name="connsiteY275" fmla="*/ 1407309 h 3197574"/>
                <a:gd name="connsiteX276" fmla="*/ 159283 w 3658987"/>
                <a:gd name="connsiteY276" fmla="*/ 1460618 h 3197574"/>
                <a:gd name="connsiteX277" fmla="*/ 157441 w 3658987"/>
                <a:gd name="connsiteY277" fmla="*/ 1468100 h 3197574"/>
                <a:gd name="connsiteX278" fmla="*/ 159878 w 3658987"/>
                <a:gd name="connsiteY278" fmla="*/ 1468710 h 3197574"/>
                <a:gd name="connsiteX279" fmla="*/ 159283 w 3658987"/>
                <a:gd name="connsiteY279" fmla="*/ 1460618 h 3197574"/>
                <a:gd name="connsiteX280" fmla="*/ 3494047 w 3658987"/>
                <a:gd name="connsiteY280" fmla="*/ 1466356 h 3197574"/>
                <a:gd name="connsiteX281" fmla="*/ 3476333 w 3658987"/>
                <a:gd name="connsiteY281" fmla="*/ 1495595 h 3197574"/>
                <a:gd name="connsiteX282" fmla="*/ 3483403 w 3658987"/>
                <a:gd name="connsiteY282" fmla="*/ 1499906 h 3197574"/>
                <a:gd name="connsiteX283" fmla="*/ 3501149 w 3658987"/>
                <a:gd name="connsiteY283" fmla="*/ 1470621 h 3197574"/>
                <a:gd name="connsiteX284" fmla="*/ 3494047 w 3658987"/>
                <a:gd name="connsiteY284" fmla="*/ 1466356 h 3197574"/>
                <a:gd name="connsiteX285" fmla="*/ 148677 w 3658987"/>
                <a:gd name="connsiteY285" fmla="*/ 1501048 h 3197574"/>
                <a:gd name="connsiteX286" fmla="*/ 139051 w 3658987"/>
                <a:gd name="connsiteY286" fmla="*/ 1533781 h 3197574"/>
                <a:gd name="connsiteX287" fmla="*/ 146974 w 3658987"/>
                <a:gd name="connsiteY287" fmla="*/ 1536207 h 3197574"/>
                <a:gd name="connsiteX288" fmla="*/ 156655 w 3658987"/>
                <a:gd name="connsiteY288" fmla="*/ 1503291 h 3197574"/>
                <a:gd name="connsiteX289" fmla="*/ 148677 w 3658987"/>
                <a:gd name="connsiteY289" fmla="*/ 1501048 h 3197574"/>
                <a:gd name="connsiteX290" fmla="*/ 3458532 w 3658987"/>
                <a:gd name="connsiteY290" fmla="*/ 1524825 h 3197574"/>
                <a:gd name="connsiteX291" fmla="*/ 3440865 w 3658987"/>
                <a:gd name="connsiteY291" fmla="*/ 1554167 h 3197574"/>
                <a:gd name="connsiteX292" fmla="*/ 3447983 w 3658987"/>
                <a:gd name="connsiteY292" fmla="*/ 1558407 h 3197574"/>
                <a:gd name="connsiteX293" fmla="*/ 3465609 w 3658987"/>
                <a:gd name="connsiteY293" fmla="*/ 1529121 h 3197574"/>
                <a:gd name="connsiteX294" fmla="*/ 3458532 w 3658987"/>
                <a:gd name="connsiteY294" fmla="*/ 1524825 h 3197574"/>
                <a:gd name="connsiteX295" fmla="*/ 128747 w 3658987"/>
                <a:gd name="connsiteY295" fmla="*/ 1566333 h 3197574"/>
                <a:gd name="connsiteX296" fmla="*/ 117945 w 3658987"/>
                <a:gd name="connsiteY296" fmla="*/ 1598742 h 3197574"/>
                <a:gd name="connsiteX297" fmla="*/ 125791 w 3658987"/>
                <a:gd name="connsiteY297" fmla="*/ 1601405 h 3197574"/>
                <a:gd name="connsiteX298" fmla="*/ 136627 w 3658987"/>
                <a:gd name="connsiteY298" fmla="*/ 1568901 h 3197574"/>
                <a:gd name="connsiteX299" fmla="*/ 128747 w 3658987"/>
                <a:gd name="connsiteY299" fmla="*/ 1566333 h 3197574"/>
                <a:gd name="connsiteX300" fmla="*/ 3423563 w 3658987"/>
                <a:gd name="connsiteY300" fmla="*/ 1583770 h 3197574"/>
                <a:gd name="connsiteX301" fmla="*/ 3406863 w 3658987"/>
                <a:gd name="connsiteY301" fmla="*/ 1613745 h 3197574"/>
                <a:gd name="connsiteX302" fmla="*/ 3414147 w 3658987"/>
                <a:gd name="connsiteY302" fmla="*/ 1617684 h 3197574"/>
                <a:gd name="connsiteX303" fmla="*/ 3430752 w 3658987"/>
                <a:gd name="connsiteY303" fmla="*/ 1587891 h 3197574"/>
                <a:gd name="connsiteX304" fmla="*/ 3423563 w 3658987"/>
                <a:gd name="connsiteY304" fmla="*/ 1583770 h 3197574"/>
                <a:gd name="connsiteX305" fmla="*/ 3391004 w 3658987"/>
                <a:gd name="connsiteY305" fmla="*/ 1644220 h 3197574"/>
                <a:gd name="connsiteX306" fmla="*/ 3376246 w 3658987"/>
                <a:gd name="connsiteY306" fmla="*/ 1675265 h 3197574"/>
                <a:gd name="connsiteX307" fmla="*/ 3383807 w 3658987"/>
                <a:gd name="connsiteY307" fmla="*/ 1678666 h 3197574"/>
                <a:gd name="connsiteX308" fmla="*/ 3398414 w 3658987"/>
                <a:gd name="connsiteY308" fmla="*/ 1647921 h 3197574"/>
                <a:gd name="connsiteX309" fmla="*/ 3391004 w 3658987"/>
                <a:gd name="connsiteY309" fmla="*/ 1644220 h 3197574"/>
                <a:gd name="connsiteX310" fmla="*/ 84211 w 3658987"/>
                <a:gd name="connsiteY310" fmla="*/ 1695659 h 3197574"/>
                <a:gd name="connsiteX311" fmla="*/ 73078 w 3658987"/>
                <a:gd name="connsiteY311" fmla="*/ 1728044 h 3197574"/>
                <a:gd name="connsiteX312" fmla="*/ 80923 w 3658987"/>
                <a:gd name="connsiteY312" fmla="*/ 1730707 h 3197574"/>
                <a:gd name="connsiteX313" fmla="*/ 92038 w 3658987"/>
                <a:gd name="connsiteY313" fmla="*/ 1698377 h 3197574"/>
                <a:gd name="connsiteX314" fmla="*/ 84211 w 3658987"/>
                <a:gd name="connsiteY314" fmla="*/ 1695659 h 3197574"/>
                <a:gd name="connsiteX315" fmla="*/ 3363699 w 3658987"/>
                <a:gd name="connsiteY315" fmla="*/ 1707341 h 3197574"/>
                <a:gd name="connsiteX316" fmla="*/ 3363152 w 3658987"/>
                <a:gd name="connsiteY316" fmla="*/ 1732070 h 3197574"/>
                <a:gd name="connsiteX317" fmla="*/ 3370848 w 3658987"/>
                <a:gd name="connsiteY317" fmla="*/ 1710020 h 3197574"/>
                <a:gd name="connsiteX318" fmla="*/ 3363699 w 3658987"/>
                <a:gd name="connsiteY318" fmla="*/ 1707341 h 3197574"/>
                <a:gd name="connsiteX319" fmla="*/ 62273 w 3658987"/>
                <a:gd name="connsiteY319" fmla="*/ 1760571 h 3197574"/>
                <a:gd name="connsiteX320" fmla="*/ 51972 w 3658987"/>
                <a:gd name="connsiteY320" fmla="*/ 1793273 h 3197574"/>
                <a:gd name="connsiteX321" fmla="*/ 59898 w 3658987"/>
                <a:gd name="connsiteY321" fmla="*/ 1795691 h 3197574"/>
                <a:gd name="connsiteX322" fmla="*/ 70152 w 3658987"/>
                <a:gd name="connsiteY322" fmla="*/ 1763131 h 3197574"/>
                <a:gd name="connsiteX323" fmla="*/ 62273 w 3658987"/>
                <a:gd name="connsiteY323" fmla="*/ 1760571 h 3197574"/>
                <a:gd name="connsiteX324" fmla="*/ 42359 w 3658987"/>
                <a:gd name="connsiteY324" fmla="*/ 1826205 h 3197574"/>
                <a:gd name="connsiteX325" fmla="*/ 33619 w 3658987"/>
                <a:gd name="connsiteY325" fmla="*/ 1859406 h 3197574"/>
                <a:gd name="connsiteX326" fmla="*/ 41659 w 3658987"/>
                <a:gd name="connsiteY326" fmla="*/ 1861404 h 3197574"/>
                <a:gd name="connsiteX327" fmla="*/ 50340 w 3658987"/>
                <a:gd name="connsiteY327" fmla="*/ 1828424 h 3197574"/>
                <a:gd name="connsiteX328" fmla="*/ 42359 w 3658987"/>
                <a:gd name="connsiteY328" fmla="*/ 1826205 h 3197574"/>
                <a:gd name="connsiteX329" fmla="*/ 25801 w 3658987"/>
                <a:gd name="connsiteY329" fmla="*/ 1892830 h 3197574"/>
                <a:gd name="connsiteX330" fmla="*/ 18913 w 3658987"/>
                <a:gd name="connsiteY330" fmla="*/ 1926467 h 3197574"/>
                <a:gd name="connsiteX331" fmla="*/ 27053 w 3658987"/>
                <a:gd name="connsiteY331" fmla="*/ 1928012 h 3197574"/>
                <a:gd name="connsiteX332" fmla="*/ 33894 w 3658987"/>
                <a:gd name="connsiteY332" fmla="*/ 1894605 h 3197574"/>
                <a:gd name="connsiteX333" fmla="*/ 25801 w 3658987"/>
                <a:gd name="connsiteY333" fmla="*/ 1892830 h 3197574"/>
                <a:gd name="connsiteX334" fmla="*/ 12965 w 3658987"/>
                <a:gd name="connsiteY334" fmla="*/ 1960279 h 3197574"/>
                <a:gd name="connsiteX335" fmla="*/ 7971 w 3658987"/>
                <a:gd name="connsiteY335" fmla="*/ 1994241 h 3197574"/>
                <a:gd name="connsiteX336" fmla="*/ 16185 w 3658987"/>
                <a:gd name="connsiteY336" fmla="*/ 1995334 h 3197574"/>
                <a:gd name="connsiteX337" fmla="*/ 21145 w 3658987"/>
                <a:gd name="connsiteY337" fmla="*/ 1961594 h 3197574"/>
                <a:gd name="connsiteX338" fmla="*/ 12965 w 3658987"/>
                <a:gd name="connsiteY338" fmla="*/ 1960279 h 3197574"/>
                <a:gd name="connsiteX339" fmla="*/ 3943 w 3658987"/>
                <a:gd name="connsiteY339" fmla="*/ 2028338 h 3197574"/>
                <a:gd name="connsiteX340" fmla="*/ 894 w 3658987"/>
                <a:gd name="connsiteY340" fmla="*/ 2062537 h 3197574"/>
                <a:gd name="connsiteX341" fmla="*/ 9157 w 3658987"/>
                <a:gd name="connsiteY341" fmla="*/ 2063148 h 3197574"/>
                <a:gd name="connsiteX342" fmla="*/ 12185 w 3658987"/>
                <a:gd name="connsiteY342" fmla="*/ 2029194 h 3197574"/>
                <a:gd name="connsiteX343" fmla="*/ 3943 w 3658987"/>
                <a:gd name="connsiteY343" fmla="*/ 2028338 h 3197574"/>
                <a:gd name="connsiteX344" fmla="*/ -1155 w 3658987"/>
                <a:gd name="connsiteY344" fmla="*/ 2096809 h 3197574"/>
                <a:gd name="connsiteX345" fmla="*/ -2193 w 3658987"/>
                <a:gd name="connsiteY345" fmla="*/ 2131128 h 3197574"/>
                <a:gd name="connsiteX346" fmla="*/ 6089 w 3658987"/>
                <a:gd name="connsiteY346" fmla="*/ 2131255 h 3197574"/>
                <a:gd name="connsiteX347" fmla="*/ 7120 w 3658987"/>
                <a:gd name="connsiteY347" fmla="*/ 2097181 h 3197574"/>
                <a:gd name="connsiteX348" fmla="*/ -1155 w 3658987"/>
                <a:gd name="connsiteY348" fmla="*/ 2096809 h 3197574"/>
                <a:gd name="connsiteX349" fmla="*/ 6086 w 3658987"/>
                <a:gd name="connsiteY349" fmla="*/ 2165336 h 3197574"/>
                <a:gd name="connsiteX350" fmla="*/ -2199 w 3658987"/>
                <a:gd name="connsiteY350" fmla="*/ 2165462 h 3197574"/>
                <a:gd name="connsiteX351" fmla="*/ -1152 w 3658987"/>
                <a:gd name="connsiteY351" fmla="*/ 2199789 h 3197574"/>
                <a:gd name="connsiteX352" fmla="*/ 7126 w 3658987"/>
                <a:gd name="connsiteY352" fmla="*/ 2199409 h 3197574"/>
                <a:gd name="connsiteX353" fmla="*/ 6086 w 3658987"/>
                <a:gd name="connsiteY353" fmla="*/ 2165336 h 3197574"/>
                <a:gd name="connsiteX354" fmla="*/ 9228 w 3658987"/>
                <a:gd name="connsiteY354" fmla="*/ 2233426 h 3197574"/>
                <a:gd name="connsiteX355" fmla="*/ 968 w 3658987"/>
                <a:gd name="connsiteY355" fmla="*/ 2234068 h 3197574"/>
                <a:gd name="connsiteX356" fmla="*/ 4179 w 3658987"/>
                <a:gd name="connsiteY356" fmla="*/ 2268260 h 3197574"/>
                <a:gd name="connsiteX357" fmla="*/ 12414 w 3658987"/>
                <a:gd name="connsiteY357" fmla="*/ 2267349 h 3197574"/>
                <a:gd name="connsiteX358" fmla="*/ 9228 w 3658987"/>
                <a:gd name="connsiteY358" fmla="*/ 2233426 h 3197574"/>
                <a:gd name="connsiteX359" fmla="*/ 16709 w 3658987"/>
                <a:gd name="connsiteY359" fmla="*/ 2301153 h 3197574"/>
                <a:gd name="connsiteX360" fmla="*/ 8507 w 3658987"/>
                <a:gd name="connsiteY360" fmla="*/ 2302334 h 3197574"/>
                <a:gd name="connsiteX361" fmla="*/ 13969 w 3658987"/>
                <a:gd name="connsiteY361" fmla="*/ 2336248 h 3197574"/>
                <a:gd name="connsiteX362" fmla="*/ 22127 w 3658987"/>
                <a:gd name="connsiteY362" fmla="*/ 2334790 h 3197574"/>
                <a:gd name="connsiteX363" fmla="*/ 16709 w 3658987"/>
                <a:gd name="connsiteY363" fmla="*/ 2301153 h 3197574"/>
                <a:gd name="connsiteX364" fmla="*/ 28690 w 3658987"/>
                <a:gd name="connsiteY364" fmla="*/ 2368221 h 3197574"/>
                <a:gd name="connsiteX365" fmla="*/ 20587 w 3658987"/>
                <a:gd name="connsiteY365" fmla="*/ 2369957 h 3197574"/>
                <a:gd name="connsiteX366" fmla="*/ 28380 w 3658987"/>
                <a:gd name="connsiteY366" fmla="*/ 2403420 h 3197574"/>
                <a:gd name="connsiteX367" fmla="*/ 36415 w 3658987"/>
                <a:gd name="connsiteY367" fmla="*/ 2401399 h 3197574"/>
                <a:gd name="connsiteX368" fmla="*/ 28690 w 3658987"/>
                <a:gd name="connsiteY368" fmla="*/ 2368221 h 3197574"/>
                <a:gd name="connsiteX369" fmla="*/ 45322 w 3658987"/>
                <a:gd name="connsiteY369" fmla="*/ 2434275 h 3197574"/>
                <a:gd name="connsiteX370" fmla="*/ 37368 w 3658987"/>
                <a:gd name="connsiteY370" fmla="*/ 2436589 h 3197574"/>
                <a:gd name="connsiteX371" fmla="*/ 47563 w 3658987"/>
                <a:gd name="connsiteY371" fmla="*/ 2469402 h 3197574"/>
                <a:gd name="connsiteX372" fmla="*/ 55427 w 3658987"/>
                <a:gd name="connsiteY372" fmla="*/ 2466795 h 3197574"/>
                <a:gd name="connsiteX373" fmla="*/ 45322 w 3658987"/>
                <a:gd name="connsiteY373" fmla="*/ 2434275 h 3197574"/>
                <a:gd name="connsiteX374" fmla="*/ 66744 w 3658987"/>
                <a:gd name="connsiteY374" fmla="*/ 2498918 h 3197574"/>
                <a:gd name="connsiteX375" fmla="*/ 58982 w 3658987"/>
                <a:gd name="connsiteY375" fmla="*/ 2501819 h 3197574"/>
                <a:gd name="connsiteX376" fmla="*/ 71635 w 3658987"/>
                <a:gd name="connsiteY376" fmla="*/ 2533776 h 3197574"/>
                <a:gd name="connsiteX377" fmla="*/ 79279 w 3658987"/>
                <a:gd name="connsiteY377" fmla="*/ 2530574 h 3197574"/>
                <a:gd name="connsiteX378" fmla="*/ 66744 w 3658987"/>
                <a:gd name="connsiteY378" fmla="*/ 2498918 h 3197574"/>
                <a:gd name="connsiteX379" fmla="*/ 93037 w 3658987"/>
                <a:gd name="connsiteY379" fmla="*/ 2561714 h 3197574"/>
                <a:gd name="connsiteX380" fmla="*/ 85527 w 3658987"/>
                <a:gd name="connsiteY380" fmla="*/ 2565218 h 3197574"/>
                <a:gd name="connsiteX381" fmla="*/ 100657 w 3658987"/>
                <a:gd name="connsiteY381" fmla="*/ 2596081 h 3197574"/>
                <a:gd name="connsiteX382" fmla="*/ 108023 w 3658987"/>
                <a:gd name="connsiteY382" fmla="*/ 2592284 h 3197574"/>
                <a:gd name="connsiteX383" fmla="*/ 93037 w 3658987"/>
                <a:gd name="connsiteY383" fmla="*/ 2561714 h 3197574"/>
                <a:gd name="connsiteX384" fmla="*/ 124230 w 3658987"/>
                <a:gd name="connsiteY384" fmla="*/ 2622220 h 3197574"/>
                <a:gd name="connsiteX385" fmla="*/ 117026 w 3658987"/>
                <a:gd name="connsiteY385" fmla="*/ 2626318 h 3197574"/>
                <a:gd name="connsiteX386" fmla="*/ 134624 w 3658987"/>
                <a:gd name="connsiteY386" fmla="*/ 2655850 h 3197574"/>
                <a:gd name="connsiteX387" fmla="*/ 141651 w 3658987"/>
                <a:gd name="connsiteY387" fmla="*/ 2651467 h 3197574"/>
                <a:gd name="connsiteX388" fmla="*/ 124230 w 3658987"/>
                <a:gd name="connsiteY388" fmla="*/ 2622220 h 3197574"/>
                <a:gd name="connsiteX389" fmla="*/ 160272 w 3658987"/>
                <a:gd name="connsiteY389" fmla="*/ 2679960 h 3197574"/>
                <a:gd name="connsiteX390" fmla="*/ 153432 w 3658987"/>
                <a:gd name="connsiteY390" fmla="*/ 2684636 h 3197574"/>
                <a:gd name="connsiteX391" fmla="*/ 155742 w 3658987"/>
                <a:gd name="connsiteY391" fmla="*/ 2687997 h 3197574"/>
                <a:gd name="connsiteX392" fmla="*/ 173516 w 3658987"/>
                <a:gd name="connsiteY392" fmla="*/ 2712591 h 3197574"/>
                <a:gd name="connsiteX393" fmla="*/ 180126 w 3658987"/>
                <a:gd name="connsiteY393" fmla="*/ 2707589 h 3197574"/>
                <a:gd name="connsiteX394" fmla="*/ 162559 w 3658987"/>
                <a:gd name="connsiteY394" fmla="*/ 2683289 h 3197574"/>
                <a:gd name="connsiteX395" fmla="*/ 160272 w 3658987"/>
                <a:gd name="connsiteY395" fmla="*/ 2679960 h 3197574"/>
                <a:gd name="connsiteX396" fmla="*/ 201278 w 3658987"/>
                <a:gd name="connsiteY396" fmla="*/ 2734252 h 3197574"/>
                <a:gd name="connsiteX397" fmla="*/ 194910 w 3658987"/>
                <a:gd name="connsiteY397" fmla="*/ 2739554 h 3197574"/>
                <a:gd name="connsiteX398" fmla="*/ 217536 w 3658987"/>
                <a:gd name="connsiteY398" fmla="*/ 2765488 h 3197574"/>
                <a:gd name="connsiteX399" fmla="*/ 223653 w 3658987"/>
                <a:gd name="connsiteY399" fmla="*/ 2759900 h 3197574"/>
                <a:gd name="connsiteX400" fmla="*/ 201278 w 3658987"/>
                <a:gd name="connsiteY400" fmla="*/ 2734252 h 3197574"/>
                <a:gd name="connsiteX401" fmla="*/ 247170 w 3658987"/>
                <a:gd name="connsiteY401" fmla="*/ 2784510 h 3197574"/>
                <a:gd name="connsiteX402" fmla="*/ 241310 w 3658987"/>
                <a:gd name="connsiteY402" fmla="*/ 2790375 h 3197574"/>
                <a:gd name="connsiteX403" fmla="*/ 266168 w 3658987"/>
                <a:gd name="connsiteY403" fmla="*/ 2814168 h 3197574"/>
                <a:gd name="connsiteX404" fmla="*/ 268000 w 3658987"/>
                <a:gd name="connsiteY404" fmla="*/ 2812163 h 3197574"/>
                <a:gd name="connsiteX405" fmla="*/ 252749 w 3658987"/>
                <a:gd name="connsiteY405" fmla="*/ 2790042 h 3197574"/>
                <a:gd name="connsiteX406" fmla="*/ 247170 w 3658987"/>
                <a:gd name="connsiteY406" fmla="*/ 2784510 h 3197574"/>
                <a:gd name="connsiteX407" fmla="*/ 1711345 w 3658987"/>
                <a:gd name="connsiteY407" fmla="*/ 2876465 h 3197574"/>
                <a:gd name="connsiteX408" fmla="*/ 1708270 w 3658987"/>
                <a:gd name="connsiteY408" fmla="*/ 2884161 h 3197574"/>
                <a:gd name="connsiteX409" fmla="*/ 1739886 w 3658987"/>
                <a:gd name="connsiteY409" fmla="*/ 2897120 h 3197574"/>
                <a:gd name="connsiteX410" fmla="*/ 1743096 w 3658987"/>
                <a:gd name="connsiteY410" fmla="*/ 2889487 h 3197574"/>
                <a:gd name="connsiteX411" fmla="*/ 1711345 w 3658987"/>
                <a:gd name="connsiteY411" fmla="*/ 2876465 h 3197574"/>
                <a:gd name="connsiteX412" fmla="*/ 3272687 w 3658987"/>
                <a:gd name="connsiteY412" fmla="*/ 2883955 h 3197574"/>
                <a:gd name="connsiteX413" fmla="*/ 3268510 w 3658987"/>
                <a:gd name="connsiteY413" fmla="*/ 2887490 h 3197574"/>
                <a:gd name="connsiteX414" fmla="*/ 3269937 w 3658987"/>
                <a:gd name="connsiteY414" fmla="*/ 2888385 h 3197574"/>
                <a:gd name="connsiteX415" fmla="*/ 3272687 w 3658987"/>
                <a:gd name="connsiteY415" fmla="*/ 2883955 h 3197574"/>
                <a:gd name="connsiteX416" fmla="*/ 1774617 w 3658987"/>
                <a:gd name="connsiteY416" fmla="*/ 2903001 h 3197574"/>
                <a:gd name="connsiteX417" fmla="*/ 1771296 w 3658987"/>
                <a:gd name="connsiteY417" fmla="*/ 2910594 h 3197574"/>
                <a:gd name="connsiteX418" fmla="*/ 1802548 w 3658987"/>
                <a:gd name="connsiteY418" fmla="*/ 2924448 h 3197574"/>
                <a:gd name="connsiteX419" fmla="*/ 1805940 w 3658987"/>
                <a:gd name="connsiteY419" fmla="*/ 2916887 h 3197574"/>
                <a:gd name="connsiteX420" fmla="*/ 1774617 w 3658987"/>
                <a:gd name="connsiteY420" fmla="*/ 2903001 h 3197574"/>
                <a:gd name="connsiteX421" fmla="*/ 3243765 w 3658987"/>
                <a:gd name="connsiteY421" fmla="*/ 2911870 h 3197574"/>
                <a:gd name="connsiteX422" fmla="*/ 3239462 w 3658987"/>
                <a:gd name="connsiteY422" fmla="*/ 2917505 h 3197574"/>
                <a:gd name="connsiteX423" fmla="*/ 3222485 w 3658987"/>
                <a:gd name="connsiteY423" fmla="*/ 2938334 h 3197574"/>
                <a:gd name="connsiteX424" fmla="*/ 3228786 w 3658987"/>
                <a:gd name="connsiteY424" fmla="*/ 2943716 h 3197574"/>
                <a:gd name="connsiteX425" fmla="*/ 3246009 w 3658987"/>
                <a:gd name="connsiteY425" fmla="*/ 2922585 h 3197574"/>
                <a:gd name="connsiteX426" fmla="*/ 3250391 w 3658987"/>
                <a:gd name="connsiteY426" fmla="*/ 2916839 h 3197574"/>
                <a:gd name="connsiteX427" fmla="*/ 3243765 w 3658987"/>
                <a:gd name="connsiteY427" fmla="*/ 2911870 h 3197574"/>
                <a:gd name="connsiteX428" fmla="*/ 1837120 w 3658987"/>
                <a:gd name="connsiteY428" fmla="*/ 2931027 h 3197574"/>
                <a:gd name="connsiteX429" fmla="*/ 1833680 w 3658987"/>
                <a:gd name="connsiteY429" fmla="*/ 2938556 h 3197574"/>
                <a:gd name="connsiteX430" fmla="*/ 1864781 w 3658987"/>
                <a:gd name="connsiteY430" fmla="*/ 2952839 h 3197574"/>
                <a:gd name="connsiteX431" fmla="*/ 1868245 w 3658987"/>
                <a:gd name="connsiteY431" fmla="*/ 2945309 h 3197574"/>
                <a:gd name="connsiteX432" fmla="*/ 1837120 w 3658987"/>
                <a:gd name="connsiteY432" fmla="*/ 2931027 h 3197574"/>
                <a:gd name="connsiteX433" fmla="*/ 1899338 w 3658987"/>
                <a:gd name="connsiteY433" fmla="*/ 2959615 h 3197574"/>
                <a:gd name="connsiteX434" fmla="*/ 1895882 w 3658987"/>
                <a:gd name="connsiteY434" fmla="*/ 2967145 h 3197574"/>
                <a:gd name="connsiteX435" fmla="*/ 1927055 w 3658987"/>
                <a:gd name="connsiteY435" fmla="*/ 2981356 h 3197574"/>
                <a:gd name="connsiteX436" fmla="*/ 1930463 w 3658987"/>
                <a:gd name="connsiteY436" fmla="*/ 2973810 h 3197574"/>
                <a:gd name="connsiteX437" fmla="*/ 1899338 w 3658987"/>
                <a:gd name="connsiteY437" fmla="*/ 2959615 h 3197574"/>
                <a:gd name="connsiteX438" fmla="*/ 3199674 w 3658987"/>
                <a:gd name="connsiteY438" fmla="*/ 2963499 h 3197574"/>
                <a:gd name="connsiteX439" fmla="*/ 3175461 w 3658987"/>
                <a:gd name="connsiteY439" fmla="*/ 2987324 h 3197574"/>
                <a:gd name="connsiteX440" fmla="*/ 3181104 w 3658987"/>
                <a:gd name="connsiteY440" fmla="*/ 2993387 h 3197574"/>
                <a:gd name="connsiteX441" fmla="*/ 3205650 w 3658987"/>
                <a:gd name="connsiteY441" fmla="*/ 2969237 h 3197574"/>
                <a:gd name="connsiteX442" fmla="*/ 3199674 w 3658987"/>
                <a:gd name="connsiteY442" fmla="*/ 2963499 h 3197574"/>
                <a:gd name="connsiteX443" fmla="*/ 1961683 w 3658987"/>
                <a:gd name="connsiteY443" fmla="*/ 2987744 h 3197574"/>
                <a:gd name="connsiteX444" fmla="*/ 1958354 w 3658987"/>
                <a:gd name="connsiteY444" fmla="*/ 2995329 h 3197574"/>
                <a:gd name="connsiteX445" fmla="*/ 1989859 w 3658987"/>
                <a:gd name="connsiteY445" fmla="*/ 3008882 h 3197574"/>
                <a:gd name="connsiteX446" fmla="*/ 1993069 w 3658987"/>
                <a:gd name="connsiteY446" fmla="*/ 3001242 h 3197574"/>
                <a:gd name="connsiteX447" fmla="*/ 1961683 w 3658987"/>
                <a:gd name="connsiteY447" fmla="*/ 2987744 h 3197574"/>
                <a:gd name="connsiteX448" fmla="*/ 3149971 w 3658987"/>
                <a:gd name="connsiteY448" fmla="*/ 3009778 h 3197574"/>
                <a:gd name="connsiteX449" fmla="*/ 3123309 w 3658987"/>
                <a:gd name="connsiteY449" fmla="*/ 3030852 h 3197574"/>
                <a:gd name="connsiteX450" fmla="*/ 3128270 w 3658987"/>
                <a:gd name="connsiteY450" fmla="*/ 3037486 h 3197574"/>
                <a:gd name="connsiteX451" fmla="*/ 3155274 w 3658987"/>
                <a:gd name="connsiteY451" fmla="*/ 3016142 h 3197574"/>
                <a:gd name="connsiteX452" fmla="*/ 3149971 w 3658987"/>
                <a:gd name="connsiteY452" fmla="*/ 3009778 h 3197574"/>
                <a:gd name="connsiteX453" fmla="*/ 2024693 w 3658987"/>
                <a:gd name="connsiteY453" fmla="*/ 3014082 h 3197574"/>
                <a:gd name="connsiteX454" fmla="*/ 2021673 w 3658987"/>
                <a:gd name="connsiteY454" fmla="*/ 3021793 h 3197574"/>
                <a:gd name="connsiteX455" fmla="*/ 2035853 w 3658987"/>
                <a:gd name="connsiteY455" fmla="*/ 3027222 h 3197574"/>
                <a:gd name="connsiteX456" fmla="*/ 2053702 w 3658987"/>
                <a:gd name="connsiteY456" fmla="*/ 3033967 h 3197574"/>
                <a:gd name="connsiteX457" fmla="*/ 2056642 w 3658987"/>
                <a:gd name="connsiteY457" fmla="*/ 3026224 h 3197574"/>
                <a:gd name="connsiteX458" fmla="*/ 2038761 w 3658987"/>
                <a:gd name="connsiteY458" fmla="*/ 3019463 h 3197574"/>
                <a:gd name="connsiteX459" fmla="*/ 2024693 w 3658987"/>
                <a:gd name="connsiteY459" fmla="*/ 3014082 h 3197574"/>
                <a:gd name="connsiteX460" fmla="*/ 2088631 w 3658987"/>
                <a:gd name="connsiteY460" fmla="*/ 3038517 h 3197574"/>
                <a:gd name="connsiteX461" fmla="*/ 2085635 w 3658987"/>
                <a:gd name="connsiteY461" fmla="*/ 3046244 h 3197574"/>
                <a:gd name="connsiteX462" fmla="*/ 2117521 w 3658987"/>
                <a:gd name="connsiteY462" fmla="*/ 3058680 h 3197574"/>
                <a:gd name="connsiteX463" fmla="*/ 2120540 w 3658987"/>
                <a:gd name="connsiteY463" fmla="*/ 3050960 h 3197574"/>
                <a:gd name="connsiteX464" fmla="*/ 2088631 w 3658987"/>
                <a:gd name="connsiteY464" fmla="*/ 3038517 h 3197574"/>
                <a:gd name="connsiteX465" fmla="*/ 3095592 w 3658987"/>
                <a:gd name="connsiteY465" fmla="*/ 3050532 h 3197574"/>
                <a:gd name="connsiteX466" fmla="*/ 3066932 w 3658987"/>
                <a:gd name="connsiteY466" fmla="*/ 3068825 h 3197574"/>
                <a:gd name="connsiteX467" fmla="*/ 3071220 w 3658987"/>
                <a:gd name="connsiteY467" fmla="*/ 3075911 h 3197574"/>
                <a:gd name="connsiteX468" fmla="*/ 3100221 w 3658987"/>
                <a:gd name="connsiteY468" fmla="*/ 3057404 h 3197574"/>
                <a:gd name="connsiteX469" fmla="*/ 3095592 w 3658987"/>
                <a:gd name="connsiteY469" fmla="*/ 3050532 h 3197574"/>
                <a:gd name="connsiteX470" fmla="*/ 2117521 w 3658987"/>
                <a:gd name="connsiteY470" fmla="*/ 3058680 h 3197574"/>
                <a:gd name="connsiteX471" fmla="*/ 2117521 w 3658987"/>
                <a:gd name="connsiteY471" fmla="*/ 3058680 h 3197574"/>
                <a:gd name="connsiteX472" fmla="*/ 2117521 w 3658987"/>
                <a:gd name="connsiteY472" fmla="*/ 3058680 h 3197574"/>
                <a:gd name="connsiteX473" fmla="*/ 2117521 w 3658987"/>
                <a:gd name="connsiteY473" fmla="*/ 3058680 h 3197574"/>
                <a:gd name="connsiteX474" fmla="*/ 2152418 w 3658987"/>
                <a:gd name="connsiteY474" fmla="*/ 3063452 h 3197574"/>
                <a:gd name="connsiteX475" fmla="*/ 2149390 w 3658987"/>
                <a:gd name="connsiteY475" fmla="*/ 3071171 h 3197574"/>
                <a:gd name="connsiteX476" fmla="*/ 2181292 w 3658987"/>
                <a:gd name="connsiteY476" fmla="*/ 3083615 h 3197574"/>
                <a:gd name="connsiteX477" fmla="*/ 2184296 w 3658987"/>
                <a:gd name="connsiteY477" fmla="*/ 3075887 h 3197574"/>
                <a:gd name="connsiteX478" fmla="*/ 2152418 w 3658987"/>
                <a:gd name="connsiteY478" fmla="*/ 3063452 h 3197574"/>
                <a:gd name="connsiteX479" fmla="*/ 3037432 w 3658987"/>
                <a:gd name="connsiteY479" fmla="*/ 3085739 h 3197574"/>
                <a:gd name="connsiteX480" fmla="*/ 3007179 w 3658987"/>
                <a:gd name="connsiteY480" fmla="*/ 3101289 h 3197574"/>
                <a:gd name="connsiteX481" fmla="*/ 3010801 w 3658987"/>
                <a:gd name="connsiteY481" fmla="*/ 3108739 h 3197574"/>
                <a:gd name="connsiteX482" fmla="*/ 3041387 w 3658987"/>
                <a:gd name="connsiteY482" fmla="*/ 3093023 h 3197574"/>
                <a:gd name="connsiteX483" fmla="*/ 3037432 w 3658987"/>
                <a:gd name="connsiteY483" fmla="*/ 3085739 h 3197574"/>
                <a:gd name="connsiteX484" fmla="*/ 2216213 w 3658987"/>
                <a:gd name="connsiteY484" fmla="*/ 3088180 h 3197574"/>
                <a:gd name="connsiteX485" fmla="*/ 2213256 w 3658987"/>
                <a:gd name="connsiteY485" fmla="*/ 3095923 h 3197574"/>
                <a:gd name="connsiteX486" fmla="*/ 2245317 w 3658987"/>
                <a:gd name="connsiteY486" fmla="*/ 3107995 h 3197574"/>
                <a:gd name="connsiteX487" fmla="*/ 2245317 w 3658987"/>
                <a:gd name="connsiteY487" fmla="*/ 3107995 h 3197574"/>
                <a:gd name="connsiteX488" fmla="*/ 2248202 w 3658987"/>
                <a:gd name="connsiteY488" fmla="*/ 3100227 h 3197574"/>
                <a:gd name="connsiteX489" fmla="*/ 2216213 w 3658987"/>
                <a:gd name="connsiteY489" fmla="*/ 3088180 h 3197574"/>
                <a:gd name="connsiteX490" fmla="*/ 2280301 w 3658987"/>
                <a:gd name="connsiteY490" fmla="*/ 3111942 h 3197574"/>
                <a:gd name="connsiteX491" fmla="*/ 2277511 w 3658987"/>
                <a:gd name="connsiteY491" fmla="*/ 3119740 h 3197574"/>
                <a:gd name="connsiteX492" fmla="*/ 2309865 w 3658987"/>
                <a:gd name="connsiteY492" fmla="*/ 3131059 h 3197574"/>
                <a:gd name="connsiteX493" fmla="*/ 2312543 w 3658987"/>
                <a:gd name="connsiteY493" fmla="*/ 3123212 h 3197574"/>
                <a:gd name="connsiteX494" fmla="*/ 2280301 w 3658987"/>
                <a:gd name="connsiteY494" fmla="*/ 3111942 h 3197574"/>
                <a:gd name="connsiteX495" fmla="*/ 2976269 w 3658987"/>
                <a:gd name="connsiteY495" fmla="*/ 3115492 h 3197574"/>
                <a:gd name="connsiteX496" fmla="*/ 2944771 w 3658987"/>
                <a:gd name="connsiteY496" fmla="*/ 3128372 h 3197574"/>
                <a:gd name="connsiteX497" fmla="*/ 2947744 w 3658987"/>
                <a:gd name="connsiteY497" fmla="*/ 3136108 h 3197574"/>
                <a:gd name="connsiteX498" fmla="*/ 2979566 w 3658987"/>
                <a:gd name="connsiteY498" fmla="*/ 3123093 h 3197574"/>
                <a:gd name="connsiteX499" fmla="*/ 2976269 w 3658987"/>
                <a:gd name="connsiteY499" fmla="*/ 3115492 h 3197574"/>
                <a:gd name="connsiteX500" fmla="*/ 2344944 w 3658987"/>
                <a:gd name="connsiteY500" fmla="*/ 3133952 h 3197574"/>
                <a:gd name="connsiteX501" fmla="*/ 2342416 w 3658987"/>
                <a:gd name="connsiteY501" fmla="*/ 3141838 h 3197574"/>
                <a:gd name="connsiteX502" fmla="*/ 2375173 w 3658987"/>
                <a:gd name="connsiteY502" fmla="*/ 3151991 h 3197574"/>
                <a:gd name="connsiteX503" fmla="*/ 2377543 w 3658987"/>
                <a:gd name="connsiteY503" fmla="*/ 3144049 h 3197574"/>
                <a:gd name="connsiteX504" fmla="*/ 2344944 w 3658987"/>
                <a:gd name="connsiteY504" fmla="*/ 3133952 h 3197574"/>
                <a:gd name="connsiteX505" fmla="*/ 2912759 w 3658987"/>
                <a:gd name="connsiteY505" fmla="*/ 3139944 h 3197574"/>
                <a:gd name="connsiteX506" fmla="*/ 2880303 w 3658987"/>
                <a:gd name="connsiteY506" fmla="*/ 3150231 h 3197574"/>
                <a:gd name="connsiteX507" fmla="*/ 2882657 w 3658987"/>
                <a:gd name="connsiteY507" fmla="*/ 3158173 h 3197574"/>
                <a:gd name="connsiteX508" fmla="*/ 2915422 w 3658987"/>
                <a:gd name="connsiteY508" fmla="*/ 3147790 h 3197574"/>
                <a:gd name="connsiteX509" fmla="*/ 2912759 w 3658987"/>
                <a:gd name="connsiteY509" fmla="*/ 3139944 h 3197574"/>
                <a:gd name="connsiteX510" fmla="*/ 2410340 w 3658987"/>
                <a:gd name="connsiteY510" fmla="*/ 3153386 h 3197574"/>
                <a:gd name="connsiteX511" fmla="*/ 2408169 w 3658987"/>
                <a:gd name="connsiteY511" fmla="*/ 3161383 h 3197574"/>
                <a:gd name="connsiteX512" fmla="*/ 2441418 w 3658987"/>
                <a:gd name="connsiteY512" fmla="*/ 3169911 h 3197574"/>
                <a:gd name="connsiteX513" fmla="*/ 2443359 w 3658987"/>
                <a:gd name="connsiteY513" fmla="*/ 3161851 h 3197574"/>
                <a:gd name="connsiteX514" fmla="*/ 2410340 w 3658987"/>
                <a:gd name="connsiteY514" fmla="*/ 3153386 h 3197574"/>
                <a:gd name="connsiteX515" fmla="*/ 2847474 w 3658987"/>
                <a:gd name="connsiteY515" fmla="*/ 3159243 h 3197574"/>
                <a:gd name="connsiteX516" fmla="*/ 2814312 w 3658987"/>
                <a:gd name="connsiteY516" fmla="*/ 3167002 h 3197574"/>
                <a:gd name="connsiteX517" fmla="*/ 2816040 w 3658987"/>
                <a:gd name="connsiteY517" fmla="*/ 3175102 h 3197574"/>
                <a:gd name="connsiteX518" fmla="*/ 2849511 w 3658987"/>
                <a:gd name="connsiteY518" fmla="*/ 3167272 h 3197574"/>
                <a:gd name="connsiteX519" fmla="*/ 2847474 w 3658987"/>
                <a:gd name="connsiteY519" fmla="*/ 3159243 h 3197574"/>
                <a:gd name="connsiteX520" fmla="*/ 2476600 w 3658987"/>
                <a:gd name="connsiteY520" fmla="*/ 3169325 h 3197574"/>
                <a:gd name="connsiteX521" fmla="*/ 2474912 w 3658987"/>
                <a:gd name="connsiteY521" fmla="*/ 3177433 h 3197574"/>
                <a:gd name="connsiteX522" fmla="*/ 2508660 w 3658987"/>
                <a:gd name="connsiteY522" fmla="*/ 3183829 h 3197574"/>
                <a:gd name="connsiteX523" fmla="*/ 2510055 w 3658987"/>
                <a:gd name="connsiteY523" fmla="*/ 3175665 h 3197574"/>
                <a:gd name="connsiteX524" fmla="*/ 2476600 w 3658987"/>
                <a:gd name="connsiteY524" fmla="*/ 3169325 h 3197574"/>
                <a:gd name="connsiteX525" fmla="*/ 2780873 w 3658987"/>
                <a:gd name="connsiteY525" fmla="*/ 3173517 h 3197574"/>
                <a:gd name="connsiteX526" fmla="*/ 2747220 w 3658987"/>
                <a:gd name="connsiteY526" fmla="*/ 3178788 h 3197574"/>
                <a:gd name="connsiteX527" fmla="*/ 2748353 w 3658987"/>
                <a:gd name="connsiteY527" fmla="*/ 3186991 h 3197574"/>
                <a:gd name="connsiteX528" fmla="*/ 2782308 w 3658987"/>
                <a:gd name="connsiteY528" fmla="*/ 3181673 h 3197574"/>
                <a:gd name="connsiteX529" fmla="*/ 2780873 w 3658987"/>
                <a:gd name="connsiteY529" fmla="*/ 3173517 h 3197574"/>
                <a:gd name="connsiteX530" fmla="*/ 2543708 w 3658987"/>
                <a:gd name="connsiteY530" fmla="*/ 3180730 h 3197574"/>
                <a:gd name="connsiteX531" fmla="*/ 2542638 w 3658987"/>
                <a:gd name="connsiteY531" fmla="*/ 3188949 h 3197574"/>
                <a:gd name="connsiteX532" fmla="*/ 2576823 w 3658987"/>
                <a:gd name="connsiteY532" fmla="*/ 3192658 h 3197574"/>
                <a:gd name="connsiteX533" fmla="*/ 2577536 w 3658987"/>
                <a:gd name="connsiteY533" fmla="*/ 3184399 h 3197574"/>
                <a:gd name="connsiteX534" fmla="*/ 2543708 w 3658987"/>
                <a:gd name="connsiteY534" fmla="*/ 3180730 h 3197574"/>
                <a:gd name="connsiteX535" fmla="*/ 2713384 w 3658987"/>
                <a:gd name="connsiteY535" fmla="*/ 3182822 h 3197574"/>
                <a:gd name="connsiteX536" fmla="*/ 2679430 w 3658987"/>
                <a:gd name="connsiteY536" fmla="*/ 3185628 h 3197574"/>
                <a:gd name="connsiteX537" fmla="*/ 2679961 w 3658987"/>
                <a:gd name="connsiteY537" fmla="*/ 3193895 h 3197574"/>
                <a:gd name="connsiteX538" fmla="*/ 2714217 w 3658987"/>
                <a:gd name="connsiteY538" fmla="*/ 3191065 h 3197574"/>
                <a:gd name="connsiteX539" fmla="*/ 2714217 w 3658987"/>
                <a:gd name="connsiteY539" fmla="*/ 3191065 h 3197574"/>
                <a:gd name="connsiteX540" fmla="*/ 2713384 w 3658987"/>
                <a:gd name="connsiteY540" fmla="*/ 3182822 h 3197574"/>
                <a:gd name="connsiteX541" fmla="*/ 2611474 w 3658987"/>
                <a:gd name="connsiteY541" fmla="*/ 3186524 h 3197574"/>
                <a:gd name="connsiteX542" fmla="*/ 2611149 w 3658987"/>
                <a:gd name="connsiteY542" fmla="*/ 3194798 h 3197574"/>
                <a:gd name="connsiteX543" fmla="*/ 2637209 w 3658987"/>
                <a:gd name="connsiteY543" fmla="*/ 3195306 h 3197574"/>
                <a:gd name="connsiteX544" fmla="*/ 2645563 w 3658987"/>
                <a:gd name="connsiteY544" fmla="*/ 3195258 h 3197574"/>
                <a:gd name="connsiteX545" fmla="*/ 2645460 w 3658987"/>
                <a:gd name="connsiteY545" fmla="*/ 3186968 h 3197574"/>
                <a:gd name="connsiteX546" fmla="*/ 2637209 w 3658987"/>
                <a:gd name="connsiteY546" fmla="*/ 3187023 h 3197574"/>
                <a:gd name="connsiteX547" fmla="*/ 2611474 w 3658987"/>
                <a:gd name="connsiteY547" fmla="*/ 3186524 h 31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3658987" h="3197574">
                  <a:moveTo>
                    <a:pt x="905684" y="-2269"/>
                  </a:moveTo>
                  <a:lnTo>
                    <a:pt x="905621" y="6022"/>
                  </a:lnTo>
                  <a:cubicBezTo>
                    <a:pt x="906374" y="6029"/>
                    <a:pt x="907135" y="6038"/>
                    <a:pt x="907896" y="6045"/>
                  </a:cubicBezTo>
                  <a:cubicBezTo>
                    <a:pt x="919261" y="6165"/>
                    <a:pt x="930603" y="6546"/>
                    <a:pt x="941913" y="7141"/>
                  </a:cubicBezTo>
                  <a:lnTo>
                    <a:pt x="942349" y="-1135"/>
                  </a:lnTo>
                  <a:cubicBezTo>
                    <a:pt x="930928" y="-1739"/>
                    <a:pt x="919475" y="-2117"/>
                    <a:pt x="907991" y="-2243"/>
                  </a:cubicBezTo>
                  <a:cubicBezTo>
                    <a:pt x="907222" y="-2253"/>
                    <a:pt x="906453" y="-2259"/>
                    <a:pt x="905684" y="-2259"/>
                  </a:cubicBezTo>
                  <a:lnTo>
                    <a:pt x="905684" y="-2269"/>
                  </a:lnTo>
                  <a:moveTo>
                    <a:pt x="871286" y="-1745"/>
                  </a:moveTo>
                  <a:cubicBezTo>
                    <a:pt x="859762" y="-1309"/>
                    <a:pt x="848325" y="-603"/>
                    <a:pt x="836959" y="354"/>
                  </a:cubicBezTo>
                  <a:lnTo>
                    <a:pt x="837665" y="8605"/>
                  </a:lnTo>
                  <a:cubicBezTo>
                    <a:pt x="848896" y="7664"/>
                    <a:pt x="860206" y="6964"/>
                    <a:pt x="871603" y="6530"/>
                  </a:cubicBezTo>
                  <a:lnTo>
                    <a:pt x="871286" y="-1745"/>
                  </a:lnTo>
                  <a:moveTo>
                    <a:pt x="3009446" y="-1445"/>
                  </a:moveTo>
                  <a:cubicBezTo>
                    <a:pt x="3015676" y="2533"/>
                    <a:pt x="3021850" y="6568"/>
                    <a:pt x="3028024" y="10682"/>
                  </a:cubicBezTo>
                  <a:lnTo>
                    <a:pt x="3029760" y="6283"/>
                  </a:lnTo>
                  <a:cubicBezTo>
                    <a:pt x="3023031" y="3620"/>
                    <a:pt x="3016254" y="1044"/>
                    <a:pt x="3009446" y="-1445"/>
                  </a:cubicBezTo>
                  <a:moveTo>
                    <a:pt x="836959" y="354"/>
                  </a:moveTo>
                  <a:lnTo>
                    <a:pt x="836959" y="354"/>
                  </a:lnTo>
                  <a:lnTo>
                    <a:pt x="836959" y="354"/>
                  </a:lnTo>
                  <a:lnTo>
                    <a:pt x="836959" y="354"/>
                  </a:lnTo>
                  <a:moveTo>
                    <a:pt x="976628" y="1330"/>
                  </a:moveTo>
                  <a:lnTo>
                    <a:pt x="975883" y="9580"/>
                  </a:lnTo>
                  <a:cubicBezTo>
                    <a:pt x="987194" y="10602"/>
                    <a:pt x="998488" y="11831"/>
                    <a:pt x="1009758" y="13227"/>
                  </a:cubicBezTo>
                  <a:lnTo>
                    <a:pt x="1010781" y="4998"/>
                  </a:lnTo>
                  <a:cubicBezTo>
                    <a:pt x="999415" y="3596"/>
                    <a:pt x="988034" y="2360"/>
                    <a:pt x="976628" y="1330"/>
                  </a:cubicBezTo>
                  <a:moveTo>
                    <a:pt x="802775" y="4057"/>
                  </a:moveTo>
                  <a:cubicBezTo>
                    <a:pt x="791362" y="5561"/>
                    <a:pt x="780036" y="7329"/>
                    <a:pt x="768805" y="9351"/>
                  </a:cubicBezTo>
                  <a:lnTo>
                    <a:pt x="770271" y="17506"/>
                  </a:lnTo>
                  <a:cubicBezTo>
                    <a:pt x="781376" y="15509"/>
                    <a:pt x="792575" y="13756"/>
                    <a:pt x="803861" y="12267"/>
                  </a:cubicBezTo>
                  <a:lnTo>
                    <a:pt x="802775" y="4057"/>
                  </a:lnTo>
                  <a:moveTo>
                    <a:pt x="1044783" y="9732"/>
                  </a:moveTo>
                  <a:lnTo>
                    <a:pt x="1043522" y="17927"/>
                  </a:lnTo>
                  <a:cubicBezTo>
                    <a:pt x="1054753" y="19645"/>
                    <a:pt x="1065968" y="21518"/>
                    <a:pt x="1077168" y="23516"/>
                  </a:cubicBezTo>
                  <a:lnTo>
                    <a:pt x="1078626" y="15357"/>
                  </a:lnTo>
                  <a:cubicBezTo>
                    <a:pt x="1067363" y="13354"/>
                    <a:pt x="1056085" y="11466"/>
                    <a:pt x="1044783" y="9732"/>
                  </a:cubicBezTo>
                  <a:moveTo>
                    <a:pt x="735112" y="16246"/>
                  </a:moveTo>
                  <a:cubicBezTo>
                    <a:pt x="723897" y="18822"/>
                    <a:pt x="712793" y="21651"/>
                    <a:pt x="701792" y="24726"/>
                  </a:cubicBezTo>
                  <a:lnTo>
                    <a:pt x="704019" y="32702"/>
                  </a:lnTo>
                  <a:cubicBezTo>
                    <a:pt x="714894" y="29664"/>
                    <a:pt x="725879" y="26868"/>
                    <a:pt x="736967" y="24323"/>
                  </a:cubicBezTo>
                  <a:lnTo>
                    <a:pt x="735112" y="16246"/>
                  </a:lnTo>
                  <a:moveTo>
                    <a:pt x="3061479" y="19553"/>
                  </a:moveTo>
                  <a:lnTo>
                    <a:pt x="3061479" y="19553"/>
                  </a:lnTo>
                  <a:lnTo>
                    <a:pt x="3058127" y="27128"/>
                  </a:lnTo>
                  <a:cubicBezTo>
                    <a:pt x="3068509" y="31716"/>
                    <a:pt x="3078797" y="36512"/>
                    <a:pt x="3088982" y="41506"/>
                  </a:cubicBezTo>
                  <a:lnTo>
                    <a:pt x="3092628" y="34073"/>
                  </a:lnTo>
                  <a:cubicBezTo>
                    <a:pt x="3082348" y="29023"/>
                    <a:pt x="3071965" y="24181"/>
                    <a:pt x="3061479" y="19553"/>
                  </a:cubicBezTo>
                  <a:moveTo>
                    <a:pt x="1112327" y="21732"/>
                  </a:moveTo>
                  <a:lnTo>
                    <a:pt x="1112327" y="21732"/>
                  </a:lnTo>
                  <a:lnTo>
                    <a:pt x="1110710" y="29856"/>
                  </a:lnTo>
                  <a:cubicBezTo>
                    <a:pt x="1121861" y="32073"/>
                    <a:pt x="1133005" y="34398"/>
                    <a:pt x="1144149" y="36791"/>
                  </a:cubicBezTo>
                  <a:lnTo>
                    <a:pt x="1145885" y="28689"/>
                  </a:lnTo>
                  <a:cubicBezTo>
                    <a:pt x="1134709" y="26290"/>
                    <a:pt x="1123526" y="23958"/>
                    <a:pt x="1112327" y="21732"/>
                  </a:cubicBezTo>
                  <a:moveTo>
                    <a:pt x="668892" y="34754"/>
                  </a:moveTo>
                  <a:cubicBezTo>
                    <a:pt x="657986" y="38367"/>
                    <a:pt x="647183" y="42218"/>
                    <a:pt x="636507" y="46317"/>
                  </a:cubicBezTo>
                  <a:lnTo>
                    <a:pt x="639471" y="54051"/>
                  </a:lnTo>
                  <a:cubicBezTo>
                    <a:pt x="650029" y="50002"/>
                    <a:pt x="660713" y="46190"/>
                    <a:pt x="671500" y="42624"/>
                  </a:cubicBezTo>
                  <a:lnTo>
                    <a:pt x="668892" y="34754"/>
                  </a:lnTo>
                  <a:moveTo>
                    <a:pt x="1179340" y="36085"/>
                  </a:moveTo>
                  <a:lnTo>
                    <a:pt x="1177509" y="44160"/>
                  </a:lnTo>
                  <a:cubicBezTo>
                    <a:pt x="1188613" y="46683"/>
                    <a:pt x="1199717" y="49240"/>
                    <a:pt x="1210821" y="51831"/>
                  </a:cubicBezTo>
                  <a:lnTo>
                    <a:pt x="1212707" y="43764"/>
                  </a:lnTo>
                  <a:cubicBezTo>
                    <a:pt x="1201587" y="41172"/>
                    <a:pt x="1190467" y="38605"/>
                    <a:pt x="1179340" y="36085"/>
                  </a:cubicBezTo>
                  <a:moveTo>
                    <a:pt x="3123166" y="49804"/>
                  </a:moveTo>
                  <a:lnTo>
                    <a:pt x="3119235" y="57088"/>
                  </a:lnTo>
                  <a:cubicBezTo>
                    <a:pt x="3129205" y="62479"/>
                    <a:pt x="3139073" y="68058"/>
                    <a:pt x="3148846" y="73835"/>
                  </a:cubicBezTo>
                  <a:lnTo>
                    <a:pt x="3153062" y="66702"/>
                  </a:lnTo>
                  <a:cubicBezTo>
                    <a:pt x="3143194" y="60869"/>
                    <a:pt x="3133232" y="55234"/>
                    <a:pt x="3123166" y="49804"/>
                  </a:cubicBezTo>
                  <a:moveTo>
                    <a:pt x="1246020" y="51596"/>
                  </a:moveTo>
                  <a:lnTo>
                    <a:pt x="1244125" y="59655"/>
                  </a:lnTo>
                  <a:cubicBezTo>
                    <a:pt x="1255221" y="62281"/>
                    <a:pt x="1266326" y="64894"/>
                    <a:pt x="1277438" y="67494"/>
                  </a:cubicBezTo>
                  <a:lnTo>
                    <a:pt x="1279324" y="59426"/>
                  </a:lnTo>
                  <a:cubicBezTo>
                    <a:pt x="1268220" y="56825"/>
                    <a:pt x="1257124" y="54212"/>
                    <a:pt x="1246020" y="51596"/>
                  </a:cubicBezTo>
                  <a:lnTo>
                    <a:pt x="1246020" y="51596"/>
                  </a:lnTo>
                  <a:moveTo>
                    <a:pt x="604690" y="59370"/>
                  </a:moveTo>
                  <a:cubicBezTo>
                    <a:pt x="594195" y="63959"/>
                    <a:pt x="583827" y="68785"/>
                    <a:pt x="573585" y="73835"/>
                  </a:cubicBezTo>
                  <a:lnTo>
                    <a:pt x="577247" y="81262"/>
                  </a:lnTo>
                  <a:cubicBezTo>
                    <a:pt x="587377" y="76268"/>
                    <a:pt x="597632" y="71498"/>
                    <a:pt x="608013" y="66965"/>
                  </a:cubicBezTo>
                  <a:lnTo>
                    <a:pt x="604690" y="59370"/>
                  </a:lnTo>
                  <a:moveTo>
                    <a:pt x="1312636" y="67108"/>
                  </a:moveTo>
                  <a:lnTo>
                    <a:pt x="1310805" y="75191"/>
                  </a:lnTo>
                  <a:cubicBezTo>
                    <a:pt x="1321941" y="77720"/>
                    <a:pt x="1333085" y="80200"/>
                    <a:pt x="1344252" y="82609"/>
                  </a:cubicBezTo>
                  <a:lnTo>
                    <a:pt x="1345996" y="74510"/>
                  </a:lnTo>
                  <a:cubicBezTo>
                    <a:pt x="1334868" y="72107"/>
                    <a:pt x="1323756" y="69634"/>
                    <a:pt x="1312636" y="67108"/>
                  </a:cubicBezTo>
                  <a:moveTo>
                    <a:pt x="1379435" y="81476"/>
                  </a:moveTo>
                  <a:lnTo>
                    <a:pt x="1377810" y="89600"/>
                  </a:lnTo>
                  <a:cubicBezTo>
                    <a:pt x="1386703" y="91384"/>
                    <a:pt x="1395612" y="93096"/>
                    <a:pt x="1404536" y="94743"/>
                  </a:cubicBezTo>
                  <a:cubicBezTo>
                    <a:pt x="1406851" y="95173"/>
                    <a:pt x="1409173" y="95600"/>
                    <a:pt x="1411495" y="96011"/>
                  </a:cubicBezTo>
                  <a:lnTo>
                    <a:pt x="1412961" y="87857"/>
                  </a:lnTo>
                  <a:cubicBezTo>
                    <a:pt x="1410655" y="87445"/>
                    <a:pt x="1408349" y="87024"/>
                    <a:pt x="1406034" y="86597"/>
                  </a:cubicBezTo>
                  <a:cubicBezTo>
                    <a:pt x="1397165" y="84956"/>
                    <a:pt x="1388296" y="83250"/>
                    <a:pt x="1379435" y="81476"/>
                  </a:cubicBezTo>
                  <a:moveTo>
                    <a:pt x="3182277" y="84717"/>
                  </a:moveTo>
                  <a:lnTo>
                    <a:pt x="3177799" y="91693"/>
                  </a:lnTo>
                  <a:cubicBezTo>
                    <a:pt x="3187310" y="97811"/>
                    <a:pt x="3196734" y="104120"/>
                    <a:pt x="3206054" y="110609"/>
                  </a:cubicBezTo>
                  <a:lnTo>
                    <a:pt x="3210786" y="103811"/>
                  </a:lnTo>
                  <a:cubicBezTo>
                    <a:pt x="3201386" y="97263"/>
                    <a:pt x="3191883" y="90900"/>
                    <a:pt x="3182277" y="84717"/>
                  </a:cubicBezTo>
                  <a:moveTo>
                    <a:pt x="543151" y="89703"/>
                  </a:moveTo>
                  <a:cubicBezTo>
                    <a:pt x="533114" y="95228"/>
                    <a:pt x="523212" y="100975"/>
                    <a:pt x="513451" y="106935"/>
                  </a:cubicBezTo>
                  <a:lnTo>
                    <a:pt x="517763" y="114003"/>
                  </a:lnTo>
                  <a:cubicBezTo>
                    <a:pt x="527423" y="108114"/>
                    <a:pt x="537219" y="102433"/>
                    <a:pt x="547148" y="96963"/>
                  </a:cubicBezTo>
                  <a:lnTo>
                    <a:pt x="543151" y="89703"/>
                  </a:lnTo>
                  <a:moveTo>
                    <a:pt x="1446615" y="93554"/>
                  </a:moveTo>
                  <a:lnTo>
                    <a:pt x="1445315" y="101733"/>
                  </a:lnTo>
                  <a:cubicBezTo>
                    <a:pt x="1456609" y="103526"/>
                    <a:pt x="1467919" y="105198"/>
                    <a:pt x="1479245" y="106752"/>
                  </a:cubicBezTo>
                  <a:lnTo>
                    <a:pt x="1480371" y="98541"/>
                  </a:lnTo>
                  <a:cubicBezTo>
                    <a:pt x="1469100" y="96993"/>
                    <a:pt x="1457845" y="95331"/>
                    <a:pt x="1446615" y="93554"/>
                  </a:cubicBezTo>
                  <a:moveTo>
                    <a:pt x="1514230" y="102820"/>
                  </a:moveTo>
                  <a:lnTo>
                    <a:pt x="1513279" y="111046"/>
                  </a:lnTo>
                  <a:cubicBezTo>
                    <a:pt x="1524636" y="112362"/>
                    <a:pt x="1536002" y="113560"/>
                    <a:pt x="1547384" y="114647"/>
                  </a:cubicBezTo>
                  <a:lnTo>
                    <a:pt x="1548168" y="106396"/>
                  </a:lnTo>
                  <a:cubicBezTo>
                    <a:pt x="1536842" y="105316"/>
                    <a:pt x="1525532" y="104127"/>
                    <a:pt x="1514230" y="102820"/>
                  </a:cubicBezTo>
                  <a:moveTo>
                    <a:pt x="1582178" y="109263"/>
                  </a:moveTo>
                  <a:lnTo>
                    <a:pt x="1581568" y="117523"/>
                  </a:lnTo>
                  <a:cubicBezTo>
                    <a:pt x="1592965" y="118371"/>
                    <a:pt x="1604378" y="119093"/>
                    <a:pt x="1615791" y="119703"/>
                  </a:cubicBezTo>
                  <a:lnTo>
                    <a:pt x="1616235" y="111427"/>
                  </a:lnTo>
                  <a:cubicBezTo>
                    <a:pt x="1604878" y="110826"/>
                    <a:pt x="1593520" y="110105"/>
                    <a:pt x="1582178" y="109263"/>
                  </a:cubicBezTo>
                  <a:moveTo>
                    <a:pt x="1650332" y="112886"/>
                  </a:moveTo>
                  <a:lnTo>
                    <a:pt x="1650063" y="121167"/>
                  </a:lnTo>
                  <a:cubicBezTo>
                    <a:pt x="1658789" y="121455"/>
                    <a:pt x="1667523" y="121669"/>
                    <a:pt x="1676250" y="121811"/>
                  </a:cubicBezTo>
                  <a:cubicBezTo>
                    <a:pt x="1678960" y="121208"/>
                    <a:pt x="1681679" y="120591"/>
                    <a:pt x="1684374" y="119972"/>
                  </a:cubicBezTo>
                  <a:lnTo>
                    <a:pt x="1684453" y="113646"/>
                  </a:lnTo>
                  <a:cubicBezTo>
                    <a:pt x="1673071" y="113511"/>
                    <a:pt x="1661698" y="113257"/>
                    <a:pt x="1650332" y="112886"/>
                  </a:cubicBezTo>
                  <a:moveTo>
                    <a:pt x="3238574" y="123919"/>
                  </a:moveTo>
                  <a:lnTo>
                    <a:pt x="3238574" y="123919"/>
                  </a:lnTo>
                  <a:lnTo>
                    <a:pt x="3238574" y="123919"/>
                  </a:lnTo>
                  <a:lnTo>
                    <a:pt x="3238574" y="123919"/>
                  </a:lnTo>
                  <a:moveTo>
                    <a:pt x="3238574" y="123919"/>
                  </a:moveTo>
                  <a:lnTo>
                    <a:pt x="3233597" y="130545"/>
                  </a:lnTo>
                  <a:cubicBezTo>
                    <a:pt x="3242632" y="137338"/>
                    <a:pt x="3251573" y="144304"/>
                    <a:pt x="3260417" y="151446"/>
                  </a:cubicBezTo>
                  <a:lnTo>
                    <a:pt x="3265625" y="144994"/>
                  </a:lnTo>
                  <a:cubicBezTo>
                    <a:pt x="3256708" y="137796"/>
                    <a:pt x="3247689" y="130768"/>
                    <a:pt x="3238574" y="123919"/>
                  </a:cubicBezTo>
                  <a:moveTo>
                    <a:pt x="484531" y="125465"/>
                  </a:moveTo>
                  <a:cubicBezTo>
                    <a:pt x="475020" y="131861"/>
                    <a:pt x="465654" y="138461"/>
                    <a:pt x="456440" y="145254"/>
                  </a:cubicBezTo>
                  <a:lnTo>
                    <a:pt x="461360" y="151920"/>
                  </a:lnTo>
                  <a:cubicBezTo>
                    <a:pt x="470478" y="145198"/>
                    <a:pt x="479744" y="138669"/>
                    <a:pt x="489153" y="132344"/>
                  </a:cubicBezTo>
                  <a:lnTo>
                    <a:pt x="484531" y="125465"/>
                  </a:lnTo>
                  <a:moveTo>
                    <a:pt x="429226" y="166242"/>
                  </a:moveTo>
                  <a:cubicBezTo>
                    <a:pt x="420304" y="173431"/>
                    <a:pt x="411536" y="180818"/>
                    <a:pt x="402929" y="188373"/>
                  </a:cubicBezTo>
                  <a:lnTo>
                    <a:pt x="408396" y="194602"/>
                  </a:lnTo>
                  <a:cubicBezTo>
                    <a:pt x="416916" y="187119"/>
                    <a:pt x="425594" y="179812"/>
                    <a:pt x="434428" y="172694"/>
                  </a:cubicBezTo>
                  <a:lnTo>
                    <a:pt x="429226" y="166242"/>
                  </a:lnTo>
                  <a:moveTo>
                    <a:pt x="3291970" y="167029"/>
                  </a:moveTo>
                  <a:lnTo>
                    <a:pt x="3286549" y="173298"/>
                  </a:lnTo>
                  <a:cubicBezTo>
                    <a:pt x="3295109" y="180701"/>
                    <a:pt x="3303566" y="188277"/>
                    <a:pt x="3311935" y="196010"/>
                  </a:cubicBezTo>
                  <a:lnTo>
                    <a:pt x="3317563" y="189933"/>
                  </a:lnTo>
                  <a:cubicBezTo>
                    <a:pt x="3309130" y="182134"/>
                    <a:pt x="3300602" y="174503"/>
                    <a:pt x="3291970" y="167029"/>
                  </a:cubicBezTo>
                  <a:moveTo>
                    <a:pt x="377581" y="211593"/>
                  </a:moveTo>
                  <a:cubicBezTo>
                    <a:pt x="369293" y="219513"/>
                    <a:pt x="361172" y="227606"/>
                    <a:pt x="353219" y="235856"/>
                  </a:cubicBezTo>
                  <a:lnTo>
                    <a:pt x="359185" y="241603"/>
                  </a:lnTo>
                  <a:cubicBezTo>
                    <a:pt x="367058" y="233429"/>
                    <a:pt x="375098" y="225426"/>
                    <a:pt x="383303" y="217587"/>
                  </a:cubicBezTo>
                  <a:lnTo>
                    <a:pt x="377581" y="211593"/>
                  </a:lnTo>
                  <a:moveTo>
                    <a:pt x="3342395" y="213655"/>
                  </a:moveTo>
                  <a:lnTo>
                    <a:pt x="3336577" y="219553"/>
                  </a:lnTo>
                  <a:cubicBezTo>
                    <a:pt x="3344638" y="227494"/>
                    <a:pt x="3352595" y="235603"/>
                    <a:pt x="3360465" y="243854"/>
                  </a:cubicBezTo>
                  <a:lnTo>
                    <a:pt x="3366465" y="238138"/>
                  </a:lnTo>
                  <a:cubicBezTo>
                    <a:pt x="3358540" y="229823"/>
                    <a:pt x="3350510" y="221661"/>
                    <a:pt x="3342395" y="213655"/>
                  </a:cubicBezTo>
                  <a:moveTo>
                    <a:pt x="329875" y="261099"/>
                  </a:moveTo>
                  <a:cubicBezTo>
                    <a:pt x="322264" y="269668"/>
                    <a:pt x="314831" y="278393"/>
                    <a:pt x="307574" y="287269"/>
                  </a:cubicBezTo>
                  <a:lnTo>
                    <a:pt x="313989" y="292507"/>
                  </a:lnTo>
                  <a:cubicBezTo>
                    <a:pt x="321175" y="283727"/>
                    <a:pt x="328537" y="275080"/>
                    <a:pt x="336070" y="266600"/>
                  </a:cubicBezTo>
                  <a:lnTo>
                    <a:pt x="329875" y="261099"/>
                  </a:lnTo>
                  <a:moveTo>
                    <a:pt x="3389775" y="263343"/>
                  </a:moveTo>
                  <a:lnTo>
                    <a:pt x="3383609" y="268882"/>
                  </a:lnTo>
                  <a:cubicBezTo>
                    <a:pt x="3391170" y="277300"/>
                    <a:pt x="3398636" y="285867"/>
                    <a:pt x="3406007" y="294579"/>
                  </a:cubicBezTo>
                  <a:lnTo>
                    <a:pt x="3412332" y="289220"/>
                  </a:lnTo>
                  <a:cubicBezTo>
                    <a:pt x="3404906" y="280454"/>
                    <a:pt x="3397392" y="271823"/>
                    <a:pt x="3389775" y="263343"/>
                  </a:cubicBezTo>
                  <a:lnTo>
                    <a:pt x="3389775" y="263343"/>
                  </a:lnTo>
                  <a:moveTo>
                    <a:pt x="286354" y="314322"/>
                  </a:moveTo>
                  <a:cubicBezTo>
                    <a:pt x="279462" y="323474"/>
                    <a:pt x="272753" y="332771"/>
                    <a:pt x="266233" y="342196"/>
                  </a:cubicBezTo>
                  <a:lnTo>
                    <a:pt x="273047" y="346912"/>
                  </a:lnTo>
                  <a:cubicBezTo>
                    <a:pt x="279505" y="337575"/>
                    <a:pt x="286150" y="328366"/>
                    <a:pt x="292973" y="319297"/>
                  </a:cubicBezTo>
                  <a:lnTo>
                    <a:pt x="286354" y="314322"/>
                  </a:lnTo>
                  <a:moveTo>
                    <a:pt x="3434144" y="315724"/>
                  </a:moveTo>
                  <a:lnTo>
                    <a:pt x="3427677" y="320898"/>
                  </a:lnTo>
                  <a:cubicBezTo>
                    <a:pt x="3434746" y="329737"/>
                    <a:pt x="3441721" y="338708"/>
                    <a:pt x="3448617" y="347815"/>
                  </a:cubicBezTo>
                  <a:lnTo>
                    <a:pt x="3455219" y="342814"/>
                  </a:lnTo>
                  <a:cubicBezTo>
                    <a:pt x="3448284" y="333651"/>
                    <a:pt x="3441261" y="324626"/>
                    <a:pt x="3434144" y="315724"/>
                  </a:cubicBezTo>
                  <a:moveTo>
                    <a:pt x="3475564" y="370451"/>
                  </a:moveTo>
                  <a:lnTo>
                    <a:pt x="3468835" y="375278"/>
                  </a:lnTo>
                  <a:cubicBezTo>
                    <a:pt x="3471046" y="378361"/>
                    <a:pt x="3473242" y="381460"/>
                    <a:pt x="3475437" y="384575"/>
                  </a:cubicBezTo>
                  <a:cubicBezTo>
                    <a:pt x="3479789" y="390765"/>
                    <a:pt x="3484061" y="397003"/>
                    <a:pt x="3488253" y="403288"/>
                  </a:cubicBezTo>
                  <a:lnTo>
                    <a:pt x="3495149" y="398691"/>
                  </a:lnTo>
                  <a:cubicBezTo>
                    <a:pt x="3490917" y="392343"/>
                    <a:pt x="3486605" y="386049"/>
                    <a:pt x="3482214" y="379812"/>
                  </a:cubicBezTo>
                  <a:cubicBezTo>
                    <a:pt x="3480003" y="376673"/>
                    <a:pt x="3477792" y="373558"/>
                    <a:pt x="3475564" y="370451"/>
                  </a:cubicBezTo>
                  <a:moveTo>
                    <a:pt x="247245" y="370856"/>
                  </a:moveTo>
                  <a:cubicBezTo>
                    <a:pt x="242845" y="377791"/>
                    <a:pt x="238545" y="384789"/>
                    <a:pt x="234344" y="391851"/>
                  </a:cubicBezTo>
                  <a:cubicBezTo>
                    <a:pt x="239746" y="385526"/>
                    <a:pt x="245242" y="379289"/>
                    <a:pt x="250836" y="373138"/>
                  </a:cubicBezTo>
                  <a:lnTo>
                    <a:pt x="247245" y="370856"/>
                  </a:lnTo>
                  <a:moveTo>
                    <a:pt x="3513680" y="427628"/>
                  </a:moveTo>
                  <a:lnTo>
                    <a:pt x="3506626" y="431964"/>
                  </a:lnTo>
                  <a:cubicBezTo>
                    <a:pt x="3512578" y="441649"/>
                    <a:pt x="3518340" y="451430"/>
                    <a:pt x="3523920" y="461305"/>
                  </a:cubicBezTo>
                  <a:lnTo>
                    <a:pt x="3531132" y="457231"/>
                  </a:lnTo>
                  <a:cubicBezTo>
                    <a:pt x="3525505" y="447269"/>
                    <a:pt x="3519687" y="437393"/>
                    <a:pt x="3513680" y="427628"/>
                  </a:cubicBezTo>
                  <a:moveTo>
                    <a:pt x="3547491" y="487453"/>
                  </a:moveTo>
                  <a:lnTo>
                    <a:pt x="3540128" y="491265"/>
                  </a:lnTo>
                  <a:cubicBezTo>
                    <a:pt x="3545351" y="501354"/>
                    <a:pt x="3550392" y="511531"/>
                    <a:pt x="3555243" y="521795"/>
                  </a:cubicBezTo>
                  <a:lnTo>
                    <a:pt x="3562733" y="518252"/>
                  </a:lnTo>
                  <a:cubicBezTo>
                    <a:pt x="3557842" y="507901"/>
                    <a:pt x="3552762" y="497637"/>
                    <a:pt x="3547491" y="487453"/>
                  </a:cubicBezTo>
                  <a:moveTo>
                    <a:pt x="3576856" y="549575"/>
                  </a:moveTo>
                  <a:lnTo>
                    <a:pt x="3569240" y="552849"/>
                  </a:lnTo>
                  <a:cubicBezTo>
                    <a:pt x="3573726" y="563287"/>
                    <a:pt x="3578022" y="573797"/>
                    <a:pt x="3582127" y="584386"/>
                  </a:cubicBezTo>
                  <a:lnTo>
                    <a:pt x="3589855" y="581382"/>
                  </a:lnTo>
                  <a:cubicBezTo>
                    <a:pt x="3585709" y="570713"/>
                    <a:pt x="3581382" y="560109"/>
                    <a:pt x="3576856" y="549575"/>
                  </a:cubicBezTo>
                  <a:lnTo>
                    <a:pt x="3576856" y="549575"/>
                  </a:lnTo>
                  <a:moveTo>
                    <a:pt x="3601712" y="613632"/>
                  </a:moveTo>
                  <a:lnTo>
                    <a:pt x="3593889" y="616358"/>
                  </a:lnTo>
                  <a:cubicBezTo>
                    <a:pt x="3597622" y="627082"/>
                    <a:pt x="3601165" y="637877"/>
                    <a:pt x="3604518" y="648719"/>
                  </a:cubicBezTo>
                  <a:lnTo>
                    <a:pt x="3612428" y="646278"/>
                  </a:lnTo>
                  <a:cubicBezTo>
                    <a:pt x="3609051" y="635333"/>
                    <a:pt x="3605477" y="624451"/>
                    <a:pt x="3601712" y="613632"/>
                  </a:cubicBezTo>
                  <a:moveTo>
                    <a:pt x="3622002" y="679274"/>
                  </a:moveTo>
                  <a:lnTo>
                    <a:pt x="3614005" y="681445"/>
                  </a:lnTo>
                  <a:cubicBezTo>
                    <a:pt x="3616977" y="692407"/>
                    <a:pt x="3619759" y="703416"/>
                    <a:pt x="3622351" y="714472"/>
                  </a:cubicBezTo>
                  <a:lnTo>
                    <a:pt x="3630419" y="712578"/>
                  </a:lnTo>
                  <a:cubicBezTo>
                    <a:pt x="3627812" y="701434"/>
                    <a:pt x="3624998" y="690330"/>
                    <a:pt x="3622002" y="679274"/>
                  </a:cubicBezTo>
                  <a:moveTo>
                    <a:pt x="3637687" y="746160"/>
                  </a:moveTo>
                  <a:lnTo>
                    <a:pt x="3637687" y="746160"/>
                  </a:lnTo>
                  <a:lnTo>
                    <a:pt x="3637687" y="746160"/>
                  </a:lnTo>
                  <a:lnTo>
                    <a:pt x="3637687" y="746160"/>
                  </a:lnTo>
                  <a:moveTo>
                    <a:pt x="3637687" y="746160"/>
                  </a:moveTo>
                  <a:lnTo>
                    <a:pt x="3629555" y="747769"/>
                  </a:lnTo>
                  <a:cubicBezTo>
                    <a:pt x="3631767" y="758912"/>
                    <a:pt x="3633788" y="770088"/>
                    <a:pt x="3635611" y="781303"/>
                  </a:cubicBezTo>
                  <a:lnTo>
                    <a:pt x="3643790" y="779971"/>
                  </a:lnTo>
                  <a:cubicBezTo>
                    <a:pt x="3641952" y="768661"/>
                    <a:pt x="3639914" y="757391"/>
                    <a:pt x="3637687" y="746160"/>
                  </a:cubicBezTo>
                  <a:moveTo>
                    <a:pt x="3648728" y="813965"/>
                  </a:moveTo>
                  <a:lnTo>
                    <a:pt x="3640509" y="815019"/>
                  </a:lnTo>
                  <a:cubicBezTo>
                    <a:pt x="3641952" y="826282"/>
                    <a:pt x="3643203" y="837576"/>
                    <a:pt x="3644258" y="848878"/>
                  </a:cubicBezTo>
                  <a:lnTo>
                    <a:pt x="3652500" y="848110"/>
                  </a:lnTo>
                  <a:cubicBezTo>
                    <a:pt x="3651439" y="836712"/>
                    <a:pt x="3650186" y="825323"/>
                    <a:pt x="3648728" y="813965"/>
                  </a:cubicBezTo>
                  <a:moveTo>
                    <a:pt x="3655108" y="882365"/>
                  </a:moveTo>
                  <a:lnTo>
                    <a:pt x="3646834" y="882856"/>
                  </a:lnTo>
                  <a:cubicBezTo>
                    <a:pt x="3647507" y="894190"/>
                    <a:pt x="3647975" y="905540"/>
                    <a:pt x="3648252" y="916890"/>
                  </a:cubicBezTo>
                  <a:lnTo>
                    <a:pt x="3656535" y="916692"/>
                  </a:lnTo>
                  <a:cubicBezTo>
                    <a:pt x="3656257" y="905247"/>
                    <a:pt x="3655782" y="893802"/>
                    <a:pt x="3655108" y="882365"/>
                  </a:cubicBezTo>
                  <a:moveTo>
                    <a:pt x="3648506" y="950963"/>
                  </a:moveTo>
                  <a:cubicBezTo>
                    <a:pt x="3648395" y="962321"/>
                    <a:pt x="3648086" y="973679"/>
                    <a:pt x="3647579" y="985021"/>
                  </a:cubicBezTo>
                  <a:lnTo>
                    <a:pt x="3655861" y="985385"/>
                  </a:lnTo>
                  <a:cubicBezTo>
                    <a:pt x="3656369" y="973948"/>
                    <a:pt x="3656677" y="962495"/>
                    <a:pt x="3656788" y="951042"/>
                  </a:cubicBezTo>
                  <a:lnTo>
                    <a:pt x="3656788" y="951042"/>
                  </a:lnTo>
                  <a:lnTo>
                    <a:pt x="3648506" y="950963"/>
                  </a:lnTo>
                  <a:moveTo>
                    <a:pt x="3645486" y="1019022"/>
                  </a:moveTo>
                  <a:cubicBezTo>
                    <a:pt x="3644590" y="1030348"/>
                    <a:pt x="3643497" y="1041651"/>
                    <a:pt x="3642213" y="1052937"/>
                  </a:cubicBezTo>
                  <a:lnTo>
                    <a:pt x="3650448" y="1053880"/>
                  </a:lnTo>
                  <a:cubicBezTo>
                    <a:pt x="3651740" y="1042499"/>
                    <a:pt x="3652841" y="1031093"/>
                    <a:pt x="3653745" y="1019680"/>
                  </a:cubicBezTo>
                  <a:lnTo>
                    <a:pt x="3645486" y="1019022"/>
                  </a:lnTo>
                  <a:moveTo>
                    <a:pt x="3637759" y="1086709"/>
                  </a:moveTo>
                  <a:cubicBezTo>
                    <a:pt x="3636078" y="1097940"/>
                    <a:pt x="3634192" y="1109139"/>
                    <a:pt x="3632115" y="1120307"/>
                  </a:cubicBezTo>
                  <a:lnTo>
                    <a:pt x="3640263" y="1121820"/>
                  </a:lnTo>
                  <a:cubicBezTo>
                    <a:pt x="3642356" y="1110566"/>
                    <a:pt x="3644258" y="1099264"/>
                    <a:pt x="3645954" y="1087937"/>
                  </a:cubicBezTo>
                  <a:lnTo>
                    <a:pt x="3637759" y="1086709"/>
                  </a:lnTo>
                  <a:moveTo>
                    <a:pt x="3625291" y="1153682"/>
                  </a:moveTo>
                  <a:cubicBezTo>
                    <a:pt x="3622826" y="1164763"/>
                    <a:pt x="3620155" y="1175803"/>
                    <a:pt x="3617286" y="1186788"/>
                  </a:cubicBezTo>
                  <a:lnTo>
                    <a:pt x="3625299" y="1188881"/>
                  </a:lnTo>
                  <a:cubicBezTo>
                    <a:pt x="3628200" y="1177793"/>
                    <a:pt x="3630887" y="1166665"/>
                    <a:pt x="3633384" y="1155481"/>
                  </a:cubicBezTo>
                  <a:lnTo>
                    <a:pt x="3625291" y="1153682"/>
                  </a:lnTo>
                  <a:moveTo>
                    <a:pt x="3608092" y="1219586"/>
                  </a:moveTo>
                  <a:cubicBezTo>
                    <a:pt x="3604827" y="1230452"/>
                    <a:pt x="3601371" y="1241271"/>
                    <a:pt x="3597709" y="1252026"/>
                  </a:cubicBezTo>
                  <a:lnTo>
                    <a:pt x="3605556" y="1254689"/>
                  </a:lnTo>
                  <a:cubicBezTo>
                    <a:pt x="3609249" y="1243846"/>
                    <a:pt x="3612737" y="1232933"/>
                    <a:pt x="3616026" y="1221963"/>
                  </a:cubicBezTo>
                  <a:lnTo>
                    <a:pt x="3608092" y="1219586"/>
                  </a:lnTo>
                  <a:moveTo>
                    <a:pt x="3586146" y="1284054"/>
                  </a:moveTo>
                  <a:cubicBezTo>
                    <a:pt x="3582103" y="1294651"/>
                    <a:pt x="3577855" y="1305185"/>
                    <a:pt x="3573409" y="1315639"/>
                  </a:cubicBezTo>
                  <a:lnTo>
                    <a:pt x="3581033" y="1318880"/>
                  </a:lnTo>
                  <a:cubicBezTo>
                    <a:pt x="3585519" y="1308331"/>
                    <a:pt x="3589807" y="1297702"/>
                    <a:pt x="3593889" y="1287011"/>
                  </a:cubicBezTo>
                  <a:lnTo>
                    <a:pt x="3586146" y="1284054"/>
                  </a:lnTo>
                  <a:moveTo>
                    <a:pt x="3559499" y="1346716"/>
                  </a:moveTo>
                  <a:cubicBezTo>
                    <a:pt x="3555909" y="1354333"/>
                    <a:pt x="3552215" y="1361910"/>
                    <a:pt x="3548419" y="1369439"/>
                  </a:cubicBezTo>
                  <a:cubicBezTo>
                    <a:pt x="3547095" y="1372047"/>
                    <a:pt x="3545763" y="1374654"/>
                    <a:pt x="3544424" y="1377254"/>
                  </a:cubicBezTo>
                  <a:lnTo>
                    <a:pt x="3551787" y="1381059"/>
                  </a:lnTo>
                  <a:cubicBezTo>
                    <a:pt x="3553135" y="1378435"/>
                    <a:pt x="3554482" y="1375804"/>
                    <a:pt x="3555813" y="1373172"/>
                  </a:cubicBezTo>
                  <a:cubicBezTo>
                    <a:pt x="3559649" y="1365579"/>
                    <a:pt x="3563375" y="1357931"/>
                    <a:pt x="3566997" y="1350243"/>
                  </a:cubicBezTo>
                  <a:lnTo>
                    <a:pt x="3559499" y="1346716"/>
                  </a:lnTo>
                  <a:moveTo>
                    <a:pt x="3528326" y="1407309"/>
                  </a:moveTo>
                  <a:cubicBezTo>
                    <a:pt x="3522818" y="1417248"/>
                    <a:pt x="3517183" y="1427123"/>
                    <a:pt x="3511452" y="1436967"/>
                  </a:cubicBezTo>
                  <a:lnTo>
                    <a:pt x="3518617" y="1441136"/>
                  </a:lnTo>
                  <a:cubicBezTo>
                    <a:pt x="3524372" y="1431253"/>
                    <a:pt x="3530030" y="1421322"/>
                    <a:pt x="3535571" y="1411319"/>
                  </a:cubicBezTo>
                  <a:lnTo>
                    <a:pt x="3528326" y="1407309"/>
                  </a:lnTo>
                  <a:moveTo>
                    <a:pt x="159283" y="1460618"/>
                  </a:moveTo>
                  <a:cubicBezTo>
                    <a:pt x="158680" y="1463115"/>
                    <a:pt x="158063" y="1465603"/>
                    <a:pt x="157441" y="1468100"/>
                  </a:cubicBezTo>
                  <a:lnTo>
                    <a:pt x="159878" y="1468710"/>
                  </a:lnTo>
                  <a:cubicBezTo>
                    <a:pt x="159590" y="1466063"/>
                    <a:pt x="159392" y="1463360"/>
                    <a:pt x="159283" y="1460618"/>
                  </a:cubicBezTo>
                  <a:moveTo>
                    <a:pt x="3494047" y="1466356"/>
                  </a:moveTo>
                  <a:cubicBezTo>
                    <a:pt x="3488182" y="1476113"/>
                    <a:pt x="3482262" y="1485854"/>
                    <a:pt x="3476333" y="1495595"/>
                  </a:cubicBezTo>
                  <a:lnTo>
                    <a:pt x="3483403" y="1499906"/>
                  </a:lnTo>
                  <a:cubicBezTo>
                    <a:pt x="3489339" y="1490158"/>
                    <a:pt x="3495268" y="1480409"/>
                    <a:pt x="3501149" y="1470621"/>
                  </a:cubicBezTo>
                  <a:lnTo>
                    <a:pt x="3494047" y="1466356"/>
                  </a:lnTo>
                  <a:moveTo>
                    <a:pt x="148677" y="1501048"/>
                  </a:moveTo>
                  <a:cubicBezTo>
                    <a:pt x="145609" y="1511977"/>
                    <a:pt x="142392" y="1522883"/>
                    <a:pt x="139051" y="1533781"/>
                  </a:cubicBezTo>
                  <a:lnTo>
                    <a:pt x="146974" y="1536207"/>
                  </a:lnTo>
                  <a:cubicBezTo>
                    <a:pt x="150330" y="1525253"/>
                    <a:pt x="153565" y="1514284"/>
                    <a:pt x="156655" y="1503291"/>
                  </a:cubicBezTo>
                  <a:lnTo>
                    <a:pt x="148677" y="1501048"/>
                  </a:lnTo>
                  <a:moveTo>
                    <a:pt x="3458532" y="1524825"/>
                  </a:moveTo>
                  <a:cubicBezTo>
                    <a:pt x="3452603" y="1534582"/>
                    <a:pt x="3446699" y="1544355"/>
                    <a:pt x="3440865" y="1554167"/>
                  </a:cubicBezTo>
                  <a:lnTo>
                    <a:pt x="3447983" y="1558407"/>
                  </a:lnTo>
                  <a:cubicBezTo>
                    <a:pt x="3453800" y="1548626"/>
                    <a:pt x="3459689" y="1538870"/>
                    <a:pt x="3465609" y="1529121"/>
                  </a:cubicBezTo>
                  <a:lnTo>
                    <a:pt x="3458532" y="1524825"/>
                  </a:lnTo>
                  <a:moveTo>
                    <a:pt x="128747" y="1566333"/>
                  </a:moveTo>
                  <a:cubicBezTo>
                    <a:pt x="125227" y="1577144"/>
                    <a:pt x="121614" y="1587947"/>
                    <a:pt x="117945" y="1598742"/>
                  </a:cubicBezTo>
                  <a:lnTo>
                    <a:pt x="125791" y="1601405"/>
                  </a:lnTo>
                  <a:cubicBezTo>
                    <a:pt x="129469" y="1590586"/>
                    <a:pt x="133091" y="1579751"/>
                    <a:pt x="136627" y="1568901"/>
                  </a:cubicBezTo>
                  <a:lnTo>
                    <a:pt x="128747" y="1566333"/>
                  </a:lnTo>
                  <a:moveTo>
                    <a:pt x="3423563" y="1583770"/>
                  </a:moveTo>
                  <a:cubicBezTo>
                    <a:pt x="3417880" y="1593701"/>
                    <a:pt x="3412301" y="1603687"/>
                    <a:pt x="3406863" y="1613745"/>
                  </a:cubicBezTo>
                  <a:lnTo>
                    <a:pt x="3414147" y="1617684"/>
                  </a:lnTo>
                  <a:cubicBezTo>
                    <a:pt x="3419553" y="1607698"/>
                    <a:pt x="3425101" y="1597767"/>
                    <a:pt x="3430752" y="1587891"/>
                  </a:cubicBezTo>
                  <a:lnTo>
                    <a:pt x="3423563" y="1583770"/>
                  </a:lnTo>
                  <a:moveTo>
                    <a:pt x="3391004" y="1644220"/>
                  </a:moveTo>
                  <a:cubicBezTo>
                    <a:pt x="3385884" y="1654468"/>
                    <a:pt x="3380954" y="1664803"/>
                    <a:pt x="3376246" y="1675265"/>
                  </a:cubicBezTo>
                  <a:lnTo>
                    <a:pt x="3383807" y="1678666"/>
                  </a:lnTo>
                  <a:cubicBezTo>
                    <a:pt x="3388460" y="1668322"/>
                    <a:pt x="3393342" y="1658074"/>
                    <a:pt x="3398414" y="1647921"/>
                  </a:cubicBezTo>
                  <a:lnTo>
                    <a:pt x="3391004" y="1644220"/>
                  </a:lnTo>
                  <a:moveTo>
                    <a:pt x="84211" y="1695659"/>
                  </a:moveTo>
                  <a:cubicBezTo>
                    <a:pt x="80462" y="1706446"/>
                    <a:pt x="76740" y="1717241"/>
                    <a:pt x="73078" y="1728044"/>
                  </a:cubicBezTo>
                  <a:lnTo>
                    <a:pt x="80923" y="1730707"/>
                  </a:lnTo>
                  <a:cubicBezTo>
                    <a:pt x="84577" y="1719928"/>
                    <a:pt x="88292" y="1709156"/>
                    <a:pt x="92038" y="1698377"/>
                  </a:cubicBezTo>
                  <a:lnTo>
                    <a:pt x="84211" y="1695659"/>
                  </a:lnTo>
                  <a:moveTo>
                    <a:pt x="3363699" y="1707341"/>
                  </a:moveTo>
                  <a:cubicBezTo>
                    <a:pt x="3363366" y="1715584"/>
                    <a:pt x="3363192" y="1723827"/>
                    <a:pt x="3363152" y="1732070"/>
                  </a:cubicBezTo>
                  <a:cubicBezTo>
                    <a:pt x="3365569" y="1724643"/>
                    <a:pt x="3368130" y="1717288"/>
                    <a:pt x="3370848" y="1710020"/>
                  </a:cubicBezTo>
                  <a:lnTo>
                    <a:pt x="3363699" y="1707341"/>
                  </a:lnTo>
                  <a:moveTo>
                    <a:pt x="62273" y="1760571"/>
                  </a:moveTo>
                  <a:cubicBezTo>
                    <a:pt x="58740" y="1771453"/>
                    <a:pt x="55297" y="1782351"/>
                    <a:pt x="51972" y="1793273"/>
                  </a:cubicBezTo>
                  <a:lnTo>
                    <a:pt x="59898" y="1795691"/>
                  </a:lnTo>
                  <a:cubicBezTo>
                    <a:pt x="63208" y="1784824"/>
                    <a:pt x="66635" y="1773966"/>
                    <a:pt x="70152" y="1763131"/>
                  </a:cubicBezTo>
                  <a:lnTo>
                    <a:pt x="62273" y="1760571"/>
                  </a:lnTo>
                  <a:moveTo>
                    <a:pt x="42359" y="1826205"/>
                  </a:moveTo>
                  <a:cubicBezTo>
                    <a:pt x="39294" y="1837222"/>
                    <a:pt x="36380" y="1848286"/>
                    <a:pt x="33619" y="1859406"/>
                  </a:cubicBezTo>
                  <a:lnTo>
                    <a:pt x="41659" y="1861404"/>
                  </a:lnTo>
                  <a:cubicBezTo>
                    <a:pt x="44402" y="1850363"/>
                    <a:pt x="47297" y="1839370"/>
                    <a:pt x="50340" y="1828424"/>
                  </a:cubicBezTo>
                  <a:lnTo>
                    <a:pt x="42359" y="1826205"/>
                  </a:lnTo>
                  <a:moveTo>
                    <a:pt x="25801" y="1892830"/>
                  </a:moveTo>
                  <a:cubicBezTo>
                    <a:pt x="23353" y="1904005"/>
                    <a:pt x="21055" y="1915220"/>
                    <a:pt x="18913" y="1926467"/>
                  </a:cubicBezTo>
                  <a:lnTo>
                    <a:pt x="27053" y="1928012"/>
                  </a:lnTo>
                  <a:cubicBezTo>
                    <a:pt x="29179" y="1916845"/>
                    <a:pt x="31461" y="1905709"/>
                    <a:pt x="33894" y="1894605"/>
                  </a:cubicBezTo>
                  <a:lnTo>
                    <a:pt x="25801" y="1892830"/>
                  </a:lnTo>
                  <a:moveTo>
                    <a:pt x="12965" y="1960279"/>
                  </a:moveTo>
                  <a:cubicBezTo>
                    <a:pt x="11141" y="1971573"/>
                    <a:pt x="9476" y="1982899"/>
                    <a:pt x="7971" y="1994241"/>
                  </a:cubicBezTo>
                  <a:lnTo>
                    <a:pt x="16185" y="1995334"/>
                  </a:lnTo>
                  <a:cubicBezTo>
                    <a:pt x="17680" y="1984064"/>
                    <a:pt x="19334" y="1972817"/>
                    <a:pt x="21145" y="1961594"/>
                  </a:cubicBezTo>
                  <a:lnTo>
                    <a:pt x="12965" y="1960279"/>
                  </a:lnTo>
                  <a:moveTo>
                    <a:pt x="3943" y="2028338"/>
                  </a:moveTo>
                  <a:cubicBezTo>
                    <a:pt x="2764" y="2039719"/>
                    <a:pt x="1745" y="2051124"/>
                    <a:pt x="894" y="2062537"/>
                  </a:cubicBezTo>
                  <a:lnTo>
                    <a:pt x="9157" y="2063148"/>
                  </a:lnTo>
                  <a:cubicBezTo>
                    <a:pt x="10002" y="2051822"/>
                    <a:pt x="11011" y="2040496"/>
                    <a:pt x="12185" y="2029194"/>
                  </a:cubicBezTo>
                  <a:lnTo>
                    <a:pt x="3943" y="2028338"/>
                  </a:lnTo>
                  <a:moveTo>
                    <a:pt x="-1155" y="2096809"/>
                  </a:moveTo>
                  <a:cubicBezTo>
                    <a:pt x="-1673" y="2108246"/>
                    <a:pt x="-2019" y="2119691"/>
                    <a:pt x="-2193" y="2131128"/>
                  </a:cubicBezTo>
                  <a:lnTo>
                    <a:pt x="6089" y="2131255"/>
                  </a:lnTo>
                  <a:cubicBezTo>
                    <a:pt x="6265" y="2119897"/>
                    <a:pt x="6609" y="2108539"/>
                    <a:pt x="7120" y="2097181"/>
                  </a:cubicBezTo>
                  <a:lnTo>
                    <a:pt x="-1155" y="2096809"/>
                  </a:lnTo>
                  <a:moveTo>
                    <a:pt x="6086" y="2165336"/>
                  </a:moveTo>
                  <a:lnTo>
                    <a:pt x="-2199" y="2165462"/>
                  </a:lnTo>
                  <a:cubicBezTo>
                    <a:pt x="-2026" y="2176915"/>
                    <a:pt x="-1679" y="2188360"/>
                    <a:pt x="-1152" y="2199789"/>
                  </a:cubicBezTo>
                  <a:lnTo>
                    <a:pt x="7126" y="2199409"/>
                  </a:lnTo>
                  <a:cubicBezTo>
                    <a:pt x="6603" y="2188067"/>
                    <a:pt x="6256" y="2176709"/>
                    <a:pt x="6086" y="2165336"/>
                  </a:cubicBezTo>
                  <a:moveTo>
                    <a:pt x="9228" y="2233426"/>
                  </a:moveTo>
                  <a:lnTo>
                    <a:pt x="968" y="2234068"/>
                  </a:lnTo>
                  <a:cubicBezTo>
                    <a:pt x="1856" y="2245490"/>
                    <a:pt x="2925" y="2256887"/>
                    <a:pt x="4179" y="2268260"/>
                  </a:cubicBezTo>
                  <a:lnTo>
                    <a:pt x="12414" y="2267349"/>
                  </a:lnTo>
                  <a:cubicBezTo>
                    <a:pt x="11169" y="2256071"/>
                    <a:pt x="10111" y="2244760"/>
                    <a:pt x="9228" y="2233426"/>
                  </a:cubicBezTo>
                  <a:moveTo>
                    <a:pt x="16709" y="2301153"/>
                  </a:moveTo>
                  <a:lnTo>
                    <a:pt x="8507" y="2302334"/>
                  </a:lnTo>
                  <a:cubicBezTo>
                    <a:pt x="10139" y="2313676"/>
                    <a:pt x="11959" y="2324986"/>
                    <a:pt x="13969" y="2336248"/>
                  </a:cubicBezTo>
                  <a:lnTo>
                    <a:pt x="22127" y="2334790"/>
                  </a:lnTo>
                  <a:cubicBezTo>
                    <a:pt x="20133" y="2323622"/>
                    <a:pt x="18328" y="2312407"/>
                    <a:pt x="16709" y="2301153"/>
                  </a:cubicBezTo>
                  <a:moveTo>
                    <a:pt x="28690" y="2368221"/>
                  </a:moveTo>
                  <a:lnTo>
                    <a:pt x="20587" y="2369957"/>
                  </a:lnTo>
                  <a:cubicBezTo>
                    <a:pt x="22991" y="2381164"/>
                    <a:pt x="25588" y="2392316"/>
                    <a:pt x="28380" y="2403420"/>
                  </a:cubicBezTo>
                  <a:lnTo>
                    <a:pt x="36415" y="2401399"/>
                  </a:lnTo>
                  <a:cubicBezTo>
                    <a:pt x="33644" y="2390390"/>
                    <a:pt x="31071" y="2379333"/>
                    <a:pt x="28690" y="2368221"/>
                  </a:cubicBezTo>
                  <a:moveTo>
                    <a:pt x="45322" y="2434275"/>
                  </a:moveTo>
                  <a:lnTo>
                    <a:pt x="37368" y="2436589"/>
                  </a:lnTo>
                  <a:cubicBezTo>
                    <a:pt x="40563" y="2447590"/>
                    <a:pt x="43962" y="2458528"/>
                    <a:pt x="47563" y="2469402"/>
                  </a:cubicBezTo>
                  <a:lnTo>
                    <a:pt x="55427" y="2466795"/>
                  </a:lnTo>
                  <a:cubicBezTo>
                    <a:pt x="51857" y="2456024"/>
                    <a:pt x="48492" y="2445181"/>
                    <a:pt x="45322" y="2434275"/>
                  </a:cubicBezTo>
                  <a:moveTo>
                    <a:pt x="66744" y="2498918"/>
                  </a:moveTo>
                  <a:lnTo>
                    <a:pt x="58982" y="2501819"/>
                  </a:lnTo>
                  <a:cubicBezTo>
                    <a:pt x="62991" y="2512543"/>
                    <a:pt x="67208" y="2523203"/>
                    <a:pt x="71635" y="2533776"/>
                  </a:cubicBezTo>
                  <a:lnTo>
                    <a:pt x="79279" y="2530574"/>
                  </a:lnTo>
                  <a:cubicBezTo>
                    <a:pt x="74895" y="2520096"/>
                    <a:pt x="70715" y="2509547"/>
                    <a:pt x="66744" y="2498918"/>
                  </a:cubicBezTo>
                  <a:moveTo>
                    <a:pt x="93037" y="2561714"/>
                  </a:moveTo>
                  <a:lnTo>
                    <a:pt x="85527" y="2565218"/>
                  </a:lnTo>
                  <a:cubicBezTo>
                    <a:pt x="90360" y="2575593"/>
                    <a:pt x="95400" y="2585880"/>
                    <a:pt x="100657" y="2596081"/>
                  </a:cubicBezTo>
                  <a:lnTo>
                    <a:pt x="108023" y="2592284"/>
                  </a:lnTo>
                  <a:cubicBezTo>
                    <a:pt x="102818" y="2582187"/>
                    <a:pt x="97824" y="2571994"/>
                    <a:pt x="93037" y="2561714"/>
                  </a:cubicBezTo>
                  <a:moveTo>
                    <a:pt x="124230" y="2622220"/>
                  </a:moveTo>
                  <a:lnTo>
                    <a:pt x="117026" y="2626318"/>
                  </a:lnTo>
                  <a:cubicBezTo>
                    <a:pt x="122679" y="2636265"/>
                    <a:pt x="128543" y="2646109"/>
                    <a:pt x="134624" y="2655850"/>
                  </a:cubicBezTo>
                  <a:lnTo>
                    <a:pt x="141651" y="2651467"/>
                  </a:lnTo>
                  <a:cubicBezTo>
                    <a:pt x="135633" y="2641821"/>
                    <a:pt x="129824" y="2632072"/>
                    <a:pt x="124230" y="2622220"/>
                  </a:cubicBezTo>
                  <a:moveTo>
                    <a:pt x="160272" y="2679960"/>
                  </a:moveTo>
                  <a:lnTo>
                    <a:pt x="153432" y="2684636"/>
                  </a:lnTo>
                  <a:cubicBezTo>
                    <a:pt x="154196" y="2685762"/>
                    <a:pt x="154968" y="2686879"/>
                    <a:pt x="155742" y="2687997"/>
                  </a:cubicBezTo>
                  <a:cubicBezTo>
                    <a:pt x="161485" y="2696311"/>
                    <a:pt x="167410" y="2704506"/>
                    <a:pt x="173516" y="2712591"/>
                  </a:cubicBezTo>
                  <a:lnTo>
                    <a:pt x="180126" y="2707589"/>
                  </a:lnTo>
                  <a:cubicBezTo>
                    <a:pt x="174092" y="2699608"/>
                    <a:pt x="168231" y="2691500"/>
                    <a:pt x="162559" y="2683289"/>
                  </a:cubicBezTo>
                  <a:cubicBezTo>
                    <a:pt x="161794" y="2682179"/>
                    <a:pt x="161030" y="2681078"/>
                    <a:pt x="160272" y="2679960"/>
                  </a:cubicBezTo>
                  <a:moveTo>
                    <a:pt x="201278" y="2734252"/>
                  </a:moveTo>
                  <a:lnTo>
                    <a:pt x="194910" y="2739554"/>
                  </a:lnTo>
                  <a:cubicBezTo>
                    <a:pt x="202241" y="2748360"/>
                    <a:pt x="209786" y="2757007"/>
                    <a:pt x="217536" y="2765488"/>
                  </a:cubicBezTo>
                  <a:lnTo>
                    <a:pt x="223653" y="2759900"/>
                  </a:lnTo>
                  <a:cubicBezTo>
                    <a:pt x="215987" y="2751514"/>
                    <a:pt x="208526" y="2742962"/>
                    <a:pt x="201278" y="2734252"/>
                  </a:cubicBezTo>
                  <a:moveTo>
                    <a:pt x="247170" y="2784510"/>
                  </a:moveTo>
                  <a:lnTo>
                    <a:pt x="241310" y="2790375"/>
                  </a:lnTo>
                  <a:cubicBezTo>
                    <a:pt x="249409" y="2798475"/>
                    <a:pt x="257697" y="2806409"/>
                    <a:pt x="266168" y="2814168"/>
                  </a:cubicBezTo>
                  <a:lnTo>
                    <a:pt x="268000" y="2812163"/>
                  </a:lnTo>
                  <a:cubicBezTo>
                    <a:pt x="262790" y="2804847"/>
                    <a:pt x="257719" y="2797500"/>
                    <a:pt x="252749" y="2790042"/>
                  </a:cubicBezTo>
                  <a:cubicBezTo>
                    <a:pt x="250880" y="2788211"/>
                    <a:pt x="249019" y="2786364"/>
                    <a:pt x="247170" y="2784510"/>
                  </a:cubicBezTo>
                  <a:moveTo>
                    <a:pt x="1711345" y="2876465"/>
                  </a:moveTo>
                  <a:lnTo>
                    <a:pt x="1708270" y="2884161"/>
                  </a:lnTo>
                  <a:cubicBezTo>
                    <a:pt x="1718819" y="2888370"/>
                    <a:pt x="1729361" y="2892697"/>
                    <a:pt x="1739886" y="2897120"/>
                  </a:cubicBezTo>
                  <a:lnTo>
                    <a:pt x="1743096" y="2889487"/>
                  </a:lnTo>
                  <a:cubicBezTo>
                    <a:pt x="1732531" y="2885041"/>
                    <a:pt x="1721942" y="2880698"/>
                    <a:pt x="1711345" y="2876465"/>
                  </a:cubicBezTo>
                  <a:moveTo>
                    <a:pt x="3272687" y="2883955"/>
                  </a:moveTo>
                  <a:cubicBezTo>
                    <a:pt x="3271300" y="2885136"/>
                    <a:pt x="3269905" y="2886317"/>
                    <a:pt x="3268510" y="2887490"/>
                  </a:cubicBezTo>
                  <a:lnTo>
                    <a:pt x="3269937" y="2888385"/>
                  </a:lnTo>
                  <a:cubicBezTo>
                    <a:pt x="3270864" y="2886911"/>
                    <a:pt x="3271775" y="2885437"/>
                    <a:pt x="3272687" y="2883955"/>
                  </a:cubicBezTo>
                  <a:moveTo>
                    <a:pt x="1774617" y="2903001"/>
                  </a:moveTo>
                  <a:lnTo>
                    <a:pt x="1771296" y="2910594"/>
                  </a:lnTo>
                  <a:cubicBezTo>
                    <a:pt x="1781750" y="2915159"/>
                    <a:pt x="1792173" y="2919788"/>
                    <a:pt x="1802548" y="2924448"/>
                  </a:cubicBezTo>
                  <a:lnTo>
                    <a:pt x="1805940" y="2916887"/>
                  </a:lnTo>
                  <a:cubicBezTo>
                    <a:pt x="1795541" y="2912219"/>
                    <a:pt x="1785095" y="2907582"/>
                    <a:pt x="1774617" y="2903001"/>
                  </a:cubicBezTo>
                  <a:moveTo>
                    <a:pt x="3243765" y="2911870"/>
                  </a:moveTo>
                  <a:cubicBezTo>
                    <a:pt x="3242347" y="2913764"/>
                    <a:pt x="3240912" y="2915635"/>
                    <a:pt x="3239462" y="2917505"/>
                  </a:cubicBezTo>
                  <a:cubicBezTo>
                    <a:pt x="3233961" y="2924591"/>
                    <a:pt x="3228302" y="2931526"/>
                    <a:pt x="3222485" y="2938334"/>
                  </a:cubicBezTo>
                  <a:lnTo>
                    <a:pt x="3228786" y="2943716"/>
                  </a:lnTo>
                  <a:cubicBezTo>
                    <a:pt x="3234683" y="2936812"/>
                    <a:pt x="3240429" y="2929774"/>
                    <a:pt x="3246009" y="2922585"/>
                  </a:cubicBezTo>
                  <a:cubicBezTo>
                    <a:pt x="3247490" y="2920683"/>
                    <a:pt x="3248949" y="2918765"/>
                    <a:pt x="3250391" y="2916839"/>
                  </a:cubicBezTo>
                  <a:lnTo>
                    <a:pt x="3243765" y="2911870"/>
                  </a:lnTo>
                  <a:moveTo>
                    <a:pt x="1837120" y="2931027"/>
                  </a:moveTo>
                  <a:lnTo>
                    <a:pt x="1833680" y="2938556"/>
                  </a:lnTo>
                  <a:cubicBezTo>
                    <a:pt x="1844103" y="2943328"/>
                    <a:pt x="1854478" y="2948091"/>
                    <a:pt x="1864781" y="2952839"/>
                  </a:cubicBezTo>
                  <a:lnTo>
                    <a:pt x="1868245" y="2945309"/>
                  </a:lnTo>
                  <a:cubicBezTo>
                    <a:pt x="1857941" y="2940569"/>
                    <a:pt x="1847559" y="2935798"/>
                    <a:pt x="1837120" y="2931027"/>
                  </a:cubicBezTo>
                  <a:moveTo>
                    <a:pt x="1899338" y="2959615"/>
                  </a:moveTo>
                  <a:lnTo>
                    <a:pt x="1895882" y="2967145"/>
                  </a:lnTo>
                  <a:cubicBezTo>
                    <a:pt x="1906360" y="2971955"/>
                    <a:pt x="1916759" y="2976703"/>
                    <a:pt x="1927055" y="2981356"/>
                  </a:cubicBezTo>
                  <a:lnTo>
                    <a:pt x="1930463" y="2973810"/>
                  </a:lnTo>
                  <a:cubicBezTo>
                    <a:pt x="1920191" y="2969158"/>
                    <a:pt x="1909808" y="2964418"/>
                    <a:pt x="1899338" y="2959615"/>
                  </a:cubicBezTo>
                  <a:moveTo>
                    <a:pt x="3199674" y="2963499"/>
                  </a:moveTo>
                  <a:cubicBezTo>
                    <a:pt x="3191827" y="2971662"/>
                    <a:pt x="3183759" y="2979604"/>
                    <a:pt x="3175461" y="2987324"/>
                  </a:cubicBezTo>
                  <a:lnTo>
                    <a:pt x="3181104" y="2993387"/>
                  </a:lnTo>
                  <a:cubicBezTo>
                    <a:pt x="3189513" y="2985564"/>
                    <a:pt x="3197700" y="2977519"/>
                    <a:pt x="3205650" y="2969237"/>
                  </a:cubicBezTo>
                  <a:lnTo>
                    <a:pt x="3199674" y="2963499"/>
                  </a:lnTo>
                  <a:moveTo>
                    <a:pt x="1961683" y="2987744"/>
                  </a:moveTo>
                  <a:lnTo>
                    <a:pt x="1958354" y="2995329"/>
                  </a:lnTo>
                  <a:cubicBezTo>
                    <a:pt x="1968982" y="3000005"/>
                    <a:pt x="1979492" y="3004531"/>
                    <a:pt x="1989859" y="3008882"/>
                  </a:cubicBezTo>
                  <a:lnTo>
                    <a:pt x="1993069" y="3001242"/>
                  </a:lnTo>
                  <a:cubicBezTo>
                    <a:pt x="1982750" y="2996914"/>
                    <a:pt x="1972287" y="2992404"/>
                    <a:pt x="1961683" y="2987744"/>
                  </a:cubicBezTo>
                  <a:moveTo>
                    <a:pt x="3149971" y="3009778"/>
                  </a:moveTo>
                  <a:cubicBezTo>
                    <a:pt x="3141276" y="3017030"/>
                    <a:pt x="3132384" y="3024052"/>
                    <a:pt x="3123309" y="3030852"/>
                  </a:cubicBezTo>
                  <a:lnTo>
                    <a:pt x="3128270" y="3037486"/>
                  </a:lnTo>
                  <a:cubicBezTo>
                    <a:pt x="3137464" y="3030599"/>
                    <a:pt x="3146468" y="3023481"/>
                    <a:pt x="3155274" y="3016142"/>
                  </a:cubicBezTo>
                  <a:lnTo>
                    <a:pt x="3149971" y="3009778"/>
                  </a:lnTo>
                  <a:moveTo>
                    <a:pt x="2024693" y="3014082"/>
                  </a:moveTo>
                  <a:lnTo>
                    <a:pt x="2021673" y="3021793"/>
                  </a:lnTo>
                  <a:cubicBezTo>
                    <a:pt x="2026437" y="3023656"/>
                    <a:pt x="2031160" y="3025471"/>
                    <a:pt x="2035853" y="3027222"/>
                  </a:cubicBezTo>
                  <a:cubicBezTo>
                    <a:pt x="2041789" y="3029449"/>
                    <a:pt x="2047741" y="3031701"/>
                    <a:pt x="2053702" y="3033967"/>
                  </a:cubicBezTo>
                  <a:lnTo>
                    <a:pt x="2056642" y="3026224"/>
                  </a:lnTo>
                  <a:cubicBezTo>
                    <a:pt x="2050674" y="3023949"/>
                    <a:pt x="2044714" y="3021690"/>
                    <a:pt x="2038761" y="3019463"/>
                  </a:cubicBezTo>
                  <a:cubicBezTo>
                    <a:pt x="2034109" y="3017719"/>
                    <a:pt x="2029417" y="3015928"/>
                    <a:pt x="2024693" y="3014082"/>
                  </a:cubicBezTo>
                  <a:moveTo>
                    <a:pt x="2088631" y="3038517"/>
                  </a:moveTo>
                  <a:lnTo>
                    <a:pt x="2085635" y="3046244"/>
                  </a:lnTo>
                  <a:cubicBezTo>
                    <a:pt x="2096232" y="3050350"/>
                    <a:pt x="2106860" y="3054503"/>
                    <a:pt x="2117521" y="3058680"/>
                  </a:cubicBezTo>
                  <a:lnTo>
                    <a:pt x="2120540" y="3050960"/>
                  </a:lnTo>
                  <a:cubicBezTo>
                    <a:pt x="2109872" y="3046783"/>
                    <a:pt x="2099236" y="3042630"/>
                    <a:pt x="2088631" y="3038517"/>
                  </a:cubicBezTo>
                  <a:moveTo>
                    <a:pt x="3095592" y="3050532"/>
                  </a:moveTo>
                  <a:cubicBezTo>
                    <a:pt x="3086208" y="3056849"/>
                    <a:pt x="3076649" y="3062944"/>
                    <a:pt x="3066932" y="3068825"/>
                  </a:cubicBezTo>
                  <a:lnTo>
                    <a:pt x="3071220" y="3075911"/>
                  </a:lnTo>
                  <a:cubicBezTo>
                    <a:pt x="3081048" y="3069966"/>
                    <a:pt x="3090718" y="3063800"/>
                    <a:pt x="3100221" y="3057404"/>
                  </a:cubicBezTo>
                  <a:lnTo>
                    <a:pt x="3095592" y="3050532"/>
                  </a:lnTo>
                  <a:moveTo>
                    <a:pt x="2117521" y="3058680"/>
                  </a:moveTo>
                  <a:lnTo>
                    <a:pt x="2117521" y="3058680"/>
                  </a:lnTo>
                  <a:lnTo>
                    <a:pt x="2117521" y="3058680"/>
                  </a:lnTo>
                  <a:lnTo>
                    <a:pt x="2117521" y="3058680"/>
                  </a:lnTo>
                  <a:moveTo>
                    <a:pt x="2152418" y="3063452"/>
                  </a:moveTo>
                  <a:lnTo>
                    <a:pt x="2149390" y="3071171"/>
                  </a:lnTo>
                  <a:cubicBezTo>
                    <a:pt x="2159995" y="3075316"/>
                    <a:pt x="2170632" y="3079477"/>
                    <a:pt x="2181292" y="3083615"/>
                  </a:cubicBezTo>
                  <a:lnTo>
                    <a:pt x="2184296" y="3075887"/>
                  </a:lnTo>
                  <a:cubicBezTo>
                    <a:pt x="2173643" y="3071758"/>
                    <a:pt x="2163015" y="3067604"/>
                    <a:pt x="2152418" y="3063452"/>
                  </a:cubicBezTo>
                  <a:moveTo>
                    <a:pt x="3037432" y="3085739"/>
                  </a:moveTo>
                  <a:cubicBezTo>
                    <a:pt x="3027485" y="3091136"/>
                    <a:pt x="3017396" y="3096320"/>
                    <a:pt x="3007179" y="3101289"/>
                  </a:cubicBezTo>
                  <a:lnTo>
                    <a:pt x="3010801" y="3108739"/>
                  </a:lnTo>
                  <a:cubicBezTo>
                    <a:pt x="3021129" y="3103715"/>
                    <a:pt x="3031329" y="3098476"/>
                    <a:pt x="3041387" y="3093023"/>
                  </a:cubicBezTo>
                  <a:lnTo>
                    <a:pt x="3037432" y="3085739"/>
                  </a:lnTo>
                  <a:moveTo>
                    <a:pt x="2216213" y="3088180"/>
                  </a:moveTo>
                  <a:lnTo>
                    <a:pt x="2213256" y="3095923"/>
                  </a:lnTo>
                  <a:cubicBezTo>
                    <a:pt x="2223917" y="3099989"/>
                    <a:pt x="2234609" y="3104024"/>
                    <a:pt x="2245317" y="3107995"/>
                  </a:cubicBezTo>
                  <a:lnTo>
                    <a:pt x="2245317" y="3107995"/>
                  </a:lnTo>
                  <a:lnTo>
                    <a:pt x="2248202" y="3100227"/>
                  </a:lnTo>
                  <a:cubicBezTo>
                    <a:pt x="2237518" y="3096264"/>
                    <a:pt x="2226849" y="3092238"/>
                    <a:pt x="2216213" y="3088180"/>
                  </a:cubicBezTo>
                  <a:moveTo>
                    <a:pt x="2280301" y="3111942"/>
                  </a:moveTo>
                  <a:lnTo>
                    <a:pt x="2277511" y="3119740"/>
                  </a:lnTo>
                  <a:cubicBezTo>
                    <a:pt x="2288275" y="3123593"/>
                    <a:pt x="2299062" y="3127373"/>
                    <a:pt x="2309865" y="3131059"/>
                  </a:cubicBezTo>
                  <a:lnTo>
                    <a:pt x="2312543" y="3123212"/>
                  </a:lnTo>
                  <a:cubicBezTo>
                    <a:pt x="2301780" y="3119542"/>
                    <a:pt x="2291033" y="3115778"/>
                    <a:pt x="2280301" y="3111942"/>
                  </a:cubicBezTo>
                  <a:moveTo>
                    <a:pt x="2976269" y="3115492"/>
                  </a:moveTo>
                  <a:cubicBezTo>
                    <a:pt x="2965878" y="3120002"/>
                    <a:pt x="2955368" y="3124290"/>
                    <a:pt x="2944771" y="3128372"/>
                  </a:cubicBezTo>
                  <a:lnTo>
                    <a:pt x="2947744" y="3136108"/>
                  </a:lnTo>
                  <a:cubicBezTo>
                    <a:pt x="2958451" y="3131986"/>
                    <a:pt x="2969064" y="3127643"/>
                    <a:pt x="2979566" y="3123093"/>
                  </a:cubicBezTo>
                  <a:lnTo>
                    <a:pt x="2976269" y="3115492"/>
                  </a:lnTo>
                  <a:moveTo>
                    <a:pt x="2344944" y="3133952"/>
                  </a:moveTo>
                  <a:lnTo>
                    <a:pt x="2342416" y="3141838"/>
                  </a:lnTo>
                  <a:cubicBezTo>
                    <a:pt x="2353314" y="3145341"/>
                    <a:pt x="2364236" y="3148733"/>
                    <a:pt x="2375173" y="3151991"/>
                  </a:cubicBezTo>
                  <a:lnTo>
                    <a:pt x="2377543" y="3144049"/>
                  </a:lnTo>
                  <a:cubicBezTo>
                    <a:pt x="2366661" y="3140807"/>
                    <a:pt x="2355795" y="3137439"/>
                    <a:pt x="2344944" y="3133952"/>
                  </a:cubicBezTo>
                  <a:moveTo>
                    <a:pt x="2912759" y="3139944"/>
                  </a:moveTo>
                  <a:cubicBezTo>
                    <a:pt x="2902027" y="3143581"/>
                    <a:pt x="2891201" y="3147013"/>
                    <a:pt x="2880303" y="3150231"/>
                  </a:cubicBezTo>
                  <a:lnTo>
                    <a:pt x="2882657" y="3158173"/>
                  </a:lnTo>
                  <a:cubicBezTo>
                    <a:pt x="2893650" y="3154923"/>
                    <a:pt x="2904579" y="3151468"/>
                    <a:pt x="2915422" y="3147790"/>
                  </a:cubicBezTo>
                  <a:lnTo>
                    <a:pt x="2912759" y="3139944"/>
                  </a:lnTo>
                  <a:moveTo>
                    <a:pt x="2410340" y="3153386"/>
                  </a:moveTo>
                  <a:lnTo>
                    <a:pt x="2408169" y="3161383"/>
                  </a:lnTo>
                  <a:cubicBezTo>
                    <a:pt x="2419233" y="3164387"/>
                    <a:pt x="2430313" y="3167232"/>
                    <a:pt x="2441418" y="3169911"/>
                  </a:cubicBezTo>
                  <a:lnTo>
                    <a:pt x="2443359" y="3161851"/>
                  </a:lnTo>
                  <a:cubicBezTo>
                    <a:pt x="2432335" y="3159195"/>
                    <a:pt x="2421333" y="3156366"/>
                    <a:pt x="2410340" y="3153386"/>
                  </a:cubicBezTo>
                  <a:moveTo>
                    <a:pt x="2847474" y="3159243"/>
                  </a:moveTo>
                  <a:cubicBezTo>
                    <a:pt x="2836473" y="3162041"/>
                    <a:pt x="2825416" y="3164625"/>
                    <a:pt x="2814312" y="3167002"/>
                  </a:cubicBezTo>
                  <a:lnTo>
                    <a:pt x="2816040" y="3175102"/>
                  </a:lnTo>
                  <a:cubicBezTo>
                    <a:pt x="2827247" y="3172701"/>
                    <a:pt x="2838407" y="3170093"/>
                    <a:pt x="2849511" y="3167272"/>
                  </a:cubicBezTo>
                  <a:lnTo>
                    <a:pt x="2847474" y="3159243"/>
                  </a:lnTo>
                  <a:moveTo>
                    <a:pt x="2476600" y="3169325"/>
                  </a:moveTo>
                  <a:lnTo>
                    <a:pt x="2474912" y="3177433"/>
                  </a:lnTo>
                  <a:cubicBezTo>
                    <a:pt x="2486151" y="3179771"/>
                    <a:pt x="2497398" y="3181911"/>
                    <a:pt x="2508660" y="3183829"/>
                  </a:cubicBezTo>
                  <a:lnTo>
                    <a:pt x="2510055" y="3175665"/>
                  </a:lnTo>
                  <a:cubicBezTo>
                    <a:pt x="2498896" y="3173755"/>
                    <a:pt x="2487744" y="3171639"/>
                    <a:pt x="2476600" y="3169325"/>
                  </a:cubicBezTo>
                  <a:moveTo>
                    <a:pt x="2780873" y="3173517"/>
                  </a:moveTo>
                  <a:cubicBezTo>
                    <a:pt x="2769682" y="3175475"/>
                    <a:pt x="2758459" y="3177234"/>
                    <a:pt x="2747220" y="3178788"/>
                  </a:cubicBezTo>
                  <a:lnTo>
                    <a:pt x="2748353" y="3186991"/>
                  </a:lnTo>
                  <a:cubicBezTo>
                    <a:pt x="2759695" y="3185430"/>
                    <a:pt x="2771021" y="3183654"/>
                    <a:pt x="2782308" y="3181673"/>
                  </a:cubicBezTo>
                  <a:lnTo>
                    <a:pt x="2780873" y="3173517"/>
                  </a:lnTo>
                  <a:moveTo>
                    <a:pt x="2543708" y="3180730"/>
                  </a:moveTo>
                  <a:lnTo>
                    <a:pt x="2542638" y="3188949"/>
                  </a:lnTo>
                  <a:cubicBezTo>
                    <a:pt x="2554020" y="3190431"/>
                    <a:pt x="2565417" y="3191676"/>
                    <a:pt x="2576823" y="3192658"/>
                  </a:cubicBezTo>
                  <a:lnTo>
                    <a:pt x="2577536" y="3184399"/>
                  </a:lnTo>
                  <a:cubicBezTo>
                    <a:pt x="2566249" y="3183433"/>
                    <a:pt x="2554979" y="3182204"/>
                    <a:pt x="2543708" y="3180730"/>
                  </a:cubicBezTo>
                  <a:moveTo>
                    <a:pt x="2713384" y="3182822"/>
                  </a:moveTo>
                  <a:cubicBezTo>
                    <a:pt x="2702074" y="3183964"/>
                    <a:pt x="2690748" y="3184899"/>
                    <a:pt x="2679430" y="3185628"/>
                  </a:cubicBezTo>
                  <a:lnTo>
                    <a:pt x="2679961" y="3193895"/>
                  </a:lnTo>
                  <a:cubicBezTo>
                    <a:pt x="2691382" y="3193158"/>
                    <a:pt x="2702804" y="3192222"/>
                    <a:pt x="2714217" y="3191065"/>
                  </a:cubicBezTo>
                  <a:lnTo>
                    <a:pt x="2714217" y="3191065"/>
                  </a:lnTo>
                  <a:lnTo>
                    <a:pt x="2713384" y="3182822"/>
                  </a:lnTo>
                  <a:moveTo>
                    <a:pt x="2611474" y="3186524"/>
                  </a:moveTo>
                  <a:lnTo>
                    <a:pt x="2611149" y="3194798"/>
                  </a:lnTo>
                  <a:cubicBezTo>
                    <a:pt x="2619836" y="3195139"/>
                    <a:pt x="2628523" y="3195306"/>
                    <a:pt x="2637209" y="3195306"/>
                  </a:cubicBezTo>
                  <a:cubicBezTo>
                    <a:pt x="2639991" y="3195306"/>
                    <a:pt x="2642781" y="3195290"/>
                    <a:pt x="2645563" y="3195258"/>
                  </a:cubicBezTo>
                  <a:lnTo>
                    <a:pt x="2645460" y="3186968"/>
                  </a:lnTo>
                  <a:cubicBezTo>
                    <a:pt x="2642710" y="3187007"/>
                    <a:pt x="2639960" y="3187023"/>
                    <a:pt x="2637209" y="3187023"/>
                  </a:cubicBezTo>
                  <a:cubicBezTo>
                    <a:pt x="2628626" y="3187023"/>
                    <a:pt x="2620050" y="3186849"/>
                    <a:pt x="2611474" y="3186524"/>
                  </a:cubicBezTo>
                </a:path>
              </a:pathLst>
            </a:custGeom>
            <a:solidFill>
              <a:srgbClr val="C3CBEA"/>
            </a:solidFill>
            <a:ln w="792"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EF4694D-B4F6-3C8D-45AB-67ED49C7C9CB}"/>
                </a:ext>
              </a:extLst>
            </p:cNvPr>
            <p:cNvSpPr/>
            <p:nvPr/>
          </p:nvSpPr>
          <p:spPr>
            <a:xfrm flipV="1">
              <a:off x="2218237" y="362171"/>
              <a:ext cx="3535733" cy="3288350"/>
            </a:xfrm>
            <a:custGeom>
              <a:avLst/>
              <a:gdLst>
                <a:gd name="connsiteX0" fmla="*/ 2526554 w 3535733"/>
                <a:gd name="connsiteY0" fmla="*/ -2131 h 3288350"/>
                <a:gd name="connsiteX1" fmla="*/ 2384888 w 3535733"/>
                <a:gd name="connsiteY1" fmla="*/ 12257 h 3288350"/>
                <a:gd name="connsiteX2" fmla="*/ 1781581 w 3535733"/>
                <a:gd name="connsiteY2" fmla="*/ 225223 h 3288350"/>
                <a:gd name="connsiteX3" fmla="*/ 1648237 w 3535733"/>
                <a:gd name="connsiteY3" fmla="*/ 261849 h 3288350"/>
                <a:gd name="connsiteX4" fmla="*/ 1648213 w 3535733"/>
                <a:gd name="connsiteY4" fmla="*/ 263806 h 3288350"/>
                <a:gd name="connsiteX5" fmla="*/ 1640113 w 3535733"/>
                <a:gd name="connsiteY5" fmla="*/ 263688 h 3288350"/>
                <a:gd name="connsiteX6" fmla="*/ 1278687 w 3535733"/>
                <a:gd name="connsiteY6" fmla="*/ 303705 h 3288350"/>
                <a:gd name="connsiteX7" fmla="*/ 1183847 w 3535733"/>
                <a:gd name="connsiteY7" fmla="*/ 300962 h 3288350"/>
                <a:gd name="connsiteX8" fmla="*/ 782340 w 3535733"/>
                <a:gd name="connsiteY8" fmla="*/ 269069 h 3288350"/>
                <a:gd name="connsiteX9" fmla="*/ 678836 w 3535733"/>
                <a:gd name="connsiteY9" fmla="*/ 274608 h 3288350"/>
                <a:gd name="connsiteX10" fmla="*/ 214700 w 3535733"/>
                <a:gd name="connsiteY10" fmla="*/ 515015 h 3288350"/>
                <a:gd name="connsiteX11" fmla="*/ 218102 w 3535733"/>
                <a:gd name="connsiteY11" fmla="*/ 517171 h 3288350"/>
                <a:gd name="connsiteX12" fmla="*/ 200443 w 3535733"/>
                <a:gd name="connsiteY12" fmla="*/ 546283 h 3288350"/>
                <a:gd name="connsiteX13" fmla="*/ 193275 w 3535733"/>
                <a:gd name="connsiteY13" fmla="*/ 542122 h 3288350"/>
                <a:gd name="connsiteX14" fmla="*/ 198208 w 3535733"/>
                <a:gd name="connsiteY14" fmla="*/ 533728 h 3288350"/>
                <a:gd name="connsiteX15" fmla="*/ 31452 w 3535733"/>
                <a:gd name="connsiteY15" fmla="*/ 1301702 h 3288350"/>
                <a:gd name="connsiteX16" fmla="*/ 123494 w 3535733"/>
                <a:gd name="connsiteY16" fmla="*/ 1586596 h 3288350"/>
                <a:gd name="connsiteX17" fmla="*/ 135720 w 3535733"/>
                <a:gd name="connsiteY17" fmla="*/ 1543416 h 3288350"/>
                <a:gd name="connsiteX18" fmla="*/ 135472 w 3535733"/>
                <a:gd name="connsiteY18" fmla="*/ 1543368 h 3288350"/>
                <a:gd name="connsiteX19" fmla="*/ 140479 w 3535733"/>
                <a:gd name="connsiteY19" fmla="*/ 1509723 h 3288350"/>
                <a:gd name="connsiteX20" fmla="*/ 148702 w 3535733"/>
                <a:gd name="connsiteY20" fmla="*/ 1510754 h 3288350"/>
                <a:gd name="connsiteX21" fmla="*/ 147928 w 3535733"/>
                <a:gd name="connsiteY21" fmla="*/ 1516738 h 3288350"/>
                <a:gd name="connsiteX22" fmla="*/ 149612 w 3535733"/>
                <a:gd name="connsiteY22" fmla="*/ 1513068 h 3288350"/>
                <a:gd name="connsiteX23" fmla="*/ 222846 w 3535733"/>
                <a:gd name="connsiteY23" fmla="*/ 1546626 h 3288350"/>
                <a:gd name="connsiteX24" fmla="*/ 217815 w 3535733"/>
                <a:gd name="connsiteY24" fmla="*/ 1557611 h 3288350"/>
                <a:gd name="connsiteX25" fmla="*/ 206938 w 3535733"/>
                <a:gd name="connsiteY25" fmla="*/ 1593769 h 3288350"/>
                <a:gd name="connsiteX26" fmla="*/ 208368 w 3535733"/>
                <a:gd name="connsiteY26" fmla="*/ 1624489 h 3288350"/>
                <a:gd name="connsiteX27" fmla="*/ 216378 w 3535733"/>
                <a:gd name="connsiteY27" fmla="*/ 1651897 h 3288350"/>
                <a:gd name="connsiteX28" fmla="*/ 228248 w 3535733"/>
                <a:gd name="connsiteY28" fmla="*/ 1686770 h 3288350"/>
                <a:gd name="connsiteX29" fmla="*/ 233818 w 3535733"/>
                <a:gd name="connsiteY29" fmla="*/ 1725718 h 3288350"/>
                <a:gd name="connsiteX30" fmla="*/ 220325 w 3535733"/>
                <a:gd name="connsiteY30" fmla="*/ 1775873 h 3288350"/>
                <a:gd name="connsiteX31" fmla="*/ 180668 w 3535733"/>
                <a:gd name="connsiteY31" fmla="*/ 1825108 h 3288350"/>
                <a:gd name="connsiteX32" fmla="*/ 131033 w 3535733"/>
                <a:gd name="connsiteY32" fmla="*/ 1839145 h 3288350"/>
                <a:gd name="connsiteX33" fmla="*/ 68026 w 3535733"/>
                <a:gd name="connsiteY33" fmla="*/ 2180574 h 3288350"/>
                <a:gd name="connsiteX34" fmla="*/ 216613 w 3535733"/>
                <a:gd name="connsiteY34" fmla="*/ 2931919 h 3288350"/>
                <a:gd name="connsiteX35" fmla="*/ 235626 w 3535733"/>
                <a:gd name="connsiteY35" fmla="*/ 2949934 h 3288350"/>
                <a:gd name="connsiteX36" fmla="*/ 231864 w 3535733"/>
                <a:gd name="connsiteY36" fmla="*/ 2954040 h 3288350"/>
                <a:gd name="connsiteX37" fmla="*/ 292095 w 3535733"/>
                <a:gd name="connsiteY37" fmla="*/ 3029058 h 3288350"/>
                <a:gd name="connsiteX38" fmla="*/ 868969 w 3535733"/>
                <a:gd name="connsiteY38" fmla="*/ 3286219 h 3288350"/>
                <a:gd name="connsiteX39" fmla="*/ 1136664 w 3535733"/>
                <a:gd name="connsiteY39" fmla="*/ 3228829 h 3288350"/>
                <a:gd name="connsiteX40" fmla="*/ 1514362 w 3535733"/>
                <a:gd name="connsiteY40" fmla="*/ 3014593 h 3288350"/>
                <a:gd name="connsiteX41" fmla="*/ 1598701 w 3535733"/>
                <a:gd name="connsiteY41" fmla="*/ 2998210 h 3288350"/>
                <a:gd name="connsiteX42" fmla="*/ 1600658 w 3535733"/>
                <a:gd name="connsiteY42" fmla="*/ 2970787 h 3288350"/>
                <a:gd name="connsiteX43" fmla="*/ 1604502 w 3535733"/>
                <a:gd name="connsiteY43" fmla="*/ 2950338 h 3288350"/>
                <a:gd name="connsiteX44" fmla="*/ 1658525 w 3535733"/>
                <a:gd name="connsiteY44" fmla="*/ 2960507 h 3288350"/>
                <a:gd name="connsiteX45" fmla="*/ 1657003 w 3535733"/>
                <a:gd name="connsiteY45" fmla="*/ 2968607 h 3288350"/>
                <a:gd name="connsiteX46" fmla="*/ 1655751 w 3535733"/>
                <a:gd name="connsiteY46" fmla="*/ 2994343 h 3288350"/>
                <a:gd name="connsiteX47" fmla="*/ 1656290 w 3535733"/>
                <a:gd name="connsiteY47" fmla="*/ 2997727 h 3288350"/>
                <a:gd name="connsiteX48" fmla="*/ 2190198 w 3535733"/>
                <a:gd name="connsiteY48" fmla="*/ 3138752 h 3288350"/>
                <a:gd name="connsiteX49" fmla="*/ 2679222 w 3535733"/>
                <a:gd name="connsiteY49" fmla="*/ 3196586 h 3288350"/>
                <a:gd name="connsiteX50" fmla="*/ 2908936 w 3535733"/>
                <a:gd name="connsiteY50" fmla="*/ 3177992 h 3288350"/>
                <a:gd name="connsiteX51" fmla="*/ 3232373 w 3535733"/>
                <a:gd name="connsiteY51" fmla="*/ 3029367 h 3288350"/>
                <a:gd name="connsiteX52" fmla="*/ 3226786 w 3535733"/>
                <a:gd name="connsiteY52" fmla="*/ 3025856 h 3288350"/>
                <a:gd name="connsiteX53" fmla="*/ 3243644 w 3535733"/>
                <a:gd name="connsiteY53" fmla="*/ 2996491 h 3288350"/>
                <a:gd name="connsiteX54" fmla="*/ 3250991 w 3535733"/>
                <a:gd name="connsiteY54" fmla="*/ 3000335 h 3288350"/>
                <a:gd name="connsiteX55" fmla="*/ 3236550 w 3535733"/>
                <a:gd name="connsiteY55" fmla="*/ 3025832 h 3288350"/>
                <a:gd name="connsiteX56" fmla="*/ 3393292 w 3535733"/>
                <a:gd name="connsiteY56" fmla="*/ 2818572 h 3288350"/>
                <a:gd name="connsiteX57" fmla="*/ 3409841 w 3535733"/>
                <a:gd name="connsiteY57" fmla="*/ 2346549 h 3288350"/>
                <a:gd name="connsiteX58" fmla="*/ 3403429 w 3535733"/>
                <a:gd name="connsiteY58" fmla="*/ 2346683 h 3288350"/>
                <a:gd name="connsiteX59" fmla="*/ 3367572 w 3535733"/>
                <a:gd name="connsiteY59" fmla="*/ 2342942 h 3288350"/>
                <a:gd name="connsiteX60" fmla="*/ 3308342 w 3535733"/>
                <a:gd name="connsiteY60" fmla="*/ 2318753 h 3288350"/>
                <a:gd name="connsiteX61" fmla="*/ 3271487 w 3535733"/>
                <a:gd name="connsiteY61" fmla="*/ 2281050 h 3288350"/>
                <a:gd name="connsiteX62" fmla="*/ 3252156 w 3535733"/>
                <a:gd name="connsiteY62" fmla="*/ 2241071 h 3288350"/>
                <a:gd name="connsiteX63" fmla="*/ 3244896 w 3535733"/>
                <a:gd name="connsiteY63" fmla="*/ 2209971 h 3288350"/>
                <a:gd name="connsiteX64" fmla="*/ 3284795 w 3535733"/>
                <a:gd name="connsiteY64" fmla="*/ 2200198 h 3288350"/>
                <a:gd name="connsiteX65" fmla="*/ 3284446 w 3535733"/>
                <a:gd name="connsiteY65" fmla="*/ 2187794 h 3288350"/>
                <a:gd name="connsiteX66" fmla="*/ 3292729 w 3535733"/>
                <a:gd name="connsiteY66" fmla="*/ 2187588 h 3288350"/>
                <a:gd name="connsiteX67" fmla="*/ 3292737 w 3535733"/>
                <a:gd name="connsiteY67" fmla="*/ 2187588 h 3288350"/>
                <a:gd name="connsiteX68" fmla="*/ 3293022 w 3535733"/>
                <a:gd name="connsiteY68" fmla="*/ 2198185 h 3288350"/>
                <a:gd name="connsiteX69" fmla="*/ 3322839 w 3535733"/>
                <a:gd name="connsiteY69" fmla="*/ 2190885 h 3288350"/>
                <a:gd name="connsiteX70" fmla="*/ 3330654 w 3535733"/>
                <a:gd name="connsiteY70" fmla="*/ 2220813 h 3288350"/>
                <a:gd name="connsiteX71" fmla="*/ 3346165 w 3535733"/>
                <a:gd name="connsiteY71" fmla="*/ 2246168 h 3288350"/>
                <a:gd name="connsiteX72" fmla="*/ 3374507 w 3535733"/>
                <a:gd name="connsiteY72" fmla="*/ 2260577 h 3288350"/>
                <a:gd name="connsiteX73" fmla="*/ 3381355 w 3535733"/>
                <a:gd name="connsiteY73" fmla="*/ 2261251 h 3288350"/>
                <a:gd name="connsiteX74" fmla="*/ 3390018 w 3535733"/>
                <a:gd name="connsiteY74" fmla="*/ 2260292 h 3288350"/>
                <a:gd name="connsiteX75" fmla="*/ 3327016 w 3535733"/>
                <a:gd name="connsiteY75" fmla="*/ 1873947 h 3288350"/>
                <a:gd name="connsiteX76" fmla="*/ 3323845 w 3535733"/>
                <a:gd name="connsiteY76" fmla="*/ 1884044 h 3288350"/>
                <a:gd name="connsiteX77" fmla="*/ 3315920 w 3535733"/>
                <a:gd name="connsiteY77" fmla="*/ 1881635 h 3288350"/>
                <a:gd name="connsiteX78" fmla="*/ 3326952 w 3535733"/>
                <a:gd name="connsiteY78" fmla="*/ 1848988 h 3288350"/>
                <a:gd name="connsiteX79" fmla="*/ 3327563 w 3535733"/>
                <a:gd name="connsiteY79" fmla="*/ 1849218 h 3288350"/>
                <a:gd name="connsiteX80" fmla="*/ 3350429 w 3535733"/>
                <a:gd name="connsiteY80" fmla="*/ 1704905 h 3288350"/>
                <a:gd name="connsiteX81" fmla="*/ 3482100 w 3535733"/>
                <a:gd name="connsiteY81" fmla="*/ 1375214 h 3288350"/>
                <a:gd name="connsiteX82" fmla="*/ 3278256 w 3535733"/>
                <a:gd name="connsiteY82" fmla="*/ 403366 h 3288350"/>
                <a:gd name="connsiteX83" fmla="*/ 2991888 w 3535733"/>
                <a:gd name="connsiteY83" fmla="*/ 152559 h 3288350"/>
                <a:gd name="connsiteX84" fmla="*/ 2990580 w 3535733"/>
                <a:gd name="connsiteY84" fmla="*/ 155866 h 3288350"/>
                <a:gd name="connsiteX85" fmla="*/ 2958655 w 3535733"/>
                <a:gd name="connsiteY85" fmla="*/ 143999 h 3288350"/>
                <a:gd name="connsiteX86" fmla="*/ 2961381 w 3535733"/>
                <a:gd name="connsiteY86" fmla="*/ 136175 h 3288350"/>
                <a:gd name="connsiteX87" fmla="*/ 2961381 w 3535733"/>
                <a:gd name="connsiteY87" fmla="*/ 136175 h 3288350"/>
                <a:gd name="connsiteX88" fmla="*/ 2973310 w 3535733"/>
                <a:gd name="connsiteY88" fmla="*/ 140432 h 3288350"/>
                <a:gd name="connsiteX89" fmla="*/ 2526554 w 3535733"/>
                <a:gd name="connsiteY89" fmla="*/ -2131 h 3288350"/>
                <a:gd name="connsiteX90" fmla="*/ 2623432 w 3535733"/>
                <a:gd name="connsiteY90" fmla="*/ 97729 h 3288350"/>
                <a:gd name="connsiteX91" fmla="*/ 2623012 w 3535733"/>
                <a:gd name="connsiteY91" fmla="*/ 89453 h 3288350"/>
                <a:gd name="connsiteX92" fmla="*/ 2623012 w 3535733"/>
                <a:gd name="connsiteY92" fmla="*/ 89453 h 3288350"/>
                <a:gd name="connsiteX93" fmla="*/ 2657346 w 3535733"/>
                <a:gd name="connsiteY93" fmla="*/ 88298 h 3288350"/>
                <a:gd name="connsiteX94" fmla="*/ 2657481 w 3535733"/>
                <a:gd name="connsiteY94" fmla="*/ 96580 h 3288350"/>
                <a:gd name="connsiteX95" fmla="*/ 2623432 w 3535733"/>
                <a:gd name="connsiteY95" fmla="*/ 97729 h 3288350"/>
                <a:gd name="connsiteX96" fmla="*/ 2725556 w 3535733"/>
                <a:gd name="connsiteY96" fmla="*/ 97973 h 3288350"/>
                <a:gd name="connsiteX97" fmla="*/ 2691538 w 3535733"/>
                <a:gd name="connsiteY97" fmla="*/ 96651 h 3288350"/>
                <a:gd name="connsiteX98" fmla="*/ 2691705 w 3535733"/>
                <a:gd name="connsiteY98" fmla="*/ 88369 h 3288350"/>
                <a:gd name="connsiteX99" fmla="*/ 2691705 w 3535733"/>
                <a:gd name="connsiteY99" fmla="*/ 88369 h 3288350"/>
                <a:gd name="connsiteX100" fmla="*/ 2726040 w 3535733"/>
                <a:gd name="connsiteY100" fmla="*/ 89701 h 3288350"/>
                <a:gd name="connsiteX101" fmla="*/ 2725556 w 3535733"/>
                <a:gd name="connsiteY101" fmla="*/ 97973 h 3288350"/>
                <a:gd name="connsiteX102" fmla="*/ 2555539 w 3535733"/>
                <a:gd name="connsiteY102" fmla="*/ 103466 h 3288350"/>
                <a:gd name="connsiteX103" fmla="*/ 2554580 w 3535733"/>
                <a:gd name="connsiteY103" fmla="*/ 95239 h 3288350"/>
                <a:gd name="connsiteX104" fmla="*/ 2588740 w 3535733"/>
                <a:gd name="connsiteY104" fmla="*/ 91800 h 3288350"/>
                <a:gd name="connsiteX105" fmla="*/ 2589438 w 3535733"/>
                <a:gd name="connsiteY105" fmla="*/ 100050 h 3288350"/>
                <a:gd name="connsiteX106" fmla="*/ 2555539 w 3535733"/>
                <a:gd name="connsiteY106" fmla="*/ 103466 h 3288350"/>
                <a:gd name="connsiteX107" fmla="*/ 2760295 w 3535733"/>
                <a:gd name="connsiteY107" fmla="*/ 92332 h 3288350"/>
                <a:gd name="connsiteX108" fmla="*/ 2760295 w 3535733"/>
                <a:gd name="connsiteY108" fmla="*/ 92332 h 3288350"/>
                <a:gd name="connsiteX109" fmla="*/ 2794432 w 3535733"/>
                <a:gd name="connsiteY109" fmla="*/ 96277 h 3288350"/>
                <a:gd name="connsiteX110" fmla="*/ 2793314 w 3535733"/>
                <a:gd name="connsiteY110" fmla="*/ 104490 h 3288350"/>
                <a:gd name="connsiteX111" fmla="*/ 2759502 w 3535733"/>
                <a:gd name="connsiteY111" fmla="*/ 100580 h 3288350"/>
                <a:gd name="connsiteX112" fmla="*/ 2760295 w 3535733"/>
                <a:gd name="connsiteY112" fmla="*/ 92332 h 3288350"/>
                <a:gd name="connsiteX113" fmla="*/ 2760295 w 3535733"/>
                <a:gd name="connsiteY113" fmla="*/ 92332 h 3288350"/>
                <a:gd name="connsiteX114" fmla="*/ 2760295 w 3535733"/>
                <a:gd name="connsiteY114" fmla="*/ 92332 h 3288350"/>
                <a:gd name="connsiteX115" fmla="*/ 2488035 w 3535733"/>
                <a:gd name="connsiteY115" fmla="*/ 113137 h 3288350"/>
                <a:gd name="connsiteX116" fmla="*/ 2486656 w 3535733"/>
                <a:gd name="connsiteY116" fmla="*/ 104964 h 3288350"/>
                <a:gd name="connsiteX117" fmla="*/ 2520546 w 3535733"/>
                <a:gd name="connsiteY117" fmla="*/ 99664 h 3288350"/>
                <a:gd name="connsiteX118" fmla="*/ 2521727 w 3535733"/>
                <a:gd name="connsiteY118" fmla="*/ 107859 h 3288350"/>
                <a:gd name="connsiteX119" fmla="*/ 2488035 w 3535733"/>
                <a:gd name="connsiteY119" fmla="*/ 113137 h 3288350"/>
                <a:gd name="connsiteX120" fmla="*/ 2860343 w 3535733"/>
                <a:gd name="connsiteY120" fmla="*/ 116283 h 3288350"/>
                <a:gd name="connsiteX121" fmla="*/ 2826951 w 3535733"/>
                <a:gd name="connsiteY121" fmla="*/ 109720 h 3288350"/>
                <a:gd name="connsiteX122" fmla="*/ 2828386 w 3535733"/>
                <a:gd name="connsiteY122" fmla="*/ 101564 h 3288350"/>
                <a:gd name="connsiteX123" fmla="*/ 2862102 w 3535733"/>
                <a:gd name="connsiteY123" fmla="*/ 108190 h 3288350"/>
                <a:gd name="connsiteX124" fmla="*/ 2860343 w 3535733"/>
                <a:gd name="connsiteY124" fmla="*/ 116283 h 3288350"/>
                <a:gd name="connsiteX125" fmla="*/ 2419278 w 3535733"/>
                <a:gd name="connsiteY125" fmla="*/ 117844 h 3288350"/>
                <a:gd name="connsiteX126" fmla="*/ 2452900 w 3535733"/>
                <a:gd name="connsiteY126" fmla="*/ 111066 h 3288350"/>
                <a:gd name="connsiteX127" fmla="*/ 2454453 w 3535733"/>
                <a:gd name="connsiteY127" fmla="*/ 119199 h 3288350"/>
                <a:gd name="connsiteX128" fmla="*/ 2420998 w 3535733"/>
                <a:gd name="connsiteY128" fmla="*/ 125952 h 3288350"/>
                <a:gd name="connsiteX129" fmla="*/ 2419278 w 3535733"/>
                <a:gd name="connsiteY129" fmla="*/ 117844 h 3288350"/>
                <a:gd name="connsiteX130" fmla="*/ 2419278 w 3535733"/>
                <a:gd name="connsiteY130" fmla="*/ 117844 h 3288350"/>
                <a:gd name="connsiteX131" fmla="*/ 2926262 w 3535733"/>
                <a:gd name="connsiteY131" fmla="*/ 133426 h 3288350"/>
                <a:gd name="connsiteX132" fmla="*/ 2893449 w 3535733"/>
                <a:gd name="connsiteY132" fmla="*/ 124185 h 3288350"/>
                <a:gd name="connsiteX133" fmla="*/ 2895534 w 3535733"/>
                <a:gd name="connsiteY133" fmla="*/ 116162 h 3288350"/>
                <a:gd name="connsiteX134" fmla="*/ 2928671 w 3535733"/>
                <a:gd name="connsiteY134" fmla="*/ 125500 h 3288350"/>
                <a:gd name="connsiteX135" fmla="*/ 2926262 w 3535733"/>
                <a:gd name="connsiteY135" fmla="*/ 133426 h 3288350"/>
                <a:gd name="connsiteX136" fmla="*/ 2354389 w 3535733"/>
                <a:gd name="connsiteY136" fmla="*/ 141123 h 3288350"/>
                <a:gd name="connsiteX137" fmla="*/ 2352440 w 3535733"/>
                <a:gd name="connsiteY137" fmla="*/ 133069 h 3288350"/>
                <a:gd name="connsiteX138" fmla="*/ 2385799 w 3535733"/>
                <a:gd name="connsiteY138" fmla="*/ 125215 h 3288350"/>
                <a:gd name="connsiteX139" fmla="*/ 2387646 w 3535733"/>
                <a:gd name="connsiteY139" fmla="*/ 133293 h 3288350"/>
                <a:gd name="connsiteX140" fmla="*/ 2354389 w 3535733"/>
                <a:gd name="connsiteY140" fmla="*/ 141123 h 3288350"/>
                <a:gd name="connsiteX141" fmla="*/ 2288113 w 3535733"/>
                <a:gd name="connsiteY141" fmla="*/ 157869 h 3288350"/>
                <a:gd name="connsiteX142" fmla="*/ 2286021 w 3535733"/>
                <a:gd name="connsiteY142" fmla="*/ 149847 h 3288350"/>
                <a:gd name="connsiteX143" fmla="*/ 2319191 w 3535733"/>
                <a:gd name="connsiteY143" fmla="*/ 141311 h 3288350"/>
                <a:gd name="connsiteX144" fmla="*/ 2321220 w 3535733"/>
                <a:gd name="connsiteY144" fmla="*/ 149349 h 3288350"/>
                <a:gd name="connsiteX145" fmla="*/ 2288113 w 3535733"/>
                <a:gd name="connsiteY145" fmla="*/ 157869 h 3288350"/>
                <a:gd name="connsiteX146" fmla="*/ 2222004 w 3535733"/>
                <a:gd name="connsiteY146" fmla="*/ 175433 h 3288350"/>
                <a:gd name="connsiteX147" fmla="*/ 2219856 w 3535733"/>
                <a:gd name="connsiteY147" fmla="*/ 167429 h 3288350"/>
                <a:gd name="connsiteX148" fmla="*/ 2252923 w 3535733"/>
                <a:gd name="connsiteY148" fmla="*/ 158591 h 3288350"/>
                <a:gd name="connsiteX149" fmla="*/ 2255047 w 3535733"/>
                <a:gd name="connsiteY149" fmla="*/ 166596 h 3288350"/>
                <a:gd name="connsiteX150" fmla="*/ 2222004 w 3535733"/>
                <a:gd name="connsiteY150" fmla="*/ 175433 h 3288350"/>
                <a:gd name="connsiteX151" fmla="*/ 2155855 w 3535733"/>
                <a:gd name="connsiteY151" fmla="*/ 193052 h 3288350"/>
                <a:gd name="connsiteX152" fmla="*/ 2153755 w 3535733"/>
                <a:gd name="connsiteY152" fmla="*/ 185040 h 3288350"/>
                <a:gd name="connsiteX153" fmla="*/ 2186806 w 3535733"/>
                <a:gd name="connsiteY153" fmla="*/ 176275 h 3288350"/>
                <a:gd name="connsiteX154" fmla="*/ 2188946 w 3535733"/>
                <a:gd name="connsiteY154" fmla="*/ 184278 h 3288350"/>
                <a:gd name="connsiteX155" fmla="*/ 2155855 w 3535733"/>
                <a:gd name="connsiteY155" fmla="*/ 193052 h 3288350"/>
                <a:gd name="connsiteX156" fmla="*/ 2089492 w 3535733"/>
                <a:gd name="connsiteY156" fmla="*/ 209997 h 3288350"/>
                <a:gd name="connsiteX157" fmla="*/ 2087519 w 3535733"/>
                <a:gd name="connsiteY157" fmla="*/ 201954 h 3288350"/>
                <a:gd name="connsiteX158" fmla="*/ 2120664 w 3535733"/>
                <a:gd name="connsiteY158" fmla="*/ 193631 h 3288350"/>
                <a:gd name="connsiteX159" fmla="*/ 2122717 w 3535733"/>
                <a:gd name="connsiteY159" fmla="*/ 201660 h 3288350"/>
                <a:gd name="connsiteX160" fmla="*/ 2089492 w 3535733"/>
                <a:gd name="connsiteY160" fmla="*/ 209997 h 3288350"/>
                <a:gd name="connsiteX161" fmla="*/ 2022733 w 3535733"/>
                <a:gd name="connsiteY161" fmla="*/ 225502 h 3288350"/>
                <a:gd name="connsiteX162" fmla="*/ 2020981 w 3535733"/>
                <a:gd name="connsiteY162" fmla="*/ 217399 h 3288350"/>
                <a:gd name="connsiteX163" fmla="*/ 2054293 w 3535733"/>
                <a:gd name="connsiteY163" fmla="*/ 209904 h 3288350"/>
                <a:gd name="connsiteX164" fmla="*/ 2056172 w 3535733"/>
                <a:gd name="connsiteY164" fmla="*/ 217978 h 3288350"/>
                <a:gd name="connsiteX165" fmla="*/ 2022733 w 3535733"/>
                <a:gd name="connsiteY165" fmla="*/ 225502 h 3288350"/>
                <a:gd name="connsiteX166" fmla="*/ 1954008 w 3535733"/>
                <a:gd name="connsiteY166" fmla="*/ 230628 h 3288350"/>
                <a:gd name="connsiteX167" fmla="*/ 1971231 w 3535733"/>
                <a:gd name="connsiteY167" fmla="*/ 227489 h 3288350"/>
                <a:gd name="connsiteX168" fmla="*/ 1987550 w 3535733"/>
                <a:gd name="connsiteY168" fmla="*/ 224344 h 3288350"/>
                <a:gd name="connsiteX169" fmla="*/ 1989167 w 3535733"/>
                <a:gd name="connsiteY169" fmla="*/ 232468 h 3288350"/>
                <a:gd name="connsiteX170" fmla="*/ 1972760 w 3535733"/>
                <a:gd name="connsiteY170" fmla="*/ 235638 h 3288350"/>
                <a:gd name="connsiteX171" fmla="*/ 1955450 w 3535733"/>
                <a:gd name="connsiteY171" fmla="*/ 238793 h 3288350"/>
                <a:gd name="connsiteX172" fmla="*/ 1954008 w 3535733"/>
                <a:gd name="connsiteY172" fmla="*/ 230628 h 3288350"/>
                <a:gd name="connsiteX173" fmla="*/ 1954008 w 3535733"/>
                <a:gd name="connsiteY173" fmla="*/ 230628 h 3288350"/>
                <a:gd name="connsiteX174" fmla="*/ 1887669 w 3535733"/>
                <a:gd name="connsiteY174" fmla="*/ 249310 h 3288350"/>
                <a:gd name="connsiteX175" fmla="*/ 1886567 w 3535733"/>
                <a:gd name="connsiteY175" fmla="*/ 241099 h 3288350"/>
                <a:gd name="connsiteX176" fmla="*/ 1920347 w 3535733"/>
                <a:gd name="connsiteY176" fmla="*/ 236217 h 3288350"/>
                <a:gd name="connsiteX177" fmla="*/ 1921615 w 3535733"/>
                <a:gd name="connsiteY177" fmla="*/ 244403 h 3288350"/>
                <a:gd name="connsiteX178" fmla="*/ 1887669 w 3535733"/>
                <a:gd name="connsiteY178" fmla="*/ 249310 h 3288350"/>
                <a:gd name="connsiteX179" fmla="*/ 1819506 w 3535733"/>
                <a:gd name="connsiteY179" fmla="*/ 256991 h 3288350"/>
                <a:gd name="connsiteX180" fmla="*/ 1818746 w 3535733"/>
                <a:gd name="connsiteY180" fmla="*/ 248741 h 3288350"/>
                <a:gd name="connsiteX181" fmla="*/ 1852700 w 3535733"/>
                <a:gd name="connsiteY181" fmla="*/ 245276 h 3288350"/>
                <a:gd name="connsiteX182" fmla="*/ 1853627 w 3535733"/>
                <a:gd name="connsiteY182" fmla="*/ 253502 h 3288350"/>
                <a:gd name="connsiteX183" fmla="*/ 1819506 w 3535733"/>
                <a:gd name="connsiteY183" fmla="*/ 256991 h 3288350"/>
                <a:gd name="connsiteX184" fmla="*/ 1751083 w 3535733"/>
                <a:gd name="connsiteY184" fmla="*/ 261840 h 3288350"/>
                <a:gd name="connsiteX185" fmla="*/ 1750663 w 3535733"/>
                <a:gd name="connsiteY185" fmla="*/ 253567 h 3288350"/>
                <a:gd name="connsiteX186" fmla="*/ 1784728 w 3535733"/>
                <a:gd name="connsiteY186" fmla="*/ 251505 h 3288350"/>
                <a:gd name="connsiteX187" fmla="*/ 1785314 w 3535733"/>
                <a:gd name="connsiteY187" fmla="*/ 259772 h 3288350"/>
                <a:gd name="connsiteX188" fmla="*/ 1751083 w 3535733"/>
                <a:gd name="connsiteY188" fmla="*/ 261840 h 3288350"/>
                <a:gd name="connsiteX189" fmla="*/ 1682516 w 3535733"/>
                <a:gd name="connsiteY189" fmla="*/ 263861 h 3288350"/>
                <a:gd name="connsiteX190" fmla="*/ 1682445 w 3535733"/>
                <a:gd name="connsiteY190" fmla="*/ 255570 h 3288350"/>
                <a:gd name="connsiteX191" fmla="*/ 1716566 w 3535733"/>
                <a:gd name="connsiteY191" fmla="*/ 254920 h 3288350"/>
                <a:gd name="connsiteX192" fmla="*/ 1716812 w 3535733"/>
                <a:gd name="connsiteY192" fmla="*/ 263205 h 3288350"/>
                <a:gd name="connsiteX193" fmla="*/ 1682516 w 3535733"/>
                <a:gd name="connsiteY193" fmla="*/ 263861 h 3288350"/>
                <a:gd name="connsiteX194" fmla="*/ 161179 w 3535733"/>
                <a:gd name="connsiteY194" fmla="*/ 602913 h 3288350"/>
                <a:gd name="connsiteX195" fmla="*/ 176622 w 3535733"/>
                <a:gd name="connsiteY195" fmla="*/ 572200 h 3288350"/>
                <a:gd name="connsiteX196" fmla="*/ 183947 w 3535733"/>
                <a:gd name="connsiteY196" fmla="*/ 576068 h 3288350"/>
                <a:gd name="connsiteX197" fmla="*/ 168653 w 3535733"/>
                <a:gd name="connsiteY197" fmla="*/ 606479 h 3288350"/>
                <a:gd name="connsiteX198" fmla="*/ 161179 w 3535733"/>
                <a:gd name="connsiteY198" fmla="*/ 602905 h 3288350"/>
                <a:gd name="connsiteX199" fmla="*/ 161179 w 3535733"/>
                <a:gd name="connsiteY199" fmla="*/ 602913 h 3288350"/>
                <a:gd name="connsiteX200" fmla="*/ 161179 w 3535733"/>
                <a:gd name="connsiteY200" fmla="*/ 602905 h 3288350"/>
                <a:gd name="connsiteX201" fmla="*/ 161179 w 3535733"/>
                <a:gd name="connsiteY201" fmla="*/ 602905 h 3288350"/>
                <a:gd name="connsiteX202" fmla="*/ 141764 w 3535733"/>
                <a:gd name="connsiteY202" fmla="*/ 669014 h 3288350"/>
                <a:gd name="connsiteX203" fmla="*/ 134027 w 3535733"/>
                <a:gd name="connsiteY203" fmla="*/ 666050 h 3288350"/>
                <a:gd name="connsiteX204" fmla="*/ 146971 w 3535733"/>
                <a:gd name="connsiteY204" fmla="*/ 634212 h 3288350"/>
                <a:gd name="connsiteX205" fmla="*/ 154585 w 3535733"/>
                <a:gd name="connsiteY205" fmla="*/ 637485 h 3288350"/>
                <a:gd name="connsiteX206" fmla="*/ 141764 w 3535733"/>
                <a:gd name="connsiteY206" fmla="*/ 669014 h 3288350"/>
                <a:gd name="connsiteX207" fmla="*/ 112045 w 3535733"/>
                <a:gd name="connsiteY207" fmla="*/ 731177 h 3288350"/>
                <a:gd name="connsiteX208" fmla="*/ 122376 w 3535733"/>
                <a:gd name="connsiteY208" fmla="*/ 698387 h 3288350"/>
                <a:gd name="connsiteX209" fmla="*/ 130228 w 3535733"/>
                <a:gd name="connsiteY209" fmla="*/ 701042 h 3288350"/>
                <a:gd name="connsiteX210" fmla="*/ 119999 w 3535733"/>
                <a:gd name="connsiteY210" fmla="*/ 733499 h 3288350"/>
                <a:gd name="connsiteX211" fmla="*/ 112045 w 3535733"/>
                <a:gd name="connsiteY211" fmla="*/ 731177 h 3288350"/>
                <a:gd name="connsiteX212" fmla="*/ 112045 w 3535733"/>
                <a:gd name="connsiteY212" fmla="*/ 731177 h 3288350"/>
                <a:gd name="connsiteX213" fmla="*/ 112045 w 3535733"/>
                <a:gd name="connsiteY213" fmla="*/ 731177 h 3288350"/>
                <a:gd name="connsiteX214" fmla="*/ 112045 w 3535733"/>
                <a:gd name="connsiteY214" fmla="*/ 731177 h 3288350"/>
                <a:gd name="connsiteX215" fmla="*/ 103580 w 3535733"/>
                <a:gd name="connsiteY215" fmla="*/ 799545 h 3288350"/>
                <a:gd name="connsiteX216" fmla="*/ 95463 w 3535733"/>
                <a:gd name="connsiteY216" fmla="*/ 797880 h 3288350"/>
                <a:gd name="connsiteX217" fmla="*/ 103063 w 3535733"/>
                <a:gd name="connsiteY217" fmla="*/ 764354 h 3288350"/>
                <a:gd name="connsiteX218" fmla="*/ 111103 w 3535733"/>
                <a:gd name="connsiteY218" fmla="*/ 766351 h 3288350"/>
                <a:gd name="connsiteX219" fmla="*/ 103580 w 3535733"/>
                <a:gd name="connsiteY219" fmla="*/ 799545 h 3288350"/>
                <a:gd name="connsiteX220" fmla="*/ 92747 w 3535733"/>
                <a:gd name="connsiteY220" fmla="*/ 866724 h 3288350"/>
                <a:gd name="connsiteX221" fmla="*/ 84518 w 3535733"/>
                <a:gd name="connsiteY221" fmla="*/ 865757 h 3288350"/>
                <a:gd name="connsiteX222" fmla="*/ 89270 w 3535733"/>
                <a:gd name="connsiteY222" fmla="*/ 831700 h 3288350"/>
                <a:gd name="connsiteX223" fmla="*/ 97450 w 3535733"/>
                <a:gd name="connsiteY223" fmla="*/ 833023 h 3288350"/>
                <a:gd name="connsiteX224" fmla="*/ 92747 w 3535733"/>
                <a:gd name="connsiteY224" fmla="*/ 866724 h 3288350"/>
                <a:gd name="connsiteX225" fmla="*/ 757041 w 3535733"/>
                <a:gd name="connsiteY225" fmla="*/ 1498096 h 3288350"/>
                <a:gd name="connsiteX226" fmla="*/ 757041 w 3535733"/>
                <a:gd name="connsiteY226" fmla="*/ 1137439 h 3288350"/>
                <a:gd name="connsiteX227" fmla="*/ 664293 w 3535733"/>
                <a:gd name="connsiteY227" fmla="*/ 1091596 h 3288350"/>
                <a:gd name="connsiteX228" fmla="*/ 916421 w 3535733"/>
                <a:gd name="connsiteY228" fmla="*/ 871424 h 3288350"/>
                <a:gd name="connsiteX229" fmla="*/ 976848 w 3535733"/>
                <a:gd name="connsiteY229" fmla="*/ 889875 h 3288350"/>
                <a:gd name="connsiteX230" fmla="*/ 1119552 w 3535733"/>
                <a:gd name="connsiteY230" fmla="*/ 1146609 h 3288350"/>
                <a:gd name="connsiteX231" fmla="*/ 1007235 w 3535733"/>
                <a:gd name="connsiteY231" fmla="*/ 1151190 h 3288350"/>
                <a:gd name="connsiteX232" fmla="*/ 1003455 w 3535733"/>
                <a:gd name="connsiteY232" fmla="*/ 1205997 h 3288350"/>
                <a:gd name="connsiteX233" fmla="*/ 1032566 w 3535733"/>
                <a:gd name="connsiteY233" fmla="*/ 1203976 h 3288350"/>
                <a:gd name="connsiteX234" fmla="*/ 1128033 w 3535733"/>
                <a:gd name="connsiteY234" fmla="*/ 1230203 h 3288350"/>
                <a:gd name="connsiteX235" fmla="*/ 1192835 w 3535733"/>
                <a:gd name="connsiteY235" fmla="*/ 1291850 h 3288350"/>
                <a:gd name="connsiteX236" fmla="*/ 1273742 w 3535733"/>
                <a:gd name="connsiteY236" fmla="*/ 1537701 h 3288350"/>
                <a:gd name="connsiteX237" fmla="*/ 1290584 w 3535733"/>
                <a:gd name="connsiteY237" fmla="*/ 1813584 h 3288350"/>
                <a:gd name="connsiteX238" fmla="*/ 1315384 w 3535733"/>
                <a:gd name="connsiteY238" fmla="*/ 1828183 h 3288350"/>
                <a:gd name="connsiteX239" fmla="*/ 1314663 w 3535733"/>
                <a:gd name="connsiteY239" fmla="*/ 1824648 h 3288350"/>
                <a:gd name="connsiteX240" fmla="*/ 1315653 w 3535733"/>
                <a:gd name="connsiteY240" fmla="*/ 1828413 h 3288350"/>
                <a:gd name="connsiteX241" fmla="*/ 1323191 w 3535733"/>
                <a:gd name="connsiteY241" fmla="*/ 1835982 h 3288350"/>
                <a:gd name="connsiteX242" fmla="*/ 1332876 w 3535733"/>
                <a:gd name="connsiteY242" fmla="*/ 1928897 h 3288350"/>
                <a:gd name="connsiteX243" fmla="*/ 1269755 w 3535733"/>
                <a:gd name="connsiteY243" fmla="*/ 2002987 h 3288350"/>
                <a:gd name="connsiteX244" fmla="*/ 1201846 w 3535733"/>
                <a:gd name="connsiteY244" fmla="*/ 2046682 h 3288350"/>
                <a:gd name="connsiteX245" fmla="*/ 1189989 w 3535733"/>
                <a:gd name="connsiteY245" fmla="*/ 2052706 h 3288350"/>
                <a:gd name="connsiteX246" fmla="*/ 979210 w 3535733"/>
                <a:gd name="connsiteY246" fmla="*/ 2101720 h 3288350"/>
                <a:gd name="connsiteX247" fmla="*/ 907956 w 3535733"/>
                <a:gd name="connsiteY247" fmla="*/ 2096171 h 3288350"/>
                <a:gd name="connsiteX248" fmla="*/ 785019 w 3535733"/>
                <a:gd name="connsiteY248" fmla="*/ 2050027 h 3288350"/>
                <a:gd name="connsiteX249" fmla="*/ 721208 w 3535733"/>
                <a:gd name="connsiteY249" fmla="*/ 1972283 h 3288350"/>
                <a:gd name="connsiteX250" fmla="*/ 718981 w 3535733"/>
                <a:gd name="connsiteY250" fmla="*/ 1973535 h 3288350"/>
                <a:gd name="connsiteX251" fmla="*/ 721145 w 3535733"/>
                <a:gd name="connsiteY251" fmla="*/ 1972116 h 3288350"/>
                <a:gd name="connsiteX252" fmla="*/ 712260 w 3535733"/>
                <a:gd name="connsiteY252" fmla="*/ 1938432 h 3288350"/>
                <a:gd name="connsiteX253" fmla="*/ 705000 w 3535733"/>
                <a:gd name="connsiteY253" fmla="*/ 1938828 h 3288350"/>
                <a:gd name="connsiteX254" fmla="*/ 625337 w 3535733"/>
                <a:gd name="connsiteY254" fmla="*/ 1881286 h 3288350"/>
                <a:gd name="connsiteX255" fmla="*/ 612553 w 3535733"/>
                <a:gd name="connsiteY255" fmla="*/ 1816580 h 3288350"/>
                <a:gd name="connsiteX256" fmla="*/ 610326 w 3535733"/>
                <a:gd name="connsiteY256" fmla="*/ 1812688 h 3288350"/>
                <a:gd name="connsiteX257" fmla="*/ 609129 w 3535733"/>
                <a:gd name="connsiteY257" fmla="*/ 1810493 h 3288350"/>
                <a:gd name="connsiteX258" fmla="*/ 611697 w 3535733"/>
                <a:gd name="connsiteY258" fmla="*/ 1811365 h 3288350"/>
                <a:gd name="connsiteX259" fmla="*/ 612537 w 3535733"/>
                <a:gd name="connsiteY259" fmla="*/ 1811650 h 3288350"/>
                <a:gd name="connsiteX260" fmla="*/ 615263 w 3535733"/>
                <a:gd name="connsiteY260" fmla="*/ 1771886 h 3288350"/>
                <a:gd name="connsiteX261" fmla="*/ 627857 w 3535733"/>
                <a:gd name="connsiteY261" fmla="*/ 1703851 h 3288350"/>
                <a:gd name="connsiteX262" fmla="*/ 623221 w 3535733"/>
                <a:gd name="connsiteY262" fmla="*/ 1701980 h 3288350"/>
                <a:gd name="connsiteX263" fmla="*/ 628071 w 3535733"/>
                <a:gd name="connsiteY263" fmla="*/ 1703026 h 3288350"/>
                <a:gd name="connsiteX264" fmla="*/ 656089 w 3535733"/>
                <a:gd name="connsiteY264" fmla="*/ 1628936 h 3288350"/>
                <a:gd name="connsiteX265" fmla="*/ 648893 w 3535733"/>
                <a:gd name="connsiteY265" fmla="*/ 1583069 h 3288350"/>
                <a:gd name="connsiteX266" fmla="*/ 700751 w 3535733"/>
                <a:gd name="connsiteY266" fmla="*/ 1501496 h 3288350"/>
                <a:gd name="connsiteX267" fmla="*/ 729546 w 3535733"/>
                <a:gd name="connsiteY267" fmla="*/ 1490440 h 3288350"/>
                <a:gd name="connsiteX268" fmla="*/ 732423 w 3535733"/>
                <a:gd name="connsiteY268" fmla="*/ 1490337 h 3288350"/>
                <a:gd name="connsiteX269" fmla="*/ 757041 w 3535733"/>
                <a:gd name="connsiteY269" fmla="*/ 1498096 h 3288350"/>
                <a:gd name="connsiteX270" fmla="*/ 87722 w 3535733"/>
                <a:gd name="connsiteY270" fmla="*/ 934601 h 3288350"/>
                <a:gd name="connsiteX271" fmla="*/ 79441 w 3535733"/>
                <a:gd name="connsiteY271" fmla="*/ 934347 h 3288350"/>
                <a:gd name="connsiteX272" fmla="*/ 81233 w 3535733"/>
                <a:gd name="connsiteY272" fmla="*/ 899997 h 3288350"/>
                <a:gd name="connsiteX273" fmla="*/ 89494 w 3535733"/>
                <a:gd name="connsiteY273" fmla="*/ 900607 h 3288350"/>
                <a:gd name="connsiteX274" fmla="*/ 87722 w 3535733"/>
                <a:gd name="connsiteY274" fmla="*/ 934601 h 3288350"/>
                <a:gd name="connsiteX275" fmla="*/ 80444 w 3535733"/>
                <a:gd name="connsiteY275" fmla="*/ 1003136 h 3288350"/>
                <a:gd name="connsiteX276" fmla="*/ 79171 w 3535733"/>
                <a:gd name="connsiteY276" fmla="*/ 968761 h 3288350"/>
                <a:gd name="connsiteX277" fmla="*/ 87456 w 3535733"/>
                <a:gd name="connsiteY277" fmla="*/ 968634 h 3288350"/>
                <a:gd name="connsiteX278" fmla="*/ 88713 w 3535733"/>
                <a:gd name="connsiteY278" fmla="*/ 1002636 h 3288350"/>
                <a:gd name="connsiteX279" fmla="*/ 80444 w 3535733"/>
                <a:gd name="connsiteY279" fmla="*/ 1003136 h 3288350"/>
                <a:gd name="connsiteX280" fmla="*/ 87676 w 3535733"/>
                <a:gd name="connsiteY280" fmla="*/ 1071536 h 3288350"/>
                <a:gd name="connsiteX281" fmla="*/ 83273 w 3535733"/>
                <a:gd name="connsiteY281" fmla="*/ 1037415 h 3288350"/>
                <a:gd name="connsiteX282" fmla="*/ 91512 w 3535733"/>
                <a:gd name="connsiteY282" fmla="*/ 1036543 h 3288350"/>
                <a:gd name="connsiteX283" fmla="*/ 95868 w 3535733"/>
                <a:gd name="connsiteY283" fmla="*/ 1070283 h 3288350"/>
                <a:gd name="connsiteX284" fmla="*/ 87679 w 3535733"/>
                <a:gd name="connsiteY284" fmla="*/ 1071536 h 3288350"/>
                <a:gd name="connsiteX285" fmla="*/ 87676 w 3535733"/>
                <a:gd name="connsiteY285" fmla="*/ 1071536 h 3288350"/>
                <a:gd name="connsiteX286" fmla="*/ 2608785 w 3535733"/>
                <a:gd name="connsiteY286" fmla="*/ 1290281 h 3288350"/>
                <a:gd name="connsiteX287" fmla="*/ 2613572 w 3535733"/>
                <a:gd name="connsiteY287" fmla="*/ 1235521 h 3288350"/>
                <a:gd name="connsiteX288" fmla="*/ 2613493 w 3535733"/>
                <a:gd name="connsiteY288" fmla="*/ 1189813 h 3288350"/>
                <a:gd name="connsiteX289" fmla="*/ 2567681 w 3535733"/>
                <a:gd name="connsiteY289" fmla="*/ 1099601 h 3288350"/>
                <a:gd name="connsiteX290" fmla="*/ 2644586 w 3535733"/>
                <a:gd name="connsiteY290" fmla="*/ 1085287 h 3288350"/>
                <a:gd name="connsiteX291" fmla="*/ 2715276 w 3535733"/>
                <a:gd name="connsiteY291" fmla="*/ 1091802 h 3288350"/>
                <a:gd name="connsiteX292" fmla="*/ 2865899 w 3535733"/>
                <a:gd name="connsiteY292" fmla="*/ 1155470 h 3288350"/>
                <a:gd name="connsiteX293" fmla="*/ 2867777 w 3535733"/>
                <a:gd name="connsiteY293" fmla="*/ 1155454 h 3288350"/>
                <a:gd name="connsiteX294" fmla="*/ 2879737 w 3535733"/>
                <a:gd name="connsiteY294" fmla="*/ 1171243 h 3288350"/>
                <a:gd name="connsiteX295" fmla="*/ 2882813 w 3535733"/>
                <a:gd name="connsiteY295" fmla="*/ 1212877 h 3288350"/>
                <a:gd name="connsiteX296" fmla="*/ 2875275 w 3535733"/>
                <a:gd name="connsiteY296" fmla="*/ 1343582 h 3288350"/>
                <a:gd name="connsiteX297" fmla="*/ 2915816 w 3535733"/>
                <a:gd name="connsiteY297" fmla="*/ 1330837 h 3288350"/>
                <a:gd name="connsiteX298" fmla="*/ 2922117 w 3535733"/>
                <a:gd name="connsiteY298" fmla="*/ 1330322 h 3288350"/>
                <a:gd name="connsiteX299" fmla="*/ 2932016 w 3535733"/>
                <a:gd name="connsiteY299" fmla="*/ 1333033 h 3288350"/>
                <a:gd name="connsiteX300" fmla="*/ 2935274 w 3535733"/>
                <a:gd name="connsiteY300" fmla="*/ 1356541 h 3288350"/>
                <a:gd name="connsiteX301" fmla="*/ 2926468 w 3535733"/>
                <a:gd name="connsiteY301" fmla="*/ 1380421 h 3288350"/>
                <a:gd name="connsiteX302" fmla="*/ 3007105 w 3535733"/>
                <a:gd name="connsiteY302" fmla="*/ 1552982 h 3288350"/>
                <a:gd name="connsiteX303" fmla="*/ 3066494 w 3535733"/>
                <a:gd name="connsiteY303" fmla="*/ 1728944 h 3288350"/>
                <a:gd name="connsiteX304" fmla="*/ 3007050 w 3535733"/>
                <a:gd name="connsiteY304" fmla="*/ 1902353 h 3288350"/>
                <a:gd name="connsiteX305" fmla="*/ 3063506 w 3535733"/>
                <a:gd name="connsiteY305" fmla="*/ 1889109 h 3288350"/>
                <a:gd name="connsiteX306" fmla="*/ 3066026 w 3535733"/>
                <a:gd name="connsiteY306" fmla="*/ 1888847 h 3288350"/>
                <a:gd name="connsiteX307" fmla="*/ 3068848 w 3535733"/>
                <a:gd name="connsiteY307" fmla="*/ 1889585 h 3288350"/>
                <a:gd name="connsiteX308" fmla="*/ 3070528 w 3535733"/>
                <a:gd name="connsiteY308" fmla="*/ 1896948 h 3288350"/>
                <a:gd name="connsiteX309" fmla="*/ 3040085 w 3535733"/>
                <a:gd name="connsiteY309" fmla="*/ 1940904 h 3288350"/>
                <a:gd name="connsiteX310" fmla="*/ 2991476 w 3535733"/>
                <a:gd name="connsiteY310" fmla="*/ 1962082 h 3288350"/>
                <a:gd name="connsiteX311" fmla="*/ 2966882 w 3535733"/>
                <a:gd name="connsiteY311" fmla="*/ 2044344 h 3288350"/>
                <a:gd name="connsiteX312" fmla="*/ 2952766 w 3535733"/>
                <a:gd name="connsiteY312" fmla="*/ 2051169 h 3288350"/>
                <a:gd name="connsiteX313" fmla="*/ 2949247 w 3535733"/>
                <a:gd name="connsiteY313" fmla="*/ 2050630 h 3288350"/>
                <a:gd name="connsiteX314" fmla="*/ 2939141 w 3535733"/>
                <a:gd name="connsiteY314" fmla="*/ 2025346 h 3288350"/>
                <a:gd name="connsiteX315" fmla="*/ 2942185 w 3535733"/>
                <a:gd name="connsiteY315" fmla="*/ 1973559 h 3288350"/>
                <a:gd name="connsiteX316" fmla="*/ 2773412 w 3535733"/>
                <a:gd name="connsiteY316" fmla="*/ 2117032 h 3288350"/>
                <a:gd name="connsiteX317" fmla="*/ 2648509 w 3535733"/>
                <a:gd name="connsiteY317" fmla="*/ 2140453 h 3288350"/>
                <a:gd name="connsiteX318" fmla="*/ 2552107 w 3535733"/>
                <a:gd name="connsiteY318" fmla="*/ 2126630 h 3288350"/>
                <a:gd name="connsiteX319" fmla="*/ 2532752 w 3535733"/>
                <a:gd name="connsiteY319" fmla="*/ 2109883 h 3288350"/>
                <a:gd name="connsiteX320" fmla="*/ 2541804 w 3535733"/>
                <a:gd name="connsiteY320" fmla="*/ 2094729 h 3288350"/>
                <a:gd name="connsiteX321" fmla="*/ 2576281 w 3535733"/>
                <a:gd name="connsiteY321" fmla="*/ 2073456 h 3288350"/>
                <a:gd name="connsiteX322" fmla="*/ 2376645 w 3535733"/>
                <a:gd name="connsiteY322" fmla="*/ 1973908 h 3288350"/>
                <a:gd name="connsiteX323" fmla="*/ 2252748 w 3535733"/>
                <a:gd name="connsiteY323" fmla="*/ 1854766 h 3288350"/>
                <a:gd name="connsiteX324" fmla="*/ 2241090 w 3535733"/>
                <a:gd name="connsiteY324" fmla="*/ 1849092 h 3288350"/>
                <a:gd name="connsiteX325" fmla="*/ 2238609 w 3535733"/>
                <a:gd name="connsiteY325" fmla="*/ 1823055 h 3288350"/>
                <a:gd name="connsiteX326" fmla="*/ 2261364 w 3535733"/>
                <a:gd name="connsiteY326" fmla="*/ 1806902 h 3288350"/>
                <a:gd name="connsiteX327" fmla="*/ 2294097 w 3535733"/>
                <a:gd name="connsiteY327" fmla="*/ 1801441 h 3288350"/>
                <a:gd name="connsiteX328" fmla="*/ 2375496 w 3535733"/>
                <a:gd name="connsiteY328" fmla="*/ 1824109 h 3288350"/>
                <a:gd name="connsiteX329" fmla="*/ 2374830 w 3535733"/>
                <a:gd name="connsiteY329" fmla="*/ 1821819 h 3288350"/>
                <a:gd name="connsiteX330" fmla="*/ 2354857 w 3535733"/>
                <a:gd name="connsiteY330" fmla="*/ 1799761 h 3288350"/>
                <a:gd name="connsiteX331" fmla="*/ 2351053 w 3535733"/>
                <a:gd name="connsiteY331" fmla="*/ 1788974 h 3288350"/>
                <a:gd name="connsiteX332" fmla="*/ 2364194 w 3535733"/>
                <a:gd name="connsiteY332" fmla="*/ 1779320 h 3288350"/>
                <a:gd name="connsiteX333" fmla="*/ 2353319 w 3535733"/>
                <a:gd name="connsiteY333" fmla="*/ 1679582 h 3288350"/>
                <a:gd name="connsiteX334" fmla="*/ 2347327 w 3535733"/>
                <a:gd name="connsiteY334" fmla="*/ 1611507 h 3288350"/>
                <a:gd name="connsiteX335" fmla="*/ 2270906 w 3535733"/>
                <a:gd name="connsiteY335" fmla="*/ 1522294 h 3288350"/>
                <a:gd name="connsiteX336" fmla="*/ 2338704 w 3535733"/>
                <a:gd name="connsiteY336" fmla="*/ 1493673 h 3288350"/>
                <a:gd name="connsiteX337" fmla="*/ 2361768 w 3535733"/>
                <a:gd name="connsiteY337" fmla="*/ 1413535 h 3288350"/>
                <a:gd name="connsiteX338" fmla="*/ 2364487 w 3535733"/>
                <a:gd name="connsiteY338" fmla="*/ 1413710 h 3288350"/>
                <a:gd name="connsiteX339" fmla="*/ 2398877 w 3535733"/>
                <a:gd name="connsiteY339" fmla="*/ 1397018 h 3288350"/>
                <a:gd name="connsiteX340" fmla="*/ 2372080 w 3535733"/>
                <a:gd name="connsiteY340" fmla="*/ 1381507 h 3288350"/>
                <a:gd name="connsiteX341" fmla="*/ 2392203 w 3535733"/>
                <a:gd name="connsiteY341" fmla="*/ 1328737 h 3288350"/>
                <a:gd name="connsiteX342" fmla="*/ 2431753 w 3535733"/>
                <a:gd name="connsiteY342" fmla="*/ 1268556 h 3288350"/>
                <a:gd name="connsiteX343" fmla="*/ 2472001 w 3535733"/>
                <a:gd name="connsiteY343" fmla="*/ 1258886 h 3288350"/>
                <a:gd name="connsiteX344" fmla="*/ 2476875 w 3535733"/>
                <a:gd name="connsiteY344" fmla="*/ 1258942 h 3288350"/>
                <a:gd name="connsiteX345" fmla="*/ 2608785 w 3535733"/>
                <a:gd name="connsiteY345" fmla="*/ 1290281 h 3288350"/>
                <a:gd name="connsiteX346" fmla="*/ 100057 w 3535733"/>
                <a:gd name="connsiteY346" fmla="*/ 1139040 h 3288350"/>
                <a:gd name="connsiteX347" fmla="*/ 93490 w 3535733"/>
                <a:gd name="connsiteY347" fmla="*/ 1105387 h 3288350"/>
                <a:gd name="connsiteX348" fmla="*/ 101636 w 3535733"/>
                <a:gd name="connsiteY348" fmla="*/ 1103873 h 3288350"/>
                <a:gd name="connsiteX349" fmla="*/ 108175 w 3535733"/>
                <a:gd name="connsiteY349" fmla="*/ 1137391 h 3288350"/>
                <a:gd name="connsiteX350" fmla="*/ 100057 w 3535733"/>
                <a:gd name="connsiteY350" fmla="*/ 1139040 h 3288350"/>
                <a:gd name="connsiteX351" fmla="*/ 114228 w 3535733"/>
                <a:gd name="connsiteY351" fmla="*/ 1206037 h 3288350"/>
                <a:gd name="connsiteX352" fmla="*/ 107060 w 3535733"/>
                <a:gd name="connsiteY352" fmla="*/ 1172574 h 3288350"/>
                <a:gd name="connsiteX353" fmla="*/ 115165 w 3535733"/>
                <a:gd name="connsiteY353" fmla="*/ 1170846 h 3288350"/>
                <a:gd name="connsiteX354" fmla="*/ 122330 w 3535733"/>
                <a:gd name="connsiteY354" fmla="*/ 1204301 h 3288350"/>
                <a:gd name="connsiteX355" fmla="*/ 114228 w 3535733"/>
                <a:gd name="connsiteY355" fmla="*/ 1206037 h 3288350"/>
                <a:gd name="connsiteX356" fmla="*/ 127940 w 3535733"/>
                <a:gd name="connsiteY356" fmla="*/ 1272971 h 3288350"/>
                <a:gd name="connsiteX357" fmla="*/ 121280 w 3535733"/>
                <a:gd name="connsiteY357" fmla="*/ 1239484 h 3288350"/>
                <a:gd name="connsiteX358" fmla="*/ 129395 w 3535733"/>
                <a:gd name="connsiteY358" fmla="*/ 1237812 h 3288350"/>
                <a:gd name="connsiteX359" fmla="*/ 136083 w 3535733"/>
                <a:gd name="connsiteY359" fmla="*/ 1271425 h 3288350"/>
                <a:gd name="connsiteX360" fmla="*/ 127940 w 3535733"/>
                <a:gd name="connsiteY360" fmla="*/ 1272971 h 3288350"/>
                <a:gd name="connsiteX361" fmla="*/ 138964 w 3535733"/>
                <a:gd name="connsiteY361" fmla="*/ 1340253 h 3288350"/>
                <a:gd name="connsiteX362" fmla="*/ 133931 w 3535733"/>
                <a:gd name="connsiteY362" fmla="*/ 1306552 h 3288350"/>
                <a:gd name="connsiteX363" fmla="*/ 142107 w 3535733"/>
                <a:gd name="connsiteY363" fmla="*/ 1305205 h 3288350"/>
                <a:gd name="connsiteX364" fmla="*/ 147179 w 3535733"/>
                <a:gd name="connsiteY364" fmla="*/ 1339167 h 3288350"/>
                <a:gd name="connsiteX365" fmla="*/ 138964 w 3535733"/>
                <a:gd name="connsiteY365" fmla="*/ 1340253 h 3288350"/>
                <a:gd name="connsiteX366" fmla="*/ 144977 w 3535733"/>
                <a:gd name="connsiteY366" fmla="*/ 1408003 h 3288350"/>
                <a:gd name="connsiteX367" fmla="*/ 142742 w 3535733"/>
                <a:gd name="connsiteY367" fmla="*/ 1374080 h 3288350"/>
                <a:gd name="connsiteX368" fmla="*/ 150996 w 3535733"/>
                <a:gd name="connsiteY368" fmla="*/ 1373336 h 3288350"/>
                <a:gd name="connsiteX369" fmla="*/ 153256 w 3535733"/>
                <a:gd name="connsiteY369" fmla="*/ 1407670 h 3288350"/>
                <a:gd name="connsiteX370" fmla="*/ 144977 w 3535733"/>
                <a:gd name="connsiteY370" fmla="*/ 1408003 h 3288350"/>
                <a:gd name="connsiteX371" fmla="*/ 223725 w 3535733"/>
                <a:gd name="connsiteY371" fmla="*/ 1499832 h 3288350"/>
                <a:gd name="connsiteX372" fmla="*/ 202291 w 3535733"/>
                <a:gd name="connsiteY372" fmla="*/ 1494799 h 3288350"/>
                <a:gd name="connsiteX373" fmla="*/ 176724 w 3535733"/>
                <a:gd name="connsiteY373" fmla="*/ 1469793 h 3288350"/>
                <a:gd name="connsiteX374" fmla="*/ 176901 w 3535733"/>
                <a:gd name="connsiteY374" fmla="*/ 1436948 h 3288350"/>
                <a:gd name="connsiteX375" fmla="*/ 201279 w 3535733"/>
                <a:gd name="connsiteY375" fmla="*/ 1415525 h 3288350"/>
                <a:gd name="connsiteX376" fmla="*/ 213298 w 3535733"/>
                <a:gd name="connsiteY376" fmla="*/ 1413876 h 3288350"/>
                <a:gd name="connsiteX377" fmla="*/ 236815 w 3535733"/>
                <a:gd name="connsiteY377" fmla="*/ 1419472 h 3288350"/>
                <a:gd name="connsiteX378" fmla="*/ 262477 w 3535733"/>
                <a:gd name="connsiteY378" fmla="*/ 1443574 h 3288350"/>
                <a:gd name="connsiteX379" fmla="*/ 261642 w 3535733"/>
                <a:gd name="connsiteY379" fmla="*/ 1475793 h 3288350"/>
                <a:gd name="connsiteX380" fmla="*/ 237403 w 3535733"/>
                <a:gd name="connsiteY380" fmla="*/ 1497597 h 3288350"/>
                <a:gd name="connsiteX381" fmla="*/ 223725 w 3535733"/>
                <a:gd name="connsiteY381" fmla="*/ 1499832 h 3288350"/>
                <a:gd name="connsiteX382" fmla="*/ 152108 w 3535733"/>
                <a:gd name="connsiteY382" fmla="*/ 1476514 h 3288350"/>
                <a:gd name="connsiteX383" fmla="*/ 143844 w 3535733"/>
                <a:gd name="connsiteY383" fmla="*/ 1475904 h 3288350"/>
                <a:gd name="connsiteX384" fmla="*/ 145389 w 3535733"/>
                <a:gd name="connsiteY384" fmla="*/ 1441973 h 3288350"/>
                <a:gd name="connsiteX385" fmla="*/ 153674 w 3535733"/>
                <a:gd name="connsiteY385" fmla="*/ 1442116 h 3288350"/>
                <a:gd name="connsiteX386" fmla="*/ 152108 w 3535733"/>
                <a:gd name="connsiteY386" fmla="*/ 1476514 h 3288350"/>
                <a:gd name="connsiteX387" fmla="*/ 3206607 w 3535733"/>
                <a:gd name="connsiteY387" fmla="*/ 1538367 h 3288350"/>
                <a:gd name="connsiteX388" fmla="*/ 3189146 w 3535733"/>
                <a:gd name="connsiteY388" fmla="*/ 1533350 h 3288350"/>
                <a:gd name="connsiteX389" fmla="*/ 3176798 w 3535733"/>
                <a:gd name="connsiteY389" fmla="*/ 1514693 h 3288350"/>
                <a:gd name="connsiteX390" fmla="*/ 3182480 w 3535733"/>
                <a:gd name="connsiteY390" fmla="*/ 1493317 h 3288350"/>
                <a:gd name="connsiteX391" fmla="*/ 3204102 w 3535733"/>
                <a:gd name="connsiteY391" fmla="*/ 1482086 h 3288350"/>
                <a:gd name="connsiteX392" fmla="*/ 3211243 w 3535733"/>
                <a:gd name="connsiteY392" fmla="*/ 1481483 h 3288350"/>
                <a:gd name="connsiteX393" fmla="*/ 3227769 w 3535733"/>
                <a:gd name="connsiteY393" fmla="*/ 1486017 h 3288350"/>
                <a:gd name="connsiteX394" fmla="*/ 3239499 w 3535733"/>
                <a:gd name="connsiteY394" fmla="*/ 1504563 h 3288350"/>
                <a:gd name="connsiteX395" fmla="*/ 3234038 w 3535733"/>
                <a:gd name="connsiteY395" fmla="*/ 1526098 h 3288350"/>
                <a:gd name="connsiteX396" fmla="*/ 3213098 w 3535733"/>
                <a:gd name="connsiteY396" fmla="*/ 1537828 h 3288350"/>
                <a:gd name="connsiteX397" fmla="*/ 3206607 w 3535733"/>
                <a:gd name="connsiteY397" fmla="*/ 1538367 h 3288350"/>
                <a:gd name="connsiteX398" fmla="*/ 3242622 w 3535733"/>
                <a:gd name="connsiteY398" fmla="*/ 1725924 h 3288350"/>
                <a:gd name="connsiteX399" fmla="*/ 3249343 w 3535733"/>
                <a:gd name="connsiteY399" fmla="*/ 1725361 h 3288350"/>
                <a:gd name="connsiteX400" fmla="*/ 3260621 w 3535733"/>
                <a:gd name="connsiteY400" fmla="*/ 1720162 h 3288350"/>
                <a:gd name="connsiteX401" fmla="*/ 3269403 w 3535733"/>
                <a:gd name="connsiteY401" fmla="*/ 1709415 h 3288350"/>
                <a:gd name="connsiteX402" fmla="*/ 3271345 w 3535733"/>
                <a:gd name="connsiteY402" fmla="*/ 1694403 h 3288350"/>
                <a:gd name="connsiteX403" fmla="*/ 3259186 w 3535733"/>
                <a:gd name="connsiteY403" fmla="*/ 1670760 h 3288350"/>
                <a:gd name="connsiteX404" fmla="*/ 3237525 w 3535733"/>
                <a:gd name="connsiteY404" fmla="*/ 1654599 h 3288350"/>
                <a:gd name="connsiteX405" fmla="*/ 3219541 w 3535733"/>
                <a:gd name="connsiteY405" fmla="*/ 1640428 h 3288350"/>
                <a:gd name="connsiteX406" fmla="*/ 3203563 w 3535733"/>
                <a:gd name="connsiteY406" fmla="*/ 1620170 h 3288350"/>
                <a:gd name="connsiteX407" fmla="*/ 3193513 w 3535733"/>
                <a:gd name="connsiteY407" fmla="*/ 1588641 h 3288350"/>
                <a:gd name="connsiteX408" fmla="*/ 3190200 w 3535733"/>
                <a:gd name="connsiteY408" fmla="*/ 1568129 h 3288350"/>
                <a:gd name="connsiteX409" fmla="*/ 3244381 w 3535733"/>
                <a:gd name="connsiteY409" fmla="*/ 1559379 h 3288350"/>
                <a:gd name="connsiteX410" fmla="*/ 3245689 w 3535733"/>
                <a:gd name="connsiteY410" fmla="*/ 1567503 h 3288350"/>
                <a:gd name="connsiteX411" fmla="*/ 3253234 w 3535733"/>
                <a:gd name="connsiteY411" fmla="*/ 1592096 h 3288350"/>
                <a:gd name="connsiteX412" fmla="*/ 3265686 w 3535733"/>
                <a:gd name="connsiteY412" fmla="*/ 1608947 h 3288350"/>
                <a:gd name="connsiteX413" fmla="*/ 3280610 w 3535733"/>
                <a:gd name="connsiteY413" fmla="*/ 1621430 h 3288350"/>
                <a:gd name="connsiteX414" fmla="*/ 3300544 w 3535733"/>
                <a:gd name="connsiteY414" fmla="*/ 1636679 h 3288350"/>
                <a:gd name="connsiteX415" fmla="*/ 3318456 w 3535733"/>
                <a:gd name="connsiteY415" fmla="*/ 1656621 h 3288350"/>
                <a:gd name="connsiteX416" fmla="*/ 3329829 w 3535733"/>
                <a:gd name="connsiteY416" fmla="*/ 1690123 h 3288350"/>
                <a:gd name="connsiteX417" fmla="*/ 3326033 w 3535733"/>
                <a:gd name="connsiteY417" fmla="*/ 1733033 h 3288350"/>
                <a:gd name="connsiteX418" fmla="*/ 3301724 w 3535733"/>
                <a:gd name="connsiteY418" fmla="*/ 1760782 h 3288350"/>
                <a:gd name="connsiteX419" fmla="*/ 3263276 w 3535733"/>
                <a:gd name="connsiteY419" fmla="*/ 1774739 h 3288350"/>
                <a:gd name="connsiteX420" fmla="*/ 3244841 w 3535733"/>
                <a:gd name="connsiteY420" fmla="*/ 1776301 h 3288350"/>
                <a:gd name="connsiteX421" fmla="*/ 3223576 w 3535733"/>
                <a:gd name="connsiteY421" fmla="*/ 1773606 h 3288350"/>
                <a:gd name="connsiteX422" fmla="*/ 3193941 w 3535733"/>
                <a:gd name="connsiteY422" fmla="*/ 1759728 h 3288350"/>
                <a:gd name="connsiteX423" fmla="*/ 3173984 w 3535733"/>
                <a:gd name="connsiteY423" fmla="*/ 1740706 h 3288350"/>
                <a:gd name="connsiteX424" fmla="*/ 3162983 w 3535733"/>
                <a:gd name="connsiteY424" fmla="*/ 1724220 h 3288350"/>
                <a:gd name="connsiteX425" fmla="*/ 3204118 w 3535733"/>
                <a:gd name="connsiteY425" fmla="*/ 1696131 h 3288350"/>
                <a:gd name="connsiteX426" fmla="*/ 3215182 w 3535733"/>
                <a:gd name="connsiteY426" fmla="*/ 1711816 h 3288350"/>
                <a:gd name="connsiteX427" fmla="*/ 3229726 w 3535733"/>
                <a:gd name="connsiteY427" fmla="*/ 1723166 h 3288350"/>
                <a:gd name="connsiteX428" fmla="*/ 3242622 w 3535733"/>
                <a:gd name="connsiteY428" fmla="*/ 1725924 h 3288350"/>
                <a:gd name="connsiteX429" fmla="*/ 271444 w 3535733"/>
                <a:gd name="connsiteY429" fmla="*/ 1949084 h 3288350"/>
                <a:gd name="connsiteX430" fmla="*/ 270289 w 3535733"/>
                <a:gd name="connsiteY430" fmla="*/ 1949068 h 3288350"/>
                <a:gd name="connsiteX431" fmla="*/ 247865 w 3535733"/>
                <a:gd name="connsiteY431" fmla="*/ 1940342 h 3288350"/>
                <a:gd name="connsiteX432" fmla="*/ 239301 w 3535733"/>
                <a:gd name="connsiteY432" fmla="*/ 1919972 h 3288350"/>
                <a:gd name="connsiteX433" fmla="*/ 248728 w 3535733"/>
                <a:gd name="connsiteY433" fmla="*/ 1900284 h 3288350"/>
                <a:gd name="connsiteX434" fmla="*/ 270444 w 3535733"/>
                <a:gd name="connsiteY434" fmla="*/ 1893318 h 3288350"/>
                <a:gd name="connsiteX435" fmla="*/ 271762 w 3535733"/>
                <a:gd name="connsiteY435" fmla="*/ 1893341 h 3288350"/>
                <a:gd name="connsiteX436" fmla="*/ 294011 w 3535733"/>
                <a:gd name="connsiteY436" fmla="*/ 1901481 h 3288350"/>
                <a:gd name="connsiteX437" fmla="*/ 301996 w 3535733"/>
                <a:gd name="connsiteY437" fmla="*/ 1921637 h 3288350"/>
                <a:gd name="connsiteX438" fmla="*/ 292757 w 3535733"/>
                <a:gd name="connsiteY438" fmla="*/ 1941530 h 3288350"/>
                <a:gd name="connsiteX439" fmla="*/ 271444 w 3535733"/>
                <a:gd name="connsiteY439" fmla="*/ 1949084 h 3288350"/>
                <a:gd name="connsiteX440" fmla="*/ 3307756 w 3535733"/>
                <a:gd name="connsiteY440" fmla="*/ 1950027 h 3288350"/>
                <a:gd name="connsiteX441" fmla="*/ 3299616 w 3535733"/>
                <a:gd name="connsiteY441" fmla="*/ 1948481 h 3288350"/>
                <a:gd name="connsiteX442" fmla="*/ 3306868 w 3535733"/>
                <a:gd name="connsiteY442" fmla="*/ 1914852 h 3288350"/>
                <a:gd name="connsiteX443" fmla="*/ 3314921 w 3535733"/>
                <a:gd name="connsiteY443" fmla="*/ 1916802 h 3288350"/>
                <a:gd name="connsiteX444" fmla="*/ 3307756 w 3535733"/>
                <a:gd name="connsiteY444" fmla="*/ 1950027 h 3288350"/>
                <a:gd name="connsiteX445" fmla="*/ 271655 w 3535733"/>
                <a:gd name="connsiteY445" fmla="*/ 2137703 h 3288350"/>
                <a:gd name="connsiteX446" fmla="*/ 282995 w 3535733"/>
                <a:gd name="connsiteY446" fmla="*/ 2134723 h 3288350"/>
                <a:gd name="connsiteX447" fmla="*/ 293494 w 3535733"/>
                <a:gd name="connsiteY447" fmla="*/ 2125893 h 3288350"/>
                <a:gd name="connsiteX448" fmla="*/ 298129 w 3535733"/>
                <a:gd name="connsiteY448" fmla="*/ 2111690 h 3288350"/>
                <a:gd name="connsiteX449" fmla="*/ 290664 w 3535733"/>
                <a:gd name="connsiteY449" fmla="*/ 2086510 h 3288350"/>
                <a:gd name="connsiteX450" fmla="*/ 272589 w 3535733"/>
                <a:gd name="connsiteY450" fmla="*/ 2066862 h 3288350"/>
                <a:gd name="connsiteX451" fmla="*/ 257744 w 3535733"/>
                <a:gd name="connsiteY451" fmla="*/ 2049821 h 3288350"/>
                <a:gd name="connsiteX452" fmla="*/ 245948 w 3535733"/>
                <a:gd name="connsiteY452" fmla="*/ 2027241 h 3288350"/>
                <a:gd name="connsiteX453" fmla="*/ 241967 w 3535733"/>
                <a:gd name="connsiteY453" fmla="*/ 1994792 h 3288350"/>
                <a:gd name="connsiteX454" fmla="*/ 242511 w 3535733"/>
                <a:gd name="connsiteY454" fmla="*/ 1974280 h 3288350"/>
                <a:gd name="connsiteX455" fmla="*/ 296692 w 3535733"/>
                <a:gd name="connsiteY455" fmla="*/ 1975715 h 3288350"/>
                <a:gd name="connsiteX456" fmla="*/ 296475 w 3535733"/>
                <a:gd name="connsiteY456" fmla="*/ 1983847 h 3288350"/>
                <a:gd name="connsiteX457" fmla="*/ 299293 w 3535733"/>
                <a:gd name="connsiteY457" fmla="*/ 2009090 h 3288350"/>
                <a:gd name="connsiteX458" fmla="*/ 308293 w 3535733"/>
                <a:gd name="connsiteY458" fmla="*/ 2027724 h 3288350"/>
                <a:gd name="connsiteX459" fmla="*/ 320488 w 3535733"/>
                <a:gd name="connsiteY459" fmla="*/ 2042569 h 3288350"/>
                <a:gd name="connsiteX460" fmla="*/ 337040 w 3535733"/>
                <a:gd name="connsiteY460" fmla="*/ 2061020 h 3288350"/>
                <a:gd name="connsiteX461" fmla="*/ 350767 w 3535733"/>
                <a:gd name="connsiteY461" fmla="*/ 2083649 h 3288350"/>
                <a:gd name="connsiteX462" fmla="*/ 355662 w 3535733"/>
                <a:gd name="connsiteY462" fmla="*/ 2118253 h 3288350"/>
                <a:gd name="connsiteX463" fmla="*/ 344120 w 3535733"/>
                <a:gd name="connsiteY463" fmla="*/ 2159190 h 3288350"/>
                <a:gd name="connsiteX464" fmla="*/ 315447 w 3535733"/>
                <a:gd name="connsiteY464" fmla="*/ 2181667 h 3288350"/>
                <a:gd name="connsiteX465" fmla="*/ 278899 w 3535733"/>
                <a:gd name="connsiteY465" fmla="*/ 2188206 h 3288350"/>
                <a:gd name="connsiteX466" fmla="*/ 275577 w 3535733"/>
                <a:gd name="connsiteY466" fmla="*/ 2188167 h 3288350"/>
                <a:gd name="connsiteX467" fmla="*/ 237267 w 3535733"/>
                <a:gd name="connsiteY467" fmla="*/ 2179789 h 3288350"/>
                <a:gd name="connsiteX468" fmla="*/ 211047 w 3535733"/>
                <a:gd name="connsiteY468" fmla="*/ 2160894 h 3288350"/>
                <a:gd name="connsiteX469" fmla="*/ 195170 w 3535733"/>
                <a:gd name="connsiteY469" fmla="*/ 2138789 h 3288350"/>
                <a:gd name="connsiteX470" fmla="*/ 187510 w 3535733"/>
                <a:gd name="connsiteY470" fmla="*/ 2120765 h 3288350"/>
                <a:gd name="connsiteX471" fmla="*/ 232570 w 3535733"/>
                <a:gd name="connsiteY471" fmla="*/ 2101046 h 3288350"/>
                <a:gd name="connsiteX472" fmla="*/ 240444 w 3535733"/>
                <a:gd name="connsiteY472" fmla="*/ 2118292 h 3288350"/>
                <a:gd name="connsiteX473" fmla="*/ 252474 w 3535733"/>
                <a:gd name="connsiteY473" fmla="*/ 2131972 h 3288350"/>
                <a:gd name="connsiteX474" fmla="*/ 271103 w 3535733"/>
                <a:gd name="connsiteY474" fmla="*/ 2137695 h 3288350"/>
                <a:gd name="connsiteX475" fmla="*/ 271655 w 3535733"/>
                <a:gd name="connsiteY475" fmla="*/ 2137703 h 3288350"/>
                <a:gd name="connsiteX476" fmla="*/ 3298007 w 3535733"/>
                <a:gd name="connsiteY476" fmla="*/ 2017341 h 3288350"/>
                <a:gd name="connsiteX477" fmla="*/ 3289764 w 3535733"/>
                <a:gd name="connsiteY477" fmla="*/ 2016485 h 3288350"/>
                <a:gd name="connsiteX478" fmla="*/ 3293981 w 3535733"/>
                <a:gd name="connsiteY478" fmla="*/ 1982388 h 3288350"/>
                <a:gd name="connsiteX479" fmla="*/ 3302184 w 3535733"/>
                <a:gd name="connsiteY479" fmla="*/ 1983569 h 3288350"/>
                <a:gd name="connsiteX480" fmla="*/ 3298007 w 3535733"/>
                <a:gd name="connsiteY480" fmla="*/ 2017341 h 3288350"/>
                <a:gd name="connsiteX481" fmla="*/ 3293220 w 3535733"/>
                <a:gd name="connsiteY481" fmla="*/ 2085289 h 3288350"/>
                <a:gd name="connsiteX482" fmla="*/ 3284945 w 3535733"/>
                <a:gd name="connsiteY482" fmla="*/ 2084956 h 3288350"/>
                <a:gd name="connsiteX483" fmla="*/ 3286808 w 3535733"/>
                <a:gd name="connsiteY483" fmla="*/ 2050693 h 3288350"/>
                <a:gd name="connsiteX484" fmla="*/ 3295075 w 3535733"/>
                <a:gd name="connsiteY484" fmla="*/ 2051272 h 3288350"/>
                <a:gd name="connsiteX485" fmla="*/ 3293220 w 3535733"/>
                <a:gd name="connsiteY485" fmla="*/ 2085289 h 3288350"/>
                <a:gd name="connsiteX486" fmla="*/ 3283891 w 3535733"/>
                <a:gd name="connsiteY486" fmla="*/ 2153515 h 3288350"/>
                <a:gd name="connsiteX487" fmla="*/ 3283852 w 3535733"/>
                <a:gd name="connsiteY487" fmla="*/ 2141904 h 3288350"/>
                <a:gd name="connsiteX488" fmla="*/ 3284018 w 3535733"/>
                <a:gd name="connsiteY488" fmla="*/ 2119244 h 3288350"/>
                <a:gd name="connsiteX489" fmla="*/ 3292301 w 3535733"/>
                <a:gd name="connsiteY489" fmla="*/ 2119370 h 3288350"/>
                <a:gd name="connsiteX490" fmla="*/ 3292134 w 3535733"/>
                <a:gd name="connsiteY490" fmla="*/ 2141904 h 3288350"/>
                <a:gd name="connsiteX491" fmla="*/ 3292174 w 3535733"/>
                <a:gd name="connsiteY491" fmla="*/ 2153459 h 3288350"/>
                <a:gd name="connsiteX492" fmla="*/ 3283891 w 3535733"/>
                <a:gd name="connsiteY492" fmla="*/ 2153515 h 3288350"/>
                <a:gd name="connsiteX493" fmla="*/ 3293743 w 3535733"/>
                <a:gd name="connsiteY493" fmla="*/ 2358786 h 3288350"/>
                <a:gd name="connsiteX494" fmla="*/ 3291334 w 3535733"/>
                <a:gd name="connsiteY494" fmla="*/ 2324642 h 3288350"/>
                <a:gd name="connsiteX495" fmla="*/ 3299600 w 3535733"/>
                <a:gd name="connsiteY495" fmla="*/ 2324079 h 3288350"/>
                <a:gd name="connsiteX496" fmla="*/ 3302002 w 3535733"/>
                <a:gd name="connsiteY496" fmla="*/ 2358192 h 3288350"/>
                <a:gd name="connsiteX497" fmla="*/ 3293743 w 3535733"/>
                <a:gd name="connsiteY497" fmla="*/ 2358786 h 3288350"/>
                <a:gd name="connsiteX498" fmla="*/ 3298768 w 3535733"/>
                <a:gd name="connsiteY498" fmla="*/ 2427043 h 3288350"/>
                <a:gd name="connsiteX499" fmla="*/ 3296248 w 3535733"/>
                <a:gd name="connsiteY499" fmla="*/ 2392923 h 3288350"/>
                <a:gd name="connsiteX500" fmla="*/ 3304507 w 3535733"/>
                <a:gd name="connsiteY500" fmla="*/ 2392312 h 3288350"/>
                <a:gd name="connsiteX501" fmla="*/ 3307027 w 3535733"/>
                <a:gd name="connsiteY501" fmla="*/ 2426441 h 3288350"/>
                <a:gd name="connsiteX502" fmla="*/ 3298768 w 3535733"/>
                <a:gd name="connsiteY502" fmla="*/ 2427043 h 3288350"/>
                <a:gd name="connsiteX503" fmla="*/ 3303516 w 3535733"/>
                <a:gd name="connsiteY503" fmla="*/ 2495285 h 3288350"/>
                <a:gd name="connsiteX504" fmla="*/ 3301217 w 3535733"/>
                <a:gd name="connsiteY504" fmla="*/ 2461164 h 3288350"/>
                <a:gd name="connsiteX505" fmla="*/ 3309484 w 3535733"/>
                <a:gd name="connsiteY505" fmla="*/ 2460585 h 3288350"/>
                <a:gd name="connsiteX506" fmla="*/ 3311783 w 3535733"/>
                <a:gd name="connsiteY506" fmla="*/ 2494754 h 3288350"/>
                <a:gd name="connsiteX507" fmla="*/ 3303516 w 3535733"/>
                <a:gd name="connsiteY507" fmla="*/ 2495285 h 3288350"/>
                <a:gd name="connsiteX508" fmla="*/ 3307304 w 3535733"/>
                <a:gd name="connsiteY508" fmla="*/ 2563550 h 3288350"/>
                <a:gd name="connsiteX509" fmla="*/ 3305577 w 3535733"/>
                <a:gd name="connsiteY509" fmla="*/ 2529413 h 3288350"/>
                <a:gd name="connsiteX510" fmla="*/ 3313843 w 3535733"/>
                <a:gd name="connsiteY510" fmla="*/ 2528946 h 3288350"/>
                <a:gd name="connsiteX511" fmla="*/ 3313843 w 3535733"/>
                <a:gd name="connsiteY511" fmla="*/ 2528946 h 3288350"/>
                <a:gd name="connsiteX512" fmla="*/ 3315579 w 3535733"/>
                <a:gd name="connsiteY512" fmla="*/ 2563177 h 3288350"/>
                <a:gd name="connsiteX513" fmla="*/ 3307304 w 3535733"/>
                <a:gd name="connsiteY513" fmla="*/ 2563550 h 3288350"/>
                <a:gd name="connsiteX514" fmla="*/ 3309381 w 3535733"/>
                <a:gd name="connsiteY514" fmla="*/ 2631839 h 3288350"/>
                <a:gd name="connsiteX515" fmla="*/ 3308604 w 3535733"/>
                <a:gd name="connsiteY515" fmla="*/ 2597687 h 3288350"/>
                <a:gd name="connsiteX516" fmla="*/ 3316887 w 3535733"/>
                <a:gd name="connsiteY516" fmla="*/ 2597433 h 3288350"/>
                <a:gd name="connsiteX517" fmla="*/ 3317663 w 3535733"/>
                <a:gd name="connsiteY517" fmla="*/ 2631720 h 3288350"/>
                <a:gd name="connsiteX518" fmla="*/ 3309381 w 3535733"/>
                <a:gd name="connsiteY518" fmla="*/ 2631839 h 3288350"/>
                <a:gd name="connsiteX519" fmla="*/ 3317164 w 3535733"/>
                <a:gd name="connsiteY519" fmla="*/ 2700366 h 3288350"/>
                <a:gd name="connsiteX520" fmla="*/ 3308882 w 3535733"/>
                <a:gd name="connsiteY520" fmla="*/ 2700112 h 3288350"/>
                <a:gd name="connsiteX521" fmla="*/ 3309515 w 3535733"/>
                <a:gd name="connsiteY521" fmla="*/ 2665999 h 3288350"/>
                <a:gd name="connsiteX522" fmla="*/ 3317798 w 3535733"/>
                <a:gd name="connsiteY522" fmla="*/ 2666055 h 3288350"/>
                <a:gd name="connsiteX523" fmla="*/ 3317798 w 3535733"/>
                <a:gd name="connsiteY523" fmla="*/ 2666055 h 3288350"/>
                <a:gd name="connsiteX524" fmla="*/ 3317164 w 3535733"/>
                <a:gd name="connsiteY524" fmla="*/ 2700366 h 3288350"/>
                <a:gd name="connsiteX525" fmla="*/ 3313059 w 3535733"/>
                <a:gd name="connsiteY525" fmla="*/ 2768916 h 3288350"/>
                <a:gd name="connsiteX526" fmla="*/ 3304808 w 3535733"/>
                <a:gd name="connsiteY526" fmla="*/ 2768155 h 3288350"/>
                <a:gd name="connsiteX527" fmla="*/ 3307368 w 3535733"/>
                <a:gd name="connsiteY527" fmla="*/ 2734169 h 3288350"/>
                <a:gd name="connsiteX528" fmla="*/ 3315634 w 3535733"/>
                <a:gd name="connsiteY528" fmla="*/ 2734661 h 3288350"/>
                <a:gd name="connsiteX529" fmla="*/ 3313059 w 3535733"/>
                <a:gd name="connsiteY529" fmla="*/ 2768916 h 3288350"/>
                <a:gd name="connsiteX530" fmla="*/ 3304110 w 3535733"/>
                <a:gd name="connsiteY530" fmla="*/ 2837070 h 3288350"/>
                <a:gd name="connsiteX531" fmla="*/ 3295946 w 3535733"/>
                <a:gd name="connsiteY531" fmla="*/ 2835644 h 3288350"/>
                <a:gd name="connsiteX532" fmla="*/ 3301059 w 3535733"/>
                <a:gd name="connsiteY532" fmla="*/ 2801999 h 3288350"/>
                <a:gd name="connsiteX533" fmla="*/ 3309278 w 3535733"/>
                <a:gd name="connsiteY533" fmla="*/ 2803076 h 3288350"/>
                <a:gd name="connsiteX534" fmla="*/ 3309278 w 3535733"/>
                <a:gd name="connsiteY534" fmla="*/ 2803076 h 3288350"/>
                <a:gd name="connsiteX535" fmla="*/ 3304110 w 3535733"/>
                <a:gd name="connsiteY535" fmla="*/ 2837070 h 3288350"/>
                <a:gd name="connsiteX536" fmla="*/ 3288869 w 3535733"/>
                <a:gd name="connsiteY536" fmla="*/ 2904218 h 3288350"/>
                <a:gd name="connsiteX537" fmla="*/ 3280903 w 3535733"/>
                <a:gd name="connsiteY537" fmla="*/ 2901943 h 3288350"/>
                <a:gd name="connsiteX538" fmla="*/ 3289289 w 3535733"/>
                <a:gd name="connsiteY538" fmla="*/ 2868996 h 3288350"/>
                <a:gd name="connsiteX539" fmla="*/ 3297373 w 3535733"/>
                <a:gd name="connsiteY539" fmla="*/ 2870819 h 3288350"/>
                <a:gd name="connsiteX540" fmla="*/ 3288869 w 3535733"/>
                <a:gd name="connsiteY540" fmla="*/ 2904218 h 3288350"/>
                <a:gd name="connsiteX541" fmla="*/ 1643743 w 3535733"/>
                <a:gd name="connsiteY541" fmla="*/ 2930286 h 3288350"/>
                <a:gd name="connsiteX542" fmla="*/ 1636380 w 3535733"/>
                <a:gd name="connsiteY542" fmla="*/ 2929573 h 3288350"/>
                <a:gd name="connsiteX543" fmla="*/ 1615337 w 3535733"/>
                <a:gd name="connsiteY543" fmla="*/ 2917216 h 3288350"/>
                <a:gd name="connsiteX544" fmla="*/ 1610050 w 3535733"/>
                <a:gd name="connsiteY544" fmla="*/ 2895444 h 3288350"/>
                <a:gd name="connsiteX545" fmla="*/ 1622669 w 3535733"/>
                <a:gd name="connsiteY545" fmla="*/ 2877246 h 3288350"/>
                <a:gd name="connsiteX546" fmla="*/ 1638607 w 3535733"/>
                <a:gd name="connsiteY546" fmla="*/ 2873204 h 3288350"/>
                <a:gd name="connsiteX547" fmla="*/ 1646850 w 3535733"/>
                <a:gd name="connsiteY547" fmla="*/ 2874005 h 3288350"/>
                <a:gd name="connsiteX548" fmla="*/ 1667806 w 3535733"/>
                <a:gd name="connsiteY548" fmla="*/ 2885743 h 3288350"/>
                <a:gd name="connsiteX549" fmla="*/ 1672554 w 3535733"/>
                <a:gd name="connsiteY549" fmla="*/ 2907214 h 3288350"/>
                <a:gd name="connsiteX550" fmla="*/ 1660094 w 3535733"/>
                <a:gd name="connsiteY550" fmla="*/ 2925650 h 3288350"/>
                <a:gd name="connsiteX551" fmla="*/ 1643743 w 3535733"/>
                <a:gd name="connsiteY551" fmla="*/ 2930286 h 3288350"/>
                <a:gd name="connsiteX552" fmla="*/ 2050394 w 3535733"/>
                <a:gd name="connsiteY552" fmla="*/ 2929089 h 3288350"/>
                <a:gd name="connsiteX553" fmla="*/ 2039432 w 3535733"/>
                <a:gd name="connsiteY553" fmla="*/ 2926387 h 3288350"/>
                <a:gd name="connsiteX554" fmla="*/ 2029169 w 3535733"/>
                <a:gd name="connsiteY554" fmla="*/ 2913412 h 3288350"/>
                <a:gd name="connsiteX555" fmla="*/ 2032022 w 3535733"/>
                <a:gd name="connsiteY555" fmla="*/ 2897307 h 3288350"/>
                <a:gd name="connsiteX556" fmla="*/ 2047255 w 3535733"/>
                <a:gd name="connsiteY556" fmla="*/ 2887677 h 3288350"/>
                <a:gd name="connsiteX557" fmla="*/ 2054777 w 3535733"/>
                <a:gd name="connsiteY557" fmla="*/ 2886686 h 3288350"/>
                <a:gd name="connsiteX558" fmla="*/ 2064930 w 3535733"/>
                <a:gd name="connsiteY558" fmla="*/ 2889088 h 3288350"/>
                <a:gd name="connsiteX559" fmla="*/ 2074750 w 3535733"/>
                <a:gd name="connsiteY559" fmla="*/ 2902031 h 3288350"/>
                <a:gd name="connsiteX560" fmla="*/ 2072071 w 3535733"/>
                <a:gd name="connsiteY560" fmla="*/ 2918239 h 3288350"/>
                <a:gd name="connsiteX561" fmla="*/ 2057369 w 3535733"/>
                <a:gd name="connsiteY561" fmla="*/ 2928186 h 3288350"/>
                <a:gd name="connsiteX562" fmla="*/ 2050394 w 3535733"/>
                <a:gd name="connsiteY562" fmla="*/ 2929089 h 3288350"/>
                <a:gd name="connsiteX563" fmla="*/ 3265828 w 3535733"/>
                <a:gd name="connsiteY563" fmla="*/ 2969186 h 3288350"/>
                <a:gd name="connsiteX564" fmla="*/ 3258227 w 3535733"/>
                <a:gd name="connsiteY564" fmla="*/ 2965905 h 3288350"/>
                <a:gd name="connsiteX565" fmla="*/ 3270600 w 3535733"/>
                <a:gd name="connsiteY565" fmla="*/ 2934312 h 3288350"/>
                <a:gd name="connsiteX566" fmla="*/ 3278415 w 3535733"/>
                <a:gd name="connsiteY566" fmla="*/ 2937070 h 3288350"/>
                <a:gd name="connsiteX567" fmla="*/ 3278415 w 3535733"/>
                <a:gd name="connsiteY567" fmla="*/ 2937070 h 3288350"/>
                <a:gd name="connsiteX568" fmla="*/ 3265828 w 3535733"/>
                <a:gd name="connsiteY568" fmla="*/ 2969186 h 3288350"/>
                <a:gd name="connsiteX569" fmla="*/ 2088715 w 3535733"/>
                <a:gd name="connsiteY569" fmla="*/ 3065057 h 3288350"/>
                <a:gd name="connsiteX570" fmla="*/ 2095809 w 3535733"/>
                <a:gd name="connsiteY570" fmla="*/ 3064122 h 3288350"/>
                <a:gd name="connsiteX571" fmla="*/ 2103790 w 3535733"/>
                <a:gd name="connsiteY571" fmla="*/ 3059588 h 3288350"/>
                <a:gd name="connsiteX572" fmla="*/ 2109592 w 3535733"/>
                <a:gd name="connsiteY572" fmla="*/ 3051115 h 3288350"/>
                <a:gd name="connsiteX573" fmla="*/ 2110083 w 3535733"/>
                <a:gd name="connsiteY573" fmla="*/ 3039940 h 3288350"/>
                <a:gd name="connsiteX574" fmla="*/ 2099645 w 3535733"/>
                <a:gd name="connsiteY574" fmla="*/ 3023272 h 3288350"/>
                <a:gd name="connsiteX575" fmla="*/ 2082668 w 3535733"/>
                <a:gd name="connsiteY575" fmla="*/ 3012723 h 3288350"/>
                <a:gd name="connsiteX576" fmla="*/ 2068528 w 3535733"/>
                <a:gd name="connsiteY576" fmla="*/ 3003394 h 3288350"/>
                <a:gd name="connsiteX577" fmla="*/ 2055490 w 3535733"/>
                <a:gd name="connsiteY577" fmla="*/ 2989468 h 3288350"/>
                <a:gd name="connsiteX578" fmla="*/ 2046106 w 3535733"/>
                <a:gd name="connsiteY578" fmla="*/ 2966856 h 3288350"/>
                <a:gd name="connsiteX579" fmla="*/ 2042389 w 3535733"/>
                <a:gd name="connsiteY579" fmla="*/ 2951947 h 3288350"/>
                <a:gd name="connsiteX580" fmla="*/ 2081764 w 3535733"/>
                <a:gd name="connsiteY580" fmla="*/ 2942112 h 3288350"/>
                <a:gd name="connsiteX581" fmla="*/ 2083246 w 3535733"/>
                <a:gd name="connsiteY581" fmla="*/ 2948016 h 3288350"/>
                <a:gd name="connsiteX582" fmla="*/ 2090340 w 3535733"/>
                <a:gd name="connsiteY582" fmla="*/ 2965675 h 3288350"/>
                <a:gd name="connsiteX583" fmla="*/ 2100565 w 3535733"/>
                <a:gd name="connsiteY583" fmla="*/ 2977310 h 3288350"/>
                <a:gd name="connsiteX584" fmla="*/ 2112350 w 3535733"/>
                <a:gd name="connsiteY584" fmla="*/ 2985577 h 3288350"/>
                <a:gd name="connsiteX585" fmla="*/ 2127988 w 3535733"/>
                <a:gd name="connsiteY585" fmla="*/ 2995571 h 3288350"/>
                <a:gd name="connsiteX586" fmla="*/ 2142445 w 3535733"/>
                <a:gd name="connsiteY586" fmla="*/ 3009140 h 3288350"/>
                <a:gd name="connsiteX587" fmla="*/ 2152915 w 3535733"/>
                <a:gd name="connsiteY587" fmla="*/ 3033124 h 3288350"/>
                <a:gd name="connsiteX588" fmla="*/ 2152804 w 3535733"/>
                <a:gd name="connsiteY588" fmla="*/ 3064978 h 3288350"/>
                <a:gd name="connsiteX589" fmla="*/ 2136619 w 3535733"/>
                <a:gd name="connsiteY589" fmla="*/ 3086956 h 3288350"/>
                <a:gd name="connsiteX590" fmla="*/ 2109156 w 3535733"/>
                <a:gd name="connsiteY590" fmla="*/ 3099645 h 3288350"/>
                <a:gd name="connsiteX591" fmla="*/ 2090007 w 3535733"/>
                <a:gd name="connsiteY591" fmla="*/ 3102189 h 3288350"/>
                <a:gd name="connsiteX592" fmla="*/ 2079838 w 3535733"/>
                <a:gd name="connsiteY592" fmla="*/ 3101286 h 3288350"/>
                <a:gd name="connsiteX593" fmla="*/ 2057123 w 3535733"/>
                <a:gd name="connsiteY593" fmla="*/ 3092916 h 3288350"/>
                <a:gd name="connsiteX594" fmla="*/ 2041232 w 3535733"/>
                <a:gd name="connsiteY594" fmla="*/ 3080148 h 3288350"/>
                <a:gd name="connsiteX595" fmla="*/ 2032093 w 3535733"/>
                <a:gd name="connsiteY595" fmla="*/ 3068687 h 3288350"/>
                <a:gd name="connsiteX596" fmla="*/ 2060650 w 3535733"/>
                <a:gd name="connsiteY596" fmla="*/ 3045417 h 3288350"/>
                <a:gd name="connsiteX597" fmla="*/ 2069788 w 3535733"/>
                <a:gd name="connsiteY597" fmla="*/ 3056283 h 3288350"/>
                <a:gd name="connsiteX598" fmla="*/ 2081217 w 3535733"/>
                <a:gd name="connsiteY598" fmla="*/ 3063733 h 3288350"/>
                <a:gd name="connsiteX599" fmla="*/ 2088715 w 3535733"/>
                <a:gd name="connsiteY599" fmla="*/ 3065057 h 3288350"/>
                <a:gd name="connsiteX600" fmla="*/ 1442800 w 3535733"/>
                <a:gd name="connsiteY600" fmla="*/ 2964090 h 3288350"/>
                <a:gd name="connsiteX601" fmla="*/ 1408972 w 3535733"/>
                <a:gd name="connsiteY601" fmla="*/ 2962402 h 3288350"/>
                <a:gd name="connsiteX602" fmla="*/ 1409051 w 3535733"/>
                <a:gd name="connsiteY602" fmla="*/ 2954119 h 3288350"/>
                <a:gd name="connsiteX603" fmla="*/ 1443529 w 3535733"/>
                <a:gd name="connsiteY603" fmla="*/ 2955839 h 3288350"/>
                <a:gd name="connsiteX604" fmla="*/ 1442800 w 3535733"/>
                <a:gd name="connsiteY604" fmla="*/ 2964090 h 3288350"/>
                <a:gd name="connsiteX605" fmla="*/ 1341706 w 3535733"/>
                <a:gd name="connsiteY605" fmla="*/ 2968085 h 3288350"/>
                <a:gd name="connsiteX606" fmla="*/ 1340168 w 3535733"/>
                <a:gd name="connsiteY606" fmla="*/ 2959945 h 3288350"/>
                <a:gd name="connsiteX607" fmla="*/ 1374495 w 3535733"/>
                <a:gd name="connsiteY607" fmla="*/ 2955332 h 3288350"/>
                <a:gd name="connsiteX608" fmla="*/ 1375176 w 3535733"/>
                <a:gd name="connsiteY608" fmla="*/ 2963591 h 3288350"/>
                <a:gd name="connsiteX609" fmla="*/ 1375176 w 3535733"/>
                <a:gd name="connsiteY609" fmla="*/ 2963591 h 3288350"/>
                <a:gd name="connsiteX610" fmla="*/ 1375176 w 3535733"/>
                <a:gd name="connsiteY610" fmla="*/ 2963591 h 3288350"/>
                <a:gd name="connsiteX611" fmla="*/ 1375176 w 3535733"/>
                <a:gd name="connsiteY611" fmla="*/ 2963591 h 3288350"/>
                <a:gd name="connsiteX612" fmla="*/ 1341706 w 3535733"/>
                <a:gd name="connsiteY612" fmla="*/ 2968085 h 3288350"/>
                <a:gd name="connsiteX613" fmla="*/ 1509892 w 3535733"/>
                <a:gd name="connsiteY613" fmla="*/ 2974425 h 3288350"/>
                <a:gd name="connsiteX614" fmla="*/ 1476476 w 3535733"/>
                <a:gd name="connsiteY614" fmla="*/ 2968227 h 3288350"/>
                <a:gd name="connsiteX615" fmla="*/ 1477753 w 3535733"/>
                <a:gd name="connsiteY615" fmla="*/ 2960040 h 3288350"/>
                <a:gd name="connsiteX616" fmla="*/ 1511620 w 3535733"/>
                <a:gd name="connsiteY616" fmla="*/ 2966317 h 3288350"/>
                <a:gd name="connsiteX617" fmla="*/ 1509892 w 3535733"/>
                <a:gd name="connsiteY617" fmla="*/ 2974425 h 3288350"/>
                <a:gd name="connsiteX618" fmla="*/ 1509892 w 3535733"/>
                <a:gd name="connsiteY618" fmla="*/ 2974425 h 3288350"/>
                <a:gd name="connsiteX619" fmla="*/ 1509892 w 3535733"/>
                <a:gd name="connsiteY619" fmla="*/ 2974425 h 3288350"/>
                <a:gd name="connsiteX620" fmla="*/ 1276119 w 3535733"/>
                <a:gd name="connsiteY620" fmla="*/ 2985371 h 3288350"/>
                <a:gd name="connsiteX621" fmla="*/ 1273528 w 3535733"/>
                <a:gd name="connsiteY621" fmla="*/ 2977500 h 3288350"/>
                <a:gd name="connsiteX622" fmla="*/ 1306547 w 3535733"/>
                <a:gd name="connsiteY622" fmla="*/ 2967672 h 3288350"/>
                <a:gd name="connsiteX623" fmla="*/ 1308671 w 3535733"/>
                <a:gd name="connsiteY623" fmla="*/ 2975678 h 3288350"/>
                <a:gd name="connsiteX624" fmla="*/ 1276119 w 3535733"/>
                <a:gd name="connsiteY624" fmla="*/ 2985371 h 3288350"/>
                <a:gd name="connsiteX625" fmla="*/ 282725 w 3535733"/>
                <a:gd name="connsiteY625" fmla="*/ 3000263 h 3288350"/>
                <a:gd name="connsiteX626" fmla="*/ 255902 w 3535733"/>
                <a:gd name="connsiteY626" fmla="*/ 2978721 h 3288350"/>
                <a:gd name="connsiteX627" fmla="*/ 261227 w 3535733"/>
                <a:gd name="connsiteY627" fmla="*/ 2972372 h 3288350"/>
                <a:gd name="connsiteX628" fmla="*/ 287772 w 3535733"/>
                <a:gd name="connsiteY628" fmla="*/ 2993693 h 3288350"/>
                <a:gd name="connsiteX629" fmla="*/ 282725 w 3535733"/>
                <a:gd name="connsiteY629" fmla="*/ 3000263 h 3288350"/>
                <a:gd name="connsiteX630" fmla="*/ 1575732 w 3535733"/>
                <a:gd name="connsiteY630" fmla="*/ 2991680 h 3288350"/>
                <a:gd name="connsiteX631" fmla="*/ 1542974 w 3535733"/>
                <a:gd name="connsiteY631" fmla="*/ 2982335 h 3288350"/>
                <a:gd name="connsiteX632" fmla="*/ 1545090 w 3535733"/>
                <a:gd name="connsiteY632" fmla="*/ 2974330 h 3288350"/>
                <a:gd name="connsiteX633" fmla="*/ 1578157 w 3535733"/>
                <a:gd name="connsiteY633" fmla="*/ 2983754 h 3288350"/>
                <a:gd name="connsiteX634" fmla="*/ 1575732 w 3535733"/>
                <a:gd name="connsiteY634" fmla="*/ 2991680 h 3288350"/>
                <a:gd name="connsiteX635" fmla="*/ 1212570 w 3535733"/>
                <a:gd name="connsiteY635" fmla="*/ 3009655 h 3288350"/>
                <a:gd name="connsiteX636" fmla="*/ 1209305 w 3535733"/>
                <a:gd name="connsiteY636" fmla="*/ 3002039 h 3288350"/>
                <a:gd name="connsiteX637" fmla="*/ 1241127 w 3535733"/>
                <a:gd name="connsiteY637" fmla="*/ 2989072 h 3288350"/>
                <a:gd name="connsiteX638" fmla="*/ 1244099 w 3535733"/>
                <a:gd name="connsiteY638" fmla="*/ 2996808 h 3288350"/>
                <a:gd name="connsiteX639" fmla="*/ 1212570 w 3535733"/>
                <a:gd name="connsiteY639" fmla="*/ 3009655 h 3288350"/>
                <a:gd name="connsiteX640" fmla="*/ 338993 w 3535733"/>
                <a:gd name="connsiteY640" fmla="*/ 3039813 h 3288350"/>
                <a:gd name="connsiteX641" fmla="*/ 310441 w 3535733"/>
                <a:gd name="connsiteY641" fmla="*/ 3020633 h 3288350"/>
                <a:gd name="connsiteX642" fmla="*/ 315206 w 3535733"/>
                <a:gd name="connsiteY642" fmla="*/ 3013856 h 3288350"/>
                <a:gd name="connsiteX643" fmla="*/ 343467 w 3535733"/>
                <a:gd name="connsiteY643" fmla="*/ 3032838 h 3288350"/>
                <a:gd name="connsiteX644" fmla="*/ 338993 w 3535733"/>
                <a:gd name="connsiteY644" fmla="*/ 3039813 h 3288350"/>
                <a:gd name="connsiteX645" fmla="*/ 1150614 w 3535733"/>
                <a:gd name="connsiteY645" fmla="*/ 3038212 h 3288350"/>
                <a:gd name="connsiteX646" fmla="*/ 1147000 w 3535733"/>
                <a:gd name="connsiteY646" fmla="*/ 3030754 h 3288350"/>
                <a:gd name="connsiteX647" fmla="*/ 1177966 w 3535733"/>
                <a:gd name="connsiteY647" fmla="*/ 3016044 h 3288350"/>
                <a:gd name="connsiteX648" fmla="*/ 1181445 w 3535733"/>
                <a:gd name="connsiteY648" fmla="*/ 3023565 h 3288350"/>
                <a:gd name="connsiteX649" fmla="*/ 1150614 w 3535733"/>
                <a:gd name="connsiteY649" fmla="*/ 3038212 h 3288350"/>
                <a:gd name="connsiteX650" fmla="*/ 1089284 w 3535733"/>
                <a:gd name="connsiteY650" fmla="*/ 3068489 h 3288350"/>
                <a:gd name="connsiteX651" fmla="*/ 1085614 w 3535733"/>
                <a:gd name="connsiteY651" fmla="*/ 3061054 h 3288350"/>
                <a:gd name="connsiteX652" fmla="*/ 1116263 w 3535733"/>
                <a:gd name="connsiteY652" fmla="*/ 3045861 h 3288350"/>
                <a:gd name="connsiteX653" fmla="*/ 1119941 w 3535733"/>
                <a:gd name="connsiteY653" fmla="*/ 3053287 h 3288350"/>
                <a:gd name="connsiteX654" fmla="*/ 1089284 w 3535733"/>
                <a:gd name="connsiteY654" fmla="*/ 3068489 h 3288350"/>
                <a:gd name="connsiteX655" fmla="*/ 398397 w 3535733"/>
                <a:gd name="connsiteY655" fmla="*/ 3074457 h 3288350"/>
                <a:gd name="connsiteX656" fmla="*/ 368331 w 3535733"/>
                <a:gd name="connsiteY656" fmla="*/ 3057757 h 3288350"/>
                <a:gd name="connsiteX657" fmla="*/ 372505 w 3535733"/>
                <a:gd name="connsiteY657" fmla="*/ 3050600 h 3288350"/>
                <a:gd name="connsiteX658" fmla="*/ 402264 w 3535733"/>
                <a:gd name="connsiteY658" fmla="*/ 3067126 h 3288350"/>
                <a:gd name="connsiteX659" fmla="*/ 398397 w 3535733"/>
                <a:gd name="connsiteY659" fmla="*/ 3074457 h 3288350"/>
                <a:gd name="connsiteX660" fmla="*/ 1027422 w 3535733"/>
                <a:gd name="connsiteY660" fmla="*/ 3098060 h 3288350"/>
                <a:gd name="connsiteX661" fmla="*/ 1023991 w 3535733"/>
                <a:gd name="connsiteY661" fmla="*/ 3090515 h 3288350"/>
                <a:gd name="connsiteX662" fmla="*/ 1054901 w 3535733"/>
                <a:gd name="connsiteY662" fmla="*/ 3076042 h 3288350"/>
                <a:gd name="connsiteX663" fmla="*/ 1058484 w 3535733"/>
                <a:gd name="connsiteY663" fmla="*/ 3083516 h 3288350"/>
                <a:gd name="connsiteX664" fmla="*/ 1027422 w 3535733"/>
                <a:gd name="connsiteY664" fmla="*/ 3098060 h 3288350"/>
                <a:gd name="connsiteX665" fmla="*/ 460519 w 3535733"/>
                <a:gd name="connsiteY665" fmla="*/ 3103925 h 3288350"/>
                <a:gd name="connsiteX666" fmla="*/ 429140 w 3535733"/>
                <a:gd name="connsiteY666" fmla="*/ 3089857 h 3288350"/>
                <a:gd name="connsiteX667" fmla="*/ 432694 w 3535733"/>
                <a:gd name="connsiteY667" fmla="*/ 3082375 h 3288350"/>
                <a:gd name="connsiteX668" fmla="*/ 463744 w 3535733"/>
                <a:gd name="connsiteY668" fmla="*/ 3096301 h 3288350"/>
                <a:gd name="connsiteX669" fmla="*/ 460519 w 3535733"/>
                <a:gd name="connsiteY669" fmla="*/ 3103925 h 3288350"/>
                <a:gd name="connsiteX670" fmla="*/ 963976 w 3535733"/>
                <a:gd name="connsiteY670" fmla="*/ 3124429 h 3288350"/>
                <a:gd name="connsiteX671" fmla="*/ 961099 w 3535733"/>
                <a:gd name="connsiteY671" fmla="*/ 3116662 h 3288350"/>
                <a:gd name="connsiteX672" fmla="*/ 992755 w 3535733"/>
                <a:gd name="connsiteY672" fmla="*/ 3104163 h 3288350"/>
                <a:gd name="connsiteX673" fmla="*/ 995949 w 3535733"/>
                <a:gd name="connsiteY673" fmla="*/ 3111811 h 3288350"/>
                <a:gd name="connsiteX674" fmla="*/ 963976 w 3535733"/>
                <a:gd name="connsiteY674" fmla="*/ 3124429 h 3288350"/>
                <a:gd name="connsiteX675" fmla="*/ 524950 w 3535733"/>
                <a:gd name="connsiteY675" fmla="*/ 3127925 h 3288350"/>
                <a:gd name="connsiteX676" fmla="*/ 492469 w 3535733"/>
                <a:gd name="connsiteY676" fmla="*/ 3116630 h 3288350"/>
                <a:gd name="connsiteX677" fmla="*/ 495361 w 3535733"/>
                <a:gd name="connsiteY677" fmla="*/ 3108871 h 3288350"/>
                <a:gd name="connsiteX678" fmla="*/ 527497 w 3535733"/>
                <a:gd name="connsiteY678" fmla="*/ 3120038 h 3288350"/>
                <a:gd name="connsiteX679" fmla="*/ 524950 w 3535733"/>
                <a:gd name="connsiteY679" fmla="*/ 3127925 h 3288350"/>
                <a:gd name="connsiteX680" fmla="*/ 898255 w 3535733"/>
                <a:gd name="connsiteY680" fmla="*/ 3144941 h 3288350"/>
                <a:gd name="connsiteX681" fmla="*/ 896242 w 3535733"/>
                <a:gd name="connsiteY681" fmla="*/ 3136905 h 3288350"/>
                <a:gd name="connsiteX682" fmla="*/ 928936 w 3535733"/>
                <a:gd name="connsiteY682" fmla="*/ 3127687 h 3288350"/>
                <a:gd name="connsiteX683" fmla="*/ 931417 w 3535733"/>
                <a:gd name="connsiteY683" fmla="*/ 3135589 h 3288350"/>
                <a:gd name="connsiteX684" fmla="*/ 898255 w 3535733"/>
                <a:gd name="connsiteY684" fmla="*/ 3144941 h 3288350"/>
                <a:gd name="connsiteX685" fmla="*/ 591264 w 3535733"/>
                <a:gd name="connsiteY685" fmla="*/ 3146091 h 3288350"/>
                <a:gd name="connsiteX686" fmla="*/ 557901 w 3535733"/>
                <a:gd name="connsiteY686" fmla="*/ 3137761 h 3288350"/>
                <a:gd name="connsiteX687" fmla="*/ 560090 w 3535733"/>
                <a:gd name="connsiteY687" fmla="*/ 3129772 h 3288350"/>
                <a:gd name="connsiteX688" fmla="*/ 593087 w 3535733"/>
                <a:gd name="connsiteY688" fmla="*/ 3138006 h 3288350"/>
                <a:gd name="connsiteX689" fmla="*/ 591264 w 3535733"/>
                <a:gd name="connsiteY689" fmla="*/ 3146091 h 3288350"/>
                <a:gd name="connsiteX690" fmla="*/ 830632 w 3535733"/>
                <a:gd name="connsiteY690" fmla="*/ 3157908 h 3288350"/>
                <a:gd name="connsiteX691" fmla="*/ 829530 w 3535733"/>
                <a:gd name="connsiteY691" fmla="*/ 3149697 h 3288350"/>
                <a:gd name="connsiteX692" fmla="*/ 863064 w 3535733"/>
                <a:gd name="connsiteY692" fmla="*/ 3144236 h 3288350"/>
                <a:gd name="connsiteX693" fmla="*/ 864626 w 3535733"/>
                <a:gd name="connsiteY693" fmla="*/ 3152376 h 3288350"/>
                <a:gd name="connsiteX694" fmla="*/ 830632 w 3535733"/>
                <a:gd name="connsiteY694" fmla="*/ 3157908 h 3288350"/>
                <a:gd name="connsiteX695" fmla="*/ 658998 w 3535733"/>
                <a:gd name="connsiteY695" fmla="*/ 3158035 h 3288350"/>
                <a:gd name="connsiteX696" fmla="*/ 624988 w 3535733"/>
                <a:gd name="connsiteY696" fmla="*/ 3152867 h 3288350"/>
                <a:gd name="connsiteX697" fmla="*/ 626431 w 3535733"/>
                <a:gd name="connsiteY697" fmla="*/ 3144704 h 3288350"/>
                <a:gd name="connsiteX698" fmla="*/ 660044 w 3535733"/>
                <a:gd name="connsiteY698" fmla="*/ 3149816 h 3288350"/>
                <a:gd name="connsiteX699" fmla="*/ 658998 w 3535733"/>
                <a:gd name="connsiteY699" fmla="*/ 3158035 h 3288350"/>
                <a:gd name="connsiteX700" fmla="*/ 727588 w 3535733"/>
                <a:gd name="connsiteY700" fmla="*/ 3163322 h 3288350"/>
                <a:gd name="connsiteX701" fmla="*/ 693222 w 3535733"/>
                <a:gd name="connsiteY701" fmla="*/ 3161530 h 3288350"/>
                <a:gd name="connsiteX702" fmla="*/ 693856 w 3535733"/>
                <a:gd name="connsiteY702" fmla="*/ 3153272 h 3288350"/>
                <a:gd name="connsiteX703" fmla="*/ 727802 w 3535733"/>
                <a:gd name="connsiteY703" fmla="*/ 3155039 h 3288350"/>
                <a:gd name="connsiteX704" fmla="*/ 727588 w 3535733"/>
                <a:gd name="connsiteY704" fmla="*/ 3163322 h 3288350"/>
                <a:gd name="connsiteX705" fmla="*/ 762002 w 3535733"/>
                <a:gd name="connsiteY705" fmla="*/ 3163345 h 3288350"/>
                <a:gd name="connsiteX706" fmla="*/ 761796 w 3535733"/>
                <a:gd name="connsiteY706" fmla="*/ 3155063 h 3288350"/>
                <a:gd name="connsiteX707" fmla="*/ 795735 w 3535733"/>
                <a:gd name="connsiteY707" fmla="*/ 3153295 h 3288350"/>
                <a:gd name="connsiteX708" fmla="*/ 796384 w 3535733"/>
                <a:gd name="connsiteY708" fmla="*/ 3161554 h 3288350"/>
                <a:gd name="connsiteX709" fmla="*/ 762002 w 3535733"/>
                <a:gd name="connsiteY709" fmla="*/ 3163345 h 328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Lst>
              <a:rect l="l" t="t" r="r" b="b"/>
              <a:pathLst>
                <a:path w="3535733" h="3288350">
                  <a:moveTo>
                    <a:pt x="2526554" y="-2131"/>
                  </a:moveTo>
                  <a:cubicBezTo>
                    <a:pt x="2480236" y="-2131"/>
                    <a:pt x="2432966" y="2476"/>
                    <a:pt x="2384888" y="12257"/>
                  </a:cubicBezTo>
                  <a:cubicBezTo>
                    <a:pt x="2175115" y="54920"/>
                    <a:pt x="1985022" y="159921"/>
                    <a:pt x="1781581" y="225223"/>
                  </a:cubicBezTo>
                  <a:cubicBezTo>
                    <a:pt x="1737712" y="239307"/>
                    <a:pt x="1693208" y="251521"/>
                    <a:pt x="1648237" y="261849"/>
                  </a:cubicBezTo>
                  <a:lnTo>
                    <a:pt x="1648213" y="263806"/>
                  </a:lnTo>
                  <a:cubicBezTo>
                    <a:pt x="1645519" y="263775"/>
                    <a:pt x="1642816" y="263735"/>
                    <a:pt x="1640113" y="263688"/>
                  </a:cubicBezTo>
                  <a:cubicBezTo>
                    <a:pt x="1521717" y="290239"/>
                    <a:pt x="1400222" y="303705"/>
                    <a:pt x="1278687" y="303705"/>
                  </a:cubicBezTo>
                  <a:cubicBezTo>
                    <a:pt x="1247063" y="303705"/>
                    <a:pt x="1215415" y="302794"/>
                    <a:pt x="1183847" y="300962"/>
                  </a:cubicBezTo>
                  <a:cubicBezTo>
                    <a:pt x="1049868" y="293187"/>
                    <a:pt x="915882" y="269069"/>
                    <a:pt x="782340" y="269069"/>
                  </a:cubicBezTo>
                  <a:cubicBezTo>
                    <a:pt x="747807" y="269069"/>
                    <a:pt x="713306" y="270685"/>
                    <a:pt x="678836" y="274608"/>
                  </a:cubicBezTo>
                  <a:cubicBezTo>
                    <a:pt x="490320" y="296073"/>
                    <a:pt x="331445" y="386656"/>
                    <a:pt x="214700" y="515015"/>
                  </a:cubicBezTo>
                  <a:lnTo>
                    <a:pt x="218102" y="517171"/>
                  </a:lnTo>
                  <a:cubicBezTo>
                    <a:pt x="212025" y="526753"/>
                    <a:pt x="206136" y="536463"/>
                    <a:pt x="200443" y="546283"/>
                  </a:cubicBezTo>
                  <a:lnTo>
                    <a:pt x="193275" y="542122"/>
                  </a:lnTo>
                  <a:cubicBezTo>
                    <a:pt x="194904" y="539316"/>
                    <a:pt x="196548" y="536518"/>
                    <a:pt x="198208" y="533728"/>
                  </a:cubicBezTo>
                  <a:cubicBezTo>
                    <a:pt x="21377" y="740727"/>
                    <a:pt x="-50249" y="1037058"/>
                    <a:pt x="31452" y="1301702"/>
                  </a:cubicBezTo>
                  <a:cubicBezTo>
                    <a:pt x="60880" y="1397034"/>
                    <a:pt x="101887" y="1489750"/>
                    <a:pt x="123494" y="1586596"/>
                  </a:cubicBezTo>
                  <a:cubicBezTo>
                    <a:pt x="124553" y="1573811"/>
                    <a:pt x="128633" y="1559426"/>
                    <a:pt x="135720" y="1543416"/>
                  </a:cubicBezTo>
                  <a:lnTo>
                    <a:pt x="135472" y="1543368"/>
                  </a:lnTo>
                  <a:cubicBezTo>
                    <a:pt x="137392" y="1532185"/>
                    <a:pt x="139073" y="1520978"/>
                    <a:pt x="140479" y="1509723"/>
                  </a:cubicBezTo>
                  <a:lnTo>
                    <a:pt x="148702" y="1510754"/>
                  </a:lnTo>
                  <a:cubicBezTo>
                    <a:pt x="148451" y="1512751"/>
                    <a:pt x="148194" y="1514748"/>
                    <a:pt x="147928" y="1516738"/>
                  </a:cubicBezTo>
                  <a:lnTo>
                    <a:pt x="149612" y="1513068"/>
                  </a:lnTo>
                  <a:lnTo>
                    <a:pt x="222846" y="1546626"/>
                  </a:lnTo>
                  <a:lnTo>
                    <a:pt x="217815" y="1557611"/>
                  </a:lnTo>
                  <a:cubicBezTo>
                    <a:pt x="211743" y="1570863"/>
                    <a:pt x="208112" y="1582918"/>
                    <a:pt x="206938" y="1593769"/>
                  </a:cubicBezTo>
                  <a:cubicBezTo>
                    <a:pt x="205759" y="1604619"/>
                    <a:pt x="206232" y="1614859"/>
                    <a:pt x="208368" y="1624489"/>
                  </a:cubicBezTo>
                  <a:cubicBezTo>
                    <a:pt x="210495" y="1634111"/>
                    <a:pt x="213164" y="1643242"/>
                    <a:pt x="216378" y="1651897"/>
                  </a:cubicBezTo>
                  <a:cubicBezTo>
                    <a:pt x="220369" y="1663429"/>
                    <a:pt x="224329" y="1675056"/>
                    <a:pt x="228248" y="1686770"/>
                  </a:cubicBezTo>
                  <a:cubicBezTo>
                    <a:pt x="232159" y="1698469"/>
                    <a:pt x="234019" y="1711459"/>
                    <a:pt x="233818" y="1725718"/>
                  </a:cubicBezTo>
                  <a:cubicBezTo>
                    <a:pt x="233616" y="1739969"/>
                    <a:pt x="229118" y="1756684"/>
                    <a:pt x="220325" y="1775873"/>
                  </a:cubicBezTo>
                  <a:cubicBezTo>
                    <a:pt x="209780" y="1798889"/>
                    <a:pt x="196560" y="1815296"/>
                    <a:pt x="180668" y="1825108"/>
                  </a:cubicBezTo>
                  <a:cubicBezTo>
                    <a:pt x="165532" y="1834453"/>
                    <a:pt x="148983" y="1839137"/>
                    <a:pt x="131033" y="1839145"/>
                  </a:cubicBezTo>
                  <a:cubicBezTo>
                    <a:pt x="116444" y="1952975"/>
                    <a:pt x="84998" y="2066592"/>
                    <a:pt x="68026" y="2180574"/>
                  </a:cubicBezTo>
                  <a:cubicBezTo>
                    <a:pt x="29650" y="2438298"/>
                    <a:pt x="72066" y="2715068"/>
                    <a:pt x="216613" y="2931919"/>
                  </a:cubicBezTo>
                  <a:cubicBezTo>
                    <a:pt x="222843" y="2938022"/>
                    <a:pt x="229183" y="2944030"/>
                    <a:pt x="235626" y="2949934"/>
                  </a:cubicBezTo>
                  <a:lnTo>
                    <a:pt x="231864" y="2954040"/>
                  </a:lnTo>
                  <a:cubicBezTo>
                    <a:pt x="250390" y="2980021"/>
                    <a:pt x="270459" y="3005082"/>
                    <a:pt x="292095" y="3029058"/>
                  </a:cubicBezTo>
                  <a:cubicBezTo>
                    <a:pt x="435394" y="3187812"/>
                    <a:pt x="654290" y="3286219"/>
                    <a:pt x="868969" y="3286219"/>
                  </a:cubicBezTo>
                  <a:cubicBezTo>
                    <a:pt x="961075" y="3286219"/>
                    <a:pt x="1052444" y="3268093"/>
                    <a:pt x="1136664" y="3228829"/>
                  </a:cubicBezTo>
                  <a:cubicBezTo>
                    <a:pt x="1268471" y="3167388"/>
                    <a:pt x="1376183" y="3061118"/>
                    <a:pt x="1514362" y="3014593"/>
                  </a:cubicBezTo>
                  <a:cubicBezTo>
                    <a:pt x="1541239" y="3005550"/>
                    <a:pt x="1569446" y="3000342"/>
                    <a:pt x="1598701" y="2998210"/>
                  </a:cubicBezTo>
                  <a:cubicBezTo>
                    <a:pt x="1598059" y="2990237"/>
                    <a:pt x="1598717" y="2981099"/>
                    <a:pt x="1600658" y="2970787"/>
                  </a:cubicBezTo>
                  <a:lnTo>
                    <a:pt x="1604502" y="2950338"/>
                  </a:lnTo>
                  <a:lnTo>
                    <a:pt x="1658525" y="2960507"/>
                  </a:lnTo>
                  <a:lnTo>
                    <a:pt x="1657003" y="2968607"/>
                  </a:lnTo>
                  <a:cubicBezTo>
                    <a:pt x="1655156" y="2978380"/>
                    <a:pt x="1654736" y="2986964"/>
                    <a:pt x="1655751" y="2994343"/>
                  </a:cubicBezTo>
                  <a:cubicBezTo>
                    <a:pt x="1655909" y="2995484"/>
                    <a:pt x="1656084" y="2996618"/>
                    <a:pt x="1656290" y="2997727"/>
                  </a:cubicBezTo>
                  <a:cubicBezTo>
                    <a:pt x="1830951" y="3006501"/>
                    <a:pt x="2031491" y="3101025"/>
                    <a:pt x="2190198" y="3138752"/>
                  </a:cubicBezTo>
                  <a:cubicBezTo>
                    <a:pt x="2332625" y="3172611"/>
                    <a:pt x="2511931" y="3196586"/>
                    <a:pt x="2679222" y="3196586"/>
                  </a:cubicBezTo>
                  <a:cubicBezTo>
                    <a:pt x="2760493" y="3196586"/>
                    <a:pt x="2838943" y="3190919"/>
                    <a:pt x="2908936" y="3177992"/>
                  </a:cubicBezTo>
                  <a:cubicBezTo>
                    <a:pt x="3030931" y="3155443"/>
                    <a:pt x="3142590" y="3104670"/>
                    <a:pt x="3232373" y="3029367"/>
                  </a:cubicBezTo>
                  <a:lnTo>
                    <a:pt x="3226786" y="3025856"/>
                  </a:lnTo>
                  <a:cubicBezTo>
                    <a:pt x="3232801" y="3016273"/>
                    <a:pt x="3238413" y="3006493"/>
                    <a:pt x="3243644" y="2996491"/>
                  </a:cubicBezTo>
                  <a:lnTo>
                    <a:pt x="3250991" y="3000335"/>
                  </a:lnTo>
                  <a:cubicBezTo>
                    <a:pt x="3246466" y="3008990"/>
                    <a:pt x="3241654" y="3017486"/>
                    <a:pt x="3236550" y="3025832"/>
                  </a:cubicBezTo>
                  <a:cubicBezTo>
                    <a:pt x="3302398" y="2969614"/>
                    <a:pt x="3356191" y="2900033"/>
                    <a:pt x="3393292" y="2818572"/>
                  </a:cubicBezTo>
                  <a:cubicBezTo>
                    <a:pt x="3462904" y="2665714"/>
                    <a:pt x="3444643" y="2507205"/>
                    <a:pt x="3409841" y="2346549"/>
                  </a:cubicBezTo>
                  <a:cubicBezTo>
                    <a:pt x="3407716" y="2346636"/>
                    <a:pt x="3405577" y="2346683"/>
                    <a:pt x="3403429" y="2346683"/>
                  </a:cubicBezTo>
                  <a:cubicBezTo>
                    <a:pt x="3391912" y="2346683"/>
                    <a:pt x="3379952" y="2345439"/>
                    <a:pt x="3367572" y="2342942"/>
                  </a:cubicBezTo>
                  <a:cubicBezTo>
                    <a:pt x="3343628" y="2338116"/>
                    <a:pt x="3323885" y="2330047"/>
                    <a:pt x="3308342" y="2318753"/>
                  </a:cubicBezTo>
                  <a:cubicBezTo>
                    <a:pt x="3292784" y="2307458"/>
                    <a:pt x="3280507" y="2294880"/>
                    <a:pt x="3271487" y="2281050"/>
                  </a:cubicBezTo>
                  <a:cubicBezTo>
                    <a:pt x="3262460" y="2267195"/>
                    <a:pt x="3256032" y="2253864"/>
                    <a:pt x="3252156" y="2241071"/>
                  </a:cubicBezTo>
                  <a:cubicBezTo>
                    <a:pt x="3248297" y="2228263"/>
                    <a:pt x="3245879" y="2217896"/>
                    <a:pt x="3244896" y="2209971"/>
                  </a:cubicBezTo>
                  <a:lnTo>
                    <a:pt x="3284795" y="2200198"/>
                  </a:lnTo>
                  <a:cubicBezTo>
                    <a:pt x="3284668" y="2196061"/>
                    <a:pt x="3284557" y="2191923"/>
                    <a:pt x="3284446" y="2187794"/>
                  </a:cubicBezTo>
                  <a:lnTo>
                    <a:pt x="3292729" y="2187588"/>
                  </a:lnTo>
                  <a:lnTo>
                    <a:pt x="3292737" y="2187588"/>
                  </a:lnTo>
                  <a:cubicBezTo>
                    <a:pt x="3292824" y="2191115"/>
                    <a:pt x="3292919" y="2194650"/>
                    <a:pt x="3293022" y="2198185"/>
                  </a:cubicBezTo>
                  <a:lnTo>
                    <a:pt x="3322839" y="2190885"/>
                  </a:lnTo>
                  <a:cubicBezTo>
                    <a:pt x="3324646" y="2201125"/>
                    <a:pt x="3327238" y="2211096"/>
                    <a:pt x="3330654" y="2220813"/>
                  </a:cubicBezTo>
                  <a:cubicBezTo>
                    <a:pt x="3334062" y="2230522"/>
                    <a:pt x="3339245" y="2238971"/>
                    <a:pt x="3346165" y="2246168"/>
                  </a:cubicBezTo>
                  <a:cubicBezTo>
                    <a:pt x="3353092" y="2253357"/>
                    <a:pt x="3362531" y="2258160"/>
                    <a:pt x="3374507" y="2260577"/>
                  </a:cubicBezTo>
                  <a:cubicBezTo>
                    <a:pt x="3376727" y="2261029"/>
                    <a:pt x="3379009" y="2261251"/>
                    <a:pt x="3381355" y="2261251"/>
                  </a:cubicBezTo>
                  <a:cubicBezTo>
                    <a:pt x="3384153" y="2261251"/>
                    <a:pt x="3387046" y="2260926"/>
                    <a:pt x="3390018" y="2260292"/>
                  </a:cubicBezTo>
                  <a:cubicBezTo>
                    <a:pt x="3359417" y="2131846"/>
                    <a:pt x="3326405" y="2002488"/>
                    <a:pt x="3327016" y="1873947"/>
                  </a:cubicBezTo>
                  <a:cubicBezTo>
                    <a:pt x="3325930" y="1877299"/>
                    <a:pt x="3324876" y="1880660"/>
                    <a:pt x="3323845" y="1884044"/>
                  </a:cubicBezTo>
                  <a:lnTo>
                    <a:pt x="3315920" y="1881635"/>
                  </a:lnTo>
                  <a:cubicBezTo>
                    <a:pt x="3319272" y="1870586"/>
                    <a:pt x="3322942" y="1859704"/>
                    <a:pt x="3326952" y="1848988"/>
                  </a:cubicBezTo>
                  <a:lnTo>
                    <a:pt x="3327563" y="1849218"/>
                  </a:lnTo>
                  <a:cubicBezTo>
                    <a:pt x="3329465" y="1800950"/>
                    <a:pt x="3336447" y="1752809"/>
                    <a:pt x="3350429" y="1704905"/>
                  </a:cubicBezTo>
                  <a:cubicBezTo>
                    <a:pt x="3383519" y="1591454"/>
                    <a:pt x="3443082" y="1486889"/>
                    <a:pt x="3482100" y="1375214"/>
                  </a:cubicBezTo>
                  <a:cubicBezTo>
                    <a:pt x="3596732" y="1047148"/>
                    <a:pt x="3516015" y="662309"/>
                    <a:pt x="3278256" y="403366"/>
                  </a:cubicBezTo>
                  <a:cubicBezTo>
                    <a:pt x="3191436" y="308800"/>
                    <a:pt x="3095613" y="221641"/>
                    <a:pt x="2991888" y="152559"/>
                  </a:cubicBezTo>
                  <a:lnTo>
                    <a:pt x="2990580" y="155866"/>
                  </a:lnTo>
                  <a:cubicBezTo>
                    <a:pt x="2980039" y="151695"/>
                    <a:pt x="2969394" y="147742"/>
                    <a:pt x="2958655" y="143999"/>
                  </a:cubicBezTo>
                  <a:lnTo>
                    <a:pt x="2961381" y="136175"/>
                  </a:lnTo>
                  <a:lnTo>
                    <a:pt x="2961381" y="136175"/>
                  </a:lnTo>
                  <a:cubicBezTo>
                    <a:pt x="2965376" y="137562"/>
                    <a:pt x="2969347" y="138983"/>
                    <a:pt x="2973310" y="140432"/>
                  </a:cubicBezTo>
                  <a:cubicBezTo>
                    <a:pt x="2836914" y="53257"/>
                    <a:pt x="2687211" y="-2131"/>
                    <a:pt x="2526554" y="-2131"/>
                  </a:cubicBezTo>
                  <a:moveTo>
                    <a:pt x="2623432" y="97729"/>
                  </a:moveTo>
                  <a:lnTo>
                    <a:pt x="2623012" y="89453"/>
                  </a:lnTo>
                  <a:lnTo>
                    <a:pt x="2623012" y="89453"/>
                  </a:lnTo>
                  <a:cubicBezTo>
                    <a:pt x="2634528" y="88858"/>
                    <a:pt x="2645981" y="88471"/>
                    <a:pt x="2657346" y="88298"/>
                  </a:cubicBezTo>
                  <a:lnTo>
                    <a:pt x="2657481" y="96580"/>
                  </a:lnTo>
                  <a:cubicBezTo>
                    <a:pt x="2646211" y="96763"/>
                    <a:pt x="2634861" y="97140"/>
                    <a:pt x="2623432" y="97729"/>
                  </a:cubicBezTo>
                  <a:moveTo>
                    <a:pt x="2725556" y="97973"/>
                  </a:moveTo>
                  <a:cubicBezTo>
                    <a:pt x="2714301" y="97323"/>
                    <a:pt x="2702960" y="96880"/>
                    <a:pt x="2691538" y="96651"/>
                  </a:cubicBezTo>
                  <a:lnTo>
                    <a:pt x="2691705" y="88369"/>
                  </a:lnTo>
                  <a:lnTo>
                    <a:pt x="2691705" y="88369"/>
                  </a:lnTo>
                  <a:cubicBezTo>
                    <a:pt x="2703229" y="88598"/>
                    <a:pt x="2714674" y="89050"/>
                    <a:pt x="2726040" y="89701"/>
                  </a:cubicBezTo>
                  <a:lnTo>
                    <a:pt x="2725556" y="97973"/>
                  </a:lnTo>
                  <a:moveTo>
                    <a:pt x="2555539" y="103466"/>
                  </a:moveTo>
                  <a:lnTo>
                    <a:pt x="2554580" y="95239"/>
                  </a:lnTo>
                  <a:cubicBezTo>
                    <a:pt x="2565938" y="93924"/>
                    <a:pt x="2577319" y="92775"/>
                    <a:pt x="2588740" y="91800"/>
                  </a:cubicBezTo>
                  <a:lnTo>
                    <a:pt x="2589438" y="100050"/>
                  </a:lnTo>
                  <a:cubicBezTo>
                    <a:pt x="2578112" y="101016"/>
                    <a:pt x="2566810" y="102159"/>
                    <a:pt x="2555539" y="103466"/>
                  </a:cubicBezTo>
                  <a:moveTo>
                    <a:pt x="2760295" y="92332"/>
                  </a:moveTo>
                  <a:lnTo>
                    <a:pt x="2760295" y="92332"/>
                  </a:lnTo>
                  <a:cubicBezTo>
                    <a:pt x="2771756" y="93431"/>
                    <a:pt x="2783137" y="94747"/>
                    <a:pt x="2794432" y="96277"/>
                  </a:cubicBezTo>
                  <a:lnTo>
                    <a:pt x="2793314" y="104490"/>
                  </a:lnTo>
                  <a:cubicBezTo>
                    <a:pt x="2782131" y="102977"/>
                    <a:pt x="2770860" y="101676"/>
                    <a:pt x="2759502" y="100580"/>
                  </a:cubicBezTo>
                  <a:lnTo>
                    <a:pt x="2760295" y="92332"/>
                  </a:lnTo>
                  <a:lnTo>
                    <a:pt x="2760295" y="92332"/>
                  </a:lnTo>
                  <a:lnTo>
                    <a:pt x="2760295" y="92332"/>
                  </a:lnTo>
                  <a:moveTo>
                    <a:pt x="2488035" y="113137"/>
                  </a:moveTo>
                  <a:lnTo>
                    <a:pt x="2486656" y="104964"/>
                  </a:lnTo>
                  <a:cubicBezTo>
                    <a:pt x="2497926" y="103063"/>
                    <a:pt x="2509220" y="101286"/>
                    <a:pt x="2520546" y="99664"/>
                  </a:cubicBezTo>
                  <a:lnTo>
                    <a:pt x="2521727" y="107859"/>
                  </a:lnTo>
                  <a:cubicBezTo>
                    <a:pt x="2510473" y="109475"/>
                    <a:pt x="2499242" y="111242"/>
                    <a:pt x="2488035" y="113137"/>
                  </a:cubicBezTo>
                  <a:moveTo>
                    <a:pt x="2860343" y="116283"/>
                  </a:moveTo>
                  <a:cubicBezTo>
                    <a:pt x="2849302" y="113881"/>
                    <a:pt x="2838166" y="111695"/>
                    <a:pt x="2826951" y="109720"/>
                  </a:cubicBezTo>
                  <a:lnTo>
                    <a:pt x="2828386" y="101564"/>
                  </a:lnTo>
                  <a:cubicBezTo>
                    <a:pt x="2839712" y="103552"/>
                    <a:pt x="2850951" y="105766"/>
                    <a:pt x="2862102" y="108190"/>
                  </a:cubicBezTo>
                  <a:lnTo>
                    <a:pt x="2860343" y="116283"/>
                  </a:lnTo>
                  <a:moveTo>
                    <a:pt x="2419278" y="117844"/>
                  </a:moveTo>
                  <a:cubicBezTo>
                    <a:pt x="2430469" y="115481"/>
                    <a:pt x="2441669" y="113215"/>
                    <a:pt x="2452900" y="111066"/>
                  </a:cubicBezTo>
                  <a:lnTo>
                    <a:pt x="2454453" y="119199"/>
                  </a:lnTo>
                  <a:cubicBezTo>
                    <a:pt x="2443285" y="121339"/>
                    <a:pt x="2432134" y="123599"/>
                    <a:pt x="2420998" y="125952"/>
                  </a:cubicBezTo>
                  <a:lnTo>
                    <a:pt x="2419278" y="117844"/>
                  </a:lnTo>
                  <a:lnTo>
                    <a:pt x="2419278" y="117844"/>
                  </a:lnTo>
                  <a:moveTo>
                    <a:pt x="2926262" y="133426"/>
                  </a:moveTo>
                  <a:cubicBezTo>
                    <a:pt x="2915411" y="130138"/>
                    <a:pt x="2904474" y="127054"/>
                    <a:pt x="2893449" y="124185"/>
                  </a:cubicBezTo>
                  <a:lnTo>
                    <a:pt x="2895534" y="116162"/>
                  </a:lnTo>
                  <a:cubicBezTo>
                    <a:pt x="2906669" y="119064"/>
                    <a:pt x="2917718" y="122171"/>
                    <a:pt x="2928671" y="125500"/>
                  </a:cubicBezTo>
                  <a:lnTo>
                    <a:pt x="2926262" y="133426"/>
                  </a:lnTo>
                  <a:moveTo>
                    <a:pt x="2354389" y="141123"/>
                  </a:moveTo>
                  <a:lnTo>
                    <a:pt x="2352440" y="133069"/>
                  </a:lnTo>
                  <a:cubicBezTo>
                    <a:pt x="2363552" y="130383"/>
                    <a:pt x="2374663" y="127760"/>
                    <a:pt x="2385799" y="125215"/>
                  </a:cubicBezTo>
                  <a:lnTo>
                    <a:pt x="2387646" y="133293"/>
                  </a:lnTo>
                  <a:cubicBezTo>
                    <a:pt x="2376550" y="135828"/>
                    <a:pt x="2365470" y="138445"/>
                    <a:pt x="2354389" y="141123"/>
                  </a:cubicBezTo>
                  <a:moveTo>
                    <a:pt x="2288113" y="157869"/>
                  </a:moveTo>
                  <a:lnTo>
                    <a:pt x="2286021" y="149847"/>
                  </a:lnTo>
                  <a:cubicBezTo>
                    <a:pt x="2297070" y="146971"/>
                    <a:pt x="2308126" y="144120"/>
                    <a:pt x="2319191" y="141311"/>
                  </a:cubicBezTo>
                  <a:lnTo>
                    <a:pt x="2321220" y="149349"/>
                  </a:lnTo>
                  <a:cubicBezTo>
                    <a:pt x="2310179" y="152138"/>
                    <a:pt x="2299146" y="154984"/>
                    <a:pt x="2288113" y="157869"/>
                  </a:cubicBezTo>
                  <a:moveTo>
                    <a:pt x="2222004" y="175433"/>
                  </a:moveTo>
                  <a:lnTo>
                    <a:pt x="2219856" y="167429"/>
                  </a:lnTo>
                  <a:cubicBezTo>
                    <a:pt x="2230873" y="164473"/>
                    <a:pt x="2241898" y="161522"/>
                    <a:pt x="2252923" y="158591"/>
                  </a:cubicBezTo>
                  <a:lnTo>
                    <a:pt x="2255047" y="166596"/>
                  </a:lnTo>
                  <a:cubicBezTo>
                    <a:pt x="2244038" y="169528"/>
                    <a:pt x="2233021" y="172476"/>
                    <a:pt x="2222004" y="175433"/>
                  </a:cubicBezTo>
                  <a:moveTo>
                    <a:pt x="2155855" y="193052"/>
                  </a:moveTo>
                  <a:lnTo>
                    <a:pt x="2153755" y="185040"/>
                  </a:lnTo>
                  <a:cubicBezTo>
                    <a:pt x="2164772" y="182145"/>
                    <a:pt x="2175789" y="179213"/>
                    <a:pt x="2186806" y="176275"/>
                  </a:cubicBezTo>
                  <a:lnTo>
                    <a:pt x="2188946" y="184278"/>
                  </a:lnTo>
                  <a:cubicBezTo>
                    <a:pt x="2177921" y="187219"/>
                    <a:pt x="2166896" y="190151"/>
                    <a:pt x="2155855" y="193052"/>
                  </a:cubicBezTo>
                  <a:moveTo>
                    <a:pt x="2089492" y="209997"/>
                  </a:moveTo>
                  <a:lnTo>
                    <a:pt x="2087519" y="201954"/>
                  </a:lnTo>
                  <a:cubicBezTo>
                    <a:pt x="2098575" y="199235"/>
                    <a:pt x="2109624" y="196451"/>
                    <a:pt x="2120664" y="193631"/>
                  </a:cubicBezTo>
                  <a:lnTo>
                    <a:pt x="2122717" y="201660"/>
                  </a:lnTo>
                  <a:cubicBezTo>
                    <a:pt x="2111653" y="204489"/>
                    <a:pt x="2100580" y="207273"/>
                    <a:pt x="2089492" y="209997"/>
                  </a:cubicBezTo>
                  <a:moveTo>
                    <a:pt x="2022733" y="225502"/>
                  </a:moveTo>
                  <a:lnTo>
                    <a:pt x="2020981" y="217399"/>
                  </a:lnTo>
                  <a:cubicBezTo>
                    <a:pt x="2032101" y="214991"/>
                    <a:pt x="2043205" y="212486"/>
                    <a:pt x="2054293" y="209904"/>
                  </a:cubicBezTo>
                  <a:lnTo>
                    <a:pt x="2056172" y="217978"/>
                  </a:lnTo>
                  <a:cubicBezTo>
                    <a:pt x="2045044" y="220563"/>
                    <a:pt x="2033900" y="223074"/>
                    <a:pt x="2022733" y="225502"/>
                  </a:cubicBezTo>
                  <a:moveTo>
                    <a:pt x="1954008" y="230628"/>
                  </a:moveTo>
                  <a:cubicBezTo>
                    <a:pt x="1959754" y="229613"/>
                    <a:pt x="1965500" y="228567"/>
                    <a:pt x="1971231" y="227489"/>
                  </a:cubicBezTo>
                  <a:cubicBezTo>
                    <a:pt x="1976676" y="226467"/>
                    <a:pt x="1982121" y="225421"/>
                    <a:pt x="1987550" y="224344"/>
                  </a:cubicBezTo>
                  <a:lnTo>
                    <a:pt x="1989167" y="232468"/>
                  </a:lnTo>
                  <a:cubicBezTo>
                    <a:pt x="1983698" y="233555"/>
                    <a:pt x="1978237" y="234607"/>
                    <a:pt x="1972760" y="235638"/>
                  </a:cubicBezTo>
                  <a:cubicBezTo>
                    <a:pt x="1966998" y="236715"/>
                    <a:pt x="1961228" y="237771"/>
                    <a:pt x="1955450" y="238793"/>
                  </a:cubicBezTo>
                  <a:lnTo>
                    <a:pt x="1954008" y="230628"/>
                  </a:lnTo>
                  <a:lnTo>
                    <a:pt x="1954008" y="230628"/>
                  </a:lnTo>
                  <a:moveTo>
                    <a:pt x="1887669" y="249310"/>
                  </a:moveTo>
                  <a:lnTo>
                    <a:pt x="1886567" y="241099"/>
                  </a:lnTo>
                  <a:cubicBezTo>
                    <a:pt x="1897845" y="239592"/>
                    <a:pt x="1909108" y="237960"/>
                    <a:pt x="1920347" y="236217"/>
                  </a:cubicBezTo>
                  <a:lnTo>
                    <a:pt x="1921615" y="244403"/>
                  </a:lnTo>
                  <a:cubicBezTo>
                    <a:pt x="1910321" y="246155"/>
                    <a:pt x="1899003" y="247796"/>
                    <a:pt x="1887669" y="249310"/>
                  </a:cubicBezTo>
                  <a:moveTo>
                    <a:pt x="1819506" y="256991"/>
                  </a:moveTo>
                  <a:lnTo>
                    <a:pt x="1818746" y="248741"/>
                  </a:lnTo>
                  <a:cubicBezTo>
                    <a:pt x="1830080" y="247700"/>
                    <a:pt x="1841390" y="246542"/>
                    <a:pt x="1852700" y="245276"/>
                  </a:cubicBezTo>
                  <a:lnTo>
                    <a:pt x="1853627" y="253502"/>
                  </a:lnTo>
                  <a:cubicBezTo>
                    <a:pt x="1842261" y="254787"/>
                    <a:pt x="1830888" y="255951"/>
                    <a:pt x="1819506" y="256991"/>
                  </a:cubicBezTo>
                  <a:moveTo>
                    <a:pt x="1751083" y="261840"/>
                  </a:moveTo>
                  <a:lnTo>
                    <a:pt x="1750663" y="253567"/>
                  </a:lnTo>
                  <a:cubicBezTo>
                    <a:pt x="1762028" y="252994"/>
                    <a:pt x="1773386" y="252314"/>
                    <a:pt x="1784728" y="251505"/>
                  </a:cubicBezTo>
                  <a:lnTo>
                    <a:pt x="1785314" y="259772"/>
                  </a:lnTo>
                  <a:cubicBezTo>
                    <a:pt x="1773909" y="260579"/>
                    <a:pt x="1762496" y="261270"/>
                    <a:pt x="1751083" y="261840"/>
                  </a:cubicBezTo>
                  <a:moveTo>
                    <a:pt x="1682516" y="263861"/>
                  </a:moveTo>
                  <a:lnTo>
                    <a:pt x="1682445" y="255570"/>
                  </a:lnTo>
                  <a:cubicBezTo>
                    <a:pt x="1693819" y="255478"/>
                    <a:pt x="1705192" y="255255"/>
                    <a:pt x="1716566" y="254920"/>
                  </a:cubicBezTo>
                  <a:lnTo>
                    <a:pt x="1716812" y="263205"/>
                  </a:lnTo>
                  <a:cubicBezTo>
                    <a:pt x="1705382" y="263546"/>
                    <a:pt x="1693945" y="263759"/>
                    <a:pt x="1682516" y="263861"/>
                  </a:cubicBezTo>
                  <a:moveTo>
                    <a:pt x="161179" y="602913"/>
                  </a:moveTo>
                  <a:cubicBezTo>
                    <a:pt x="166120" y="592570"/>
                    <a:pt x="171268" y="582329"/>
                    <a:pt x="176622" y="572200"/>
                  </a:cubicBezTo>
                  <a:lnTo>
                    <a:pt x="183947" y="576068"/>
                  </a:lnTo>
                  <a:cubicBezTo>
                    <a:pt x="178650" y="586102"/>
                    <a:pt x="173547" y="596247"/>
                    <a:pt x="168653" y="606479"/>
                  </a:cubicBezTo>
                  <a:lnTo>
                    <a:pt x="161179" y="602905"/>
                  </a:lnTo>
                  <a:cubicBezTo>
                    <a:pt x="161179" y="602913"/>
                    <a:pt x="161179" y="602913"/>
                    <a:pt x="161179" y="602913"/>
                  </a:cubicBezTo>
                  <a:lnTo>
                    <a:pt x="161179" y="602905"/>
                  </a:lnTo>
                  <a:lnTo>
                    <a:pt x="161179" y="602905"/>
                  </a:lnTo>
                  <a:moveTo>
                    <a:pt x="141764" y="669014"/>
                  </a:moveTo>
                  <a:lnTo>
                    <a:pt x="134027" y="666050"/>
                  </a:lnTo>
                  <a:cubicBezTo>
                    <a:pt x="138129" y="655358"/>
                    <a:pt x="142445" y="644737"/>
                    <a:pt x="146971" y="634212"/>
                  </a:cubicBezTo>
                  <a:lnTo>
                    <a:pt x="154585" y="637485"/>
                  </a:lnTo>
                  <a:cubicBezTo>
                    <a:pt x="150098" y="647908"/>
                    <a:pt x="145826" y="658425"/>
                    <a:pt x="141764" y="669014"/>
                  </a:cubicBezTo>
                  <a:moveTo>
                    <a:pt x="112045" y="731177"/>
                  </a:moveTo>
                  <a:cubicBezTo>
                    <a:pt x="115265" y="720175"/>
                    <a:pt x="118711" y="709246"/>
                    <a:pt x="122376" y="698387"/>
                  </a:cubicBezTo>
                  <a:lnTo>
                    <a:pt x="130228" y="701042"/>
                  </a:lnTo>
                  <a:cubicBezTo>
                    <a:pt x="126596" y="711790"/>
                    <a:pt x="123184" y="722617"/>
                    <a:pt x="119999" y="733499"/>
                  </a:cubicBezTo>
                  <a:lnTo>
                    <a:pt x="112045" y="731177"/>
                  </a:lnTo>
                  <a:lnTo>
                    <a:pt x="112045" y="731177"/>
                  </a:lnTo>
                  <a:lnTo>
                    <a:pt x="112045" y="731177"/>
                  </a:lnTo>
                  <a:lnTo>
                    <a:pt x="112045" y="731177"/>
                  </a:lnTo>
                  <a:moveTo>
                    <a:pt x="103580" y="799545"/>
                  </a:moveTo>
                  <a:lnTo>
                    <a:pt x="95463" y="797880"/>
                  </a:lnTo>
                  <a:cubicBezTo>
                    <a:pt x="97763" y="786657"/>
                    <a:pt x="100298" y="775474"/>
                    <a:pt x="103063" y="764354"/>
                  </a:cubicBezTo>
                  <a:lnTo>
                    <a:pt x="111103" y="766351"/>
                  </a:lnTo>
                  <a:cubicBezTo>
                    <a:pt x="108367" y="777368"/>
                    <a:pt x="105856" y="788433"/>
                    <a:pt x="103580" y="799545"/>
                  </a:cubicBezTo>
                  <a:moveTo>
                    <a:pt x="92747" y="866724"/>
                  </a:moveTo>
                  <a:lnTo>
                    <a:pt x="84518" y="865757"/>
                  </a:lnTo>
                  <a:cubicBezTo>
                    <a:pt x="85859" y="854368"/>
                    <a:pt x="87444" y="843018"/>
                    <a:pt x="89270" y="831700"/>
                  </a:cubicBezTo>
                  <a:lnTo>
                    <a:pt x="97450" y="833023"/>
                  </a:lnTo>
                  <a:cubicBezTo>
                    <a:pt x="95642" y="844223"/>
                    <a:pt x="94076" y="855462"/>
                    <a:pt x="92747" y="866724"/>
                  </a:cubicBezTo>
                  <a:moveTo>
                    <a:pt x="757041" y="1498096"/>
                  </a:moveTo>
                  <a:lnTo>
                    <a:pt x="757041" y="1137439"/>
                  </a:lnTo>
                  <a:lnTo>
                    <a:pt x="664293" y="1091596"/>
                  </a:lnTo>
                  <a:cubicBezTo>
                    <a:pt x="664293" y="1091596"/>
                    <a:pt x="789053" y="871432"/>
                    <a:pt x="916421" y="871424"/>
                  </a:cubicBezTo>
                  <a:cubicBezTo>
                    <a:pt x="936664" y="871424"/>
                    <a:pt x="956962" y="876980"/>
                    <a:pt x="976848" y="889875"/>
                  </a:cubicBezTo>
                  <a:cubicBezTo>
                    <a:pt x="1121851" y="983852"/>
                    <a:pt x="1119552" y="1146609"/>
                    <a:pt x="1119552" y="1146609"/>
                  </a:cubicBezTo>
                  <a:lnTo>
                    <a:pt x="1007235" y="1151190"/>
                  </a:lnTo>
                  <a:lnTo>
                    <a:pt x="1003455" y="1205997"/>
                  </a:lnTo>
                  <a:cubicBezTo>
                    <a:pt x="1013124" y="1204658"/>
                    <a:pt x="1022865" y="1203976"/>
                    <a:pt x="1032566" y="1203976"/>
                  </a:cubicBezTo>
                  <a:cubicBezTo>
                    <a:pt x="1066893" y="1203976"/>
                    <a:pt x="1100586" y="1212465"/>
                    <a:pt x="1128033" y="1230203"/>
                  </a:cubicBezTo>
                  <a:cubicBezTo>
                    <a:pt x="1152706" y="1246142"/>
                    <a:pt x="1173852" y="1268128"/>
                    <a:pt x="1192835" y="1291850"/>
                  </a:cubicBezTo>
                  <a:cubicBezTo>
                    <a:pt x="1245098" y="1357206"/>
                    <a:pt x="1258984" y="1445294"/>
                    <a:pt x="1273742" y="1537701"/>
                  </a:cubicBezTo>
                  <a:cubicBezTo>
                    <a:pt x="1288523" y="1630267"/>
                    <a:pt x="1304129" y="1727184"/>
                    <a:pt x="1290584" y="1813584"/>
                  </a:cubicBezTo>
                  <a:cubicBezTo>
                    <a:pt x="1299651" y="1817150"/>
                    <a:pt x="1308045" y="1821874"/>
                    <a:pt x="1315384" y="1828183"/>
                  </a:cubicBezTo>
                  <a:cubicBezTo>
                    <a:pt x="1315178" y="1827002"/>
                    <a:pt x="1314932" y="1825821"/>
                    <a:pt x="1314663" y="1824648"/>
                  </a:cubicBezTo>
                  <a:cubicBezTo>
                    <a:pt x="1315027" y="1825893"/>
                    <a:pt x="1315352" y="1827145"/>
                    <a:pt x="1315653" y="1828413"/>
                  </a:cubicBezTo>
                  <a:cubicBezTo>
                    <a:pt x="1318308" y="1830719"/>
                    <a:pt x="1320829" y="1833232"/>
                    <a:pt x="1323191" y="1835982"/>
                  </a:cubicBezTo>
                  <a:cubicBezTo>
                    <a:pt x="1344591" y="1860853"/>
                    <a:pt x="1345661" y="1898683"/>
                    <a:pt x="1332876" y="1928897"/>
                  </a:cubicBezTo>
                  <a:cubicBezTo>
                    <a:pt x="1320084" y="1959110"/>
                    <a:pt x="1295656" y="1982856"/>
                    <a:pt x="1269755" y="2002987"/>
                  </a:cubicBezTo>
                  <a:cubicBezTo>
                    <a:pt x="1248450" y="2019536"/>
                    <a:pt x="1225695" y="2034136"/>
                    <a:pt x="1201846" y="2046682"/>
                  </a:cubicBezTo>
                  <a:cubicBezTo>
                    <a:pt x="1197979" y="2048846"/>
                    <a:pt x="1194024" y="2050851"/>
                    <a:pt x="1189989" y="2052706"/>
                  </a:cubicBezTo>
                  <a:cubicBezTo>
                    <a:pt x="1124680" y="2084742"/>
                    <a:pt x="1051945" y="2101720"/>
                    <a:pt x="979210" y="2101720"/>
                  </a:cubicBezTo>
                  <a:cubicBezTo>
                    <a:pt x="955377" y="2101720"/>
                    <a:pt x="931520" y="2099889"/>
                    <a:pt x="907956" y="2096171"/>
                  </a:cubicBezTo>
                  <a:cubicBezTo>
                    <a:pt x="864317" y="2089292"/>
                    <a:pt x="820875" y="2075834"/>
                    <a:pt x="785019" y="2050027"/>
                  </a:cubicBezTo>
                  <a:cubicBezTo>
                    <a:pt x="758562" y="2030974"/>
                    <a:pt x="734111" y="2003193"/>
                    <a:pt x="721208" y="1972283"/>
                  </a:cubicBezTo>
                  <a:cubicBezTo>
                    <a:pt x="720471" y="1972695"/>
                    <a:pt x="719726" y="1973115"/>
                    <a:pt x="718981" y="1973535"/>
                  </a:cubicBezTo>
                  <a:cubicBezTo>
                    <a:pt x="719702" y="1973059"/>
                    <a:pt x="720423" y="1972584"/>
                    <a:pt x="721145" y="1972116"/>
                  </a:cubicBezTo>
                  <a:cubicBezTo>
                    <a:pt x="716595" y="1961194"/>
                    <a:pt x="713496" y="1949884"/>
                    <a:pt x="712260" y="1938432"/>
                  </a:cubicBezTo>
                  <a:cubicBezTo>
                    <a:pt x="709826" y="1938701"/>
                    <a:pt x="707409" y="1938828"/>
                    <a:pt x="705000" y="1938828"/>
                  </a:cubicBezTo>
                  <a:cubicBezTo>
                    <a:pt x="670887" y="1938828"/>
                    <a:pt x="639516" y="1912887"/>
                    <a:pt x="625337" y="1881286"/>
                  </a:cubicBezTo>
                  <a:cubicBezTo>
                    <a:pt x="616230" y="1860996"/>
                    <a:pt x="612854" y="1838939"/>
                    <a:pt x="612553" y="1816580"/>
                  </a:cubicBezTo>
                  <a:cubicBezTo>
                    <a:pt x="611784" y="1815296"/>
                    <a:pt x="611047" y="1813996"/>
                    <a:pt x="610326" y="1812688"/>
                  </a:cubicBezTo>
                  <a:lnTo>
                    <a:pt x="609129" y="1810493"/>
                  </a:lnTo>
                  <a:lnTo>
                    <a:pt x="611697" y="1811365"/>
                  </a:lnTo>
                  <a:cubicBezTo>
                    <a:pt x="611974" y="1811460"/>
                    <a:pt x="612252" y="1811555"/>
                    <a:pt x="612537" y="1811650"/>
                  </a:cubicBezTo>
                  <a:cubicBezTo>
                    <a:pt x="612616" y="1798358"/>
                    <a:pt x="613710" y="1785003"/>
                    <a:pt x="615263" y="1771886"/>
                  </a:cubicBezTo>
                  <a:cubicBezTo>
                    <a:pt x="617982" y="1748996"/>
                    <a:pt x="622032" y="1726162"/>
                    <a:pt x="627857" y="1703851"/>
                  </a:cubicBezTo>
                  <a:cubicBezTo>
                    <a:pt x="626312" y="1703224"/>
                    <a:pt x="624766" y="1702606"/>
                    <a:pt x="623221" y="1701980"/>
                  </a:cubicBezTo>
                  <a:cubicBezTo>
                    <a:pt x="624838" y="1702305"/>
                    <a:pt x="626463" y="1702654"/>
                    <a:pt x="628071" y="1703026"/>
                  </a:cubicBezTo>
                  <a:cubicBezTo>
                    <a:pt x="634824" y="1677394"/>
                    <a:pt x="643939" y="1652452"/>
                    <a:pt x="656089" y="1628936"/>
                  </a:cubicBezTo>
                  <a:cubicBezTo>
                    <a:pt x="649463" y="1614519"/>
                    <a:pt x="646761" y="1597985"/>
                    <a:pt x="648893" y="1583069"/>
                  </a:cubicBezTo>
                  <a:cubicBezTo>
                    <a:pt x="653577" y="1550185"/>
                    <a:pt x="672963" y="1519694"/>
                    <a:pt x="700751" y="1501496"/>
                  </a:cubicBezTo>
                  <a:cubicBezTo>
                    <a:pt x="709446" y="1495798"/>
                    <a:pt x="719179" y="1491185"/>
                    <a:pt x="729546" y="1490440"/>
                  </a:cubicBezTo>
                  <a:cubicBezTo>
                    <a:pt x="730505" y="1490368"/>
                    <a:pt x="731472" y="1490337"/>
                    <a:pt x="732423" y="1490337"/>
                  </a:cubicBezTo>
                  <a:cubicBezTo>
                    <a:pt x="741237" y="1490337"/>
                    <a:pt x="749662" y="1493245"/>
                    <a:pt x="757041" y="1498096"/>
                  </a:cubicBezTo>
                  <a:moveTo>
                    <a:pt x="87722" y="934601"/>
                  </a:moveTo>
                  <a:lnTo>
                    <a:pt x="79441" y="934347"/>
                  </a:lnTo>
                  <a:cubicBezTo>
                    <a:pt x="79787" y="922879"/>
                    <a:pt x="80385" y="911426"/>
                    <a:pt x="81233" y="899997"/>
                  </a:cubicBezTo>
                  <a:lnTo>
                    <a:pt x="89494" y="900607"/>
                  </a:lnTo>
                  <a:cubicBezTo>
                    <a:pt x="88657" y="911917"/>
                    <a:pt x="88063" y="923251"/>
                    <a:pt x="87722" y="934601"/>
                  </a:cubicBezTo>
                  <a:moveTo>
                    <a:pt x="80444" y="1003136"/>
                  </a:moveTo>
                  <a:cubicBezTo>
                    <a:pt x="79759" y="991675"/>
                    <a:pt x="79335" y="980214"/>
                    <a:pt x="79171" y="968761"/>
                  </a:cubicBezTo>
                  <a:lnTo>
                    <a:pt x="87456" y="968634"/>
                  </a:lnTo>
                  <a:cubicBezTo>
                    <a:pt x="87620" y="979968"/>
                    <a:pt x="88038" y="991302"/>
                    <a:pt x="88713" y="1002636"/>
                  </a:cubicBezTo>
                  <a:lnTo>
                    <a:pt x="80444" y="1003136"/>
                  </a:lnTo>
                  <a:moveTo>
                    <a:pt x="87676" y="1071536"/>
                  </a:moveTo>
                  <a:cubicBezTo>
                    <a:pt x="85942" y="1060178"/>
                    <a:pt x="84477" y="1048804"/>
                    <a:pt x="83273" y="1037415"/>
                  </a:cubicBezTo>
                  <a:lnTo>
                    <a:pt x="91512" y="1036543"/>
                  </a:lnTo>
                  <a:cubicBezTo>
                    <a:pt x="92704" y="1047806"/>
                    <a:pt x="94152" y="1059052"/>
                    <a:pt x="95868" y="1070283"/>
                  </a:cubicBezTo>
                  <a:lnTo>
                    <a:pt x="87679" y="1071536"/>
                  </a:lnTo>
                  <a:lnTo>
                    <a:pt x="87676" y="1071536"/>
                  </a:lnTo>
                  <a:moveTo>
                    <a:pt x="2608785" y="1290281"/>
                  </a:moveTo>
                  <a:cubicBezTo>
                    <a:pt x="2612058" y="1270736"/>
                    <a:pt x="2611805" y="1255256"/>
                    <a:pt x="2613572" y="1235521"/>
                  </a:cubicBezTo>
                  <a:cubicBezTo>
                    <a:pt x="2614927" y="1220311"/>
                    <a:pt x="2615823" y="1204911"/>
                    <a:pt x="2613493" y="1189813"/>
                  </a:cubicBezTo>
                  <a:cubicBezTo>
                    <a:pt x="2608285" y="1156144"/>
                    <a:pt x="2587686" y="1127167"/>
                    <a:pt x="2567681" y="1099601"/>
                  </a:cubicBezTo>
                  <a:cubicBezTo>
                    <a:pt x="2592220" y="1088988"/>
                    <a:pt x="2618185" y="1085287"/>
                    <a:pt x="2644586" y="1085287"/>
                  </a:cubicBezTo>
                  <a:cubicBezTo>
                    <a:pt x="2668030" y="1085287"/>
                    <a:pt x="2691816" y="1088204"/>
                    <a:pt x="2715276" y="1091802"/>
                  </a:cubicBezTo>
                  <a:cubicBezTo>
                    <a:pt x="2770329" y="1100243"/>
                    <a:pt x="2829289" y="1113495"/>
                    <a:pt x="2865899" y="1155470"/>
                  </a:cubicBezTo>
                  <a:cubicBezTo>
                    <a:pt x="2866565" y="1155462"/>
                    <a:pt x="2867191" y="1155454"/>
                    <a:pt x="2867777" y="1155454"/>
                  </a:cubicBezTo>
                  <a:cubicBezTo>
                    <a:pt x="2879476" y="1155454"/>
                    <a:pt x="2875695" y="1158553"/>
                    <a:pt x="2879737" y="1171243"/>
                  </a:cubicBezTo>
                  <a:cubicBezTo>
                    <a:pt x="2883986" y="1184558"/>
                    <a:pt x="2882813" y="1212877"/>
                    <a:pt x="2882813" y="1212877"/>
                  </a:cubicBezTo>
                  <a:lnTo>
                    <a:pt x="2875275" y="1343582"/>
                  </a:lnTo>
                  <a:cubicBezTo>
                    <a:pt x="2887996" y="1337233"/>
                    <a:pt x="2901660" y="1332834"/>
                    <a:pt x="2915816" y="1330837"/>
                  </a:cubicBezTo>
                  <a:cubicBezTo>
                    <a:pt x="2917868" y="1330552"/>
                    <a:pt x="2920008" y="1330322"/>
                    <a:pt x="2922117" y="1330322"/>
                  </a:cubicBezTo>
                  <a:cubicBezTo>
                    <a:pt x="2925683" y="1330322"/>
                    <a:pt x="2929171" y="1330972"/>
                    <a:pt x="2932016" y="1333033"/>
                  </a:cubicBezTo>
                  <a:cubicBezTo>
                    <a:pt x="2938935" y="1338042"/>
                    <a:pt x="2938460" y="1348623"/>
                    <a:pt x="2935274" y="1356541"/>
                  </a:cubicBezTo>
                  <a:cubicBezTo>
                    <a:pt x="2932079" y="1364466"/>
                    <a:pt x="2926856" y="1371885"/>
                    <a:pt x="2926468" y="1380421"/>
                  </a:cubicBezTo>
                  <a:cubicBezTo>
                    <a:pt x="2923631" y="1442694"/>
                    <a:pt x="2978152" y="1497779"/>
                    <a:pt x="3007105" y="1552982"/>
                  </a:cubicBezTo>
                  <a:cubicBezTo>
                    <a:pt x="3036074" y="1608186"/>
                    <a:pt x="3061461" y="1666813"/>
                    <a:pt x="3066494" y="1728944"/>
                  </a:cubicBezTo>
                  <a:cubicBezTo>
                    <a:pt x="3071542" y="1791074"/>
                    <a:pt x="3053511" y="1860790"/>
                    <a:pt x="3007050" y="1902353"/>
                  </a:cubicBezTo>
                  <a:cubicBezTo>
                    <a:pt x="3025541" y="1896670"/>
                    <a:pt x="3044420" y="1892240"/>
                    <a:pt x="3063506" y="1889109"/>
                  </a:cubicBezTo>
                  <a:cubicBezTo>
                    <a:pt x="3064330" y="1888974"/>
                    <a:pt x="3065194" y="1888847"/>
                    <a:pt x="3066026" y="1888847"/>
                  </a:cubicBezTo>
                  <a:cubicBezTo>
                    <a:pt x="3067041" y="1888847"/>
                    <a:pt x="3068016" y="1889030"/>
                    <a:pt x="3068848" y="1889585"/>
                  </a:cubicBezTo>
                  <a:cubicBezTo>
                    <a:pt x="3071067" y="1891083"/>
                    <a:pt x="3071020" y="1894324"/>
                    <a:pt x="3070528" y="1896948"/>
                  </a:cubicBezTo>
                  <a:cubicBezTo>
                    <a:pt x="3067223" y="1914931"/>
                    <a:pt x="3055080" y="1930434"/>
                    <a:pt x="3040085" y="1940904"/>
                  </a:cubicBezTo>
                  <a:cubicBezTo>
                    <a:pt x="3025105" y="1951382"/>
                    <a:pt x="3009245" y="1957778"/>
                    <a:pt x="2991476" y="1962082"/>
                  </a:cubicBezTo>
                  <a:cubicBezTo>
                    <a:pt x="2990651" y="1991503"/>
                    <a:pt x="2988400" y="2024260"/>
                    <a:pt x="2966882" y="2044344"/>
                  </a:cubicBezTo>
                  <a:cubicBezTo>
                    <a:pt x="2962990" y="2047982"/>
                    <a:pt x="2957894" y="2051169"/>
                    <a:pt x="2952766" y="2051169"/>
                  </a:cubicBezTo>
                  <a:cubicBezTo>
                    <a:pt x="2951585" y="2051169"/>
                    <a:pt x="2950412" y="2051002"/>
                    <a:pt x="2949247" y="2050630"/>
                  </a:cubicBezTo>
                  <a:cubicBezTo>
                    <a:pt x="2939894" y="2047689"/>
                    <a:pt x="2938634" y="2035150"/>
                    <a:pt x="2939141" y="2025346"/>
                  </a:cubicBezTo>
                  <a:cubicBezTo>
                    <a:pt x="2940100" y="2007030"/>
                    <a:pt x="2941226" y="1991875"/>
                    <a:pt x="2942185" y="1973559"/>
                  </a:cubicBezTo>
                  <a:cubicBezTo>
                    <a:pt x="2903800" y="2038226"/>
                    <a:pt x="2843421" y="2089561"/>
                    <a:pt x="2773412" y="2117032"/>
                  </a:cubicBezTo>
                  <a:cubicBezTo>
                    <a:pt x="2733735" y="2132607"/>
                    <a:pt x="2691126" y="2140453"/>
                    <a:pt x="2648509" y="2140453"/>
                  </a:cubicBezTo>
                  <a:cubicBezTo>
                    <a:pt x="2615934" y="2140453"/>
                    <a:pt x="2583351" y="2135864"/>
                    <a:pt x="2552107" y="2126630"/>
                  </a:cubicBezTo>
                  <a:cubicBezTo>
                    <a:pt x="2543333" y="2124039"/>
                    <a:pt x="2533022" y="2119030"/>
                    <a:pt x="2532752" y="2109883"/>
                  </a:cubicBezTo>
                  <a:cubicBezTo>
                    <a:pt x="2532570" y="2103796"/>
                    <a:pt x="2537183" y="2098700"/>
                    <a:pt x="2541804" y="2094729"/>
                  </a:cubicBezTo>
                  <a:cubicBezTo>
                    <a:pt x="2551814" y="2086137"/>
                    <a:pt x="2563885" y="2077982"/>
                    <a:pt x="2576281" y="2073456"/>
                  </a:cubicBezTo>
                  <a:cubicBezTo>
                    <a:pt x="2500565" y="2066220"/>
                    <a:pt x="2427981" y="2030030"/>
                    <a:pt x="2376645" y="1973908"/>
                  </a:cubicBezTo>
                  <a:cubicBezTo>
                    <a:pt x="2337491" y="1931108"/>
                    <a:pt x="2307128" y="1874953"/>
                    <a:pt x="2252748" y="1854766"/>
                  </a:cubicBezTo>
                  <a:cubicBezTo>
                    <a:pt x="2248667" y="1853261"/>
                    <a:pt x="2244395" y="1851913"/>
                    <a:pt x="2241090" y="1849092"/>
                  </a:cubicBezTo>
                  <a:cubicBezTo>
                    <a:pt x="2233869" y="1842933"/>
                    <a:pt x="2233647" y="1831155"/>
                    <a:pt x="2238609" y="1823055"/>
                  </a:cubicBezTo>
                  <a:cubicBezTo>
                    <a:pt x="2243562" y="1814963"/>
                    <a:pt x="2252408" y="1810025"/>
                    <a:pt x="2261364" y="1806902"/>
                  </a:cubicBezTo>
                  <a:cubicBezTo>
                    <a:pt x="2272349" y="1803074"/>
                    <a:pt x="2283255" y="1801441"/>
                    <a:pt x="2294097" y="1801441"/>
                  </a:cubicBezTo>
                  <a:cubicBezTo>
                    <a:pt x="2321584" y="1801441"/>
                    <a:pt x="2348675" y="1811975"/>
                    <a:pt x="2375496" y="1824109"/>
                  </a:cubicBezTo>
                  <a:cubicBezTo>
                    <a:pt x="2375274" y="1823348"/>
                    <a:pt x="2375052" y="1822579"/>
                    <a:pt x="2374830" y="1821819"/>
                  </a:cubicBezTo>
                  <a:cubicBezTo>
                    <a:pt x="2367213" y="1815415"/>
                    <a:pt x="2360476" y="1807972"/>
                    <a:pt x="2354857" y="1799761"/>
                  </a:cubicBezTo>
                  <a:cubicBezTo>
                    <a:pt x="2352662" y="1796535"/>
                    <a:pt x="2350545" y="1792842"/>
                    <a:pt x="2351053" y="1788974"/>
                  </a:cubicBezTo>
                  <a:cubicBezTo>
                    <a:pt x="2351837" y="1782966"/>
                    <a:pt x="2357782" y="1780256"/>
                    <a:pt x="2364194" y="1779320"/>
                  </a:cubicBezTo>
                  <a:cubicBezTo>
                    <a:pt x="2357306" y="1746491"/>
                    <a:pt x="2353422" y="1713076"/>
                    <a:pt x="2353319" y="1679582"/>
                  </a:cubicBezTo>
                  <a:cubicBezTo>
                    <a:pt x="2353248" y="1656731"/>
                    <a:pt x="2353636" y="1633477"/>
                    <a:pt x="2347327" y="1611507"/>
                  </a:cubicBezTo>
                  <a:cubicBezTo>
                    <a:pt x="2337309" y="1576609"/>
                    <a:pt x="2270906" y="1522294"/>
                    <a:pt x="2270906" y="1522294"/>
                  </a:cubicBezTo>
                  <a:cubicBezTo>
                    <a:pt x="2270906" y="1522294"/>
                    <a:pt x="2316171" y="1498524"/>
                    <a:pt x="2338704" y="1493673"/>
                  </a:cubicBezTo>
                  <a:cubicBezTo>
                    <a:pt x="2347343" y="1464007"/>
                    <a:pt x="2354207" y="1438549"/>
                    <a:pt x="2361768" y="1413535"/>
                  </a:cubicBezTo>
                  <a:cubicBezTo>
                    <a:pt x="2362680" y="1413599"/>
                    <a:pt x="2363560" y="1413710"/>
                    <a:pt x="2364487" y="1413710"/>
                  </a:cubicBezTo>
                  <a:cubicBezTo>
                    <a:pt x="2378714" y="1413710"/>
                    <a:pt x="2398877" y="1406133"/>
                    <a:pt x="2398877" y="1397018"/>
                  </a:cubicBezTo>
                  <a:cubicBezTo>
                    <a:pt x="2398877" y="1389599"/>
                    <a:pt x="2382574" y="1383599"/>
                    <a:pt x="2372080" y="1381507"/>
                  </a:cubicBezTo>
                  <a:cubicBezTo>
                    <a:pt x="2377802" y="1364760"/>
                    <a:pt x="2384198" y="1347569"/>
                    <a:pt x="2392203" y="1328737"/>
                  </a:cubicBezTo>
                  <a:cubicBezTo>
                    <a:pt x="2398227" y="1314557"/>
                    <a:pt x="2419088" y="1277330"/>
                    <a:pt x="2431753" y="1268556"/>
                  </a:cubicBezTo>
                  <a:cubicBezTo>
                    <a:pt x="2443285" y="1260567"/>
                    <a:pt x="2457837" y="1258886"/>
                    <a:pt x="2472001" y="1258886"/>
                  </a:cubicBezTo>
                  <a:cubicBezTo>
                    <a:pt x="2473633" y="1258886"/>
                    <a:pt x="2475258" y="1258902"/>
                    <a:pt x="2476875" y="1258942"/>
                  </a:cubicBezTo>
                  <a:cubicBezTo>
                    <a:pt x="2522393" y="1260004"/>
                    <a:pt x="2567658" y="1270759"/>
                    <a:pt x="2608785" y="1290281"/>
                  </a:cubicBezTo>
                  <a:moveTo>
                    <a:pt x="100057" y="1139040"/>
                  </a:moveTo>
                  <a:cubicBezTo>
                    <a:pt x="97775" y="1127841"/>
                    <a:pt x="95570" y="1116626"/>
                    <a:pt x="93490" y="1105387"/>
                  </a:cubicBezTo>
                  <a:lnTo>
                    <a:pt x="101636" y="1103873"/>
                  </a:lnTo>
                  <a:cubicBezTo>
                    <a:pt x="103707" y="1115056"/>
                    <a:pt x="105903" y="1126224"/>
                    <a:pt x="108175" y="1137391"/>
                  </a:cubicBezTo>
                  <a:lnTo>
                    <a:pt x="100057" y="1139040"/>
                  </a:lnTo>
                  <a:moveTo>
                    <a:pt x="114228" y="1206037"/>
                  </a:moveTo>
                  <a:cubicBezTo>
                    <a:pt x="111844" y="1194885"/>
                    <a:pt x="109438" y="1183734"/>
                    <a:pt x="107060" y="1172574"/>
                  </a:cubicBezTo>
                  <a:lnTo>
                    <a:pt x="115165" y="1170846"/>
                  </a:lnTo>
                  <a:cubicBezTo>
                    <a:pt x="117540" y="1181998"/>
                    <a:pt x="119942" y="1193142"/>
                    <a:pt x="122330" y="1204301"/>
                  </a:cubicBezTo>
                  <a:lnTo>
                    <a:pt x="114228" y="1206037"/>
                  </a:lnTo>
                  <a:moveTo>
                    <a:pt x="127940" y="1272971"/>
                  </a:moveTo>
                  <a:cubicBezTo>
                    <a:pt x="125819" y="1261811"/>
                    <a:pt x="123583" y="1250644"/>
                    <a:pt x="121280" y="1239484"/>
                  </a:cubicBezTo>
                  <a:lnTo>
                    <a:pt x="129395" y="1237812"/>
                  </a:lnTo>
                  <a:cubicBezTo>
                    <a:pt x="131704" y="1249003"/>
                    <a:pt x="133949" y="1260210"/>
                    <a:pt x="136083" y="1271425"/>
                  </a:cubicBezTo>
                  <a:lnTo>
                    <a:pt x="127940" y="1272971"/>
                  </a:lnTo>
                  <a:moveTo>
                    <a:pt x="138964" y="1340253"/>
                  </a:moveTo>
                  <a:cubicBezTo>
                    <a:pt x="137478" y="1329006"/>
                    <a:pt x="135788" y="1317775"/>
                    <a:pt x="133931" y="1306552"/>
                  </a:cubicBezTo>
                  <a:lnTo>
                    <a:pt x="142107" y="1305205"/>
                  </a:lnTo>
                  <a:cubicBezTo>
                    <a:pt x="143974" y="1316499"/>
                    <a:pt x="145680" y="1327825"/>
                    <a:pt x="147179" y="1339167"/>
                  </a:cubicBezTo>
                  <a:lnTo>
                    <a:pt x="138964" y="1340253"/>
                  </a:lnTo>
                  <a:moveTo>
                    <a:pt x="144977" y="1408003"/>
                  </a:moveTo>
                  <a:cubicBezTo>
                    <a:pt x="144522" y="1396677"/>
                    <a:pt x="143760" y="1385367"/>
                    <a:pt x="142742" y="1374080"/>
                  </a:cubicBezTo>
                  <a:lnTo>
                    <a:pt x="150996" y="1373336"/>
                  </a:lnTo>
                  <a:cubicBezTo>
                    <a:pt x="152024" y="1384749"/>
                    <a:pt x="152795" y="1396193"/>
                    <a:pt x="153256" y="1407670"/>
                  </a:cubicBezTo>
                  <a:lnTo>
                    <a:pt x="144977" y="1408003"/>
                  </a:lnTo>
                  <a:moveTo>
                    <a:pt x="223725" y="1499832"/>
                  </a:moveTo>
                  <a:cubicBezTo>
                    <a:pt x="216759" y="1499832"/>
                    <a:pt x="209613" y="1498152"/>
                    <a:pt x="202291" y="1494799"/>
                  </a:cubicBezTo>
                  <a:cubicBezTo>
                    <a:pt x="190080" y="1489203"/>
                    <a:pt x="181560" y="1480857"/>
                    <a:pt x="176724" y="1469793"/>
                  </a:cubicBezTo>
                  <a:cubicBezTo>
                    <a:pt x="171885" y="1458705"/>
                    <a:pt x="171947" y="1447751"/>
                    <a:pt x="176901" y="1436948"/>
                  </a:cubicBezTo>
                  <a:cubicBezTo>
                    <a:pt x="182018" y="1425789"/>
                    <a:pt x="190130" y="1418639"/>
                    <a:pt x="201279" y="1415525"/>
                  </a:cubicBezTo>
                  <a:cubicBezTo>
                    <a:pt x="205198" y="1414423"/>
                    <a:pt x="209202" y="1413876"/>
                    <a:pt x="213298" y="1413876"/>
                  </a:cubicBezTo>
                  <a:cubicBezTo>
                    <a:pt x="220839" y="1413876"/>
                    <a:pt x="228682" y="1415739"/>
                    <a:pt x="236815" y="1419472"/>
                  </a:cubicBezTo>
                  <a:cubicBezTo>
                    <a:pt x="249366" y="1425226"/>
                    <a:pt x="257920" y="1433255"/>
                    <a:pt x="262477" y="1443574"/>
                  </a:cubicBezTo>
                  <a:cubicBezTo>
                    <a:pt x="267029" y="1453894"/>
                    <a:pt x="266760" y="1464617"/>
                    <a:pt x="261642" y="1475793"/>
                  </a:cubicBezTo>
                  <a:cubicBezTo>
                    <a:pt x="256688" y="1486596"/>
                    <a:pt x="248607" y="1493871"/>
                    <a:pt x="237403" y="1497597"/>
                  </a:cubicBezTo>
                  <a:cubicBezTo>
                    <a:pt x="232923" y="1499087"/>
                    <a:pt x="228365" y="1499832"/>
                    <a:pt x="223725" y="1499832"/>
                  </a:cubicBezTo>
                  <a:moveTo>
                    <a:pt x="152108" y="1476514"/>
                  </a:moveTo>
                  <a:lnTo>
                    <a:pt x="143844" y="1475904"/>
                  </a:lnTo>
                  <a:cubicBezTo>
                    <a:pt x="144671" y="1464633"/>
                    <a:pt x="145194" y="1453323"/>
                    <a:pt x="145389" y="1441973"/>
                  </a:cubicBezTo>
                  <a:lnTo>
                    <a:pt x="153674" y="1442116"/>
                  </a:lnTo>
                  <a:cubicBezTo>
                    <a:pt x="153476" y="1453624"/>
                    <a:pt x="152943" y="1465093"/>
                    <a:pt x="152108" y="1476514"/>
                  </a:cubicBezTo>
                  <a:moveTo>
                    <a:pt x="3206607" y="1538367"/>
                  </a:moveTo>
                  <a:cubicBezTo>
                    <a:pt x="3200187" y="1538367"/>
                    <a:pt x="3194369" y="1536695"/>
                    <a:pt x="3189146" y="1533350"/>
                  </a:cubicBezTo>
                  <a:cubicBezTo>
                    <a:pt x="3182203" y="1528912"/>
                    <a:pt x="3178089" y="1522690"/>
                    <a:pt x="3176798" y="1514693"/>
                  </a:cubicBezTo>
                  <a:cubicBezTo>
                    <a:pt x="3175466" y="1506434"/>
                    <a:pt x="3177360" y="1499317"/>
                    <a:pt x="3182480" y="1493317"/>
                  </a:cubicBezTo>
                  <a:cubicBezTo>
                    <a:pt x="3187608" y="1487341"/>
                    <a:pt x="3194813" y="1483592"/>
                    <a:pt x="3204102" y="1482086"/>
                  </a:cubicBezTo>
                  <a:cubicBezTo>
                    <a:pt x="3206583" y="1481690"/>
                    <a:pt x="3208960" y="1481483"/>
                    <a:pt x="3211243" y="1481483"/>
                  </a:cubicBezTo>
                  <a:cubicBezTo>
                    <a:pt x="3217505" y="1481483"/>
                    <a:pt x="3223013" y="1482997"/>
                    <a:pt x="3227769" y="1486017"/>
                  </a:cubicBezTo>
                  <a:cubicBezTo>
                    <a:pt x="3234244" y="1490130"/>
                    <a:pt x="3238167" y="1496305"/>
                    <a:pt x="3239499" y="1504563"/>
                  </a:cubicBezTo>
                  <a:cubicBezTo>
                    <a:pt x="3240791" y="1512561"/>
                    <a:pt x="3238968" y="1519741"/>
                    <a:pt x="3234038" y="1526098"/>
                  </a:cubicBezTo>
                  <a:cubicBezTo>
                    <a:pt x="3229108" y="1532455"/>
                    <a:pt x="3222125" y="1536362"/>
                    <a:pt x="3213098" y="1537828"/>
                  </a:cubicBezTo>
                  <a:cubicBezTo>
                    <a:pt x="3210871" y="1538185"/>
                    <a:pt x="3208707" y="1538367"/>
                    <a:pt x="3206607" y="1538367"/>
                  </a:cubicBezTo>
                  <a:moveTo>
                    <a:pt x="3242622" y="1725924"/>
                  </a:moveTo>
                  <a:cubicBezTo>
                    <a:pt x="3244769" y="1725924"/>
                    <a:pt x="3247012" y="1725742"/>
                    <a:pt x="3249343" y="1725361"/>
                  </a:cubicBezTo>
                  <a:cubicBezTo>
                    <a:pt x="3253210" y="1724735"/>
                    <a:pt x="3256967" y="1722999"/>
                    <a:pt x="3260621" y="1720162"/>
                  </a:cubicBezTo>
                  <a:cubicBezTo>
                    <a:pt x="3264259" y="1717325"/>
                    <a:pt x="3267184" y="1713742"/>
                    <a:pt x="3269403" y="1709415"/>
                  </a:cubicBezTo>
                  <a:cubicBezTo>
                    <a:pt x="3271606" y="1705087"/>
                    <a:pt x="3272256" y="1700078"/>
                    <a:pt x="3271345" y="1694403"/>
                  </a:cubicBezTo>
                  <a:cubicBezTo>
                    <a:pt x="3269680" y="1684083"/>
                    <a:pt x="3265622" y="1676205"/>
                    <a:pt x="3259186" y="1670760"/>
                  </a:cubicBezTo>
                  <a:cubicBezTo>
                    <a:pt x="3252743" y="1665307"/>
                    <a:pt x="3245523" y="1659918"/>
                    <a:pt x="3237525" y="1654599"/>
                  </a:cubicBezTo>
                  <a:cubicBezTo>
                    <a:pt x="3231565" y="1650526"/>
                    <a:pt x="3225573" y="1645810"/>
                    <a:pt x="3219541" y="1640428"/>
                  </a:cubicBezTo>
                  <a:cubicBezTo>
                    <a:pt x="3213510" y="1635046"/>
                    <a:pt x="3208184" y="1628294"/>
                    <a:pt x="3203563" y="1620170"/>
                  </a:cubicBezTo>
                  <a:cubicBezTo>
                    <a:pt x="3198934" y="1612046"/>
                    <a:pt x="3195590" y="1601544"/>
                    <a:pt x="3193513" y="1588641"/>
                  </a:cubicBezTo>
                  <a:lnTo>
                    <a:pt x="3190200" y="1568129"/>
                  </a:lnTo>
                  <a:lnTo>
                    <a:pt x="3244381" y="1559379"/>
                  </a:lnTo>
                  <a:lnTo>
                    <a:pt x="3245689" y="1567503"/>
                  </a:lnTo>
                  <a:cubicBezTo>
                    <a:pt x="3247274" y="1577307"/>
                    <a:pt x="3249787" y="1585502"/>
                    <a:pt x="3253234" y="1592096"/>
                  </a:cubicBezTo>
                  <a:cubicBezTo>
                    <a:pt x="3256690" y="1598691"/>
                    <a:pt x="3260827" y="1604302"/>
                    <a:pt x="3265686" y="1608947"/>
                  </a:cubicBezTo>
                  <a:cubicBezTo>
                    <a:pt x="3270544" y="1613591"/>
                    <a:pt x="3275514" y="1617752"/>
                    <a:pt x="3280610" y="1621430"/>
                  </a:cubicBezTo>
                  <a:cubicBezTo>
                    <a:pt x="3287236" y="1626447"/>
                    <a:pt x="3293886" y="1631535"/>
                    <a:pt x="3300544" y="1636679"/>
                  </a:cubicBezTo>
                  <a:cubicBezTo>
                    <a:pt x="3307201" y="1641823"/>
                    <a:pt x="3313170" y="1648473"/>
                    <a:pt x="3318456" y="1656621"/>
                  </a:cubicBezTo>
                  <a:cubicBezTo>
                    <a:pt x="3323743" y="1664760"/>
                    <a:pt x="3327531" y="1675936"/>
                    <a:pt x="3329829" y="1690123"/>
                  </a:cubicBezTo>
                  <a:cubicBezTo>
                    <a:pt x="3332580" y="1707156"/>
                    <a:pt x="3331312" y="1721462"/>
                    <a:pt x="3326033" y="1733033"/>
                  </a:cubicBezTo>
                  <a:cubicBezTo>
                    <a:pt x="3320762" y="1744605"/>
                    <a:pt x="3312646" y="1753855"/>
                    <a:pt x="3301724" y="1760782"/>
                  </a:cubicBezTo>
                  <a:cubicBezTo>
                    <a:pt x="3290787" y="1767709"/>
                    <a:pt x="3277979" y="1772362"/>
                    <a:pt x="3263276" y="1774739"/>
                  </a:cubicBezTo>
                  <a:cubicBezTo>
                    <a:pt x="3256801" y="1775786"/>
                    <a:pt x="3250658" y="1776301"/>
                    <a:pt x="3244841" y="1776301"/>
                  </a:cubicBezTo>
                  <a:cubicBezTo>
                    <a:pt x="3237192" y="1776301"/>
                    <a:pt x="3230099" y="1775405"/>
                    <a:pt x="3223576" y="1773606"/>
                  </a:cubicBezTo>
                  <a:cubicBezTo>
                    <a:pt x="3212075" y="1770428"/>
                    <a:pt x="3202192" y="1765799"/>
                    <a:pt x="3193941" y="1759728"/>
                  </a:cubicBezTo>
                  <a:cubicBezTo>
                    <a:pt x="3185667" y="1753649"/>
                    <a:pt x="3179025" y="1747300"/>
                    <a:pt x="3173984" y="1740706"/>
                  </a:cubicBezTo>
                  <a:cubicBezTo>
                    <a:pt x="3168951" y="1734104"/>
                    <a:pt x="3165281" y="1728611"/>
                    <a:pt x="3162983" y="1724220"/>
                  </a:cubicBezTo>
                  <a:lnTo>
                    <a:pt x="3204118" y="1696131"/>
                  </a:lnTo>
                  <a:cubicBezTo>
                    <a:pt x="3207399" y="1701687"/>
                    <a:pt x="3211085" y="1706918"/>
                    <a:pt x="3215182" y="1711816"/>
                  </a:cubicBezTo>
                  <a:cubicBezTo>
                    <a:pt x="3219288" y="1716714"/>
                    <a:pt x="3224131" y="1720503"/>
                    <a:pt x="3229726" y="1723166"/>
                  </a:cubicBezTo>
                  <a:cubicBezTo>
                    <a:pt x="3233578" y="1725005"/>
                    <a:pt x="3237874" y="1725924"/>
                    <a:pt x="3242622" y="1725924"/>
                  </a:cubicBezTo>
                  <a:moveTo>
                    <a:pt x="271444" y="1949084"/>
                  </a:moveTo>
                  <a:cubicBezTo>
                    <a:pt x="271060" y="1949084"/>
                    <a:pt x="270676" y="1949084"/>
                    <a:pt x="270289" y="1949068"/>
                  </a:cubicBezTo>
                  <a:cubicBezTo>
                    <a:pt x="261254" y="1948830"/>
                    <a:pt x="253778" y="1945921"/>
                    <a:pt x="247865" y="1940342"/>
                  </a:cubicBezTo>
                  <a:cubicBezTo>
                    <a:pt x="241938" y="1934762"/>
                    <a:pt x="239087" y="1927969"/>
                    <a:pt x="239301" y="1919972"/>
                  </a:cubicBezTo>
                  <a:cubicBezTo>
                    <a:pt x="239521" y="1911714"/>
                    <a:pt x="242657" y="1905151"/>
                    <a:pt x="248728" y="1900284"/>
                  </a:cubicBezTo>
                  <a:cubicBezTo>
                    <a:pt x="254502" y="1895640"/>
                    <a:pt x="261744" y="1893318"/>
                    <a:pt x="270444" y="1893318"/>
                  </a:cubicBezTo>
                  <a:cubicBezTo>
                    <a:pt x="270880" y="1893318"/>
                    <a:pt x="271320" y="1893325"/>
                    <a:pt x="271762" y="1893341"/>
                  </a:cubicBezTo>
                  <a:cubicBezTo>
                    <a:pt x="281051" y="1893579"/>
                    <a:pt x="288465" y="1896298"/>
                    <a:pt x="294011" y="1901481"/>
                  </a:cubicBezTo>
                  <a:cubicBezTo>
                    <a:pt x="299550" y="1906657"/>
                    <a:pt x="302215" y="1913370"/>
                    <a:pt x="301996" y="1921637"/>
                  </a:cubicBezTo>
                  <a:cubicBezTo>
                    <a:pt x="301785" y="1929634"/>
                    <a:pt x="298704" y="1936268"/>
                    <a:pt x="292757" y="1941530"/>
                  </a:cubicBezTo>
                  <a:cubicBezTo>
                    <a:pt x="287066" y="1946571"/>
                    <a:pt x="279958" y="1949084"/>
                    <a:pt x="271444" y="1949084"/>
                  </a:cubicBezTo>
                  <a:moveTo>
                    <a:pt x="3307756" y="1950027"/>
                  </a:moveTo>
                  <a:lnTo>
                    <a:pt x="3299616" y="1948481"/>
                  </a:lnTo>
                  <a:cubicBezTo>
                    <a:pt x="3301772" y="1937140"/>
                    <a:pt x="3304181" y="1925925"/>
                    <a:pt x="3306868" y="1914852"/>
                  </a:cubicBezTo>
                  <a:lnTo>
                    <a:pt x="3314921" y="1916802"/>
                  </a:lnTo>
                  <a:cubicBezTo>
                    <a:pt x="3312266" y="1927732"/>
                    <a:pt x="3309888" y="1938812"/>
                    <a:pt x="3307756" y="1950027"/>
                  </a:cubicBezTo>
                  <a:moveTo>
                    <a:pt x="271655" y="2137703"/>
                  </a:moveTo>
                  <a:cubicBezTo>
                    <a:pt x="275351" y="2137703"/>
                    <a:pt x="279125" y="2136704"/>
                    <a:pt x="282995" y="2134723"/>
                  </a:cubicBezTo>
                  <a:cubicBezTo>
                    <a:pt x="287047" y="2132630"/>
                    <a:pt x="290546" y="2129690"/>
                    <a:pt x="293494" y="2125893"/>
                  </a:cubicBezTo>
                  <a:cubicBezTo>
                    <a:pt x="296428" y="2122105"/>
                    <a:pt x="297976" y="2117365"/>
                    <a:pt x="298129" y="2111690"/>
                  </a:cubicBezTo>
                  <a:cubicBezTo>
                    <a:pt x="298401" y="2101371"/>
                    <a:pt x="295915" y="2092977"/>
                    <a:pt x="290664" y="2086510"/>
                  </a:cubicBezTo>
                  <a:cubicBezTo>
                    <a:pt x="285413" y="2080042"/>
                    <a:pt x="279388" y="2073496"/>
                    <a:pt x="272589" y="2066862"/>
                  </a:cubicBezTo>
                  <a:cubicBezTo>
                    <a:pt x="267559" y="2061821"/>
                    <a:pt x="262614" y="2056146"/>
                    <a:pt x="257744" y="2049821"/>
                  </a:cubicBezTo>
                  <a:cubicBezTo>
                    <a:pt x="252877" y="2043488"/>
                    <a:pt x="248945" y="2035967"/>
                    <a:pt x="245948" y="2027241"/>
                  </a:cubicBezTo>
                  <a:cubicBezTo>
                    <a:pt x="242951" y="2018506"/>
                    <a:pt x="241626" y="2007695"/>
                    <a:pt x="241967" y="1994792"/>
                  </a:cubicBezTo>
                  <a:lnTo>
                    <a:pt x="242511" y="1974280"/>
                  </a:lnTo>
                  <a:lnTo>
                    <a:pt x="296692" y="1975715"/>
                  </a:lnTo>
                  <a:lnTo>
                    <a:pt x="296475" y="1983847"/>
                  </a:lnTo>
                  <a:cubicBezTo>
                    <a:pt x="296218" y="1993643"/>
                    <a:pt x="297156" y="2002060"/>
                    <a:pt x="299293" y="2009090"/>
                  </a:cubicBezTo>
                  <a:cubicBezTo>
                    <a:pt x="301435" y="2016121"/>
                    <a:pt x="304426" y="2022326"/>
                    <a:pt x="308293" y="2027724"/>
                  </a:cubicBezTo>
                  <a:cubicBezTo>
                    <a:pt x="312150" y="2033113"/>
                    <a:pt x="316209" y="2038067"/>
                    <a:pt x="320488" y="2042569"/>
                  </a:cubicBezTo>
                  <a:cubicBezTo>
                    <a:pt x="326002" y="2048656"/>
                    <a:pt x="331519" y="2054806"/>
                    <a:pt x="337040" y="2061020"/>
                  </a:cubicBezTo>
                  <a:cubicBezTo>
                    <a:pt x="342550" y="2067226"/>
                    <a:pt x="347126" y="2074772"/>
                    <a:pt x="350767" y="2083649"/>
                  </a:cubicBezTo>
                  <a:cubicBezTo>
                    <a:pt x="354405" y="2092518"/>
                    <a:pt x="356036" y="2104058"/>
                    <a:pt x="355662" y="2118253"/>
                  </a:cubicBezTo>
                  <a:cubicBezTo>
                    <a:pt x="355213" y="2135277"/>
                    <a:pt x="351365" y="2148926"/>
                    <a:pt x="344120" y="2159190"/>
                  </a:cubicBezTo>
                  <a:cubicBezTo>
                    <a:pt x="336879" y="2169454"/>
                    <a:pt x="327321" y="2176944"/>
                    <a:pt x="315447" y="2181667"/>
                  </a:cubicBezTo>
                  <a:cubicBezTo>
                    <a:pt x="304472" y="2186035"/>
                    <a:pt x="292293" y="2188206"/>
                    <a:pt x="278899" y="2188206"/>
                  </a:cubicBezTo>
                  <a:cubicBezTo>
                    <a:pt x="277800" y="2188206"/>
                    <a:pt x="276695" y="2188198"/>
                    <a:pt x="275577" y="2188167"/>
                  </a:cubicBezTo>
                  <a:cubicBezTo>
                    <a:pt x="260614" y="2187770"/>
                    <a:pt x="247837" y="2184973"/>
                    <a:pt x="237267" y="2179789"/>
                  </a:cubicBezTo>
                  <a:cubicBezTo>
                    <a:pt x="226684" y="2174606"/>
                    <a:pt x="217945" y="2168305"/>
                    <a:pt x="211047" y="2160894"/>
                  </a:cubicBezTo>
                  <a:cubicBezTo>
                    <a:pt x="204139" y="2153475"/>
                    <a:pt x="198848" y="2146112"/>
                    <a:pt x="195170" y="2138789"/>
                  </a:cubicBezTo>
                  <a:cubicBezTo>
                    <a:pt x="191489" y="2131457"/>
                    <a:pt x="188934" y="2125457"/>
                    <a:pt x="187510" y="2120765"/>
                  </a:cubicBezTo>
                  <a:lnTo>
                    <a:pt x="232570" y="2101046"/>
                  </a:lnTo>
                  <a:cubicBezTo>
                    <a:pt x="234737" y="2107038"/>
                    <a:pt x="237353" y="2112792"/>
                    <a:pt x="240444" y="2118292"/>
                  </a:cubicBezTo>
                  <a:cubicBezTo>
                    <a:pt x="243520" y="2123801"/>
                    <a:pt x="247536" y="2128366"/>
                    <a:pt x="252474" y="2131972"/>
                  </a:cubicBezTo>
                  <a:cubicBezTo>
                    <a:pt x="257413" y="2135595"/>
                    <a:pt x="263620" y="2137497"/>
                    <a:pt x="271103" y="2137695"/>
                  </a:cubicBezTo>
                  <a:cubicBezTo>
                    <a:pt x="271289" y="2137703"/>
                    <a:pt x="271472" y="2137703"/>
                    <a:pt x="271655" y="2137703"/>
                  </a:cubicBezTo>
                  <a:moveTo>
                    <a:pt x="3298007" y="2017341"/>
                  </a:moveTo>
                  <a:lnTo>
                    <a:pt x="3289764" y="2016485"/>
                  </a:lnTo>
                  <a:cubicBezTo>
                    <a:pt x="3290961" y="2005016"/>
                    <a:pt x="3292356" y="1993651"/>
                    <a:pt x="3293981" y="1982388"/>
                  </a:cubicBezTo>
                  <a:lnTo>
                    <a:pt x="3302184" y="1983569"/>
                  </a:lnTo>
                  <a:cubicBezTo>
                    <a:pt x="3300575" y="1994713"/>
                    <a:pt x="3299196" y="2005975"/>
                    <a:pt x="3298007" y="2017341"/>
                  </a:cubicBezTo>
                  <a:moveTo>
                    <a:pt x="3293220" y="2085289"/>
                  </a:moveTo>
                  <a:lnTo>
                    <a:pt x="3284945" y="2084956"/>
                  </a:lnTo>
                  <a:cubicBezTo>
                    <a:pt x="3285405" y="2073456"/>
                    <a:pt x="3286024" y="2062027"/>
                    <a:pt x="3286808" y="2050693"/>
                  </a:cubicBezTo>
                  <a:lnTo>
                    <a:pt x="3295075" y="2051272"/>
                  </a:lnTo>
                  <a:cubicBezTo>
                    <a:pt x="3294290" y="2062518"/>
                    <a:pt x="3293680" y="2073860"/>
                    <a:pt x="3293220" y="2085289"/>
                  </a:cubicBezTo>
                  <a:moveTo>
                    <a:pt x="3283891" y="2153515"/>
                  </a:moveTo>
                  <a:cubicBezTo>
                    <a:pt x="3283868" y="2149639"/>
                    <a:pt x="3283852" y="2145763"/>
                    <a:pt x="3283852" y="2141904"/>
                  </a:cubicBezTo>
                  <a:cubicBezTo>
                    <a:pt x="3283852" y="2134326"/>
                    <a:pt x="3283907" y="2126765"/>
                    <a:pt x="3284018" y="2119244"/>
                  </a:cubicBezTo>
                  <a:lnTo>
                    <a:pt x="3292301" y="2119370"/>
                  </a:lnTo>
                  <a:cubicBezTo>
                    <a:pt x="3292190" y="2126844"/>
                    <a:pt x="3292134" y="2134358"/>
                    <a:pt x="3292134" y="2141904"/>
                  </a:cubicBezTo>
                  <a:cubicBezTo>
                    <a:pt x="3292134" y="2145748"/>
                    <a:pt x="3292150" y="2149599"/>
                    <a:pt x="3292174" y="2153459"/>
                  </a:cubicBezTo>
                  <a:lnTo>
                    <a:pt x="3283891" y="2153515"/>
                  </a:lnTo>
                  <a:moveTo>
                    <a:pt x="3293743" y="2358786"/>
                  </a:moveTo>
                  <a:cubicBezTo>
                    <a:pt x="3292919" y="2347397"/>
                    <a:pt x="3292110" y="2336007"/>
                    <a:pt x="3291334" y="2324642"/>
                  </a:cubicBezTo>
                  <a:lnTo>
                    <a:pt x="3299600" y="2324079"/>
                  </a:lnTo>
                  <a:cubicBezTo>
                    <a:pt x="3300377" y="2335429"/>
                    <a:pt x="3301177" y="2346810"/>
                    <a:pt x="3302002" y="2358192"/>
                  </a:cubicBezTo>
                  <a:lnTo>
                    <a:pt x="3293743" y="2358786"/>
                  </a:lnTo>
                  <a:moveTo>
                    <a:pt x="3298768" y="2427043"/>
                  </a:moveTo>
                  <a:cubicBezTo>
                    <a:pt x="3297928" y="2415678"/>
                    <a:pt x="3297088" y="2404296"/>
                    <a:pt x="3296248" y="2392923"/>
                  </a:cubicBezTo>
                  <a:lnTo>
                    <a:pt x="3304507" y="2392312"/>
                  </a:lnTo>
                  <a:cubicBezTo>
                    <a:pt x="3305354" y="2403686"/>
                    <a:pt x="3306195" y="2415067"/>
                    <a:pt x="3307027" y="2426441"/>
                  </a:cubicBezTo>
                  <a:lnTo>
                    <a:pt x="3298768" y="2427043"/>
                  </a:lnTo>
                  <a:moveTo>
                    <a:pt x="3303516" y="2495285"/>
                  </a:moveTo>
                  <a:cubicBezTo>
                    <a:pt x="3302787" y="2483935"/>
                    <a:pt x="3302018" y="2472553"/>
                    <a:pt x="3301217" y="2461164"/>
                  </a:cubicBezTo>
                  <a:lnTo>
                    <a:pt x="3309484" y="2460585"/>
                  </a:lnTo>
                  <a:cubicBezTo>
                    <a:pt x="3310276" y="2471991"/>
                    <a:pt x="3311053" y="2483380"/>
                    <a:pt x="3311783" y="2494754"/>
                  </a:cubicBezTo>
                  <a:lnTo>
                    <a:pt x="3303516" y="2495285"/>
                  </a:lnTo>
                  <a:moveTo>
                    <a:pt x="3307304" y="2563550"/>
                  </a:moveTo>
                  <a:cubicBezTo>
                    <a:pt x="3306797" y="2552208"/>
                    <a:pt x="3306210" y="2540827"/>
                    <a:pt x="3305577" y="2529413"/>
                  </a:cubicBezTo>
                  <a:lnTo>
                    <a:pt x="3313843" y="2528946"/>
                  </a:lnTo>
                  <a:lnTo>
                    <a:pt x="3313843" y="2528946"/>
                  </a:lnTo>
                  <a:cubicBezTo>
                    <a:pt x="3314485" y="2540391"/>
                    <a:pt x="3315072" y="2551796"/>
                    <a:pt x="3315579" y="2563177"/>
                  </a:cubicBezTo>
                  <a:lnTo>
                    <a:pt x="3307304" y="2563550"/>
                  </a:lnTo>
                  <a:moveTo>
                    <a:pt x="3309381" y="2631839"/>
                  </a:moveTo>
                  <a:cubicBezTo>
                    <a:pt x="3309222" y="2620513"/>
                    <a:pt x="3308961" y="2609123"/>
                    <a:pt x="3308604" y="2597687"/>
                  </a:cubicBezTo>
                  <a:lnTo>
                    <a:pt x="3316887" y="2597433"/>
                  </a:lnTo>
                  <a:cubicBezTo>
                    <a:pt x="3317243" y="2608909"/>
                    <a:pt x="3317505" y="2620346"/>
                    <a:pt x="3317663" y="2631720"/>
                  </a:cubicBezTo>
                  <a:lnTo>
                    <a:pt x="3309381" y="2631839"/>
                  </a:lnTo>
                  <a:moveTo>
                    <a:pt x="3317164" y="2700366"/>
                  </a:moveTo>
                  <a:lnTo>
                    <a:pt x="3308882" y="2700112"/>
                  </a:lnTo>
                  <a:cubicBezTo>
                    <a:pt x="3309230" y="2688818"/>
                    <a:pt x="3309436" y="2677444"/>
                    <a:pt x="3309515" y="2665999"/>
                  </a:cubicBezTo>
                  <a:lnTo>
                    <a:pt x="3317798" y="2666055"/>
                  </a:lnTo>
                  <a:lnTo>
                    <a:pt x="3317798" y="2666055"/>
                  </a:lnTo>
                  <a:cubicBezTo>
                    <a:pt x="3317719" y="2677563"/>
                    <a:pt x="3317513" y="2689000"/>
                    <a:pt x="3317164" y="2700366"/>
                  </a:cubicBezTo>
                  <a:moveTo>
                    <a:pt x="3313059" y="2768916"/>
                  </a:moveTo>
                  <a:lnTo>
                    <a:pt x="3304808" y="2768155"/>
                  </a:lnTo>
                  <a:cubicBezTo>
                    <a:pt x="3305846" y="2756924"/>
                    <a:pt x="3306686" y="2745598"/>
                    <a:pt x="3307368" y="2734169"/>
                  </a:cubicBezTo>
                  <a:lnTo>
                    <a:pt x="3315634" y="2734661"/>
                  </a:lnTo>
                  <a:cubicBezTo>
                    <a:pt x="3314953" y="2746169"/>
                    <a:pt x="3314105" y="2757590"/>
                    <a:pt x="3313059" y="2768916"/>
                  </a:cubicBezTo>
                  <a:moveTo>
                    <a:pt x="3304110" y="2837070"/>
                  </a:moveTo>
                  <a:lnTo>
                    <a:pt x="3295946" y="2835644"/>
                  </a:lnTo>
                  <a:cubicBezTo>
                    <a:pt x="3297881" y="2824556"/>
                    <a:pt x="3299585" y="2813340"/>
                    <a:pt x="3301059" y="2801999"/>
                  </a:cubicBezTo>
                  <a:lnTo>
                    <a:pt x="3309278" y="2803076"/>
                  </a:lnTo>
                  <a:lnTo>
                    <a:pt x="3309278" y="2803076"/>
                  </a:lnTo>
                  <a:cubicBezTo>
                    <a:pt x="3307788" y="2814521"/>
                    <a:pt x="3306068" y="2825863"/>
                    <a:pt x="3304110" y="2837070"/>
                  </a:cubicBezTo>
                  <a:moveTo>
                    <a:pt x="3288869" y="2904218"/>
                  </a:moveTo>
                  <a:lnTo>
                    <a:pt x="3280903" y="2901943"/>
                  </a:lnTo>
                  <a:cubicBezTo>
                    <a:pt x="3283986" y="2891117"/>
                    <a:pt x="3286776" y="2880131"/>
                    <a:pt x="3289289" y="2868996"/>
                  </a:cubicBezTo>
                  <a:lnTo>
                    <a:pt x="3297373" y="2870819"/>
                  </a:lnTo>
                  <a:cubicBezTo>
                    <a:pt x="3294829" y="2882097"/>
                    <a:pt x="3291999" y="2893233"/>
                    <a:pt x="3288869" y="2904218"/>
                  </a:cubicBezTo>
                  <a:moveTo>
                    <a:pt x="1643743" y="2930286"/>
                  </a:moveTo>
                  <a:cubicBezTo>
                    <a:pt x="1641381" y="2930286"/>
                    <a:pt x="1638924" y="2930048"/>
                    <a:pt x="1636380" y="2929573"/>
                  </a:cubicBezTo>
                  <a:cubicBezTo>
                    <a:pt x="1627376" y="2927877"/>
                    <a:pt x="1620362" y="2923755"/>
                    <a:pt x="1615337" y="2917216"/>
                  </a:cubicBezTo>
                  <a:cubicBezTo>
                    <a:pt x="1610312" y="2910678"/>
                    <a:pt x="1608553" y="2903418"/>
                    <a:pt x="1610050" y="2895444"/>
                  </a:cubicBezTo>
                  <a:cubicBezTo>
                    <a:pt x="1611604" y="2887209"/>
                    <a:pt x="1615805" y="2881146"/>
                    <a:pt x="1622669" y="2877246"/>
                  </a:cubicBezTo>
                  <a:cubicBezTo>
                    <a:pt x="1627408" y="2874544"/>
                    <a:pt x="1632718" y="2873204"/>
                    <a:pt x="1638607" y="2873204"/>
                  </a:cubicBezTo>
                  <a:cubicBezTo>
                    <a:pt x="1641239" y="2873204"/>
                    <a:pt x="1643989" y="2873474"/>
                    <a:pt x="1646850" y="2874005"/>
                  </a:cubicBezTo>
                  <a:cubicBezTo>
                    <a:pt x="1656108" y="2875756"/>
                    <a:pt x="1663090" y="2879672"/>
                    <a:pt x="1667806" y="2885743"/>
                  </a:cubicBezTo>
                  <a:cubicBezTo>
                    <a:pt x="1672514" y="2891830"/>
                    <a:pt x="1674107" y="2898979"/>
                    <a:pt x="1672554" y="2907214"/>
                  </a:cubicBezTo>
                  <a:cubicBezTo>
                    <a:pt x="1671056" y="2915187"/>
                    <a:pt x="1666894" y="2921330"/>
                    <a:pt x="1660094" y="2925650"/>
                  </a:cubicBezTo>
                  <a:cubicBezTo>
                    <a:pt x="1655212" y="2928741"/>
                    <a:pt x="1649759" y="2930286"/>
                    <a:pt x="1643743" y="2930286"/>
                  </a:cubicBezTo>
                  <a:moveTo>
                    <a:pt x="2050394" y="2929089"/>
                  </a:moveTo>
                  <a:cubicBezTo>
                    <a:pt x="2046502" y="2929089"/>
                    <a:pt x="2042849" y="2928186"/>
                    <a:pt x="2039432" y="2926387"/>
                  </a:cubicBezTo>
                  <a:cubicBezTo>
                    <a:pt x="2034043" y="2923549"/>
                    <a:pt x="2030627" y="2919222"/>
                    <a:pt x="2029169" y="2913412"/>
                  </a:cubicBezTo>
                  <a:cubicBezTo>
                    <a:pt x="2027671" y="2907412"/>
                    <a:pt x="2028622" y="2902046"/>
                    <a:pt x="2032022" y="2897307"/>
                  </a:cubicBezTo>
                  <a:cubicBezTo>
                    <a:pt x="2035422" y="2892575"/>
                    <a:pt x="2040495" y="2889365"/>
                    <a:pt x="2047255" y="2887677"/>
                  </a:cubicBezTo>
                  <a:cubicBezTo>
                    <a:pt x="2049895" y="2887019"/>
                    <a:pt x="2052399" y="2886686"/>
                    <a:pt x="2054777" y="2886686"/>
                  </a:cubicBezTo>
                  <a:cubicBezTo>
                    <a:pt x="2058478" y="2886686"/>
                    <a:pt x="2061863" y="2887487"/>
                    <a:pt x="2064930" y="2889088"/>
                  </a:cubicBezTo>
                  <a:cubicBezTo>
                    <a:pt x="2069971" y="2891711"/>
                    <a:pt x="2073244" y="2896023"/>
                    <a:pt x="2074750" y="2902031"/>
                  </a:cubicBezTo>
                  <a:cubicBezTo>
                    <a:pt x="2076193" y="2907832"/>
                    <a:pt x="2075305" y="2913246"/>
                    <a:pt x="2072071" y="2918239"/>
                  </a:cubicBezTo>
                  <a:cubicBezTo>
                    <a:pt x="2068829" y="2923232"/>
                    <a:pt x="2063931" y="2926545"/>
                    <a:pt x="2057369" y="2928186"/>
                  </a:cubicBezTo>
                  <a:cubicBezTo>
                    <a:pt x="2054967" y="2928788"/>
                    <a:pt x="2052645" y="2929089"/>
                    <a:pt x="2050394" y="2929089"/>
                  </a:cubicBezTo>
                  <a:moveTo>
                    <a:pt x="3265828" y="2969186"/>
                  </a:moveTo>
                  <a:lnTo>
                    <a:pt x="3258227" y="2965905"/>
                  </a:lnTo>
                  <a:cubicBezTo>
                    <a:pt x="3262698" y="2955561"/>
                    <a:pt x="3266819" y="2945028"/>
                    <a:pt x="3270600" y="2934312"/>
                  </a:cubicBezTo>
                  <a:lnTo>
                    <a:pt x="3278415" y="2937070"/>
                  </a:lnTo>
                  <a:lnTo>
                    <a:pt x="3278415" y="2937070"/>
                  </a:lnTo>
                  <a:cubicBezTo>
                    <a:pt x="3274571" y="2947953"/>
                    <a:pt x="3270386" y="2958668"/>
                    <a:pt x="3265828" y="2969186"/>
                  </a:cubicBezTo>
                  <a:moveTo>
                    <a:pt x="2088715" y="3065057"/>
                  </a:moveTo>
                  <a:cubicBezTo>
                    <a:pt x="2090958" y="3065057"/>
                    <a:pt x="2093320" y="3064748"/>
                    <a:pt x="2095809" y="3064122"/>
                  </a:cubicBezTo>
                  <a:cubicBezTo>
                    <a:pt x="2098615" y="3063424"/>
                    <a:pt x="2101278" y="3061910"/>
                    <a:pt x="2103790" y="3059588"/>
                  </a:cubicBezTo>
                  <a:cubicBezTo>
                    <a:pt x="2106295" y="3057274"/>
                    <a:pt x="2108229" y="3054444"/>
                    <a:pt x="2109592" y="3051115"/>
                  </a:cubicBezTo>
                  <a:cubicBezTo>
                    <a:pt x="2110947" y="3047787"/>
                    <a:pt x="2111114" y="3044061"/>
                    <a:pt x="2110083" y="3039940"/>
                  </a:cubicBezTo>
                  <a:cubicBezTo>
                    <a:pt x="2108213" y="3032434"/>
                    <a:pt x="2104734" y="3026878"/>
                    <a:pt x="2099645" y="3023272"/>
                  </a:cubicBezTo>
                  <a:cubicBezTo>
                    <a:pt x="2094565" y="3019658"/>
                    <a:pt x="2088906" y="3016139"/>
                    <a:pt x="2082668" y="3012723"/>
                  </a:cubicBezTo>
                  <a:cubicBezTo>
                    <a:pt x="2078023" y="3010091"/>
                    <a:pt x="2073315" y="3006985"/>
                    <a:pt x="2068528" y="3003394"/>
                  </a:cubicBezTo>
                  <a:cubicBezTo>
                    <a:pt x="2063757" y="2999811"/>
                    <a:pt x="2059406" y="2995167"/>
                    <a:pt x="2055490" y="2989468"/>
                  </a:cubicBezTo>
                  <a:cubicBezTo>
                    <a:pt x="2051575" y="2983770"/>
                    <a:pt x="2048452" y="2976240"/>
                    <a:pt x="2046106" y="2966856"/>
                  </a:cubicBezTo>
                  <a:lnTo>
                    <a:pt x="2042389" y="2951947"/>
                  </a:lnTo>
                  <a:lnTo>
                    <a:pt x="2081764" y="2942112"/>
                  </a:lnTo>
                  <a:lnTo>
                    <a:pt x="2083246" y="2948016"/>
                  </a:lnTo>
                  <a:cubicBezTo>
                    <a:pt x="2085022" y="2955149"/>
                    <a:pt x="2087384" y="2961030"/>
                    <a:pt x="2090340" y="2965675"/>
                  </a:cubicBezTo>
                  <a:cubicBezTo>
                    <a:pt x="2093289" y="2970312"/>
                    <a:pt x="2096697" y="2974195"/>
                    <a:pt x="2100565" y="2977310"/>
                  </a:cubicBezTo>
                  <a:cubicBezTo>
                    <a:pt x="2104440" y="2980433"/>
                    <a:pt x="2108363" y="2983183"/>
                    <a:pt x="2112350" y="2985577"/>
                  </a:cubicBezTo>
                  <a:cubicBezTo>
                    <a:pt x="2117550" y="2988866"/>
                    <a:pt x="2122765" y="2992187"/>
                    <a:pt x="2127988" y="2995571"/>
                  </a:cubicBezTo>
                  <a:cubicBezTo>
                    <a:pt x="2133211" y="2998940"/>
                    <a:pt x="2138038" y="3003465"/>
                    <a:pt x="2142445" y="3009140"/>
                  </a:cubicBezTo>
                  <a:cubicBezTo>
                    <a:pt x="2146843" y="3014815"/>
                    <a:pt x="2150339" y="3022812"/>
                    <a:pt x="2152915" y="3033124"/>
                  </a:cubicBezTo>
                  <a:cubicBezTo>
                    <a:pt x="2156006" y="3045504"/>
                    <a:pt x="2155974" y="3056117"/>
                    <a:pt x="2152804" y="3064978"/>
                  </a:cubicBezTo>
                  <a:cubicBezTo>
                    <a:pt x="2149641" y="3073839"/>
                    <a:pt x="2144244" y="3081162"/>
                    <a:pt x="2136619" y="3086956"/>
                  </a:cubicBezTo>
                  <a:cubicBezTo>
                    <a:pt x="2129002" y="3092742"/>
                    <a:pt x="2119848" y="3096966"/>
                    <a:pt x="2109156" y="3099645"/>
                  </a:cubicBezTo>
                  <a:cubicBezTo>
                    <a:pt x="2102348" y="3101341"/>
                    <a:pt x="2095960" y="3102189"/>
                    <a:pt x="2090007" y="3102189"/>
                  </a:cubicBezTo>
                  <a:cubicBezTo>
                    <a:pt x="2086464" y="3102189"/>
                    <a:pt x="2083072" y="3101888"/>
                    <a:pt x="2079838" y="3101286"/>
                  </a:cubicBezTo>
                  <a:cubicBezTo>
                    <a:pt x="2071160" y="3099669"/>
                    <a:pt x="2063590" y="3096871"/>
                    <a:pt x="2057123" y="3092916"/>
                  </a:cubicBezTo>
                  <a:cubicBezTo>
                    <a:pt x="2050648" y="3088953"/>
                    <a:pt x="2045361" y="3084697"/>
                    <a:pt x="2041232" y="3080148"/>
                  </a:cubicBezTo>
                  <a:cubicBezTo>
                    <a:pt x="2037102" y="3075598"/>
                    <a:pt x="2034067" y="3071778"/>
                    <a:pt x="2032093" y="3068687"/>
                  </a:cubicBezTo>
                  <a:lnTo>
                    <a:pt x="2060650" y="3045417"/>
                  </a:lnTo>
                  <a:cubicBezTo>
                    <a:pt x="2063416" y="3049300"/>
                    <a:pt x="2066460" y="3052923"/>
                    <a:pt x="2069788" y="3056283"/>
                  </a:cubicBezTo>
                  <a:cubicBezTo>
                    <a:pt x="2073109" y="3059628"/>
                    <a:pt x="2076930" y="3062116"/>
                    <a:pt x="2081217" y="3063733"/>
                  </a:cubicBezTo>
                  <a:cubicBezTo>
                    <a:pt x="2083548" y="3064613"/>
                    <a:pt x="2086044" y="3065057"/>
                    <a:pt x="2088715" y="3065057"/>
                  </a:cubicBezTo>
                  <a:moveTo>
                    <a:pt x="1442800" y="2964090"/>
                  </a:moveTo>
                  <a:cubicBezTo>
                    <a:pt x="1431418" y="2963083"/>
                    <a:pt x="1420132" y="2962512"/>
                    <a:pt x="1408972" y="2962402"/>
                  </a:cubicBezTo>
                  <a:lnTo>
                    <a:pt x="1409051" y="2954119"/>
                  </a:lnTo>
                  <a:cubicBezTo>
                    <a:pt x="1420441" y="2954230"/>
                    <a:pt x="1431941" y="2954817"/>
                    <a:pt x="1443529" y="2955839"/>
                  </a:cubicBezTo>
                  <a:lnTo>
                    <a:pt x="1442800" y="2964090"/>
                  </a:lnTo>
                  <a:moveTo>
                    <a:pt x="1341706" y="2968085"/>
                  </a:moveTo>
                  <a:lnTo>
                    <a:pt x="1340168" y="2959945"/>
                  </a:lnTo>
                  <a:cubicBezTo>
                    <a:pt x="1351462" y="2957805"/>
                    <a:pt x="1362907" y="2956283"/>
                    <a:pt x="1374495" y="2955332"/>
                  </a:cubicBezTo>
                  <a:lnTo>
                    <a:pt x="1375176" y="2963591"/>
                  </a:lnTo>
                  <a:lnTo>
                    <a:pt x="1375176" y="2963591"/>
                  </a:lnTo>
                  <a:lnTo>
                    <a:pt x="1375176" y="2963591"/>
                  </a:lnTo>
                  <a:lnTo>
                    <a:pt x="1375176" y="2963591"/>
                  </a:lnTo>
                  <a:cubicBezTo>
                    <a:pt x="1363858" y="2964518"/>
                    <a:pt x="1352699" y="2966008"/>
                    <a:pt x="1341706" y="2968085"/>
                  </a:cubicBezTo>
                  <a:moveTo>
                    <a:pt x="1509892" y="2974425"/>
                  </a:moveTo>
                  <a:cubicBezTo>
                    <a:pt x="1498685" y="2972032"/>
                    <a:pt x="1487541" y="2969955"/>
                    <a:pt x="1476476" y="2968227"/>
                  </a:cubicBezTo>
                  <a:lnTo>
                    <a:pt x="1477753" y="2960040"/>
                  </a:lnTo>
                  <a:cubicBezTo>
                    <a:pt x="1488983" y="2961791"/>
                    <a:pt x="1500270" y="2963899"/>
                    <a:pt x="1511620" y="2966317"/>
                  </a:cubicBezTo>
                  <a:lnTo>
                    <a:pt x="1509892" y="2974425"/>
                  </a:lnTo>
                  <a:lnTo>
                    <a:pt x="1509892" y="2974425"/>
                  </a:lnTo>
                  <a:lnTo>
                    <a:pt x="1509892" y="2974425"/>
                  </a:lnTo>
                  <a:moveTo>
                    <a:pt x="1276119" y="2985371"/>
                  </a:moveTo>
                  <a:lnTo>
                    <a:pt x="1273528" y="2977500"/>
                  </a:lnTo>
                  <a:cubicBezTo>
                    <a:pt x="1284418" y="2973918"/>
                    <a:pt x="1295419" y="2970621"/>
                    <a:pt x="1306547" y="2967672"/>
                  </a:cubicBezTo>
                  <a:lnTo>
                    <a:pt x="1308671" y="2975678"/>
                  </a:lnTo>
                  <a:cubicBezTo>
                    <a:pt x="1297709" y="2978586"/>
                    <a:pt x="1286867" y="2981828"/>
                    <a:pt x="1276119" y="2985371"/>
                  </a:cubicBezTo>
                  <a:moveTo>
                    <a:pt x="282725" y="3000263"/>
                  </a:moveTo>
                  <a:cubicBezTo>
                    <a:pt x="273623" y="2993273"/>
                    <a:pt x="264679" y="2986092"/>
                    <a:pt x="255902" y="2978721"/>
                  </a:cubicBezTo>
                  <a:lnTo>
                    <a:pt x="261227" y="2972372"/>
                  </a:lnTo>
                  <a:cubicBezTo>
                    <a:pt x="269914" y="2979664"/>
                    <a:pt x="278766" y="2986774"/>
                    <a:pt x="287772" y="2993693"/>
                  </a:cubicBezTo>
                  <a:lnTo>
                    <a:pt x="282725" y="3000263"/>
                  </a:lnTo>
                  <a:moveTo>
                    <a:pt x="1575732" y="2991680"/>
                  </a:moveTo>
                  <a:cubicBezTo>
                    <a:pt x="1564778" y="2988327"/>
                    <a:pt x="1553856" y="2985204"/>
                    <a:pt x="1542974" y="2982335"/>
                  </a:cubicBezTo>
                  <a:lnTo>
                    <a:pt x="1545090" y="2974330"/>
                  </a:lnTo>
                  <a:cubicBezTo>
                    <a:pt x="1556076" y="2977223"/>
                    <a:pt x="1567108" y="2980377"/>
                    <a:pt x="1578157" y="2983754"/>
                  </a:cubicBezTo>
                  <a:lnTo>
                    <a:pt x="1575732" y="2991680"/>
                  </a:lnTo>
                  <a:moveTo>
                    <a:pt x="1212570" y="3009655"/>
                  </a:moveTo>
                  <a:lnTo>
                    <a:pt x="1209305" y="3002039"/>
                  </a:lnTo>
                  <a:cubicBezTo>
                    <a:pt x="1219838" y="2997521"/>
                    <a:pt x="1230443" y="2993177"/>
                    <a:pt x="1241127" y="2989072"/>
                  </a:cubicBezTo>
                  <a:lnTo>
                    <a:pt x="1244099" y="2996808"/>
                  </a:lnTo>
                  <a:cubicBezTo>
                    <a:pt x="1233526" y="3000873"/>
                    <a:pt x="1223016" y="3005170"/>
                    <a:pt x="1212570" y="3009655"/>
                  </a:cubicBezTo>
                  <a:moveTo>
                    <a:pt x="338993" y="3039813"/>
                  </a:moveTo>
                  <a:cubicBezTo>
                    <a:pt x="329340" y="3033615"/>
                    <a:pt x="319819" y="3027227"/>
                    <a:pt x="310441" y="3020633"/>
                  </a:cubicBezTo>
                  <a:lnTo>
                    <a:pt x="315206" y="3013856"/>
                  </a:lnTo>
                  <a:cubicBezTo>
                    <a:pt x="324488" y="3020379"/>
                    <a:pt x="333912" y="3026712"/>
                    <a:pt x="343467" y="3032838"/>
                  </a:cubicBezTo>
                  <a:lnTo>
                    <a:pt x="338993" y="3039813"/>
                  </a:lnTo>
                  <a:moveTo>
                    <a:pt x="1150614" y="3038212"/>
                  </a:moveTo>
                  <a:lnTo>
                    <a:pt x="1147000" y="3030754"/>
                  </a:lnTo>
                  <a:cubicBezTo>
                    <a:pt x="1157287" y="3025761"/>
                    <a:pt x="1167599" y="3020839"/>
                    <a:pt x="1177966" y="3016044"/>
                  </a:cubicBezTo>
                  <a:lnTo>
                    <a:pt x="1181445" y="3023565"/>
                  </a:lnTo>
                  <a:cubicBezTo>
                    <a:pt x="1171142" y="3028337"/>
                    <a:pt x="1160870" y="3033235"/>
                    <a:pt x="1150614" y="3038212"/>
                  </a:cubicBezTo>
                  <a:moveTo>
                    <a:pt x="1089284" y="3068489"/>
                  </a:moveTo>
                  <a:lnTo>
                    <a:pt x="1085614" y="3061054"/>
                  </a:lnTo>
                  <a:cubicBezTo>
                    <a:pt x="1095830" y="3056014"/>
                    <a:pt x="1106039" y="3050925"/>
                    <a:pt x="1116263" y="3045861"/>
                  </a:cubicBezTo>
                  <a:lnTo>
                    <a:pt x="1119941" y="3053287"/>
                  </a:lnTo>
                  <a:cubicBezTo>
                    <a:pt x="1109732" y="3058352"/>
                    <a:pt x="1099516" y="3063432"/>
                    <a:pt x="1089284" y="3068489"/>
                  </a:cubicBezTo>
                  <a:moveTo>
                    <a:pt x="398397" y="3074457"/>
                  </a:moveTo>
                  <a:cubicBezTo>
                    <a:pt x="388257" y="3069107"/>
                    <a:pt x="378232" y="3063535"/>
                    <a:pt x="368331" y="3057757"/>
                  </a:cubicBezTo>
                  <a:lnTo>
                    <a:pt x="372505" y="3050600"/>
                  </a:lnTo>
                  <a:cubicBezTo>
                    <a:pt x="382306" y="3056323"/>
                    <a:pt x="392229" y="3061831"/>
                    <a:pt x="402264" y="3067126"/>
                  </a:cubicBezTo>
                  <a:lnTo>
                    <a:pt x="398397" y="3074457"/>
                  </a:lnTo>
                  <a:moveTo>
                    <a:pt x="1027422" y="3098060"/>
                  </a:moveTo>
                  <a:lnTo>
                    <a:pt x="1023991" y="3090515"/>
                  </a:lnTo>
                  <a:cubicBezTo>
                    <a:pt x="1034334" y="3085815"/>
                    <a:pt x="1044630" y="3080972"/>
                    <a:pt x="1054901" y="3076042"/>
                  </a:cubicBezTo>
                  <a:lnTo>
                    <a:pt x="1058484" y="3083516"/>
                  </a:lnTo>
                  <a:cubicBezTo>
                    <a:pt x="1048180" y="3088462"/>
                    <a:pt x="1037829" y="3093329"/>
                    <a:pt x="1027422" y="3098060"/>
                  </a:cubicBezTo>
                  <a:moveTo>
                    <a:pt x="460519" y="3103925"/>
                  </a:moveTo>
                  <a:cubicBezTo>
                    <a:pt x="449964" y="3099471"/>
                    <a:pt x="439502" y="3094771"/>
                    <a:pt x="429140" y="3089857"/>
                  </a:cubicBezTo>
                  <a:lnTo>
                    <a:pt x="432694" y="3082375"/>
                  </a:lnTo>
                  <a:cubicBezTo>
                    <a:pt x="442949" y="3087234"/>
                    <a:pt x="453301" y="3091878"/>
                    <a:pt x="463744" y="3096301"/>
                  </a:cubicBezTo>
                  <a:lnTo>
                    <a:pt x="460519" y="3103925"/>
                  </a:lnTo>
                  <a:moveTo>
                    <a:pt x="963976" y="3124429"/>
                  </a:moveTo>
                  <a:lnTo>
                    <a:pt x="961099" y="3116662"/>
                  </a:lnTo>
                  <a:cubicBezTo>
                    <a:pt x="971728" y="3112723"/>
                    <a:pt x="982277" y="3108538"/>
                    <a:pt x="992755" y="3104163"/>
                  </a:cubicBezTo>
                  <a:lnTo>
                    <a:pt x="995949" y="3111811"/>
                  </a:lnTo>
                  <a:cubicBezTo>
                    <a:pt x="985376" y="3116226"/>
                    <a:pt x="974724" y="3120451"/>
                    <a:pt x="963976" y="3124429"/>
                  </a:cubicBezTo>
                  <a:moveTo>
                    <a:pt x="524950" y="3127925"/>
                  </a:moveTo>
                  <a:cubicBezTo>
                    <a:pt x="514049" y="3124406"/>
                    <a:pt x="503219" y="3120641"/>
                    <a:pt x="492469" y="3116630"/>
                  </a:cubicBezTo>
                  <a:lnTo>
                    <a:pt x="495361" y="3108871"/>
                  </a:lnTo>
                  <a:cubicBezTo>
                    <a:pt x="505999" y="3112834"/>
                    <a:pt x="516714" y="3116559"/>
                    <a:pt x="527497" y="3120038"/>
                  </a:cubicBezTo>
                  <a:lnTo>
                    <a:pt x="524950" y="3127925"/>
                  </a:lnTo>
                  <a:moveTo>
                    <a:pt x="898255" y="3144941"/>
                  </a:moveTo>
                  <a:lnTo>
                    <a:pt x="896242" y="3136905"/>
                  </a:lnTo>
                  <a:cubicBezTo>
                    <a:pt x="907196" y="3134154"/>
                    <a:pt x="918094" y="3131079"/>
                    <a:pt x="928936" y="3127687"/>
                  </a:cubicBezTo>
                  <a:lnTo>
                    <a:pt x="931417" y="3135589"/>
                  </a:lnTo>
                  <a:cubicBezTo>
                    <a:pt x="920424" y="3139037"/>
                    <a:pt x="909367" y="3142151"/>
                    <a:pt x="898255" y="3144941"/>
                  </a:cubicBezTo>
                  <a:moveTo>
                    <a:pt x="591264" y="3146091"/>
                  </a:moveTo>
                  <a:cubicBezTo>
                    <a:pt x="580096" y="3143578"/>
                    <a:pt x="568969" y="3140796"/>
                    <a:pt x="557901" y="3137761"/>
                  </a:cubicBezTo>
                  <a:lnTo>
                    <a:pt x="560090" y="3129772"/>
                  </a:lnTo>
                  <a:cubicBezTo>
                    <a:pt x="571037" y="3132775"/>
                    <a:pt x="582038" y="3135518"/>
                    <a:pt x="593087" y="3138006"/>
                  </a:cubicBezTo>
                  <a:lnTo>
                    <a:pt x="591264" y="3146091"/>
                  </a:lnTo>
                  <a:moveTo>
                    <a:pt x="830632" y="3157908"/>
                  </a:moveTo>
                  <a:lnTo>
                    <a:pt x="829530" y="3149697"/>
                  </a:lnTo>
                  <a:cubicBezTo>
                    <a:pt x="840745" y="3148191"/>
                    <a:pt x="851921" y="3146376"/>
                    <a:pt x="863064" y="3144236"/>
                  </a:cubicBezTo>
                  <a:lnTo>
                    <a:pt x="864626" y="3152376"/>
                  </a:lnTo>
                  <a:cubicBezTo>
                    <a:pt x="853332" y="3154540"/>
                    <a:pt x="841998" y="3156378"/>
                    <a:pt x="830632" y="3157908"/>
                  </a:cubicBezTo>
                  <a:moveTo>
                    <a:pt x="658998" y="3158035"/>
                  </a:moveTo>
                  <a:cubicBezTo>
                    <a:pt x="647632" y="3156585"/>
                    <a:pt x="636291" y="3154864"/>
                    <a:pt x="624988" y="3152867"/>
                  </a:cubicBezTo>
                  <a:lnTo>
                    <a:pt x="626431" y="3144704"/>
                  </a:lnTo>
                  <a:cubicBezTo>
                    <a:pt x="637598" y="3146677"/>
                    <a:pt x="648805" y="3148381"/>
                    <a:pt x="660044" y="3149816"/>
                  </a:cubicBezTo>
                  <a:lnTo>
                    <a:pt x="658998" y="3158035"/>
                  </a:lnTo>
                  <a:moveTo>
                    <a:pt x="727588" y="3163322"/>
                  </a:moveTo>
                  <a:cubicBezTo>
                    <a:pt x="716120" y="3163020"/>
                    <a:pt x="704667" y="3162418"/>
                    <a:pt x="693222" y="3161530"/>
                  </a:cubicBezTo>
                  <a:lnTo>
                    <a:pt x="693856" y="3153272"/>
                  </a:lnTo>
                  <a:cubicBezTo>
                    <a:pt x="705166" y="3154143"/>
                    <a:pt x="716484" y="3154738"/>
                    <a:pt x="727802" y="3155039"/>
                  </a:cubicBezTo>
                  <a:lnTo>
                    <a:pt x="727588" y="3163322"/>
                  </a:lnTo>
                  <a:moveTo>
                    <a:pt x="762002" y="3163345"/>
                  </a:moveTo>
                  <a:lnTo>
                    <a:pt x="761796" y="3155063"/>
                  </a:lnTo>
                  <a:cubicBezTo>
                    <a:pt x="773122" y="3154770"/>
                    <a:pt x="784440" y="3154183"/>
                    <a:pt x="795735" y="3153295"/>
                  </a:cubicBezTo>
                  <a:lnTo>
                    <a:pt x="796384" y="3161554"/>
                  </a:lnTo>
                  <a:cubicBezTo>
                    <a:pt x="784940" y="3162457"/>
                    <a:pt x="773479" y="3163052"/>
                    <a:pt x="762002" y="3163345"/>
                  </a:cubicBezTo>
                </a:path>
              </a:pathLst>
            </a:custGeom>
            <a:solidFill>
              <a:srgbClr val="E6F7FD"/>
            </a:solidFill>
            <a:ln w="792"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B0E68AF6-EC78-D7D4-7402-5A09A7964EB2}"/>
                </a:ext>
              </a:extLst>
            </p:cNvPr>
            <p:cNvSpPr/>
            <p:nvPr/>
          </p:nvSpPr>
          <p:spPr>
            <a:xfrm flipV="1">
              <a:off x="2299580" y="485045"/>
              <a:ext cx="3248391" cy="3075047"/>
            </a:xfrm>
            <a:custGeom>
              <a:avLst/>
              <a:gdLst>
                <a:gd name="connsiteX0" fmla="*/ 2576072 w 3248391"/>
                <a:gd name="connsiteY0" fmla="*/ -2108 h 3075047"/>
                <a:gd name="connsiteX1" fmla="*/ 2541737 w 3248391"/>
                <a:gd name="connsiteY1" fmla="*/ -953 h 3075047"/>
                <a:gd name="connsiteX2" fmla="*/ 2541737 w 3248391"/>
                <a:gd name="connsiteY2" fmla="*/ -953 h 3075047"/>
                <a:gd name="connsiteX3" fmla="*/ 2542157 w 3248391"/>
                <a:gd name="connsiteY3" fmla="*/ 7323 h 3075047"/>
                <a:gd name="connsiteX4" fmla="*/ 2576207 w 3248391"/>
                <a:gd name="connsiteY4" fmla="*/ 6174 h 3075047"/>
                <a:gd name="connsiteX5" fmla="*/ 2576072 w 3248391"/>
                <a:gd name="connsiteY5" fmla="*/ -2108 h 3075047"/>
                <a:gd name="connsiteX6" fmla="*/ 2610430 w 3248391"/>
                <a:gd name="connsiteY6" fmla="*/ -2037 h 3075047"/>
                <a:gd name="connsiteX7" fmla="*/ 2610430 w 3248391"/>
                <a:gd name="connsiteY7" fmla="*/ -2037 h 3075047"/>
                <a:gd name="connsiteX8" fmla="*/ 2610264 w 3248391"/>
                <a:gd name="connsiteY8" fmla="*/ 6245 h 3075047"/>
                <a:gd name="connsiteX9" fmla="*/ 2644282 w 3248391"/>
                <a:gd name="connsiteY9" fmla="*/ 7567 h 3075047"/>
                <a:gd name="connsiteX10" fmla="*/ 2644765 w 3248391"/>
                <a:gd name="connsiteY10" fmla="*/ -705 h 3075047"/>
                <a:gd name="connsiteX11" fmla="*/ 2610430 w 3248391"/>
                <a:gd name="connsiteY11" fmla="*/ -2037 h 3075047"/>
                <a:gd name="connsiteX12" fmla="*/ 2507466 w 3248391"/>
                <a:gd name="connsiteY12" fmla="*/ 1394 h 3075047"/>
                <a:gd name="connsiteX13" fmla="*/ 2473306 w 3248391"/>
                <a:gd name="connsiteY13" fmla="*/ 4834 h 3075047"/>
                <a:gd name="connsiteX14" fmla="*/ 2474265 w 3248391"/>
                <a:gd name="connsiteY14" fmla="*/ 13060 h 3075047"/>
                <a:gd name="connsiteX15" fmla="*/ 2508164 w 3248391"/>
                <a:gd name="connsiteY15" fmla="*/ 9645 h 3075047"/>
                <a:gd name="connsiteX16" fmla="*/ 2507466 w 3248391"/>
                <a:gd name="connsiteY16" fmla="*/ 1394 h 3075047"/>
                <a:gd name="connsiteX17" fmla="*/ 2679021 w 3248391"/>
                <a:gd name="connsiteY17" fmla="*/ 1926 h 3075047"/>
                <a:gd name="connsiteX18" fmla="*/ 2679021 w 3248391"/>
                <a:gd name="connsiteY18" fmla="*/ 1926 h 3075047"/>
                <a:gd name="connsiteX19" fmla="*/ 2679021 w 3248391"/>
                <a:gd name="connsiteY19" fmla="*/ 1926 h 3075047"/>
                <a:gd name="connsiteX20" fmla="*/ 2679021 w 3248391"/>
                <a:gd name="connsiteY20" fmla="*/ 1926 h 3075047"/>
                <a:gd name="connsiteX21" fmla="*/ 2679021 w 3248391"/>
                <a:gd name="connsiteY21" fmla="*/ 1926 h 3075047"/>
                <a:gd name="connsiteX22" fmla="*/ 2678228 w 3248391"/>
                <a:gd name="connsiteY22" fmla="*/ 10174 h 3075047"/>
                <a:gd name="connsiteX23" fmla="*/ 2712040 w 3248391"/>
                <a:gd name="connsiteY23" fmla="*/ 14085 h 3075047"/>
                <a:gd name="connsiteX24" fmla="*/ 2713157 w 3248391"/>
                <a:gd name="connsiteY24" fmla="*/ 5871 h 3075047"/>
                <a:gd name="connsiteX25" fmla="*/ 2679021 w 3248391"/>
                <a:gd name="connsiteY25" fmla="*/ 1926 h 3075047"/>
                <a:gd name="connsiteX26" fmla="*/ 2439272 w 3248391"/>
                <a:gd name="connsiteY26" fmla="*/ 9258 h 3075047"/>
                <a:gd name="connsiteX27" fmla="*/ 2405381 w 3248391"/>
                <a:gd name="connsiteY27" fmla="*/ 14559 h 3075047"/>
                <a:gd name="connsiteX28" fmla="*/ 2406760 w 3248391"/>
                <a:gd name="connsiteY28" fmla="*/ 22732 h 3075047"/>
                <a:gd name="connsiteX29" fmla="*/ 2440453 w 3248391"/>
                <a:gd name="connsiteY29" fmla="*/ 17453 h 3075047"/>
                <a:gd name="connsiteX30" fmla="*/ 2439272 w 3248391"/>
                <a:gd name="connsiteY30" fmla="*/ 9258 h 3075047"/>
                <a:gd name="connsiteX31" fmla="*/ 2747112 w 3248391"/>
                <a:gd name="connsiteY31" fmla="*/ 11158 h 3075047"/>
                <a:gd name="connsiteX32" fmla="*/ 2745677 w 3248391"/>
                <a:gd name="connsiteY32" fmla="*/ 19314 h 3075047"/>
                <a:gd name="connsiteX33" fmla="*/ 2779068 w 3248391"/>
                <a:gd name="connsiteY33" fmla="*/ 25877 h 3075047"/>
                <a:gd name="connsiteX34" fmla="*/ 2780828 w 3248391"/>
                <a:gd name="connsiteY34" fmla="*/ 17784 h 3075047"/>
                <a:gd name="connsiteX35" fmla="*/ 2747112 w 3248391"/>
                <a:gd name="connsiteY35" fmla="*/ 11158 h 3075047"/>
                <a:gd name="connsiteX36" fmla="*/ 2371625 w 3248391"/>
                <a:gd name="connsiteY36" fmla="*/ 20661 h 3075047"/>
                <a:gd name="connsiteX37" fmla="*/ 2338004 w 3248391"/>
                <a:gd name="connsiteY37" fmla="*/ 27438 h 3075047"/>
                <a:gd name="connsiteX38" fmla="*/ 2338004 w 3248391"/>
                <a:gd name="connsiteY38" fmla="*/ 27438 h 3075047"/>
                <a:gd name="connsiteX39" fmla="*/ 2339724 w 3248391"/>
                <a:gd name="connsiteY39" fmla="*/ 35546 h 3075047"/>
                <a:gd name="connsiteX40" fmla="*/ 2373179 w 3248391"/>
                <a:gd name="connsiteY40" fmla="*/ 28793 h 3075047"/>
                <a:gd name="connsiteX41" fmla="*/ 2371625 w 3248391"/>
                <a:gd name="connsiteY41" fmla="*/ 20661 h 3075047"/>
                <a:gd name="connsiteX42" fmla="*/ 2814259 w 3248391"/>
                <a:gd name="connsiteY42" fmla="*/ 25756 h 3075047"/>
                <a:gd name="connsiteX43" fmla="*/ 2812175 w 3248391"/>
                <a:gd name="connsiteY43" fmla="*/ 33779 h 3075047"/>
                <a:gd name="connsiteX44" fmla="*/ 2844988 w 3248391"/>
                <a:gd name="connsiteY44" fmla="*/ 43020 h 3075047"/>
                <a:gd name="connsiteX45" fmla="*/ 2847397 w 3248391"/>
                <a:gd name="connsiteY45" fmla="*/ 35094 h 3075047"/>
                <a:gd name="connsiteX46" fmla="*/ 2814259 w 3248391"/>
                <a:gd name="connsiteY46" fmla="*/ 25756 h 3075047"/>
                <a:gd name="connsiteX47" fmla="*/ 2304525 w 3248391"/>
                <a:gd name="connsiteY47" fmla="*/ 34809 h 3075047"/>
                <a:gd name="connsiteX48" fmla="*/ 2271165 w 3248391"/>
                <a:gd name="connsiteY48" fmla="*/ 42664 h 3075047"/>
                <a:gd name="connsiteX49" fmla="*/ 2273115 w 3248391"/>
                <a:gd name="connsiteY49" fmla="*/ 50717 h 3075047"/>
                <a:gd name="connsiteX50" fmla="*/ 2306372 w 3248391"/>
                <a:gd name="connsiteY50" fmla="*/ 42887 h 3075047"/>
                <a:gd name="connsiteX51" fmla="*/ 2304525 w 3248391"/>
                <a:gd name="connsiteY51" fmla="*/ 34809 h 3075047"/>
                <a:gd name="connsiteX52" fmla="*/ 2880107 w 3248391"/>
                <a:gd name="connsiteY52" fmla="*/ 45769 h 3075047"/>
                <a:gd name="connsiteX53" fmla="*/ 2880107 w 3248391"/>
                <a:gd name="connsiteY53" fmla="*/ 45769 h 3075047"/>
                <a:gd name="connsiteX54" fmla="*/ 2877380 w 3248391"/>
                <a:gd name="connsiteY54" fmla="*/ 53593 h 3075047"/>
                <a:gd name="connsiteX55" fmla="*/ 2909306 w 3248391"/>
                <a:gd name="connsiteY55" fmla="*/ 65460 h 3075047"/>
                <a:gd name="connsiteX56" fmla="*/ 2910613 w 3248391"/>
                <a:gd name="connsiteY56" fmla="*/ 62153 h 3075047"/>
                <a:gd name="connsiteX57" fmla="*/ 2892035 w 3248391"/>
                <a:gd name="connsiteY57" fmla="*/ 50027 h 3075047"/>
                <a:gd name="connsiteX58" fmla="*/ 2880107 w 3248391"/>
                <a:gd name="connsiteY58" fmla="*/ 45769 h 3075047"/>
                <a:gd name="connsiteX59" fmla="*/ 2237916 w 3248391"/>
                <a:gd name="connsiteY59" fmla="*/ 50906 h 3075047"/>
                <a:gd name="connsiteX60" fmla="*/ 2204747 w 3248391"/>
                <a:gd name="connsiteY60" fmla="*/ 59441 h 3075047"/>
                <a:gd name="connsiteX61" fmla="*/ 2206839 w 3248391"/>
                <a:gd name="connsiteY61" fmla="*/ 67464 h 3075047"/>
                <a:gd name="connsiteX62" fmla="*/ 2239945 w 3248391"/>
                <a:gd name="connsiteY62" fmla="*/ 58943 h 3075047"/>
                <a:gd name="connsiteX63" fmla="*/ 2237916 w 3248391"/>
                <a:gd name="connsiteY63" fmla="*/ 50906 h 3075047"/>
                <a:gd name="connsiteX64" fmla="*/ 2171648 w 3248391"/>
                <a:gd name="connsiteY64" fmla="*/ 68185 h 3075047"/>
                <a:gd name="connsiteX65" fmla="*/ 2138582 w 3248391"/>
                <a:gd name="connsiteY65" fmla="*/ 77024 h 3075047"/>
                <a:gd name="connsiteX66" fmla="*/ 2140730 w 3248391"/>
                <a:gd name="connsiteY66" fmla="*/ 85027 h 3075047"/>
                <a:gd name="connsiteX67" fmla="*/ 2173773 w 3248391"/>
                <a:gd name="connsiteY67" fmla="*/ 76191 h 3075047"/>
                <a:gd name="connsiteX68" fmla="*/ 2171648 w 3248391"/>
                <a:gd name="connsiteY68" fmla="*/ 68185 h 3075047"/>
                <a:gd name="connsiteX69" fmla="*/ 2105531 w 3248391"/>
                <a:gd name="connsiteY69" fmla="*/ 85869 h 3075047"/>
                <a:gd name="connsiteX70" fmla="*/ 2072480 w 3248391"/>
                <a:gd name="connsiteY70" fmla="*/ 94634 h 3075047"/>
                <a:gd name="connsiteX71" fmla="*/ 2074581 w 3248391"/>
                <a:gd name="connsiteY71" fmla="*/ 102646 h 3075047"/>
                <a:gd name="connsiteX72" fmla="*/ 2107671 w 3248391"/>
                <a:gd name="connsiteY72" fmla="*/ 93872 h 3075047"/>
                <a:gd name="connsiteX73" fmla="*/ 2105531 w 3248391"/>
                <a:gd name="connsiteY73" fmla="*/ 85869 h 3075047"/>
                <a:gd name="connsiteX74" fmla="*/ 2039390 w 3248391"/>
                <a:gd name="connsiteY74" fmla="*/ 103226 h 3075047"/>
                <a:gd name="connsiteX75" fmla="*/ 2006244 w 3248391"/>
                <a:gd name="connsiteY75" fmla="*/ 111548 h 3075047"/>
                <a:gd name="connsiteX76" fmla="*/ 2008218 w 3248391"/>
                <a:gd name="connsiteY76" fmla="*/ 119591 h 3075047"/>
                <a:gd name="connsiteX77" fmla="*/ 2041443 w 3248391"/>
                <a:gd name="connsiteY77" fmla="*/ 111254 h 3075047"/>
                <a:gd name="connsiteX78" fmla="*/ 2039390 w 3248391"/>
                <a:gd name="connsiteY78" fmla="*/ 103226 h 3075047"/>
                <a:gd name="connsiteX79" fmla="*/ 1973019 w 3248391"/>
                <a:gd name="connsiteY79" fmla="*/ 119498 h 3075047"/>
                <a:gd name="connsiteX80" fmla="*/ 1939707 w 3248391"/>
                <a:gd name="connsiteY80" fmla="*/ 126994 h 3075047"/>
                <a:gd name="connsiteX81" fmla="*/ 1941458 w 3248391"/>
                <a:gd name="connsiteY81" fmla="*/ 135096 h 3075047"/>
                <a:gd name="connsiteX82" fmla="*/ 1974898 w 3248391"/>
                <a:gd name="connsiteY82" fmla="*/ 127572 h 3075047"/>
                <a:gd name="connsiteX83" fmla="*/ 1973019 w 3248391"/>
                <a:gd name="connsiteY83" fmla="*/ 119498 h 3075047"/>
                <a:gd name="connsiteX84" fmla="*/ 1906276 w 3248391"/>
                <a:gd name="connsiteY84" fmla="*/ 133938 h 3075047"/>
                <a:gd name="connsiteX85" fmla="*/ 1889956 w 3248391"/>
                <a:gd name="connsiteY85" fmla="*/ 137083 h 3075047"/>
                <a:gd name="connsiteX86" fmla="*/ 1872733 w 3248391"/>
                <a:gd name="connsiteY86" fmla="*/ 140223 h 3075047"/>
                <a:gd name="connsiteX87" fmla="*/ 1872733 w 3248391"/>
                <a:gd name="connsiteY87" fmla="*/ 140223 h 3075047"/>
                <a:gd name="connsiteX88" fmla="*/ 1874176 w 3248391"/>
                <a:gd name="connsiteY88" fmla="*/ 148387 h 3075047"/>
                <a:gd name="connsiteX89" fmla="*/ 1891486 w 3248391"/>
                <a:gd name="connsiteY89" fmla="*/ 145233 h 3075047"/>
                <a:gd name="connsiteX90" fmla="*/ 1907892 w 3248391"/>
                <a:gd name="connsiteY90" fmla="*/ 142062 h 3075047"/>
                <a:gd name="connsiteX91" fmla="*/ 1906276 w 3248391"/>
                <a:gd name="connsiteY91" fmla="*/ 133938 h 3075047"/>
                <a:gd name="connsiteX92" fmla="*/ 1839072 w 3248391"/>
                <a:gd name="connsiteY92" fmla="*/ 145811 h 3075047"/>
                <a:gd name="connsiteX93" fmla="*/ 1805293 w 3248391"/>
                <a:gd name="connsiteY93" fmla="*/ 150693 h 3075047"/>
                <a:gd name="connsiteX94" fmla="*/ 1806394 w 3248391"/>
                <a:gd name="connsiteY94" fmla="*/ 158905 h 3075047"/>
                <a:gd name="connsiteX95" fmla="*/ 1840341 w 3248391"/>
                <a:gd name="connsiteY95" fmla="*/ 153997 h 3075047"/>
                <a:gd name="connsiteX96" fmla="*/ 1839072 w 3248391"/>
                <a:gd name="connsiteY96" fmla="*/ 145811 h 3075047"/>
                <a:gd name="connsiteX97" fmla="*/ 1771426 w 3248391"/>
                <a:gd name="connsiteY97" fmla="*/ 154870 h 3075047"/>
                <a:gd name="connsiteX98" fmla="*/ 1737471 w 3248391"/>
                <a:gd name="connsiteY98" fmla="*/ 158335 h 3075047"/>
                <a:gd name="connsiteX99" fmla="*/ 1738232 w 3248391"/>
                <a:gd name="connsiteY99" fmla="*/ 166586 h 3075047"/>
                <a:gd name="connsiteX100" fmla="*/ 1772353 w 3248391"/>
                <a:gd name="connsiteY100" fmla="*/ 163097 h 3075047"/>
                <a:gd name="connsiteX101" fmla="*/ 1771426 w 3248391"/>
                <a:gd name="connsiteY101" fmla="*/ 154870 h 3075047"/>
                <a:gd name="connsiteX102" fmla="*/ 1703454 w 3248391"/>
                <a:gd name="connsiteY102" fmla="*/ 161099 h 3075047"/>
                <a:gd name="connsiteX103" fmla="*/ 1669388 w 3248391"/>
                <a:gd name="connsiteY103" fmla="*/ 163162 h 3075047"/>
                <a:gd name="connsiteX104" fmla="*/ 1669808 w 3248391"/>
                <a:gd name="connsiteY104" fmla="*/ 171434 h 3075047"/>
                <a:gd name="connsiteX105" fmla="*/ 1704040 w 3248391"/>
                <a:gd name="connsiteY105" fmla="*/ 169366 h 3075047"/>
                <a:gd name="connsiteX106" fmla="*/ 1703454 w 3248391"/>
                <a:gd name="connsiteY106" fmla="*/ 161099 h 3075047"/>
                <a:gd name="connsiteX107" fmla="*/ 1635291 w 3248391"/>
                <a:gd name="connsiteY107" fmla="*/ 164515 h 3075047"/>
                <a:gd name="connsiteX108" fmla="*/ 1601171 w 3248391"/>
                <a:gd name="connsiteY108" fmla="*/ 165164 h 3075047"/>
                <a:gd name="connsiteX109" fmla="*/ 1601242 w 3248391"/>
                <a:gd name="connsiteY109" fmla="*/ 173456 h 3075047"/>
                <a:gd name="connsiteX110" fmla="*/ 1635537 w 3248391"/>
                <a:gd name="connsiteY110" fmla="*/ 172799 h 3075047"/>
                <a:gd name="connsiteX111" fmla="*/ 1635291 w 3248391"/>
                <a:gd name="connsiteY111" fmla="*/ 164515 h 3075047"/>
                <a:gd name="connsiteX112" fmla="*/ 1566963 w 3248391"/>
                <a:gd name="connsiteY112" fmla="*/ 171443 h 3075047"/>
                <a:gd name="connsiteX113" fmla="*/ 1558839 w 3248391"/>
                <a:gd name="connsiteY113" fmla="*/ 173282 h 3075047"/>
                <a:gd name="connsiteX114" fmla="*/ 1566939 w 3248391"/>
                <a:gd name="connsiteY114" fmla="*/ 173400 h 3075047"/>
                <a:gd name="connsiteX115" fmla="*/ 1566963 w 3248391"/>
                <a:gd name="connsiteY115" fmla="*/ 171443 h 3075047"/>
                <a:gd name="connsiteX116" fmla="*/ 133425 w 3248391"/>
                <a:gd name="connsiteY116" fmla="*/ 424609 h 3075047"/>
                <a:gd name="connsiteX117" fmla="*/ 116933 w 3248391"/>
                <a:gd name="connsiteY117" fmla="*/ 443322 h 3075047"/>
                <a:gd name="connsiteX118" fmla="*/ 112001 w 3248391"/>
                <a:gd name="connsiteY118" fmla="*/ 451716 h 3075047"/>
                <a:gd name="connsiteX119" fmla="*/ 119168 w 3248391"/>
                <a:gd name="connsiteY119" fmla="*/ 455877 h 3075047"/>
                <a:gd name="connsiteX120" fmla="*/ 136828 w 3248391"/>
                <a:gd name="connsiteY120" fmla="*/ 426765 h 3075047"/>
                <a:gd name="connsiteX121" fmla="*/ 133425 w 3248391"/>
                <a:gd name="connsiteY121" fmla="*/ 424609 h 3075047"/>
                <a:gd name="connsiteX122" fmla="*/ 95347 w 3248391"/>
                <a:gd name="connsiteY122" fmla="*/ 481794 h 3075047"/>
                <a:gd name="connsiteX123" fmla="*/ 79904 w 3248391"/>
                <a:gd name="connsiteY123" fmla="*/ 512507 h 3075047"/>
                <a:gd name="connsiteX124" fmla="*/ 87379 w 3248391"/>
                <a:gd name="connsiteY124" fmla="*/ 516074 h 3075047"/>
                <a:gd name="connsiteX125" fmla="*/ 102672 w 3248391"/>
                <a:gd name="connsiteY125" fmla="*/ 485662 h 3075047"/>
                <a:gd name="connsiteX126" fmla="*/ 95347 w 3248391"/>
                <a:gd name="connsiteY126" fmla="*/ 481794 h 3075047"/>
                <a:gd name="connsiteX127" fmla="*/ 79904 w 3248391"/>
                <a:gd name="connsiteY127" fmla="*/ 512499 h 3075047"/>
                <a:gd name="connsiteX128" fmla="*/ 79904 w 3248391"/>
                <a:gd name="connsiteY128" fmla="*/ 512507 h 3075047"/>
                <a:gd name="connsiteX129" fmla="*/ 79904 w 3248391"/>
                <a:gd name="connsiteY129" fmla="*/ 512507 h 3075047"/>
                <a:gd name="connsiteX130" fmla="*/ 79904 w 3248391"/>
                <a:gd name="connsiteY130" fmla="*/ 512499 h 3075047"/>
                <a:gd name="connsiteX131" fmla="*/ 65697 w 3248391"/>
                <a:gd name="connsiteY131" fmla="*/ 543806 h 3075047"/>
                <a:gd name="connsiteX132" fmla="*/ 52752 w 3248391"/>
                <a:gd name="connsiteY132" fmla="*/ 575644 h 3075047"/>
                <a:gd name="connsiteX133" fmla="*/ 60489 w 3248391"/>
                <a:gd name="connsiteY133" fmla="*/ 578608 h 3075047"/>
                <a:gd name="connsiteX134" fmla="*/ 73310 w 3248391"/>
                <a:gd name="connsiteY134" fmla="*/ 547079 h 3075047"/>
                <a:gd name="connsiteX135" fmla="*/ 65697 w 3248391"/>
                <a:gd name="connsiteY135" fmla="*/ 543806 h 3075047"/>
                <a:gd name="connsiteX136" fmla="*/ 41102 w 3248391"/>
                <a:gd name="connsiteY136" fmla="*/ 607982 h 3075047"/>
                <a:gd name="connsiteX137" fmla="*/ 30771 w 3248391"/>
                <a:gd name="connsiteY137" fmla="*/ 640771 h 3075047"/>
                <a:gd name="connsiteX138" fmla="*/ 38724 w 3248391"/>
                <a:gd name="connsiteY138" fmla="*/ 643093 h 3075047"/>
                <a:gd name="connsiteX139" fmla="*/ 48953 w 3248391"/>
                <a:gd name="connsiteY139" fmla="*/ 610637 h 3075047"/>
                <a:gd name="connsiteX140" fmla="*/ 41102 w 3248391"/>
                <a:gd name="connsiteY140" fmla="*/ 607982 h 3075047"/>
                <a:gd name="connsiteX141" fmla="*/ 30771 w 3248391"/>
                <a:gd name="connsiteY141" fmla="*/ 640771 h 3075047"/>
                <a:gd name="connsiteX142" fmla="*/ 30771 w 3248391"/>
                <a:gd name="connsiteY142" fmla="*/ 640771 h 3075047"/>
                <a:gd name="connsiteX143" fmla="*/ 30771 w 3248391"/>
                <a:gd name="connsiteY143" fmla="*/ 640771 h 3075047"/>
                <a:gd name="connsiteX144" fmla="*/ 30771 w 3248391"/>
                <a:gd name="connsiteY144" fmla="*/ 640771 h 3075047"/>
                <a:gd name="connsiteX145" fmla="*/ 21789 w 3248391"/>
                <a:gd name="connsiteY145" fmla="*/ 673948 h 3075047"/>
                <a:gd name="connsiteX146" fmla="*/ 14188 w 3248391"/>
                <a:gd name="connsiteY146" fmla="*/ 707475 h 3075047"/>
                <a:gd name="connsiteX147" fmla="*/ 22306 w 3248391"/>
                <a:gd name="connsiteY147" fmla="*/ 709139 h 3075047"/>
                <a:gd name="connsiteX148" fmla="*/ 29829 w 3248391"/>
                <a:gd name="connsiteY148" fmla="*/ 675946 h 3075047"/>
                <a:gd name="connsiteX149" fmla="*/ 21789 w 3248391"/>
                <a:gd name="connsiteY149" fmla="*/ 673948 h 3075047"/>
                <a:gd name="connsiteX150" fmla="*/ 7996 w 3248391"/>
                <a:gd name="connsiteY150" fmla="*/ 741294 h 3075047"/>
                <a:gd name="connsiteX151" fmla="*/ 3243 w 3248391"/>
                <a:gd name="connsiteY151" fmla="*/ 775351 h 3075047"/>
                <a:gd name="connsiteX152" fmla="*/ 11473 w 3248391"/>
                <a:gd name="connsiteY152" fmla="*/ 776318 h 3075047"/>
                <a:gd name="connsiteX153" fmla="*/ 16176 w 3248391"/>
                <a:gd name="connsiteY153" fmla="*/ 742618 h 3075047"/>
                <a:gd name="connsiteX154" fmla="*/ 7996 w 3248391"/>
                <a:gd name="connsiteY154" fmla="*/ 741294 h 3075047"/>
                <a:gd name="connsiteX155" fmla="*/ -41 w 3248391"/>
                <a:gd name="connsiteY155" fmla="*/ 809591 h 3075047"/>
                <a:gd name="connsiteX156" fmla="*/ -1834 w 3248391"/>
                <a:gd name="connsiteY156" fmla="*/ 843941 h 3075047"/>
                <a:gd name="connsiteX157" fmla="*/ 6448 w 3248391"/>
                <a:gd name="connsiteY157" fmla="*/ 844195 h 3075047"/>
                <a:gd name="connsiteX158" fmla="*/ 8219 w 3248391"/>
                <a:gd name="connsiteY158" fmla="*/ 810201 h 3075047"/>
                <a:gd name="connsiteX159" fmla="*/ -41 w 3248391"/>
                <a:gd name="connsiteY159" fmla="*/ 809591 h 3075047"/>
                <a:gd name="connsiteX160" fmla="*/ 6182 w 3248391"/>
                <a:gd name="connsiteY160" fmla="*/ 878229 h 3075047"/>
                <a:gd name="connsiteX161" fmla="*/ -2103 w 3248391"/>
                <a:gd name="connsiteY161" fmla="*/ 878355 h 3075047"/>
                <a:gd name="connsiteX162" fmla="*/ -830 w 3248391"/>
                <a:gd name="connsiteY162" fmla="*/ 912730 h 3075047"/>
                <a:gd name="connsiteX163" fmla="*/ 7439 w 3248391"/>
                <a:gd name="connsiteY163" fmla="*/ 912230 h 3075047"/>
                <a:gd name="connsiteX164" fmla="*/ 6182 w 3248391"/>
                <a:gd name="connsiteY164" fmla="*/ 878229 h 3075047"/>
                <a:gd name="connsiteX165" fmla="*/ 10237 w 3248391"/>
                <a:gd name="connsiteY165" fmla="*/ 946137 h 3075047"/>
                <a:gd name="connsiteX166" fmla="*/ 1999 w 3248391"/>
                <a:gd name="connsiteY166" fmla="*/ 947009 h 3075047"/>
                <a:gd name="connsiteX167" fmla="*/ 6402 w 3248391"/>
                <a:gd name="connsiteY167" fmla="*/ 981130 h 3075047"/>
                <a:gd name="connsiteX168" fmla="*/ 6404 w 3248391"/>
                <a:gd name="connsiteY168" fmla="*/ 981130 h 3075047"/>
                <a:gd name="connsiteX169" fmla="*/ 14593 w 3248391"/>
                <a:gd name="connsiteY169" fmla="*/ 979877 h 3075047"/>
                <a:gd name="connsiteX170" fmla="*/ 10237 w 3248391"/>
                <a:gd name="connsiteY170" fmla="*/ 946137 h 3075047"/>
                <a:gd name="connsiteX171" fmla="*/ 20362 w 3248391"/>
                <a:gd name="connsiteY171" fmla="*/ 1013467 h 3075047"/>
                <a:gd name="connsiteX172" fmla="*/ 12215 w 3248391"/>
                <a:gd name="connsiteY172" fmla="*/ 1014981 h 3075047"/>
                <a:gd name="connsiteX173" fmla="*/ 18783 w 3248391"/>
                <a:gd name="connsiteY173" fmla="*/ 1048634 h 3075047"/>
                <a:gd name="connsiteX174" fmla="*/ 26900 w 3248391"/>
                <a:gd name="connsiteY174" fmla="*/ 1046986 h 3075047"/>
                <a:gd name="connsiteX175" fmla="*/ 20362 w 3248391"/>
                <a:gd name="connsiteY175" fmla="*/ 1013467 h 3075047"/>
                <a:gd name="connsiteX176" fmla="*/ 33891 w 3248391"/>
                <a:gd name="connsiteY176" fmla="*/ 1080440 h 3075047"/>
                <a:gd name="connsiteX177" fmla="*/ 25786 w 3248391"/>
                <a:gd name="connsiteY177" fmla="*/ 1082168 h 3075047"/>
                <a:gd name="connsiteX178" fmla="*/ 32953 w 3248391"/>
                <a:gd name="connsiteY178" fmla="*/ 1115631 h 3075047"/>
                <a:gd name="connsiteX179" fmla="*/ 41055 w 3248391"/>
                <a:gd name="connsiteY179" fmla="*/ 1113895 h 3075047"/>
                <a:gd name="connsiteX180" fmla="*/ 33891 w 3248391"/>
                <a:gd name="connsiteY180" fmla="*/ 1080440 h 3075047"/>
                <a:gd name="connsiteX181" fmla="*/ 48120 w 3248391"/>
                <a:gd name="connsiteY181" fmla="*/ 1147406 h 3075047"/>
                <a:gd name="connsiteX182" fmla="*/ 40006 w 3248391"/>
                <a:gd name="connsiteY182" fmla="*/ 1149078 h 3075047"/>
                <a:gd name="connsiteX183" fmla="*/ 46665 w 3248391"/>
                <a:gd name="connsiteY183" fmla="*/ 1182565 h 3075047"/>
                <a:gd name="connsiteX184" fmla="*/ 54808 w 3248391"/>
                <a:gd name="connsiteY184" fmla="*/ 1181019 h 3075047"/>
                <a:gd name="connsiteX185" fmla="*/ 48120 w 3248391"/>
                <a:gd name="connsiteY185" fmla="*/ 1147406 h 3075047"/>
                <a:gd name="connsiteX186" fmla="*/ 60833 w 3248391"/>
                <a:gd name="connsiteY186" fmla="*/ 1214799 h 3075047"/>
                <a:gd name="connsiteX187" fmla="*/ 52656 w 3248391"/>
                <a:gd name="connsiteY187" fmla="*/ 1216147 h 3075047"/>
                <a:gd name="connsiteX188" fmla="*/ 57690 w 3248391"/>
                <a:gd name="connsiteY188" fmla="*/ 1249847 h 3075047"/>
                <a:gd name="connsiteX189" fmla="*/ 65904 w 3248391"/>
                <a:gd name="connsiteY189" fmla="*/ 1248761 h 3075047"/>
                <a:gd name="connsiteX190" fmla="*/ 60833 w 3248391"/>
                <a:gd name="connsiteY190" fmla="*/ 1214799 h 3075047"/>
                <a:gd name="connsiteX191" fmla="*/ 69721 w 3248391"/>
                <a:gd name="connsiteY191" fmla="*/ 1282930 h 3075047"/>
                <a:gd name="connsiteX192" fmla="*/ 61467 w 3248391"/>
                <a:gd name="connsiteY192" fmla="*/ 1283675 h 3075047"/>
                <a:gd name="connsiteX193" fmla="*/ 63703 w 3248391"/>
                <a:gd name="connsiteY193" fmla="*/ 1317597 h 3075047"/>
                <a:gd name="connsiteX194" fmla="*/ 71982 w 3248391"/>
                <a:gd name="connsiteY194" fmla="*/ 1317264 h 3075047"/>
                <a:gd name="connsiteX195" fmla="*/ 69721 w 3248391"/>
                <a:gd name="connsiteY195" fmla="*/ 1282930 h 3075047"/>
                <a:gd name="connsiteX196" fmla="*/ 64115 w 3248391"/>
                <a:gd name="connsiteY196" fmla="*/ 1351567 h 3075047"/>
                <a:gd name="connsiteX197" fmla="*/ 62570 w 3248391"/>
                <a:gd name="connsiteY197" fmla="*/ 1385498 h 3075047"/>
                <a:gd name="connsiteX198" fmla="*/ 70833 w 3248391"/>
                <a:gd name="connsiteY198" fmla="*/ 1386108 h 3075047"/>
                <a:gd name="connsiteX199" fmla="*/ 72400 w 3248391"/>
                <a:gd name="connsiteY199" fmla="*/ 1351710 h 3075047"/>
                <a:gd name="connsiteX200" fmla="*/ 64115 w 3248391"/>
                <a:gd name="connsiteY200" fmla="*/ 1351567 h 3075047"/>
                <a:gd name="connsiteX201" fmla="*/ 59205 w 3248391"/>
                <a:gd name="connsiteY201" fmla="*/ 1419317 h 3075047"/>
                <a:gd name="connsiteX202" fmla="*/ 54198 w 3248391"/>
                <a:gd name="connsiteY202" fmla="*/ 1452963 h 3075047"/>
                <a:gd name="connsiteX203" fmla="*/ 54446 w 3248391"/>
                <a:gd name="connsiteY203" fmla="*/ 1453010 h 3075047"/>
                <a:gd name="connsiteX204" fmla="*/ 55632 w 3248391"/>
                <a:gd name="connsiteY204" fmla="*/ 1450379 h 3075047"/>
                <a:gd name="connsiteX205" fmla="*/ 66653 w 3248391"/>
                <a:gd name="connsiteY205" fmla="*/ 1426332 h 3075047"/>
                <a:gd name="connsiteX206" fmla="*/ 67428 w 3248391"/>
                <a:gd name="connsiteY206" fmla="*/ 1420348 h 3075047"/>
                <a:gd name="connsiteX207" fmla="*/ 59205 w 3248391"/>
                <a:gd name="connsiteY207" fmla="*/ 1419317 h 3075047"/>
                <a:gd name="connsiteX208" fmla="*/ 3245678 w 3248391"/>
                <a:gd name="connsiteY208" fmla="*/ 1758583 h 3075047"/>
                <a:gd name="connsiteX209" fmla="*/ 3234645 w 3248391"/>
                <a:gd name="connsiteY209" fmla="*/ 1791229 h 3075047"/>
                <a:gd name="connsiteX210" fmla="*/ 3242571 w 3248391"/>
                <a:gd name="connsiteY210" fmla="*/ 1793639 h 3075047"/>
                <a:gd name="connsiteX211" fmla="*/ 3245741 w 3248391"/>
                <a:gd name="connsiteY211" fmla="*/ 1783541 h 3075047"/>
                <a:gd name="connsiteX212" fmla="*/ 3246288 w 3248391"/>
                <a:gd name="connsiteY212" fmla="*/ 1758813 h 3075047"/>
                <a:gd name="connsiteX213" fmla="*/ 3245678 w 3248391"/>
                <a:gd name="connsiteY213" fmla="*/ 1758583 h 3075047"/>
                <a:gd name="connsiteX214" fmla="*/ 3225594 w 3248391"/>
                <a:gd name="connsiteY214" fmla="*/ 1824446 h 3075047"/>
                <a:gd name="connsiteX215" fmla="*/ 3218342 w 3248391"/>
                <a:gd name="connsiteY215" fmla="*/ 1858076 h 3075047"/>
                <a:gd name="connsiteX216" fmla="*/ 3226482 w 3248391"/>
                <a:gd name="connsiteY216" fmla="*/ 1859621 h 3075047"/>
                <a:gd name="connsiteX217" fmla="*/ 3233647 w 3248391"/>
                <a:gd name="connsiteY217" fmla="*/ 1826396 h 3075047"/>
                <a:gd name="connsiteX218" fmla="*/ 3225594 w 3248391"/>
                <a:gd name="connsiteY218" fmla="*/ 1824446 h 3075047"/>
                <a:gd name="connsiteX219" fmla="*/ 3212706 w 3248391"/>
                <a:gd name="connsiteY219" fmla="*/ 1891982 h 3075047"/>
                <a:gd name="connsiteX220" fmla="*/ 3208490 w 3248391"/>
                <a:gd name="connsiteY220" fmla="*/ 1926079 h 3075047"/>
                <a:gd name="connsiteX221" fmla="*/ 3216733 w 3248391"/>
                <a:gd name="connsiteY221" fmla="*/ 1926935 h 3075047"/>
                <a:gd name="connsiteX222" fmla="*/ 3220910 w 3248391"/>
                <a:gd name="connsiteY222" fmla="*/ 1893163 h 3075047"/>
                <a:gd name="connsiteX223" fmla="*/ 3212706 w 3248391"/>
                <a:gd name="connsiteY223" fmla="*/ 1891982 h 3075047"/>
                <a:gd name="connsiteX224" fmla="*/ 3205534 w 3248391"/>
                <a:gd name="connsiteY224" fmla="*/ 1960287 h 3075047"/>
                <a:gd name="connsiteX225" fmla="*/ 3203671 w 3248391"/>
                <a:gd name="connsiteY225" fmla="*/ 1994550 h 3075047"/>
                <a:gd name="connsiteX226" fmla="*/ 3211946 w 3248391"/>
                <a:gd name="connsiteY226" fmla="*/ 1994884 h 3075047"/>
                <a:gd name="connsiteX227" fmla="*/ 3213800 w 3248391"/>
                <a:gd name="connsiteY227" fmla="*/ 1960866 h 3075047"/>
                <a:gd name="connsiteX228" fmla="*/ 3205534 w 3248391"/>
                <a:gd name="connsiteY228" fmla="*/ 1960287 h 3075047"/>
                <a:gd name="connsiteX229" fmla="*/ 3202744 w 3248391"/>
                <a:gd name="connsiteY229" fmla="*/ 2028838 h 3075047"/>
                <a:gd name="connsiteX230" fmla="*/ 3202577 w 3248391"/>
                <a:gd name="connsiteY230" fmla="*/ 2051498 h 3075047"/>
                <a:gd name="connsiteX231" fmla="*/ 3202617 w 3248391"/>
                <a:gd name="connsiteY231" fmla="*/ 2063109 h 3075047"/>
                <a:gd name="connsiteX232" fmla="*/ 3210899 w 3248391"/>
                <a:gd name="connsiteY232" fmla="*/ 2063054 h 3075047"/>
                <a:gd name="connsiteX233" fmla="*/ 3210860 w 3248391"/>
                <a:gd name="connsiteY233" fmla="*/ 2051498 h 3075047"/>
                <a:gd name="connsiteX234" fmla="*/ 3211026 w 3248391"/>
                <a:gd name="connsiteY234" fmla="*/ 2028965 h 3075047"/>
                <a:gd name="connsiteX235" fmla="*/ 3202744 w 3248391"/>
                <a:gd name="connsiteY235" fmla="*/ 2028838 h 3075047"/>
                <a:gd name="connsiteX236" fmla="*/ 3211462 w 3248391"/>
                <a:gd name="connsiteY236" fmla="*/ 2097182 h 3075047"/>
                <a:gd name="connsiteX237" fmla="*/ 3211454 w 3248391"/>
                <a:gd name="connsiteY237" fmla="*/ 2097182 h 3075047"/>
                <a:gd name="connsiteX238" fmla="*/ 3203172 w 3248391"/>
                <a:gd name="connsiteY238" fmla="*/ 2097388 h 3075047"/>
                <a:gd name="connsiteX239" fmla="*/ 3203520 w 3248391"/>
                <a:gd name="connsiteY239" fmla="*/ 2109792 h 3075047"/>
                <a:gd name="connsiteX240" fmla="*/ 3211747 w 3248391"/>
                <a:gd name="connsiteY240" fmla="*/ 2107779 h 3075047"/>
                <a:gd name="connsiteX241" fmla="*/ 3211462 w 3248391"/>
                <a:gd name="connsiteY241" fmla="*/ 2097182 h 3075047"/>
                <a:gd name="connsiteX242" fmla="*/ 3218326 w 3248391"/>
                <a:gd name="connsiteY242" fmla="*/ 2233673 h 3075047"/>
                <a:gd name="connsiteX243" fmla="*/ 3210059 w 3248391"/>
                <a:gd name="connsiteY243" fmla="*/ 2234236 h 3075047"/>
                <a:gd name="connsiteX244" fmla="*/ 3212469 w 3248391"/>
                <a:gd name="connsiteY244" fmla="*/ 2268380 h 3075047"/>
                <a:gd name="connsiteX245" fmla="*/ 3220727 w 3248391"/>
                <a:gd name="connsiteY245" fmla="*/ 2267786 h 3075047"/>
                <a:gd name="connsiteX246" fmla="*/ 3218326 w 3248391"/>
                <a:gd name="connsiteY246" fmla="*/ 2233673 h 3075047"/>
                <a:gd name="connsiteX247" fmla="*/ 3223232 w 3248391"/>
                <a:gd name="connsiteY247" fmla="*/ 2301906 h 3075047"/>
                <a:gd name="connsiteX248" fmla="*/ 3214973 w 3248391"/>
                <a:gd name="connsiteY248" fmla="*/ 2302517 h 3075047"/>
                <a:gd name="connsiteX249" fmla="*/ 3217494 w 3248391"/>
                <a:gd name="connsiteY249" fmla="*/ 2336638 h 3075047"/>
                <a:gd name="connsiteX250" fmla="*/ 3225753 w 3248391"/>
                <a:gd name="connsiteY250" fmla="*/ 2336035 h 3075047"/>
                <a:gd name="connsiteX251" fmla="*/ 3223232 w 3248391"/>
                <a:gd name="connsiteY251" fmla="*/ 2301906 h 3075047"/>
                <a:gd name="connsiteX252" fmla="*/ 3228209 w 3248391"/>
                <a:gd name="connsiteY252" fmla="*/ 2370180 h 3075047"/>
                <a:gd name="connsiteX253" fmla="*/ 3219943 w 3248391"/>
                <a:gd name="connsiteY253" fmla="*/ 2370758 h 3075047"/>
                <a:gd name="connsiteX254" fmla="*/ 3222241 w 3248391"/>
                <a:gd name="connsiteY254" fmla="*/ 2404879 h 3075047"/>
                <a:gd name="connsiteX255" fmla="*/ 3230508 w 3248391"/>
                <a:gd name="connsiteY255" fmla="*/ 2404348 h 3075047"/>
                <a:gd name="connsiteX256" fmla="*/ 3228209 w 3248391"/>
                <a:gd name="connsiteY256" fmla="*/ 2370180 h 3075047"/>
                <a:gd name="connsiteX257" fmla="*/ 3232569 w 3248391"/>
                <a:gd name="connsiteY257" fmla="*/ 2438540 h 3075047"/>
                <a:gd name="connsiteX258" fmla="*/ 3224302 w 3248391"/>
                <a:gd name="connsiteY258" fmla="*/ 2439008 h 3075047"/>
                <a:gd name="connsiteX259" fmla="*/ 3226030 w 3248391"/>
                <a:gd name="connsiteY259" fmla="*/ 2473144 h 3075047"/>
                <a:gd name="connsiteX260" fmla="*/ 3234304 w 3248391"/>
                <a:gd name="connsiteY260" fmla="*/ 2472772 h 3075047"/>
                <a:gd name="connsiteX261" fmla="*/ 3232569 w 3248391"/>
                <a:gd name="connsiteY261" fmla="*/ 2438540 h 3075047"/>
                <a:gd name="connsiteX262" fmla="*/ 3232569 w 3248391"/>
                <a:gd name="connsiteY262" fmla="*/ 2438540 h 3075047"/>
                <a:gd name="connsiteX263" fmla="*/ 3235612 w 3248391"/>
                <a:gd name="connsiteY263" fmla="*/ 2507027 h 3075047"/>
                <a:gd name="connsiteX264" fmla="*/ 3227330 w 3248391"/>
                <a:gd name="connsiteY264" fmla="*/ 2507281 h 3075047"/>
                <a:gd name="connsiteX265" fmla="*/ 3228106 w 3248391"/>
                <a:gd name="connsiteY265" fmla="*/ 2541433 h 3075047"/>
                <a:gd name="connsiteX266" fmla="*/ 3236389 w 3248391"/>
                <a:gd name="connsiteY266" fmla="*/ 2541314 h 3075047"/>
                <a:gd name="connsiteX267" fmla="*/ 3235612 w 3248391"/>
                <a:gd name="connsiteY267" fmla="*/ 2507027 h 3075047"/>
                <a:gd name="connsiteX268" fmla="*/ 3228241 w 3248391"/>
                <a:gd name="connsiteY268" fmla="*/ 2575593 h 3075047"/>
                <a:gd name="connsiteX269" fmla="*/ 3227607 w 3248391"/>
                <a:gd name="connsiteY269" fmla="*/ 2609706 h 3075047"/>
                <a:gd name="connsiteX270" fmla="*/ 3235889 w 3248391"/>
                <a:gd name="connsiteY270" fmla="*/ 2609960 h 3075047"/>
                <a:gd name="connsiteX271" fmla="*/ 3236524 w 3248391"/>
                <a:gd name="connsiteY271" fmla="*/ 2575649 h 3075047"/>
                <a:gd name="connsiteX272" fmla="*/ 3236524 w 3248391"/>
                <a:gd name="connsiteY272" fmla="*/ 2575649 h 3075047"/>
                <a:gd name="connsiteX273" fmla="*/ 3228241 w 3248391"/>
                <a:gd name="connsiteY273" fmla="*/ 2575593 h 3075047"/>
                <a:gd name="connsiteX274" fmla="*/ 3226093 w 3248391"/>
                <a:gd name="connsiteY274" fmla="*/ 2643764 h 3075047"/>
                <a:gd name="connsiteX275" fmla="*/ 3223533 w 3248391"/>
                <a:gd name="connsiteY275" fmla="*/ 2677749 h 3075047"/>
                <a:gd name="connsiteX276" fmla="*/ 3231784 w 3248391"/>
                <a:gd name="connsiteY276" fmla="*/ 2678510 h 3075047"/>
                <a:gd name="connsiteX277" fmla="*/ 3234360 w 3248391"/>
                <a:gd name="connsiteY277" fmla="*/ 2644255 h 3075047"/>
                <a:gd name="connsiteX278" fmla="*/ 3226093 w 3248391"/>
                <a:gd name="connsiteY278" fmla="*/ 2643764 h 3075047"/>
                <a:gd name="connsiteX279" fmla="*/ 3219784 w 3248391"/>
                <a:gd name="connsiteY279" fmla="*/ 2711593 h 3075047"/>
                <a:gd name="connsiteX280" fmla="*/ 3214672 w 3248391"/>
                <a:gd name="connsiteY280" fmla="*/ 2745238 h 3075047"/>
                <a:gd name="connsiteX281" fmla="*/ 3222836 w 3248391"/>
                <a:gd name="connsiteY281" fmla="*/ 2746665 h 3075047"/>
                <a:gd name="connsiteX282" fmla="*/ 3228003 w 3248391"/>
                <a:gd name="connsiteY282" fmla="*/ 2712671 h 3075047"/>
                <a:gd name="connsiteX283" fmla="*/ 3228003 w 3248391"/>
                <a:gd name="connsiteY283" fmla="*/ 2712671 h 3075047"/>
                <a:gd name="connsiteX284" fmla="*/ 3219784 w 3248391"/>
                <a:gd name="connsiteY284" fmla="*/ 2711593 h 3075047"/>
                <a:gd name="connsiteX285" fmla="*/ 3208014 w 3248391"/>
                <a:gd name="connsiteY285" fmla="*/ 2778590 h 3075047"/>
                <a:gd name="connsiteX286" fmla="*/ 3199629 w 3248391"/>
                <a:gd name="connsiteY286" fmla="*/ 2811538 h 3075047"/>
                <a:gd name="connsiteX287" fmla="*/ 3207594 w 3248391"/>
                <a:gd name="connsiteY287" fmla="*/ 2813812 h 3075047"/>
                <a:gd name="connsiteX288" fmla="*/ 3216099 w 3248391"/>
                <a:gd name="connsiteY288" fmla="*/ 2780413 h 3075047"/>
                <a:gd name="connsiteX289" fmla="*/ 3208014 w 3248391"/>
                <a:gd name="connsiteY289" fmla="*/ 2778590 h 3075047"/>
                <a:gd name="connsiteX290" fmla="*/ 135339 w 3248391"/>
                <a:gd name="connsiteY290" fmla="*/ 2841513 h 3075047"/>
                <a:gd name="connsiteX291" fmla="*/ 150589 w 3248391"/>
                <a:gd name="connsiteY291" fmla="*/ 2863634 h 3075047"/>
                <a:gd name="connsiteX292" fmla="*/ 154352 w 3248391"/>
                <a:gd name="connsiteY292" fmla="*/ 2859528 h 3075047"/>
                <a:gd name="connsiteX293" fmla="*/ 135339 w 3248391"/>
                <a:gd name="connsiteY293" fmla="*/ 2841513 h 3075047"/>
                <a:gd name="connsiteX294" fmla="*/ 3189325 w 3248391"/>
                <a:gd name="connsiteY294" fmla="*/ 2843906 h 3075047"/>
                <a:gd name="connsiteX295" fmla="*/ 3176953 w 3248391"/>
                <a:gd name="connsiteY295" fmla="*/ 2875499 h 3075047"/>
                <a:gd name="connsiteX296" fmla="*/ 3184554 w 3248391"/>
                <a:gd name="connsiteY296" fmla="*/ 2878780 h 3075047"/>
                <a:gd name="connsiteX297" fmla="*/ 3197140 w 3248391"/>
                <a:gd name="connsiteY297" fmla="*/ 2846665 h 3075047"/>
                <a:gd name="connsiteX298" fmla="*/ 3197140 w 3248391"/>
                <a:gd name="connsiteY298" fmla="*/ 2846665 h 3075047"/>
                <a:gd name="connsiteX299" fmla="*/ 3189325 w 3248391"/>
                <a:gd name="connsiteY299" fmla="*/ 2843906 h 3075047"/>
                <a:gd name="connsiteX300" fmla="*/ 1327777 w 3248391"/>
                <a:gd name="connsiteY300" fmla="*/ 2863713 h 3075047"/>
                <a:gd name="connsiteX301" fmla="*/ 1327698 w 3248391"/>
                <a:gd name="connsiteY301" fmla="*/ 2871996 h 3075047"/>
                <a:gd name="connsiteX302" fmla="*/ 1361525 w 3248391"/>
                <a:gd name="connsiteY302" fmla="*/ 2873684 h 3075047"/>
                <a:gd name="connsiteX303" fmla="*/ 1362254 w 3248391"/>
                <a:gd name="connsiteY303" fmla="*/ 2865433 h 3075047"/>
                <a:gd name="connsiteX304" fmla="*/ 1327777 w 3248391"/>
                <a:gd name="connsiteY304" fmla="*/ 2863713 h 3075047"/>
                <a:gd name="connsiteX305" fmla="*/ 1293220 w 3248391"/>
                <a:gd name="connsiteY305" fmla="*/ 2864926 h 3075047"/>
                <a:gd name="connsiteX306" fmla="*/ 1258894 w 3248391"/>
                <a:gd name="connsiteY306" fmla="*/ 2869539 h 3075047"/>
                <a:gd name="connsiteX307" fmla="*/ 1260431 w 3248391"/>
                <a:gd name="connsiteY307" fmla="*/ 2877679 h 3075047"/>
                <a:gd name="connsiteX308" fmla="*/ 1293902 w 3248391"/>
                <a:gd name="connsiteY308" fmla="*/ 2873185 h 3075047"/>
                <a:gd name="connsiteX309" fmla="*/ 1293220 w 3248391"/>
                <a:gd name="connsiteY309" fmla="*/ 2864926 h 3075047"/>
                <a:gd name="connsiteX310" fmla="*/ 1396478 w 3248391"/>
                <a:gd name="connsiteY310" fmla="*/ 2869634 h 3075047"/>
                <a:gd name="connsiteX311" fmla="*/ 1395202 w 3248391"/>
                <a:gd name="connsiteY311" fmla="*/ 2877821 h 3075047"/>
                <a:gd name="connsiteX312" fmla="*/ 1428617 w 3248391"/>
                <a:gd name="connsiteY312" fmla="*/ 2884019 h 3075047"/>
                <a:gd name="connsiteX313" fmla="*/ 1430345 w 3248391"/>
                <a:gd name="connsiteY313" fmla="*/ 2875911 h 3075047"/>
                <a:gd name="connsiteX314" fmla="*/ 1396478 w 3248391"/>
                <a:gd name="connsiteY314" fmla="*/ 2869634 h 3075047"/>
                <a:gd name="connsiteX315" fmla="*/ 1293902 w 3248391"/>
                <a:gd name="connsiteY315" fmla="*/ 2873185 h 3075047"/>
                <a:gd name="connsiteX316" fmla="*/ 1293902 w 3248391"/>
                <a:gd name="connsiteY316" fmla="*/ 2873185 h 3075047"/>
                <a:gd name="connsiteX317" fmla="*/ 1293902 w 3248391"/>
                <a:gd name="connsiteY317" fmla="*/ 2873185 h 3075047"/>
                <a:gd name="connsiteX318" fmla="*/ 1293902 w 3248391"/>
                <a:gd name="connsiteY318" fmla="*/ 2873185 h 3075047"/>
                <a:gd name="connsiteX319" fmla="*/ 1225272 w 3248391"/>
                <a:gd name="connsiteY319" fmla="*/ 2877267 h 3075047"/>
                <a:gd name="connsiteX320" fmla="*/ 1192253 w 3248391"/>
                <a:gd name="connsiteY320" fmla="*/ 2887095 h 3075047"/>
                <a:gd name="connsiteX321" fmla="*/ 1194845 w 3248391"/>
                <a:gd name="connsiteY321" fmla="*/ 2894965 h 3075047"/>
                <a:gd name="connsiteX322" fmla="*/ 1227396 w 3248391"/>
                <a:gd name="connsiteY322" fmla="*/ 2885272 h 3075047"/>
                <a:gd name="connsiteX323" fmla="*/ 1225272 w 3248391"/>
                <a:gd name="connsiteY323" fmla="*/ 2877267 h 3075047"/>
                <a:gd name="connsiteX324" fmla="*/ 179952 w 3248391"/>
                <a:gd name="connsiteY324" fmla="*/ 2881966 h 3075047"/>
                <a:gd name="connsiteX325" fmla="*/ 174628 w 3248391"/>
                <a:gd name="connsiteY325" fmla="*/ 2888315 h 3075047"/>
                <a:gd name="connsiteX326" fmla="*/ 201451 w 3248391"/>
                <a:gd name="connsiteY326" fmla="*/ 2909857 h 3075047"/>
                <a:gd name="connsiteX327" fmla="*/ 206497 w 3248391"/>
                <a:gd name="connsiteY327" fmla="*/ 2903287 h 3075047"/>
                <a:gd name="connsiteX328" fmla="*/ 179952 w 3248391"/>
                <a:gd name="connsiteY328" fmla="*/ 2881966 h 3075047"/>
                <a:gd name="connsiteX329" fmla="*/ 1463816 w 3248391"/>
                <a:gd name="connsiteY329" fmla="*/ 2883924 h 3075047"/>
                <a:gd name="connsiteX330" fmla="*/ 1461700 w 3248391"/>
                <a:gd name="connsiteY330" fmla="*/ 2891929 h 3075047"/>
                <a:gd name="connsiteX331" fmla="*/ 1494457 w 3248391"/>
                <a:gd name="connsiteY331" fmla="*/ 2901274 h 3075047"/>
                <a:gd name="connsiteX332" fmla="*/ 1496883 w 3248391"/>
                <a:gd name="connsiteY332" fmla="*/ 2893348 h 3075047"/>
                <a:gd name="connsiteX333" fmla="*/ 1463816 w 3248391"/>
                <a:gd name="connsiteY333" fmla="*/ 2883924 h 3075047"/>
                <a:gd name="connsiteX334" fmla="*/ 1428617 w 3248391"/>
                <a:gd name="connsiteY334" fmla="*/ 2884019 h 3075047"/>
                <a:gd name="connsiteX335" fmla="*/ 1428617 w 3248391"/>
                <a:gd name="connsiteY335" fmla="*/ 2884019 h 3075047"/>
                <a:gd name="connsiteX336" fmla="*/ 1428617 w 3248391"/>
                <a:gd name="connsiteY336" fmla="*/ 2884019 h 3075047"/>
                <a:gd name="connsiteX337" fmla="*/ 1428617 w 3248391"/>
                <a:gd name="connsiteY337" fmla="*/ 2884019 h 3075047"/>
                <a:gd name="connsiteX338" fmla="*/ 1159852 w 3248391"/>
                <a:gd name="connsiteY338" fmla="*/ 2898666 h 3075047"/>
                <a:gd name="connsiteX339" fmla="*/ 1128030 w 3248391"/>
                <a:gd name="connsiteY339" fmla="*/ 2911633 h 3075047"/>
                <a:gd name="connsiteX340" fmla="*/ 1131296 w 3248391"/>
                <a:gd name="connsiteY340" fmla="*/ 2919250 h 3075047"/>
                <a:gd name="connsiteX341" fmla="*/ 1162825 w 3248391"/>
                <a:gd name="connsiteY341" fmla="*/ 2906402 h 3075047"/>
                <a:gd name="connsiteX342" fmla="*/ 1159852 w 3248391"/>
                <a:gd name="connsiteY342" fmla="*/ 2898666 h 3075047"/>
                <a:gd name="connsiteX343" fmla="*/ 3162370 w 3248391"/>
                <a:gd name="connsiteY343" fmla="*/ 2906085 h 3075047"/>
                <a:gd name="connsiteX344" fmla="*/ 3145511 w 3248391"/>
                <a:gd name="connsiteY344" fmla="*/ 2935450 h 3075047"/>
                <a:gd name="connsiteX345" fmla="*/ 3151099 w 3248391"/>
                <a:gd name="connsiteY345" fmla="*/ 2938961 h 3075047"/>
                <a:gd name="connsiteX346" fmla="*/ 3155276 w 3248391"/>
                <a:gd name="connsiteY346" fmla="*/ 2935426 h 3075047"/>
                <a:gd name="connsiteX347" fmla="*/ 3169717 w 3248391"/>
                <a:gd name="connsiteY347" fmla="*/ 2909929 h 3075047"/>
                <a:gd name="connsiteX348" fmla="*/ 3162370 w 3248391"/>
                <a:gd name="connsiteY348" fmla="*/ 2906085 h 3075047"/>
                <a:gd name="connsiteX349" fmla="*/ 233932 w 3248391"/>
                <a:gd name="connsiteY349" fmla="*/ 2923450 h 3075047"/>
                <a:gd name="connsiteX350" fmla="*/ 229167 w 3248391"/>
                <a:gd name="connsiteY350" fmla="*/ 2930227 h 3075047"/>
                <a:gd name="connsiteX351" fmla="*/ 257718 w 3248391"/>
                <a:gd name="connsiteY351" fmla="*/ 2949408 h 3075047"/>
                <a:gd name="connsiteX352" fmla="*/ 262192 w 3248391"/>
                <a:gd name="connsiteY352" fmla="*/ 2942433 h 3075047"/>
                <a:gd name="connsiteX353" fmla="*/ 233932 w 3248391"/>
                <a:gd name="connsiteY353" fmla="*/ 2923450 h 3075047"/>
                <a:gd name="connsiteX354" fmla="*/ 1096691 w 3248391"/>
                <a:gd name="connsiteY354" fmla="*/ 2925638 h 3075047"/>
                <a:gd name="connsiteX355" fmla="*/ 1065725 w 3248391"/>
                <a:gd name="connsiteY355" fmla="*/ 2940348 h 3075047"/>
                <a:gd name="connsiteX356" fmla="*/ 1069339 w 3248391"/>
                <a:gd name="connsiteY356" fmla="*/ 2947807 h 3075047"/>
                <a:gd name="connsiteX357" fmla="*/ 1100171 w 3248391"/>
                <a:gd name="connsiteY357" fmla="*/ 2933160 h 3075047"/>
                <a:gd name="connsiteX358" fmla="*/ 1096691 w 3248391"/>
                <a:gd name="connsiteY358" fmla="*/ 2925638 h 3075047"/>
                <a:gd name="connsiteX359" fmla="*/ 1034989 w 3248391"/>
                <a:gd name="connsiteY359" fmla="*/ 2955455 h 3075047"/>
                <a:gd name="connsiteX360" fmla="*/ 1004340 w 3248391"/>
                <a:gd name="connsiteY360" fmla="*/ 2970649 h 3075047"/>
                <a:gd name="connsiteX361" fmla="*/ 1008009 w 3248391"/>
                <a:gd name="connsiteY361" fmla="*/ 2978083 h 3075047"/>
                <a:gd name="connsiteX362" fmla="*/ 1038666 w 3248391"/>
                <a:gd name="connsiteY362" fmla="*/ 2962881 h 3075047"/>
                <a:gd name="connsiteX363" fmla="*/ 1034989 w 3248391"/>
                <a:gd name="connsiteY363" fmla="*/ 2955455 h 3075047"/>
                <a:gd name="connsiteX364" fmla="*/ 291230 w 3248391"/>
                <a:gd name="connsiteY364" fmla="*/ 2960194 h 3075047"/>
                <a:gd name="connsiteX365" fmla="*/ 287056 w 3248391"/>
                <a:gd name="connsiteY365" fmla="*/ 2967351 h 3075047"/>
                <a:gd name="connsiteX366" fmla="*/ 317122 w 3248391"/>
                <a:gd name="connsiteY366" fmla="*/ 2984051 h 3075047"/>
                <a:gd name="connsiteX367" fmla="*/ 320989 w 3248391"/>
                <a:gd name="connsiteY367" fmla="*/ 2976720 h 3075047"/>
                <a:gd name="connsiteX368" fmla="*/ 291230 w 3248391"/>
                <a:gd name="connsiteY368" fmla="*/ 2960194 h 3075047"/>
                <a:gd name="connsiteX369" fmla="*/ 973627 w 3248391"/>
                <a:gd name="connsiteY369" fmla="*/ 2985636 h 3075047"/>
                <a:gd name="connsiteX370" fmla="*/ 942716 w 3248391"/>
                <a:gd name="connsiteY370" fmla="*/ 3000109 h 3075047"/>
                <a:gd name="connsiteX371" fmla="*/ 946148 w 3248391"/>
                <a:gd name="connsiteY371" fmla="*/ 3007654 h 3075047"/>
                <a:gd name="connsiteX372" fmla="*/ 977209 w 3248391"/>
                <a:gd name="connsiteY372" fmla="*/ 2993110 h 3075047"/>
                <a:gd name="connsiteX373" fmla="*/ 973627 w 3248391"/>
                <a:gd name="connsiteY373" fmla="*/ 2985636 h 3075047"/>
                <a:gd name="connsiteX374" fmla="*/ 351420 w 3248391"/>
                <a:gd name="connsiteY374" fmla="*/ 2991969 h 3075047"/>
                <a:gd name="connsiteX375" fmla="*/ 347866 w 3248391"/>
                <a:gd name="connsiteY375" fmla="*/ 2999451 h 3075047"/>
                <a:gd name="connsiteX376" fmla="*/ 379244 w 3248391"/>
                <a:gd name="connsiteY376" fmla="*/ 3013519 h 3075047"/>
                <a:gd name="connsiteX377" fmla="*/ 382470 w 3248391"/>
                <a:gd name="connsiteY377" fmla="*/ 3005895 h 3075047"/>
                <a:gd name="connsiteX378" fmla="*/ 351420 w 3248391"/>
                <a:gd name="connsiteY378" fmla="*/ 2991969 h 3075047"/>
                <a:gd name="connsiteX379" fmla="*/ 911480 w 3248391"/>
                <a:gd name="connsiteY379" fmla="*/ 3013757 h 3075047"/>
                <a:gd name="connsiteX380" fmla="*/ 879825 w 3248391"/>
                <a:gd name="connsiteY380" fmla="*/ 3026256 h 3075047"/>
                <a:gd name="connsiteX381" fmla="*/ 882702 w 3248391"/>
                <a:gd name="connsiteY381" fmla="*/ 3034024 h 3075047"/>
                <a:gd name="connsiteX382" fmla="*/ 914675 w 3248391"/>
                <a:gd name="connsiteY382" fmla="*/ 3021406 h 3075047"/>
                <a:gd name="connsiteX383" fmla="*/ 911480 w 3248391"/>
                <a:gd name="connsiteY383" fmla="*/ 3013757 h 3075047"/>
                <a:gd name="connsiteX384" fmla="*/ 414087 w 3248391"/>
                <a:gd name="connsiteY384" fmla="*/ 3018465 h 3075047"/>
                <a:gd name="connsiteX385" fmla="*/ 411195 w 3248391"/>
                <a:gd name="connsiteY385" fmla="*/ 3026225 h 3075047"/>
                <a:gd name="connsiteX386" fmla="*/ 443676 w 3248391"/>
                <a:gd name="connsiteY386" fmla="*/ 3037519 h 3075047"/>
                <a:gd name="connsiteX387" fmla="*/ 446223 w 3248391"/>
                <a:gd name="connsiteY387" fmla="*/ 3029633 h 3075047"/>
                <a:gd name="connsiteX388" fmla="*/ 414087 w 3248391"/>
                <a:gd name="connsiteY388" fmla="*/ 3018465 h 3075047"/>
                <a:gd name="connsiteX389" fmla="*/ 847662 w 3248391"/>
                <a:gd name="connsiteY389" fmla="*/ 3037281 h 3075047"/>
                <a:gd name="connsiteX390" fmla="*/ 814968 w 3248391"/>
                <a:gd name="connsiteY390" fmla="*/ 3046499 h 3075047"/>
                <a:gd name="connsiteX391" fmla="*/ 816981 w 3248391"/>
                <a:gd name="connsiteY391" fmla="*/ 3054536 h 3075047"/>
                <a:gd name="connsiteX392" fmla="*/ 850142 w 3248391"/>
                <a:gd name="connsiteY392" fmla="*/ 3045183 h 3075047"/>
                <a:gd name="connsiteX393" fmla="*/ 847662 w 3248391"/>
                <a:gd name="connsiteY393" fmla="*/ 3037281 h 3075047"/>
                <a:gd name="connsiteX394" fmla="*/ 478816 w 3248391"/>
                <a:gd name="connsiteY394" fmla="*/ 3039366 h 3075047"/>
                <a:gd name="connsiteX395" fmla="*/ 476627 w 3248391"/>
                <a:gd name="connsiteY395" fmla="*/ 3047355 h 3075047"/>
                <a:gd name="connsiteX396" fmla="*/ 509990 w 3248391"/>
                <a:gd name="connsiteY396" fmla="*/ 3055685 h 3075047"/>
                <a:gd name="connsiteX397" fmla="*/ 511812 w 3248391"/>
                <a:gd name="connsiteY397" fmla="*/ 3047600 h 3075047"/>
                <a:gd name="connsiteX398" fmla="*/ 478816 w 3248391"/>
                <a:gd name="connsiteY398" fmla="*/ 3039366 h 3075047"/>
                <a:gd name="connsiteX399" fmla="*/ 781790 w 3248391"/>
                <a:gd name="connsiteY399" fmla="*/ 3053830 h 3075047"/>
                <a:gd name="connsiteX400" fmla="*/ 748256 w 3248391"/>
                <a:gd name="connsiteY400" fmla="*/ 3059291 h 3075047"/>
                <a:gd name="connsiteX401" fmla="*/ 749358 w 3248391"/>
                <a:gd name="connsiteY401" fmla="*/ 3067502 h 3075047"/>
                <a:gd name="connsiteX402" fmla="*/ 783352 w 3248391"/>
                <a:gd name="connsiteY402" fmla="*/ 3061970 h 3075047"/>
                <a:gd name="connsiteX403" fmla="*/ 781790 w 3248391"/>
                <a:gd name="connsiteY403" fmla="*/ 3053830 h 3075047"/>
                <a:gd name="connsiteX404" fmla="*/ 545156 w 3248391"/>
                <a:gd name="connsiteY404" fmla="*/ 3054298 h 3075047"/>
                <a:gd name="connsiteX405" fmla="*/ 543714 w 3248391"/>
                <a:gd name="connsiteY405" fmla="*/ 3062461 h 3075047"/>
                <a:gd name="connsiteX406" fmla="*/ 577724 w 3248391"/>
                <a:gd name="connsiteY406" fmla="*/ 3067629 h 3075047"/>
                <a:gd name="connsiteX407" fmla="*/ 578770 w 3248391"/>
                <a:gd name="connsiteY407" fmla="*/ 3059410 h 3075047"/>
                <a:gd name="connsiteX408" fmla="*/ 545156 w 3248391"/>
                <a:gd name="connsiteY408" fmla="*/ 3054298 h 3075047"/>
                <a:gd name="connsiteX409" fmla="*/ 612581 w 3248391"/>
                <a:gd name="connsiteY409" fmla="*/ 3062866 h 3075047"/>
                <a:gd name="connsiteX410" fmla="*/ 611947 w 3248391"/>
                <a:gd name="connsiteY410" fmla="*/ 3071124 h 3075047"/>
                <a:gd name="connsiteX411" fmla="*/ 646314 w 3248391"/>
                <a:gd name="connsiteY411" fmla="*/ 3072916 h 3075047"/>
                <a:gd name="connsiteX412" fmla="*/ 646528 w 3248391"/>
                <a:gd name="connsiteY412" fmla="*/ 3064633 h 3075047"/>
                <a:gd name="connsiteX413" fmla="*/ 612581 w 3248391"/>
                <a:gd name="connsiteY413" fmla="*/ 3062866 h 3075047"/>
                <a:gd name="connsiteX414" fmla="*/ 714460 w 3248391"/>
                <a:gd name="connsiteY414" fmla="*/ 3062889 h 3075047"/>
                <a:gd name="connsiteX415" fmla="*/ 680522 w 3248391"/>
                <a:gd name="connsiteY415" fmla="*/ 3064657 h 3075047"/>
                <a:gd name="connsiteX416" fmla="*/ 680728 w 3248391"/>
                <a:gd name="connsiteY416" fmla="*/ 3072939 h 3075047"/>
                <a:gd name="connsiteX417" fmla="*/ 715110 w 3248391"/>
                <a:gd name="connsiteY417" fmla="*/ 3071148 h 3075047"/>
                <a:gd name="connsiteX418" fmla="*/ 714460 w 3248391"/>
                <a:gd name="connsiteY418" fmla="*/ 3062889 h 307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3248391" h="3075047">
                  <a:moveTo>
                    <a:pt x="2576072" y="-2108"/>
                  </a:moveTo>
                  <a:cubicBezTo>
                    <a:pt x="2564706" y="-1934"/>
                    <a:pt x="2553253" y="-1548"/>
                    <a:pt x="2541737" y="-953"/>
                  </a:cubicBezTo>
                  <a:lnTo>
                    <a:pt x="2541737" y="-953"/>
                  </a:lnTo>
                  <a:lnTo>
                    <a:pt x="2542157" y="7323"/>
                  </a:lnTo>
                  <a:cubicBezTo>
                    <a:pt x="2553586" y="6734"/>
                    <a:pt x="2564936" y="6357"/>
                    <a:pt x="2576207" y="6174"/>
                  </a:cubicBezTo>
                  <a:lnTo>
                    <a:pt x="2576072" y="-2108"/>
                  </a:lnTo>
                  <a:moveTo>
                    <a:pt x="2610430" y="-2037"/>
                  </a:moveTo>
                  <a:lnTo>
                    <a:pt x="2610430" y="-2037"/>
                  </a:lnTo>
                  <a:lnTo>
                    <a:pt x="2610264" y="6245"/>
                  </a:lnTo>
                  <a:cubicBezTo>
                    <a:pt x="2621685" y="6474"/>
                    <a:pt x="2633027" y="6917"/>
                    <a:pt x="2644282" y="7567"/>
                  </a:cubicBezTo>
                  <a:lnTo>
                    <a:pt x="2644765" y="-705"/>
                  </a:lnTo>
                  <a:cubicBezTo>
                    <a:pt x="2633400" y="-1356"/>
                    <a:pt x="2621955" y="-1807"/>
                    <a:pt x="2610430" y="-2037"/>
                  </a:cubicBezTo>
                  <a:moveTo>
                    <a:pt x="2507466" y="1394"/>
                  </a:moveTo>
                  <a:cubicBezTo>
                    <a:pt x="2496045" y="2369"/>
                    <a:pt x="2484663" y="3518"/>
                    <a:pt x="2473306" y="4834"/>
                  </a:cubicBezTo>
                  <a:lnTo>
                    <a:pt x="2474265" y="13060"/>
                  </a:lnTo>
                  <a:cubicBezTo>
                    <a:pt x="2485535" y="11753"/>
                    <a:pt x="2496837" y="10611"/>
                    <a:pt x="2508164" y="9645"/>
                  </a:cubicBezTo>
                  <a:lnTo>
                    <a:pt x="2507466" y="1394"/>
                  </a:lnTo>
                  <a:moveTo>
                    <a:pt x="2679021" y="1926"/>
                  </a:moveTo>
                  <a:lnTo>
                    <a:pt x="2679021" y="1926"/>
                  </a:lnTo>
                  <a:lnTo>
                    <a:pt x="2679021" y="1926"/>
                  </a:lnTo>
                  <a:lnTo>
                    <a:pt x="2679021" y="1926"/>
                  </a:lnTo>
                  <a:moveTo>
                    <a:pt x="2679021" y="1926"/>
                  </a:moveTo>
                  <a:lnTo>
                    <a:pt x="2678228" y="10174"/>
                  </a:lnTo>
                  <a:cubicBezTo>
                    <a:pt x="2689586" y="11270"/>
                    <a:pt x="2700856" y="12571"/>
                    <a:pt x="2712040" y="14085"/>
                  </a:cubicBezTo>
                  <a:lnTo>
                    <a:pt x="2713157" y="5871"/>
                  </a:lnTo>
                  <a:cubicBezTo>
                    <a:pt x="2701863" y="4341"/>
                    <a:pt x="2690481" y="3026"/>
                    <a:pt x="2679021" y="1926"/>
                  </a:cubicBezTo>
                  <a:moveTo>
                    <a:pt x="2439272" y="9258"/>
                  </a:moveTo>
                  <a:cubicBezTo>
                    <a:pt x="2427946" y="10880"/>
                    <a:pt x="2416652" y="12657"/>
                    <a:pt x="2405381" y="14559"/>
                  </a:cubicBezTo>
                  <a:lnTo>
                    <a:pt x="2406760" y="22732"/>
                  </a:lnTo>
                  <a:cubicBezTo>
                    <a:pt x="2417967" y="20837"/>
                    <a:pt x="2429198" y="19069"/>
                    <a:pt x="2440453" y="17453"/>
                  </a:cubicBezTo>
                  <a:lnTo>
                    <a:pt x="2439272" y="9258"/>
                  </a:lnTo>
                  <a:moveTo>
                    <a:pt x="2747112" y="11158"/>
                  </a:moveTo>
                  <a:lnTo>
                    <a:pt x="2745677" y="19314"/>
                  </a:lnTo>
                  <a:cubicBezTo>
                    <a:pt x="2756892" y="21289"/>
                    <a:pt x="2768028" y="23475"/>
                    <a:pt x="2779068" y="25877"/>
                  </a:cubicBezTo>
                  <a:lnTo>
                    <a:pt x="2780828" y="17784"/>
                  </a:lnTo>
                  <a:cubicBezTo>
                    <a:pt x="2769676" y="15360"/>
                    <a:pt x="2758437" y="13146"/>
                    <a:pt x="2747112" y="11158"/>
                  </a:cubicBezTo>
                  <a:moveTo>
                    <a:pt x="2371625" y="20661"/>
                  </a:moveTo>
                  <a:cubicBezTo>
                    <a:pt x="2360394" y="22809"/>
                    <a:pt x="2349195" y="25075"/>
                    <a:pt x="2338004" y="27438"/>
                  </a:cubicBezTo>
                  <a:lnTo>
                    <a:pt x="2338004" y="27438"/>
                  </a:lnTo>
                  <a:lnTo>
                    <a:pt x="2339724" y="35546"/>
                  </a:lnTo>
                  <a:cubicBezTo>
                    <a:pt x="2350859" y="33193"/>
                    <a:pt x="2362011" y="30933"/>
                    <a:pt x="2373179" y="28793"/>
                  </a:cubicBezTo>
                  <a:lnTo>
                    <a:pt x="2371625" y="20661"/>
                  </a:lnTo>
                  <a:moveTo>
                    <a:pt x="2814259" y="25756"/>
                  </a:moveTo>
                  <a:lnTo>
                    <a:pt x="2812175" y="33779"/>
                  </a:lnTo>
                  <a:cubicBezTo>
                    <a:pt x="2823200" y="36649"/>
                    <a:pt x="2834137" y="39732"/>
                    <a:pt x="2844988" y="43020"/>
                  </a:cubicBezTo>
                  <a:lnTo>
                    <a:pt x="2847397" y="35094"/>
                  </a:lnTo>
                  <a:cubicBezTo>
                    <a:pt x="2836444" y="31766"/>
                    <a:pt x="2825395" y="28658"/>
                    <a:pt x="2814259" y="25756"/>
                  </a:cubicBezTo>
                  <a:moveTo>
                    <a:pt x="2304525" y="34809"/>
                  </a:moveTo>
                  <a:cubicBezTo>
                    <a:pt x="2293389" y="37354"/>
                    <a:pt x="2282277" y="39977"/>
                    <a:pt x="2271165" y="42664"/>
                  </a:cubicBezTo>
                  <a:lnTo>
                    <a:pt x="2273115" y="50717"/>
                  </a:lnTo>
                  <a:cubicBezTo>
                    <a:pt x="2284195" y="48039"/>
                    <a:pt x="2295276" y="45423"/>
                    <a:pt x="2306372" y="42887"/>
                  </a:cubicBezTo>
                  <a:lnTo>
                    <a:pt x="2304525" y="34809"/>
                  </a:lnTo>
                  <a:moveTo>
                    <a:pt x="2880107" y="45769"/>
                  </a:moveTo>
                  <a:lnTo>
                    <a:pt x="2880107" y="45769"/>
                  </a:lnTo>
                  <a:lnTo>
                    <a:pt x="2877380" y="53593"/>
                  </a:lnTo>
                  <a:cubicBezTo>
                    <a:pt x="2888120" y="57336"/>
                    <a:pt x="2898764" y="61289"/>
                    <a:pt x="2909306" y="65460"/>
                  </a:cubicBezTo>
                  <a:lnTo>
                    <a:pt x="2910613" y="62153"/>
                  </a:lnTo>
                  <a:cubicBezTo>
                    <a:pt x="2904439" y="58039"/>
                    <a:pt x="2898265" y="54005"/>
                    <a:pt x="2892035" y="50027"/>
                  </a:cubicBezTo>
                  <a:cubicBezTo>
                    <a:pt x="2888072" y="48577"/>
                    <a:pt x="2884101" y="47156"/>
                    <a:pt x="2880107" y="45769"/>
                  </a:cubicBezTo>
                  <a:moveTo>
                    <a:pt x="2237916" y="50906"/>
                  </a:moveTo>
                  <a:cubicBezTo>
                    <a:pt x="2226852" y="53714"/>
                    <a:pt x="2215795" y="56565"/>
                    <a:pt x="2204747" y="59441"/>
                  </a:cubicBezTo>
                  <a:lnTo>
                    <a:pt x="2206839" y="67464"/>
                  </a:lnTo>
                  <a:cubicBezTo>
                    <a:pt x="2217872" y="64578"/>
                    <a:pt x="2228905" y="61732"/>
                    <a:pt x="2239945" y="58943"/>
                  </a:cubicBezTo>
                  <a:lnTo>
                    <a:pt x="2237916" y="50906"/>
                  </a:lnTo>
                  <a:moveTo>
                    <a:pt x="2171648" y="68185"/>
                  </a:moveTo>
                  <a:cubicBezTo>
                    <a:pt x="2160624" y="71117"/>
                    <a:pt x="2149599" y="74067"/>
                    <a:pt x="2138582" y="77024"/>
                  </a:cubicBezTo>
                  <a:lnTo>
                    <a:pt x="2140730" y="85027"/>
                  </a:lnTo>
                  <a:cubicBezTo>
                    <a:pt x="2151747" y="82070"/>
                    <a:pt x="2162764" y="79122"/>
                    <a:pt x="2173773" y="76191"/>
                  </a:cubicBezTo>
                  <a:lnTo>
                    <a:pt x="2171648" y="68185"/>
                  </a:lnTo>
                  <a:moveTo>
                    <a:pt x="2105531" y="85869"/>
                  </a:moveTo>
                  <a:cubicBezTo>
                    <a:pt x="2094514" y="88807"/>
                    <a:pt x="2083497" y="91739"/>
                    <a:pt x="2072480" y="94634"/>
                  </a:cubicBezTo>
                  <a:lnTo>
                    <a:pt x="2074581" y="102646"/>
                  </a:lnTo>
                  <a:cubicBezTo>
                    <a:pt x="2085621" y="99745"/>
                    <a:pt x="2096646" y="96814"/>
                    <a:pt x="2107671" y="93872"/>
                  </a:cubicBezTo>
                  <a:lnTo>
                    <a:pt x="2105531" y="85869"/>
                  </a:lnTo>
                  <a:moveTo>
                    <a:pt x="2039390" y="103226"/>
                  </a:moveTo>
                  <a:cubicBezTo>
                    <a:pt x="2028349" y="106046"/>
                    <a:pt x="2017301" y="108829"/>
                    <a:pt x="2006244" y="111548"/>
                  </a:cubicBezTo>
                  <a:lnTo>
                    <a:pt x="2008218" y="119591"/>
                  </a:lnTo>
                  <a:cubicBezTo>
                    <a:pt x="2019306" y="116867"/>
                    <a:pt x="2030378" y="114083"/>
                    <a:pt x="2041443" y="111254"/>
                  </a:cubicBezTo>
                  <a:lnTo>
                    <a:pt x="2039390" y="103226"/>
                  </a:lnTo>
                  <a:moveTo>
                    <a:pt x="1973019" y="119498"/>
                  </a:moveTo>
                  <a:cubicBezTo>
                    <a:pt x="1961931" y="122080"/>
                    <a:pt x="1950827" y="124585"/>
                    <a:pt x="1939707" y="126994"/>
                  </a:cubicBezTo>
                  <a:lnTo>
                    <a:pt x="1941458" y="135096"/>
                  </a:lnTo>
                  <a:cubicBezTo>
                    <a:pt x="1952626" y="132669"/>
                    <a:pt x="1963770" y="130158"/>
                    <a:pt x="1974898" y="127572"/>
                  </a:cubicBezTo>
                  <a:lnTo>
                    <a:pt x="1973019" y="119498"/>
                  </a:lnTo>
                  <a:moveTo>
                    <a:pt x="1906276" y="133938"/>
                  </a:moveTo>
                  <a:cubicBezTo>
                    <a:pt x="1900847" y="135015"/>
                    <a:pt x="1895401" y="136062"/>
                    <a:pt x="1889956" y="137083"/>
                  </a:cubicBezTo>
                  <a:cubicBezTo>
                    <a:pt x="1884226" y="138161"/>
                    <a:pt x="1878480" y="139207"/>
                    <a:pt x="1872733" y="140223"/>
                  </a:cubicBezTo>
                  <a:lnTo>
                    <a:pt x="1872733" y="140223"/>
                  </a:lnTo>
                  <a:lnTo>
                    <a:pt x="1874176" y="148387"/>
                  </a:lnTo>
                  <a:cubicBezTo>
                    <a:pt x="1879954" y="147365"/>
                    <a:pt x="1885724" y="146310"/>
                    <a:pt x="1891486" y="145233"/>
                  </a:cubicBezTo>
                  <a:cubicBezTo>
                    <a:pt x="1896963" y="144201"/>
                    <a:pt x="1902424" y="143149"/>
                    <a:pt x="1907892" y="142062"/>
                  </a:cubicBezTo>
                  <a:lnTo>
                    <a:pt x="1906276" y="133938"/>
                  </a:lnTo>
                  <a:moveTo>
                    <a:pt x="1839072" y="145811"/>
                  </a:moveTo>
                  <a:cubicBezTo>
                    <a:pt x="1827834" y="147554"/>
                    <a:pt x="1816571" y="149186"/>
                    <a:pt x="1805293" y="150693"/>
                  </a:cubicBezTo>
                  <a:lnTo>
                    <a:pt x="1806394" y="158905"/>
                  </a:lnTo>
                  <a:cubicBezTo>
                    <a:pt x="1817728" y="157390"/>
                    <a:pt x="1829046" y="155749"/>
                    <a:pt x="1840341" y="153997"/>
                  </a:cubicBezTo>
                  <a:lnTo>
                    <a:pt x="1839072" y="145811"/>
                  </a:lnTo>
                  <a:moveTo>
                    <a:pt x="1771426" y="154870"/>
                  </a:moveTo>
                  <a:cubicBezTo>
                    <a:pt x="1760115" y="156136"/>
                    <a:pt x="1748805" y="157294"/>
                    <a:pt x="1737471" y="158335"/>
                  </a:cubicBezTo>
                  <a:lnTo>
                    <a:pt x="1738232" y="166586"/>
                  </a:lnTo>
                  <a:cubicBezTo>
                    <a:pt x="1749614" y="165546"/>
                    <a:pt x="1760987" y="164381"/>
                    <a:pt x="1772353" y="163097"/>
                  </a:cubicBezTo>
                  <a:lnTo>
                    <a:pt x="1771426" y="154870"/>
                  </a:lnTo>
                  <a:moveTo>
                    <a:pt x="1703454" y="161099"/>
                  </a:moveTo>
                  <a:cubicBezTo>
                    <a:pt x="1692112" y="161908"/>
                    <a:pt x="1680754" y="162589"/>
                    <a:pt x="1669388" y="163162"/>
                  </a:cubicBezTo>
                  <a:lnTo>
                    <a:pt x="1669808" y="171434"/>
                  </a:lnTo>
                  <a:cubicBezTo>
                    <a:pt x="1681222" y="170864"/>
                    <a:pt x="1692635" y="170174"/>
                    <a:pt x="1704040" y="169366"/>
                  </a:cubicBezTo>
                  <a:lnTo>
                    <a:pt x="1703454" y="161099"/>
                  </a:lnTo>
                  <a:moveTo>
                    <a:pt x="1635291" y="164515"/>
                  </a:moveTo>
                  <a:cubicBezTo>
                    <a:pt x="1623918" y="164849"/>
                    <a:pt x="1612544" y="165072"/>
                    <a:pt x="1601171" y="165164"/>
                  </a:cubicBezTo>
                  <a:lnTo>
                    <a:pt x="1601242" y="173456"/>
                  </a:lnTo>
                  <a:cubicBezTo>
                    <a:pt x="1612671" y="173353"/>
                    <a:pt x="1624108" y="173140"/>
                    <a:pt x="1635537" y="172799"/>
                  </a:cubicBezTo>
                  <a:lnTo>
                    <a:pt x="1635291" y="164515"/>
                  </a:lnTo>
                  <a:moveTo>
                    <a:pt x="1566963" y="171443"/>
                  </a:moveTo>
                  <a:cubicBezTo>
                    <a:pt x="1564268" y="172062"/>
                    <a:pt x="1561549" y="172679"/>
                    <a:pt x="1558839" y="173282"/>
                  </a:cubicBezTo>
                  <a:cubicBezTo>
                    <a:pt x="1561542" y="173329"/>
                    <a:pt x="1564244" y="173369"/>
                    <a:pt x="1566939" y="173400"/>
                  </a:cubicBezTo>
                  <a:lnTo>
                    <a:pt x="1566963" y="171443"/>
                  </a:lnTo>
                  <a:moveTo>
                    <a:pt x="133425" y="424609"/>
                  </a:moveTo>
                  <a:cubicBezTo>
                    <a:pt x="127831" y="430760"/>
                    <a:pt x="122335" y="436998"/>
                    <a:pt x="116933" y="443322"/>
                  </a:cubicBezTo>
                  <a:cubicBezTo>
                    <a:pt x="115274" y="446112"/>
                    <a:pt x="113630" y="448910"/>
                    <a:pt x="112001" y="451716"/>
                  </a:cubicBezTo>
                  <a:lnTo>
                    <a:pt x="119168" y="455877"/>
                  </a:lnTo>
                  <a:cubicBezTo>
                    <a:pt x="124861" y="446057"/>
                    <a:pt x="130750" y="436348"/>
                    <a:pt x="136828" y="426765"/>
                  </a:cubicBezTo>
                  <a:lnTo>
                    <a:pt x="133425" y="424609"/>
                  </a:lnTo>
                  <a:moveTo>
                    <a:pt x="95347" y="481794"/>
                  </a:moveTo>
                  <a:cubicBezTo>
                    <a:pt x="89994" y="491924"/>
                    <a:pt x="84845" y="502164"/>
                    <a:pt x="79904" y="512507"/>
                  </a:cubicBezTo>
                  <a:lnTo>
                    <a:pt x="87379" y="516074"/>
                  </a:lnTo>
                  <a:cubicBezTo>
                    <a:pt x="92273" y="505841"/>
                    <a:pt x="97375" y="495696"/>
                    <a:pt x="102672" y="485662"/>
                  </a:cubicBezTo>
                  <a:lnTo>
                    <a:pt x="95347" y="481794"/>
                  </a:lnTo>
                  <a:moveTo>
                    <a:pt x="79904" y="512499"/>
                  </a:moveTo>
                  <a:lnTo>
                    <a:pt x="79904" y="512507"/>
                  </a:lnTo>
                  <a:lnTo>
                    <a:pt x="79904" y="512507"/>
                  </a:lnTo>
                  <a:lnTo>
                    <a:pt x="79904" y="512499"/>
                  </a:lnTo>
                  <a:moveTo>
                    <a:pt x="65697" y="543806"/>
                  </a:moveTo>
                  <a:cubicBezTo>
                    <a:pt x="61170" y="554332"/>
                    <a:pt x="56855" y="564952"/>
                    <a:pt x="52752" y="575644"/>
                  </a:cubicBezTo>
                  <a:lnTo>
                    <a:pt x="60489" y="578608"/>
                  </a:lnTo>
                  <a:cubicBezTo>
                    <a:pt x="64551" y="568019"/>
                    <a:pt x="68823" y="557502"/>
                    <a:pt x="73310" y="547079"/>
                  </a:cubicBezTo>
                  <a:lnTo>
                    <a:pt x="65697" y="543806"/>
                  </a:lnTo>
                  <a:moveTo>
                    <a:pt x="41102" y="607982"/>
                  </a:moveTo>
                  <a:cubicBezTo>
                    <a:pt x="37436" y="618840"/>
                    <a:pt x="33990" y="629770"/>
                    <a:pt x="30771" y="640771"/>
                  </a:cubicBezTo>
                  <a:lnTo>
                    <a:pt x="38724" y="643093"/>
                  </a:lnTo>
                  <a:cubicBezTo>
                    <a:pt x="41910" y="632211"/>
                    <a:pt x="45322" y="621384"/>
                    <a:pt x="48953" y="610637"/>
                  </a:cubicBezTo>
                  <a:lnTo>
                    <a:pt x="41102" y="607982"/>
                  </a:lnTo>
                  <a:moveTo>
                    <a:pt x="30771" y="640771"/>
                  </a:moveTo>
                  <a:lnTo>
                    <a:pt x="30771" y="640771"/>
                  </a:lnTo>
                  <a:lnTo>
                    <a:pt x="30771" y="640771"/>
                  </a:lnTo>
                  <a:lnTo>
                    <a:pt x="30771" y="640771"/>
                  </a:lnTo>
                  <a:moveTo>
                    <a:pt x="21789" y="673948"/>
                  </a:moveTo>
                  <a:cubicBezTo>
                    <a:pt x="19024" y="685068"/>
                    <a:pt x="16488" y="696252"/>
                    <a:pt x="14188" y="707475"/>
                  </a:cubicBezTo>
                  <a:lnTo>
                    <a:pt x="22306" y="709139"/>
                  </a:lnTo>
                  <a:cubicBezTo>
                    <a:pt x="24581" y="698027"/>
                    <a:pt x="27092" y="686962"/>
                    <a:pt x="29829" y="675946"/>
                  </a:cubicBezTo>
                  <a:lnTo>
                    <a:pt x="21789" y="673948"/>
                  </a:lnTo>
                  <a:moveTo>
                    <a:pt x="7996" y="741294"/>
                  </a:moveTo>
                  <a:cubicBezTo>
                    <a:pt x="6170" y="752612"/>
                    <a:pt x="4584" y="763962"/>
                    <a:pt x="3243" y="775351"/>
                  </a:cubicBezTo>
                  <a:lnTo>
                    <a:pt x="11473" y="776318"/>
                  </a:lnTo>
                  <a:cubicBezTo>
                    <a:pt x="12801" y="765056"/>
                    <a:pt x="14367" y="753817"/>
                    <a:pt x="16176" y="742618"/>
                  </a:cubicBezTo>
                  <a:lnTo>
                    <a:pt x="7996" y="741294"/>
                  </a:lnTo>
                  <a:moveTo>
                    <a:pt x="-41" y="809591"/>
                  </a:moveTo>
                  <a:cubicBezTo>
                    <a:pt x="-890" y="821020"/>
                    <a:pt x="-1487" y="832473"/>
                    <a:pt x="-1834" y="843941"/>
                  </a:cubicBezTo>
                  <a:lnTo>
                    <a:pt x="6448" y="844195"/>
                  </a:lnTo>
                  <a:cubicBezTo>
                    <a:pt x="6789" y="832845"/>
                    <a:pt x="7383" y="821511"/>
                    <a:pt x="8219" y="810201"/>
                  </a:cubicBezTo>
                  <a:lnTo>
                    <a:pt x="-41" y="809591"/>
                  </a:lnTo>
                  <a:moveTo>
                    <a:pt x="6182" y="878229"/>
                  </a:moveTo>
                  <a:lnTo>
                    <a:pt x="-2103" y="878355"/>
                  </a:lnTo>
                  <a:cubicBezTo>
                    <a:pt x="-1939" y="889808"/>
                    <a:pt x="-1515" y="901269"/>
                    <a:pt x="-830" y="912730"/>
                  </a:cubicBezTo>
                  <a:lnTo>
                    <a:pt x="7439" y="912230"/>
                  </a:lnTo>
                  <a:cubicBezTo>
                    <a:pt x="6764" y="900897"/>
                    <a:pt x="6346" y="889563"/>
                    <a:pt x="6182" y="878229"/>
                  </a:cubicBezTo>
                  <a:moveTo>
                    <a:pt x="10237" y="946137"/>
                  </a:moveTo>
                  <a:lnTo>
                    <a:pt x="1999" y="947009"/>
                  </a:lnTo>
                  <a:cubicBezTo>
                    <a:pt x="3203" y="958398"/>
                    <a:pt x="4668" y="969772"/>
                    <a:pt x="6402" y="981130"/>
                  </a:cubicBezTo>
                  <a:lnTo>
                    <a:pt x="6404" y="981130"/>
                  </a:lnTo>
                  <a:lnTo>
                    <a:pt x="14593" y="979877"/>
                  </a:lnTo>
                  <a:cubicBezTo>
                    <a:pt x="12878" y="968647"/>
                    <a:pt x="11429" y="957400"/>
                    <a:pt x="10237" y="946137"/>
                  </a:cubicBezTo>
                  <a:moveTo>
                    <a:pt x="20362" y="1013467"/>
                  </a:moveTo>
                  <a:lnTo>
                    <a:pt x="12215" y="1014981"/>
                  </a:lnTo>
                  <a:cubicBezTo>
                    <a:pt x="14296" y="1026220"/>
                    <a:pt x="16501" y="1037435"/>
                    <a:pt x="18783" y="1048634"/>
                  </a:cubicBezTo>
                  <a:lnTo>
                    <a:pt x="26900" y="1046986"/>
                  </a:lnTo>
                  <a:cubicBezTo>
                    <a:pt x="24628" y="1035818"/>
                    <a:pt x="22433" y="1024650"/>
                    <a:pt x="20362" y="1013467"/>
                  </a:cubicBezTo>
                  <a:moveTo>
                    <a:pt x="33891" y="1080440"/>
                  </a:moveTo>
                  <a:lnTo>
                    <a:pt x="25786" y="1082168"/>
                  </a:lnTo>
                  <a:cubicBezTo>
                    <a:pt x="28164" y="1093328"/>
                    <a:pt x="30569" y="1104480"/>
                    <a:pt x="32953" y="1115631"/>
                  </a:cubicBezTo>
                  <a:lnTo>
                    <a:pt x="41055" y="1113895"/>
                  </a:lnTo>
                  <a:cubicBezTo>
                    <a:pt x="38668" y="1102736"/>
                    <a:pt x="36266" y="1091592"/>
                    <a:pt x="33891" y="1080440"/>
                  </a:cubicBezTo>
                  <a:moveTo>
                    <a:pt x="48120" y="1147406"/>
                  </a:moveTo>
                  <a:lnTo>
                    <a:pt x="40006" y="1149078"/>
                  </a:lnTo>
                  <a:cubicBezTo>
                    <a:pt x="42309" y="1160238"/>
                    <a:pt x="44545" y="1171405"/>
                    <a:pt x="46665" y="1182565"/>
                  </a:cubicBezTo>
                  <a:lnTo>
                    <a:pt x="54808" y="1181019"/>
                  </a:lnTo>
                  <a:cubicBezTo>
                    <a:pt x="52674" y="1169804"/>
                    <a:pt x="50430" y="1158597"/>
                    <a:pt x="48120" y="1147406"/>
                  </a:cubicBezTo>
                  <a:moveTo>
                    <a:pt x="60833" y="1214799"/>
                  </a:moveTo>
                  <a:lnTo>
                    <a:pt x="52656" y="1216147"/>
                  </a:lnTo>
                  <a:cubicBezTo>
                    <a:pt x="54514" y="1227370"/>
                    <a:pt x="56204" y="1238600"/>
                    <a:pt x="57690" y="1249847"/>
                  </a:cubicBezTo>
                  <a:lnTo>
                    <a:pt x="65904" y="1248761"/>
                  </a:lnTo>
                  <a:cubicBezTo>
                    <a:pt x="64406" y="1237419"/>
                    <a:pt x="62700" y="1226094"/>
                    <a:pt x="60833" y="1214799"/>
                  </a:cubicBezTo>
                  <a:moveTo>
                    <a:pt x="69721" y="1282930"/>
                  </a:moveTo>
                  <a:lnTo>
                    <a:pt x="61467" y="1283675"/>
                  </a:lnTo>
                  <a:cubicBezTo>
                    <a:pt x="62486" y="1294961"/>
                    <a:pt x="63248" y="1306271"/>
                    <a:pt x="63703" y="1317597"/>
                  </a:cubicBezTo>
                  <a:lnTo>
                    <a:pt x="71982" y="1317264"/>
                  </a:lnTo>
                  <a:cubicBezTo>
                    <a:pt x="71521" y="1305788"/>
                    <a:pt x="70749" y="1294343"/>
                    <a:pt x="69721" y="1282930"/>
                  </a:cubicBezTo>
                  <a:moveTo>
                    <a:pt x="64115" y="1351567"/>
                  </a:moveTo>
                  <a:cubicBezTo>
                    <a:pt x="63920" y="1362917"/>
                    <a:pt x="63397" y="1374227"/>
                    <a:pt x="62570" y="1385498"/>
                  </a:cubicBezTo>
                  <a:lnTo>
                    <a:pt x="70833" y="1386108"/>
                  </a:lnTo>
                  <a:cubicBezTo>
                    <a:pt x="71669" y="1374687"/>
                    <a:pt x="72201" y="1363218"/>
                    <a:pt x="72400" y="1351710"/>
                  </a:cubicBezTo>
                  <a:lnTo>
                    <a:pt x="64115" y="1351567"/>
                  </a:lnTo>
                  <a:moveTo>
                    <a:pt x="59205" y="1419317"/>
                  </a:moveTo>
                  <a:cubicBezTo>
                    <a:pt x="57799" y="1430572"/>
                    <a:pt x="56117" y="1441779"/>
                    <a:pt x="54198" y="1452963"/>
                  </a:cubicBezTo>
                  <a:lnTo>
                    <a:pt x="54446" y="1453010"/>
                  </a:lnTo>
                  <a:cubicBezTo>
                    <a:pt x="54833" y="1452138"/>
                    <a:pt x="55229" y="1451258"/>
                    <a:pt x="55632" y="1450379"/>
                  </a:cubicBezTo>
                  <a:lnTo>
                    <a:pt x="66653" y="1426332"/>
                  </a:lnTo>
                  <a:cubicBezTo>
                    <a:pt x="66920" y="1424342"/>
                    <a:pt x="67176" y="1422345"/>
                    <a:pt x="67428" y="1420348"/>
                  </a:cubicBezTo>
                  <a:lnTo>
                    <a:pt x="59205" y="1419317"/>
                  </a:lnTo>
                  <a:moveTo>
                    <a:pt x="3245678" y="1758583"/>
                  </a:moveTo>
                  <a:cubicBezTo>
                    <a:pt x="3241667" y="1769298"/>
                    <a:pt x="3237998" y="1780181"/>
                    <a:pt x="3234645" y="1791229"/>
                  </a:cubicBezTo>
                  <a:lnTo>
                    <a:pt x="3242571" y="1793639"/>
                  </a:lnTo>
                  <a:cubicBezTo>
                    <a:pt x="3243601" y="1790254"/>
                    <a:pt x="3244655" y="1786894"/>
                    <a:pt x="3245741" y="1783541"/>
                  </a:cubicBezTo>
                  <a:cubicBezTo>
                    <a:pt x="3245781" y="1775298"/>
                    <a:pt x="3245955" y="1767055"/>
                    <a:pt x="3246288" y="1758813"/>
                  </a:cubicBezTo>
                  <a:lnTo>
                    <a:pt x="3245678" y="1758583"/>
                  </a:lnTo>
                  <a:moveTo>
                    <a:pt x="3225594" y="1824446"/>
                  </a:moveTo>
                  <a:cubicBezTo>
                    <a:pt x="3222907" y="1835519"/>
                    <a:pt x="3220498" y="1846734"/>
                    <a:pt x="3218342" y="1858076"/>
                  </a:cubicBezTo>
                  <a:lnTo>
                    <a:pt x="3226482" y="1859621"/>
                  </a:lnTo>
                  <a:cubicBezTo>
                    <a:pt x="3228614" y="1848406"/>
                    <a:pt x="3230992" y="1837326"/>
                    <a:pt x="3233647" y="1826396"/>
                  </a:cubicBezTo>
                  <a:lnTo>
                    <a:pt x="3225594" y="1824446"/>
                  </a:lnTo>
                  <a:moveTo>
                    <a:pt x="3212706" y="1891982"/>
                  </a:moveTo>
                  <a:cubicBezTo>
                    <a:pt x="3211082" y="1903245"/>
                    <a:pt x="3209687" y="1914611"/>
                    <a:pt x="3208490" y="1926079"/>
                  </a:cubicBezTo>
                  <a:lnTo>
                    <a:pt x="3216733" y="1926935"/>
                  </a:lnTo>
                  <a:cubicBezTo>
                    <a:pt x="3217922" y="1915570"/>
                    <a:pt x="3219301" y="1904307"/>
                    <a:pt x="3220910" y="1893163"/>
                  </a:cubicBezTo>
                  <a:lnTo>
                    <a:pt x="3212706" y="1891982"/>
                  </a:lnTo>
                  <a:moveTo>
                    <a:pt x="3205534" y="1960287"/>
                  </a:moveTo>
                  <a:cubicBezTo>
                    <a:pt x="3204749" y="1971621"/>
                    <a:pt x="3204131" y="1983050"/>
                    <a:pt x="3203671" y="1994550"/>
                  </a:cubicBezTo>
                  <a:lnTo>
                    <a:pt x="3211946" y="1994884"/>
                  </a:lnTo>
                  <a:cubicBezTo>
                    <a:pt x="3212405" y="1983454"/>
                    <a:pt x="3213016" y="1972113"/>
                    <a:pt x="3213800" y="1960866"/>
                  </a:cubicBezTo>
                  <a:lnTo>
                    <a:pt x="3205534" y="1960287"/>
                  </a:lnTo>
                  <a:moveTo>
                    <a:pt x="3202744" y="2028838"/>
                  </a:moveTo>
                  <a:cubicBezTo>
                    <a:pt x="3202633" y="2036359"/>
                    <a:pt x="3202577" y="2043921"/>
                    <a:pt x="3202577" y="2051498"/>
                  </a:cubicBezTo>
                  <a:cubicBezTo>
                    <a:pt x="3202577" y="2055357"/>
                    <a:pt x="3202593" y="2059233"/>
                    <a:pt x="3202617" y="2063109"/>
                  </a:cubicBezTo>
                  <a:lnTo>
                    <a:pt x="3210899" y="2063054"/>
                  </a:lnTo>
                  <a:cubicBezTo>
                    <a:pt x="3210876" y="2059194"/>
                    <a:pt x="3210860" y="2055342"/>
                    <a:pt x="3210860" y="2051498"/>
                  </a:cubicBezTo>
                  <a:cubicBezTo>
                    <a:pt x="3210860" y="2043952"/>
                    <a:pt x="3210915" y="2036439"/>
                    <a:pt x="3211026" y="2028965"/>
                  </a:cubicBezTo>
                  <a:lnTo>
                    <a:pt x="3202744" y="2028838"/>
                  </a:lnTo>
                  <a:moveTo>
                    <a:pt x="3211462" y="2097182"/>
                  </a:moveTo>
                  <a:lnTo>
                    <a:pt x="3211454" y="2097182"/>
                  </a:lnTo>
                  <a:lnTo>
                    <a:pt x="3203172" y="2097388"/>
                  </a:lnTo>
                  <a:cubicBezTo>
                    <a:pt x="3203283" y="2101518"/>
                    <a:pt x="3203394" y="2105655"/>
                    <a:pt x="3203520" y="2109792"/>
                  </a:cubicBezTo>
                  <a:lnTo>
                    <a:pt x="3211747" y="2107779"/>
                  </a:lnTo>
                  <a:cubicBezTo>
                    <a:pt x="3211644" y="2104244"/>
                    <a:pt x="3211549" y="2100709"/>
                    <a:pt x="3211462" y="2097182"/>
                  </a:cubicBezTo>
                  <a:moveTo>
                    <a:pt x="3218326" y="2233673"/>
                  </a:moveTo>
                  <a:lnTo>
                    <a:pt x="3210059" y="2234236"/>
                  </a:lnTo>
                  <a:cubicBezTo>
                    <a:pt x="3210836" y="2245601"/>
                    <a:pt x="3211644" y="2256991"/>
                    <a:pt x="3212469" y="2268380"/>
                  </a:cubicBezTo>
                  <a:lnTo>
                    <a:pt x="3220727" y="2267786"/>
                  </a:lnTo>
                  <a:cubicBezTo>
                    <a:pt x="3219903" y="2256404"/>
                    <a:pt x="3219103" y="2245023"/>
                    <a:pt x="3218326" y="2233673"/>
                  </a:cubicBezTo>
                  <a:moveTo>
                    <a:pt x="3223232" y="2301906"/>
                  </a:moveTo>
                  <a:lnTo>
                    <a:pt x="3214973" y="2302517"/>
                  </a:lnTo>
                  <a:cubicBezTo>
                    <a:pt x="3215814" y="2313890"/>
                    <a:pt x="3216653" y="2325272"/>
                    <a:pt x="3217494" y="2336638"/>
                  </a:cubicBezTo>
                  <a:lnTo>
                    <a:pt x="3225753" y="2336035"/>
                  </a:lnTo>
                  <a:cubicBezTo>
                    <a:pt x="3224920" y="2324662"/>
                    <a:pt x="3224080" y="2313280"/>
                    <a:pt x="3223232" y="2301906"/>
                  </a:cubicBezTo>
                  <a:moveTo>
                    <a:pt x="3228209" y="2370180"/>
                  </a:moveTo>
                  <a:lnTo>
                    <a:pt x="3219943" y="2370758"/>
                  </a:lnTo>
                  <a:cubicBezTo>
                    <a:pt x="3220743" y="2382148"/>
                    <a:pt x="3221512" y="2393529"/>
                    <a:pt x="3222241" y="2404879"/>
                  </a:cubicBezTo>
                  <a:lnTo>
                    <a:pt x="3230508" y="2404348"/>
                  </a:lnTo>
                  <a:cubicBezTo>
                    <a:pt x="3229779" y="2392974"/>
                    <a:pt x="3229002" y="2381585"/>
                    <a:pt x="3228209" y="2370180"/>
                  </a:cubicBezTo>
                  <a:moveTo>
                    <a:pt x="3232569" y="2438540"/>
                  </a:moveTo>
                  <a:lnTo>
                    <a:pt x="3224302" y="2439008"/>
                  </a:lnTo>
                  <a:cubicBezTo>
                    <a:pt x="3224936" y="2450421"/>
                    <a:pt x="3225523" y="2461802"/>
                    <a:pt x="3226030" y="2473144"/>
                  </a:cubicBezTo>
                  <a:lnTo>
                    <a:pt x="3234304" y="2472772"/>
                  </a:lnTo>
                  <a:cubicBezTo>
                    <a:pt x="3233797" y="2461390"/>
                    <a:pt x="3233211" y="2449985"/>
                    <a:pt x="3232569" y="2438540"/>
                  </a:cubicBezTo>
                  <a:lnTo>
                    <a:pt x="3232569" y="2438540"/>
                  </a:lnTo>
                  <a:moveTo>
                    <a:pt x="3235612" y="2507027"/>
                  </a:moveTo>
                  <a:lnTo>
                    <a:pt x="3227330" y="2507281"/>
                  </a:lnTo>
                  <a:cubicBezTo>
                    <a:pt x="3227687" y="2518718"/>
                    <a:pt x="3227948" y="2530107"/>
                    <a:pt x="3228106" y="2541433"/>
                  </a:cubicBezTo>
                  <a:lnTo>
                    <a:pt x="3236389" y="2541314"/>
                  </a:lnTo>
                  <a:cubicBezTo>
                    <a:pt x="3236230" y="2529941"/>
                    <a:pt x="3235969" y="2518504"/>
                    <a:pt x="3235612" y="2507027"/>
                  </a:cubicBezTo>
                  <a:moveTo>
                    <a:pt x="3228241" y="2575593"/>
                  </a:moveTo>
                  <a:cubicBezTo>
                    <a:pt x="3228162" y="2587038"/>
                    <a:pt x="3227956" y="2598412"/>
                    <a:pt x="3227607" y="2609706"/>
                  </a:cubicBezTo>
                  <a:lnTo>
                    <a:pt x="3235889" y="2609960"/>
                  </a:lnTo>
                  <a:cubicBezTo>
                    <a:pt x="3236239" y="2598594"/>
                    <a:pt x="3236444" y="2587157"/>
                    <a:pt x="3236524" y="2575649"/>
                  </a:cubicBezTo>
                  <a:lnTo>
                    <a:pt x="3236524" y="2575649"/>
                  </a:lnTo>
                  <a:lnTo>
                    <a:pt x="3228241" y="2575593"/>
                  </a:lnTo>
                  <a:moveTo>
                    <a:pt x="3226093" y="2643764"/>
                  </a:moveTo>
                  <a:cubicBezTo>
                    <a:pt x="3225412" y="2655193"/>
                    <a:pt x="3224572" y="2666519"/>
                    <a:pt x="3223533" y="2677749"/>
                  </a:cubicBezTo>
                  <a:lnTo>
                    <a:pt x="3231784" y="2678510"/>
                  </a:lnTo>
                  <a:cubicBezTo>
                    <a:pt x="3232830" y="2667184"/>
                    <a:pt x="3233679" y="2655763"/>
                    <a:pt x="3234360" y="2644255"/>
                  </a:cubicBezTo>
                  <a:lnTo>
                    <a:pt x="3226093" y="2643764"/>
                  </a:lnTo>
                  <a:moveTo>
                    <a:pt x="3219784" y="2711593"/>
                  </a:moveTo>
                  <a:cubicBezTo>
                    <a:pt x="3218310" y="2722935"/>
                    <a:pt x="3216606" y="2734150"/>
                    <a:pt x="3214672" y="2745238"/>
                  </a:cubicBezTo>
                  <a:lnTo>
                    <a:pt x="3222836" y="2746665"/>
                  </a:lnTo>
                  <a:cubicBezTo>
                    <a:pt x="3224793" y="2735457"/>
                    <a:pt x="3226514" y="2724116"/>
                    <a:pt x="3228003" y="2712671"/>
                  </a:cubicBezTo>
                  <a:lnTo>
                    <a:pt x="3228003" y="2712671"/>
                  </a:lnTo>
                  <a:lnTo>
                    <a:pt x="3219784" y="2711593"/>
                  </a:lnTo>
                  <a:moveTo>
                    <a:pt x="3208014" y="2778590"/>
                  </a:moveTo>
                  <a:cubicBezTo>
                    <a:pt x="3205502" y="2789726"/>
                    <a:pt x="3202712" y="2800711"/>
                    <a:pt x="3199629" y="2811538"/>
                  </a:cubicBezTo>
                  <a:lnTo>
                    <a:pt x="3207594" y="2813812"/>
                  </a:lnTo>
                  <a:cubicBezTo>
                    <a:pt x="3210725" y="2802827"/>
                    <a:pt x="3213555" y="2791691"/>
                    <a:pt x="3216099" y="2780413"/>
                  </a:cubicBezTo>
                  <a:lnTo>
                    <a:pt x="3208014" y="2778590"/>
                  </a:lnTo>
                  <a:moveTo>
                    <a:pt x="135339" y="2841513"/>
                  </a:moveTo>
                  <a:cubicBezTo>
                    <a:pt x="140308" y="2848971"/>
                    <a:pt x="145379" y="2856318"/>
                    <a:pt x="150589" y="2863634"/>
                  </a:cubicBezTo>
                  <a:lnTo>
                    <a:pt x="154352" y="2859528"/>
                  </a:lnTo>
                  <a:cubicBezTo>
                    <a:pt x="147909" y="2853624"/>
                    <a:pt x="141568" y="2847616"/>
                    <a:pt x="135339" y="2841513"/>
                  </a:cubicBezTo>
                  <a:moveTo>
                    <a:pt x="3189325" y="2843906"/>
                  </a:moveTo>
                  <a:cubicBezTo>
                    <a:pt x="3185545" y="2854622"/>
                    <a:pt x="3181423" y="2865156"/>
                    <a:pt x="3176953" y="2875499"/>
                  </a:cubicBezTo>
                  <a:lnTo>
                    <a:pt x="3184554" y="2878780"/>
                  </a:lnTo>
                  <a:cubicBezTo>
                    <a:pt x="3189111" y="2868263"/>
                    <a:pt x="3193296" y="2857547"/>
                    <a:pt x="3197140" y="2846665"/>
                  </a:cubicBezTo>
                  <a:lnTo>
                    <a:pt x="3197140" y="2846665"/>
                  </a:lnTo>
                  <a:lnTo>
                    <a:pt x="3189325" y="2843906"/>
                  </a:lnTo>
                  <a:moveTo>
                    <a:pt x="1327777" y="2863713"/>
                  </a:moveTo>
                  <a:lnTo>
                    <a:pt x="1327698" y="2871996"/>
                  </a:lnTo>
                  <a:cubicBezTo>
                    <a:pt x="1338857" y="2872107"/>
                    <a:pt x="1350144" y="2872678"/>
                    <a:pt x="1361525" y="2873684"/>
                  </a:cubicBezTo>
                  <a:lnTo>
                    <a:pt x="1362254" y="2865433"/>
                  </a:lnTo>
                  <a:cubicBezTo>
                    <a:pt x="1350667" y="2864411"/>
                    <a:pt x="1339166" y="2863824"/>
                    <a:pt x="1327777" y="2863713"/>
                  </a:cubicBezTo>
                  <a:moveTo>
                    <a:pt x="1293220" y="2864926"/>
                  </a:moveTo>
                  <a:cubicBezTo>
                    <a:pt x="1281633" y="2865877"/>
                    <a:pt x="1270188" y="2867399"/>
                    <a:pt x="1258894" y="2869539"/>
                  </a:cubicBezTo>
                  <a:lnTo>
                    <a:pt x="1260431" y="2877679"/>
                  </a:lnTo>
                  <a:cubicBezTo>
                    <a:pt x="1271424" y="2875602"/>
                    <a:pt x="1282584" y="2874112"/>
                    <a:pt x="1293902" y="2873185"/>
                  </a:cubicBezTo>
                  <a:lnTo>
                    <a:pt x="1293220" y="2864926"/>
                  </a:lnTo>
                  <a:moveTo>
                    <a:pt x="1396478" y="2869634"/>
                  </a:moveTo>
                  <a:lnTo>
                    <a:pt x="1395202" y="2877821"/>
                  </a:lnTo>
                  <a:cubicBezTo>
                    <a:pt x="1406267" y="2879549"/>
                    <a:pt x="1417410" y="2881626"/>
                    <a:pt x="1428617" y="2884019"/>
                  </a:cubicBezTo>
                  <a:lnTo>
                    <a:pt x="1430345" y="2875911"/>
                  </a:lnTo>
                  <a:cubicBezTo>
                    <a:pt x="1418995" y="2873494"/>
                    <a:pt x="1407709" y="2871386"/>
                    <a:pt x="1396478" y="2869634"/>
                  </a:cubicBezTo>
                  <a:moveTo>
                    <a:pt x="1293902" y="2873185"/>
                  </a:moveTo>
                  <a:lnTo>
                    <a:pt x="1293902" y="2873185"/>
                  </a:lnTo>
                  <a:lnTo>
                    <a:pt x="1293902" y="2873185"/>
                  </a:lnTo>
                  <a:lnTo>
                    <a:pt x="1293902" y="2873185"/>
                  </a:lnTo>
                  <a:moveTo>
                    <a:pt x="1225272" y="2877267"/>
                  </a:moveTo>
                  <a:cubicBezTo>
                    <a:pt x="1214144" y="2880215"/>
                    <a:pt x="1203143" y="2883512"/>
                    <a:pt x="1192253" y="2887095"/>
                  </a:cubicBezTo>
                  <a:lnTo>
                    <a:pt x="1194845" y="2894965"/>
                  </a:lnTo>
                  <a:cubicBezTo>
                    <a:pt x="1205592" y="2891422"/>
                    <a:pt x="1216435" y="2888180"/>
                    <a:pt x="1227396" y="2885272"/>
                  </a:cubicBezTo>
                  <a:lnTo>
                    <a:pt x="1225272" y="2877267"/>
                  </a:lnTo>
                  <a:moveTo>
                    <a:pt x="179952" y="2881966"/>
                  </a:moveTo>
                  <a:lnTo>
                    <a:pt x="174628" y="2888315"/>
                  </a:lnTo>
                  <a:cubicBezTo>
                    <a:pt x="183405" y="2895686"/>
                    <a:pt x="192349" y="2902867"/>
                    <a:pt x="201451" y="2909857"/>
                  </a:cubicBezTo>
                  <a:lnTo>
                    <a:pt x="206497" y="2903287"/>
                  </a:lnTo>
                  <a:cubicBezTo>
                    <a:pt x="197491" y="2896368"/>
                    <a:pt x="188640" y="2889258"/>
                    <a:pt x="179952" y="2881966"/>
                  </a:cubicBezTo>
                  <a:moveTo>
                    <a:pt x="1463816" y="2883924"/>
                  </a:moveTo>
                  <a:lnTo>
                    <a:pt x="1461700" y="2891929"/>
                  </a:lnTo>
                  <a:cubicBezTo>
                    <a:pt x="1472582" y="2894798"/>
                    <a:pt x="1483504" y="2897921"/>
                    <a:pt x="1494457" y="2901274"/>
                  </a:cubicBezTo>
                  <a:lnTo>
                    <a:pt x="1496883" y="2893348"/>
                  </a:lnTo>
                  <a:cubicBezTo>
                    <a:pt x="1485834" y="2889972"/>
                    <a:pt x="1474801" y="2886817"/>
                    <a:pt x="1463816" y="2883924"/>
                  </a:cubicBezTo>
                  <a:moveTo>
                    <a:pt x="1428617" y="2884019"/>
                  </a:moveTo>
                  <a:lnTo>
                    <a:pt x="1428617" y="2884019"/>
                  </a:lnTo>
                  <a:lnTo>
                    <a:pt x="1428617" y="2884019"/>
                  </a:lnTo>
                  <a:lnTo>
                    <a:pt x="1428617" y="2884019"/>
                  </a:lnTo>
                  <a:moveTo>
                    <a:pt x="1159852" y="2898666"/>
                  </a:moveTo>
                  <a:cubicBezTo>
                    <a:pt x="1149168" y="2902772"/>
                    <a:pt x="1138564" y="2907115"/>
                    <a:pt x="1128030" y="2911633"/>
                  </a:cubicBezTo>
                  <a:lnTo>
                    <a:pt x="1131296" y="2919250"/>
                  </a:lnTo>
                  <a:cubicBezTo>
                    <a:pt x="1141742" y="2914764"/>
                    <a:pt x="1152251" y="2910468"/>
                    <a:pt x="1162825" y="2906402"/>
                  </a:cubicBezTo>
                  <a:lnTo>
                    <a:pt x="1159852" y="2898666"/>
                  </a:lnTo>
                  <a:moveTo>
                    <a:pt x="3162370" y="2906085"/>
                  </a:moveTo>
                  <a:cubicBezTo>
                    <a:pt x="3157138" y="2916087"/>
                    <a:pt x="3151527" y="2925868"/>
                    <a:pt x="3145511" y="2935450"/>
                  </a:cubicBezTo>
                  <a:lnTo>
                    <a:pt x="3151099" y="2938961"/>
                  </a:lnTo>
                  <a:cubicBezTo>
                    <a:pt x="3152494" y="2937788"/>
                    <a:pt x="3153889" y="2936607"/>
                    <a:pt x="3155276" y="2935426"/>
                  </a:cubicBezTo>
                  <a:cubicBezTo>
                    <a:pt x="3160380" y="2927081"/>
                    <a:pt x="3165191" y="2918584"/>
                    <a:pt x="3169717" y="2909929"/>
                  </a:cubicBezTo>
                  <a:lnTo>
                    <a:pt x="3162370" y="2906085"/>
                  </a:lnTo>
                  <a:moveTo>
                    <a:pt x="233932" y="2923450"/>
                  </a:moveTo>
                  <a:lnTo>
                    <a:pt x="229167" y="2930227"/>
                  </a:lnTo>
                  <a:cubicBezTo>
                    <a:pt x="238545" y="2936821"/>
                    <a:pt x="248065" y="2943209"/>
                    <a:pt x="257718" y="2949408"/>
                  </a:cubicBezTo>
                  <a:lnTo>
                    <a:pt x="262192" y="2942433"/>
                  </a:lnTo>
                  <a:cubicBezTo>
                    <a:pt x="252638" y="2936306"/>
                    <a:pt x="243214" y="2929973"/>
                    <a:pt x="233932" y="2923450"/>
                  </a:cubicBezTo>
                  <a:moveTo>
                    <a:pt x="1096691" y="2925638"/>
                  </a:moveTo>
                  <a:cubicBezTo>
                    <a:pt x="1086324" y="2930433"/>
                    <a:pt x="1076013" y="2935355"/>
                    <a:pt x="1065725" y="2940348"/>
                  </a:cubicBezTo>
                  <a:lnTo>
                    <a:pt x="1069339" y="2947807"/>
                  </a:lnTo>
                  <a:cubicBezTo>
                    <a:pt x="1079595" y="2942829"/>
                    <a:pt x="1089867" y="2937931"/>
                    <a:pt x="1100171" y="2933160"/>
                  </a:cubicBezTo>
                  <a:lnTo>
                    <a:pt x="1096691" y="2925638"/>
                  </a:lnTo>
                  <a:moveTo>
                    <a:pt x="1034989" y="2955455"/>
                  </a:moveTo>
                  <a:cubicBezTo>
                    <a:pt x="1024764" y="2960520"/>
                    <a:pt x="1014556" y="2965608"/>
                    <a:pt x="1004340" y="2970649"/>
                  </a:cubicBezTo>
                  <a:lnTo>
                    <a:pt x="1008009" y="2978083"/>
                  </a:lnTo>
                  <a:cubicBezTo>
                    <a:pt x="1018242" y="2973026"/>
                    <a:pt x="1028458" y="2967946"/>
                    <a:pt x="1038666" y="2962881"/>
                  </a:cubicBezTo>
                  <a:lnTo>
                    <a:pt x="1034989" y="2955455"/>
                  </a:lnTo>
                  <a:moveTo>
                    <a:pt x="291230" y="2960194"/>
                  </a:moveTo>
                  <a:lnTo>
                    <a:pt x="287056" y="2967351"/>
                  </a:lnTo>
                  <a:cubicBezTo>
                    <a:pt x="296957" y="2973129"/>
                    <a:pt x="306983" y="2978701"/>
                    <a:pt x="317122" y="2984051"/>
                  </a:cubicBezTo>
                  <a:lnTo>
                    <a:pt x="320989" y="2976720"/>
                  </a:lnTo>
                  <a:cubicBezTo>
                    <a:pt x="310954" y="2971425"/>
                    <a:pt x="301032" y="2965917"/>
                    <a:pt x="291230" y="2960194"/>
                  </a:cubicBezTo>
                  <a:moveTo>
                    <a:pt x="973627" y="2985636"/>
                  </a:moveTo>
                  <a:cubicBezTo>
                    <a:pt x="963355" y="2990566"/>
                    <a:pt x="953059" y="2995409"/>
                    <a:pt x="942716" y="3000109"/>
                  </a:cubicBezTo>
                  <a:lnTo>
                    <a:pt x="946148" y="3007654"/>
                  </a:lnTo>
                  <a:cubicBezTo>
                    <a:pt x="956555" y="3002923"/>
                    <a:pt x="966906" y="2998056"/>
                    <a:pt x="977209" y="2993110"/>
                  </a:cubicBezTo>
                  <a:lnTo>
                    <a:pt x="973627" y="2985636"/>
                  </a:lnTo>
                  <a:moveTo>
                    <a:pt x="351420" y="2991969"/>
                  </a:moveTo>
                  <a:lnTo>
                    <a:pt x="347866" y="2999451"/>
                  </a:lnTo>
                  <a:cubicBezTo>
                    <a:pt x="358228" y="3004365"/>
                    <a:pt x="368689" y="3009065"/>
                    <a:pt x="379244" y="3013519"/>
                  </a:cubicBezTo>
                  <a:lnTo>
                    <a:pt x="382470" y="3005895"/>
                  </a:lnTo>
                  <a:cubicBezTo>
                    <a:pt x="372027" y="3001472"/>
                    <a:pt x="361674" y="2996828"/>
                    <a:pt x="351420" y="2991969"/>
                  </a:cubicBezTo>
                  <a:moveTo>
                    <a:pt x="911480" y="3013757"/>
                  </a:moveTo>
                  <a:cubicBezTo>
                    <a:pt x="901003" y="3018132"/>
                    <a:pt x="890453" y="3022317"/>
                    <a:pt x="879825" y="3026256"/>
                  </a:cubicBezTo>
                  <a:lnTo>
                    <a:pt x="882702" y="3034024"/>
                  </a:lnTo>
                  <a:cubicBezTo>
                    <a:pt x="893449" y="3030045"/>
                    <a:pt x="904102" y="3025820"/>
                    <a:pt x="914675" y="3021406"/>
                  </a:cubicBezTo>
                  <a:lnTo>
                    <a:pt x="911480" y="3013757"/>
                  </a:lnTo>
                  <a:moveTo>
                    <a:pt x="414087" y="3018465"/>
                  </a:moveTo>
                  <a:lnTo>
                    <a:pt x="411195" y="3026225"/>
                  </a:lnTo>
                  <a:cubicBezTo>
                    <a:pt x="421945" y="3030235"/>
                    <a:pt x="432774" y="3034000"/>
                    <a:pt x="443676" y="3037519"/>
                  </a:cubicBezTo>
                  <a:lnTo>
                    <a:pt x="446223" y="3029633"/>
                  </a:lnTo>
                  <a:cubicBezTo>
                    <a:pt x="435440" y="3026153"/>
                    <a:pt x="424724" y="3022428"/>
                    <a:pt x="414087" y="3018465"/>
                  </a:cubicBezTo>
                  <a:moveTo>
                    <a:pt x="847662" y="3037281"/>
                  </a:moveTo>
                  <a:cubicBezTo>
                    <a:pt x="836819" y="3040673"/>
                    <a:pt x="825921" y="3043749"/>
                    <a:pt x="814968" y="3046499"/>
                  </a:cubicBezTo>
                  <a:lnTo>
                    <a:pt x="816981" y="3054536"/>
                  </a:lnTo>
                  <a:cubicBezTo>
                    <a:pt x="828093" y="3051746"/>
                    <a:pt x="839149" y="3048631"/>
                    <a:pt x="850142" y="3045183"/>
                  </a:cubicBezTo>
                  <a:lnTo>
                    <a:pt x="847662" y="3037281"/>
                  </a:lnTo>
                  <a:moveTo>
                    <a:pt x="478816" y="3039366"/>
                  </a:moveTo>
                  <a:lnTo>
                    <a:pt x="476627" y="3047355"/>
                  </a:lnTo>
                  <a:cubicBezTo>
                    <a:pt x="487695" y="3050390"/>
                    <a:pt x="498822" y="3053172"/>
                    <a:pt x="509990" y="3055685"/>
                  </a:cubicBezTo>
                  <a:lnTo>
                    <a:pt x="511812" y="3047600"/>
                  </a:lnTo>
                  <a:cubicBezTo>
                    <a:pt x="500764" y="3045112"/>
                    <a:pt x="489763" y="3042370"/>
                    <a:pt x="478816" y="3039366"/>
                  </a:cubicBezTo>
                  <a:moveTo>
                    <a:pt x="781790" y="3053830"/>
                  </a:moveTo>
                  <a:cubicBezTo>
                    <a:pt x="770646" y="3055970"/>
                    <a:pt x="759471" y="3057785"/>
                    <a:pt x="748256" y="3059291"/>
                  </a:cubicBezTo>
                  <a:lnTo>
                    <a:pt x="749358" y="3067502"/>
                  </a:lnTo>
                  <a:cubicBezTo>
                    <a:pt x="760723" y="3065973"/>
                    <a:pt x="772057" y="3064134"/>
                    <a:pt x="783352" y="3061970"/>
                  </a:cubicBezTo>
                  <a:lnTo>
                    <a:pt x="781790" y="3053830"/>
                  </a:lnTo>
                  <a:moveTo>
                    <a:pt x="545156" y="3054298"/>
                  </a:moveTo>
                  <a:lnTo>
                    <a:pt x="543714" y="3062461"/>
                  </a:lnTo>
                  <a:cubicBezTo>
                    <a:pt x="555016" y="3064459"/>
                    <a:pt x="566358" y="3066179"/>
                    <a:pt x="577724" y="3067629"/>
                  </a:cubicBezTo>
                  <a:lnTo>
                    <a:pt x="578770" y="3059410"/>
                  </a:lnTo>
                  <a:cubicBezTo>
                    <a:pt x="567531" y="3057976"/>
                    <a:pt x="556324" y="3056272"/>
                    <a:pt x="545156" y="3054298"/>
                  </a:cubicBezTo>
                  <a:moveTo>
                    <a:pt x="612581" y="3062866"/>
                  </a:moveTo>
                  <a:lnTo>
                    <a:pt x="611947" y="3071124"/>
                  </a:lnTo>
                  <a:cubicBezTo>
                    <a:pt x="623392" y="3072012"/>
                    <a:pt x="634845" y="3072614"/>
                    <a:pt x="646314" y="3072916"/>
                  </a:cubicBezTo>
                  <a:lnTo>
                    <a:pt x="646528" y="3064633"/>
                  </a:lnTo>
                  <a:cubicBezTo>
                    <a:pt x="635210" y="3064332"/>
                    <a:pt x="623892" y="3063738"/>
                    <a:pt x="612581" y="3062866"/>
                  </a:cubicBezTo>
                  <a:moveTo>
                    <a:pt x="714460" y="3062889"/>
                  </a:moveTo>
                  <a:cubicBezTo>
                    <a:pt x="703166" y="3063777"/>
                    <a:pt x="691848" y="3064364"/>
                    <a:pt x="680522" y="3064657"/>
                  </a:cubicBezTo>
                  <a:lnTo>
                    <a:pt x="680728" y="3072939"/>
                  </a:lnTo>
                  <a:cubicBezTo>
                    <a:pt x="692204" y="3072646"/>
                    <a:pt x="703665" y="3072052"/>
                    <a:pt x="715110" y="3071148"/>
                  </a:cubicBezTo>
                  <a:lnTo>
                    <a:pt x="714460" y="3062889"/>
                  </a:lnTo>
                </a:path>
              </a:pathLst>
            </a:custGeom>
            <a:solidFill>
              <a:srgbClr val="BAD2EF"/>
            </a:solidFill>
            <a:ln w="792"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39778DD-C945-8639-B8A1-3C3F56A8E0EF}"/>
                </a:ext>
              </a:extLst>
            </p:cNvPr>
            <p:cNvSpPr/>
            <p:nvPr/>
          </p:nvSpPr>
          <p:spPr>
            <a:xfrm flipV="1">
              <a:off x="2355101" y="1904458"/>
              <a:ext cx="17065" cy="92042"/>
            </a:xfrm>
            <a:custGeom>
              <a:avLst/>
              <a:gdLst>
                <a:gd name="connsiteX0" fmla="*/ -397 w 17065"/>
                <a:gd name="connsiteY0" fmla="*/ -2211 h 92042"/>
                <a:gd name="connsiteX1" fmla="*/ 3535 w 17065"/>
                <a:gd name="connsiteY1" fmla="*/ 89832 h 92042"/>
                <a:gd name="connsiteX2" fmla="*/ 10408 w 17065"/>
                <a:gd name="connsiteY2" fmla="*/ 79251 h 92042"/>
                <a:gd name="connsiteX3" fmla="*/ 14888 w 17065"/>
                <a:gd name="connsiteY3" fmla="*/ 40470 h 92042"/>
                <a:gd name="connsiteX4" fmla="*/ 1649 w 17065"/>
                <a:gd name="connsiteY4" fmla="*/ 3076 h 92042"/>
                <a:gd name="connsiteX5" fmla="*/ -397 w 17065"/>
                <a:gd name="connsiteY5" fmla="*/ -2211 h 9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65" h="92042">
                  <a:moveTo>
                    <a:pt x="-397" y="-2211"/>
                  </a:moveTo>
                  <a:cubicBezTo>
                    <a:pt x="3169" y="28494"/>
                    <a:pt x="4277" y="59190"/>
                    <a:pt x="3535" y="89832"/>
                  </a:cubicBezTo>
                  <a:cubicBezTo>
                    <a:pt x="6222" y="86915"/>
                    <a:pt x="8516" y="83388"/>
                    <a:pt x="10408" y="79251"/>
                  </a:cubicBezTo>
                  <a:cubicBezTo>
                    <a:pt x="16807" y="65293"/>
                    <a:pt x="18300" y="52374"/>
                    <a:pt x="14888" y="40470"/>
                  </a:cubicBezTo>
                  <a:cubicBezTo>
                    <a:pt x="11482" y="28573"/>
                    <a:pt x="7070" y="16106"/>
                    <a:pt x="1649" y="3076"/>
                  </a:cubicBezTo>
                  <a:cubicBezTo>
                    <a:pt x="952" y="1340"/>
                    <a:pt x="268" y="-420"/>
                    <a:pt x="-397" y="-2211"/>
                  </a:cubicBezTo>
                </a:path>
              </a:pathLst>
            </a:custGeom>
            <a:solidFill>
              <a:srgbClr val="E6F7FD"/>
            </a:solidFill>
            <a:ln w="792"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36079D0A-509A-87B8-72B4-6C95297E2B2B}"/>
                </a:ext>
              </a:extLst>
            </p:cNvPr>
            <p:cNvSpPr/>
            <p:nvPr/>
          </p:nvSpPr>
          <p:spPr>
            <a:xfrm flipV="1">
              <a:off x="5584115" y="1301841"/>
              <a:ext cx="156101" cy="479996"/>
            </a:xfrm>
            <a:custGeom>
              <a:avLst/>
              <a:gdLst>
                <a:gd name="connsiteX0" fmla="*/ 62230 w 156101"/>
                <a:gd name="connsiteY0" fmla="*/ -2795 h 479996"/>
                <a:gd name="connsiteX1" fmla="*/ 37295 w 156101"/>
                <a:gd name="connsiteY1" fmla="*/ 3387 h 479996"/>
                <a:gd name="connsiteX2" fmla="*/ 16633 w 156101"/>
                <a:gd name="connsiteY2" fmla="*/ 32403 h 479996"/>
                <a:gd name="connsiteX3" fmla="*/ 24693 w 156101"/>
                <a:gd name="connsiteY3" fmla="*/ 67531 h 479996"/>
                <a:gd name="connsiteX4" fmla="*/ 58291 w 156101"/>
                <a:gd name="connsiteY4" fmla="*/ 87836 h 479996"/>
                <a:gd name="connsiteX5" fmla="*/ 70829 w 156101"/>
                <a:gd name="connsiteY5" fmla="*/ 89144 h 479996"/>
                <a:gd name="connsiteX6" fmla="*/ 96509 w 156101"/>
                <a:gd name="connsiteY6" fmla="*/ 82011 h 479996"/>
                <a:gd name="connsiteX7" fmla="*/ 116926 w 156101"/>
                <a:gd name="connsiteY7" fmla="*/ 52622 h 479996"/>
                <a:gd name="connsiteX8" fmla="*/ 109737 w 156101"/>
                <a:gd name="connsiteY8" fmla="*/ 17986 h 479996"/>
                <a:gd name="connsiteX9" fmla="*/ 76259 w 156101"/>
                <a:gd name="connsiteY9" fmla="*/ -1321 h 479996"/>
                <a:gd name="connsiteX10" fmla="*/ 62230 w 156101"/>
                <a:gd name="connsiteY10" fmla="*/ -2795 h 479996"/>
                <a:gd name="connsiteX11" fmla="*/ 6583 w 156101"/>
                <a:gd name="connsiteY11" fmla="*/ 120586 h 479996"/>
                <a:gd name="connsiteX12" fmla="*/ -27 w 156101"/>
                <a:gd name="connsiteY12" fmla="*/ 153399 h 479996"/>
                <a:gd name="connsiteX13" fmla="*/ -2714 w 156101"/>
                <a:gd name="connsiteY13" fmla="*/ 206661 h 479996"/>
                <a:gd name="connsiteX14" fmla="*/ 9927 w 156101"/>
                <a:gd name="connsiteY14" fmla="*/ 246250 h 479996"/>
                <a:gd name="connsiteX15" fmla="*/ 29013 w 156101"/>
                <a:gd name="connsiteY15" fmla="*/ 277803 h 479996"/>
                <a:gd name="connsiteX16" fmla="*/ 52552 w 156101"/>
                <a:gd name="connsiteY16" fmla="*/ 314436 h 479996"/>
                <a:gd name="connsiteX17" fmla="*/ 57506 w 156101"/>
                <a:gd name="connsiteY17" fmla="*/ 356998 h 479996"/>
                <a:gd name="connsiteX18" fmla="*/ 46085 w 156101"/>
                <a:gd name="connsiteY18" fmla="*/ 378532 h 479996"/>
                <a:gd name="connsiteX19" fmla="*/ 26738 w 156101"/>
                <a:gd name="connsiteY19" fmla="*/ 389771 h 479996"/>
                <a:gd name="connsiteX20" fmla="*/ 22308 w 156101"/>
                <a:gd name="connsiteY20" fmla="*/ 390944 h 479996"/>
                <a:gd name="connsiteX21" fmla="*/ 42130 w 156101"/>
                <a:gd name="connsiteY21" fmla="*/ 477201 h 479996"/>
                <a:gd name="connsiteX22" fmla="*/ 65757 w 156101"/>
                <a:gd name="connsiteY22" fmla="*/ 474308 h 479996"/>
                <a:gd name="connsiteX23" fmla="*/ 118139 w 156101"/>
                <a:gd name="connsiteY23" fmla="*/ 446203 h 479996"/>
                <a:gd name="connsiteX24" fmla="*/ 148146 w 156101"/>
                <a:gd name="connsiteY24" fmla="*/ 383636 h 479996"/>
                <a:gd name="connsiteX25" fmla="*/ 149961 w 156101"/>
                <a:gd name="connsiteY25" fmla="*/ 326666 h 479996"/>
                <a:gd name="connsiteX26" fmla="*/ 134228 w 156101"/>
                <a:gd name="connsiteY26" fmla="*/ 286442 h 479996"/>
                <a:gd name="connsiteX27" fmla="*/ 112789 w 156101"/>
                <a:gd name="connsiteY27" fmla="*/ 252163 h 479996"/>
                <a:gd name="connsiteX28" fmla="*/ 97349 w 156101"/>
                <a:gd name="connsiteY28" fmla="*/ 224890 h 479996"/>
                <a:gd name="connsiteX29" fmla="*/ 88108 w 156101"/>
                <a:gd name="connsiteY29" fmla="*/ 192426 h 479996"/>
                <a:gd name="connsiteX30" fmla="*/ 90644 w 156101"/>
                <a:gd name="connsiteY30" fmla="*/ 151053 h 479996"/>
                <a:gd name="connsiteX31" fmla="*/ 93267 w 156101"/>
                <a:gd name="connsiteY31" fmla="*/ 138055 h 479996"/>
                <a:gd name="connsiteX32" fmla="*/ 6583 w 156101"/>
                <a:gd name="connsiteY32" fmla="*/ 120586 h 47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6101" h="479996">
                  <a:moveTo>
                    <a:pt x="62230" y="-2795"/>
                  </a:moveTo>
                  <a:cubicBezTo>
                    <a:pt x="53076" y="-2795"/>
                    <a:pt x="44761" y="-735"/>
                    <a:pt x="37295" y="3387"/>
                  </a:cubicBezTo>
                  <a:cubicBezTo>
                    <a:pt x="26175" y="9521"/>
                    <a:pt x="19296" y="19191"/>
                    <a:pt x="16633" y="32403"/>
                  </a:cubicBezTo>
                  <a:cubicBezTo>
                    <a:pt x="14057" y="45195"/>
                    <a:pt x="16736" y="56910"/>
                    <a:pt x="24693" y="67531"/>
                  </a:cubicBezTo>
                  <a:cubicBezTo>
                    <a:pt x="32643" y="78159"/>
                    <a:pt x="43842" y="84928"/>
                    <a:pt x="58291" y="87836"/>
                  </a:cubicBezTo>
                  <a:cubicBezTo>
                    <a:pt x="62618" y="88708"/>
                    <a:pt x="66803" y="89144"/>
                    <a:pt x="70829" y="89144"/>
                  </a:cubicBezTo>
                  <a:cubicBezTo>
                    <a:pt x="80222" y="89144"/>
                    <a:pt x="88781" y="86767"/>
                    <a:pt x="96509" y="82011"/>
                  </a:cubicBezTo>
                  <a:cubicBezTo>
                    <a:pt x="107550" y="75211"/>
                    <a:pt x="114350" y="65414"/>
                    <a:pt x="116926" y="52622"/>
                  </a:cubicBezTo>
                  <a:cubicBezTo>
                    <a:pt x="119589" y="39402"/>
                    <a:pt x="117180" y="27870"/>
                    <a:pt x="109737" y="17986"/>
                  </a:cubicBezTo>
                  <a:cubicBezTo>
                    <a:pt x="102279" y="8111"/>
                    <a:pt x="91111" y="1675"/>
                    <a:pt x="76259" y="-1321"/>
                  </a:cubicBezTo>
                  <a:cubicBezTo>
                    <a:pt x="71384" y="-2304"/>
                    <a:pt x="66708" y="-2795"/>
                    <a:pt x="62230" y="-2795"/>
                  </a:cubicBezTo>
                  <a:moveTo>
                    <a:pt x="6583" y="120586"/>
                  </a:moveTo>
                  <a:lnTo>
                    <a:pt x="-27" y="153399"/>
                  </a:lnTo>
                  <a:cubicBezTo>
                    <a:pt x="-4189" y="174030"/>
                    <a:pt x="-5084" y="191776"/>
                    <a:pt x="-2714" y="206661"/>
                  </a:cubicBezTo>
                  <a:cubicBezTo>
                    <a:pt x="-344" y="221514"/>
                    <a:pt x="3880" y="234718"/>
                    <a:pt x="9927" y="246250"/>
                  </a:cubicBezTo>
                  <a:cubicBezTo>
                    <a:pt x="15983" y="257774"/>
                    <a:pt x="22339" y="268292"/>
                    <a:pt x="29013" y="277803"/>
                  </a:cubicBezTo>
                  <a:cubicBezTo>
                    <a:pt x="38080" y="290357"/>
                    <a:pt x="45926" y="302579"/>
                    <a:pt x="52552" y="314436"/>
                  </a:cubicBezTo>
                  <a:cubicBezTo>
                    <a:pt x="59186" y="326293"/>
                    <a:pt x="60835" y="340480"/>
                    <a:pt x="57506" y="356998"/>
                  </a:cubicBezTo>
                  <a:cubicBezTo>
                    <a:pt x="55683" y="366065"/>
                    <a:pt x="51863" y="373254"/>
                    <a:pt x="46085" y="378532"/>
                  </a:cubicBezTo>
                  <a:cubicBezTo>
                    <a:pt x="40283" y="383803"/>
                    <a:pt x="33847" y="387552"/>
                    <a:pt x="26738" y="389771"/>
                  </a:cubicBezTo>
                  <a:cubicBezTo>
                    <a:pt x="25240" y="390239"/>
                    <a:pt x="23766" y="390627"/>
                    <a:pt x="22308" y="390944"/>
                  </a:cubicBezTo>
                  <a:cubicBezTo>
                    <a:pt x="29171" y="419739"/>
                    <a:pt x="35916" y="448525"/>
                    <a:pt x="42130" y="477201"/>
                  </a:cubicBezTo>
                  <a:cubicBezTo>
                    <a:pt x="50222" y="476876"/>
                    <a:pt x="58100" y="475909"/>
                    <a:pt x="65757" y="474308"/>
                  </a:cubicBezTo>
                  <a:cubicBezTo>
                    <a:pt x="86158" y="470044"/>
                    <a:pt x="103626" y="460676"/>
                    <a:pt x="118139" y="446203"/>
                  </a:cubicBezTo>
                  <a:cubicBezTo>
                    <a:pt x="132651" y="431739"/>
                    <a:pt x="142645" y="410886"/>
                    <a:pt x="148146" y="383636"/>
                  </a:cubicBezTo>
                  <a:cubicBezTo>
                    <a:pt x="152719" y="360929"/>
                    <a:pt x="153322" y="341939"/>
                    <a:pt x="149961" y="326666"/>
                  </a:cubicBezTo>
                  <a:cubicBezTo>
                    <a:pt x="146592" y="311377"/>
                    <a:pt x="141346" y="297966"/>
                    <a:pt x="134228" y="286442"/>
                  </a:cubicBezTo>
                  <a:cubicBezTo>
                    <a:pt x="127095" y="274910"/>
                    <a:pt x="119946" y="263481"/>
                    <a:pt x="112789" y="252163"/>
                  </a:cubicBezTo>
                  <a:cubicBezTo>
                    <a:pt x="107185" y="243722"/>
                    <a:pt x="102034" y="234631"/>
                    <a:pt x="97349" y="224890"/>
                  </a:cubicBezTo>
                  <a:cubicBezTo>
                    <a:pt x="92649" y="215133"/>
                    <a:pt x="89574" y="204315"/>
                    <a:pt x="88108" y="192426"/>
                  </a:cubicBezTo>
                  <a:cubicBezTo>
                    <a:pt x="86633" y="180529"/>
                    <a:pt x="87482" y="166738"/>
                    <a:pt x="90644" y="151053"/>
                  </a:cubicBezTo>
                  <a:lnTo>
                    <a:pt x="93267" y="138055"/>
                  </a:lnTo>
                  <a:lnTo>
                    <a:pt x="6583" y="120586"/>
                  </a:lnTo>
                </a:path>
              </a:pathLst>
            </a:custGeom>
            <a:solidFill>
              <a:srgbClr val="C2DDF4"/>
            </a:solidFill>
            <a:ln w="79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9D6A8FD-268F-2437-E015-722D2FB80FC6}"/>
                </a:ext>
              </a:extLst>
            </p:cNvPr>
            <p:cNvSpPr/>
            <p:nvPr/>
          </p:nvSpPr>
          <p:spPr>
            <a:xfrm flipV="1">
              <a:off x="5465305" y="1301707"/>
              <a:ext cx="164944" cy="155797"/>
            </a:xfrm>
            <a:custGeom>
              <a:avLst/>
              <a:gdLst>
                <a:gd name="connsiteX0" fmla="*/ 74063 w 164944"/>
                <a:gd name="connsiteY0" fmla="*/ -3027 h 155797"/>
                <a:gd name="connsiteX1" fmla="*/ 44246 w 164944"/>
                <a:gd name="connsiteY1" fmla="*/ 4272 h 155797"/>
                <a:gd name="connsiteX2" fmla="*/ 45079 w 164944"/>
                <a:gd name="connsiteY2" fmla="*/ 27804 h 155797"/>
                <a:gd name="connsiteX3" fmla="*/ 36796 w 164944"/>
                <a:gd name="connsiteY3" fmla="*/ 28129 h 155797"/>
                <a:gd name="connsiteX4" fmla="*/ 36019 w 164944"/>
                <a:gd name="connsiteY4" fmla="*/ 6286 h 155797"/>
                <a:gd name="connsiteX5" fmla="*/ -3879 w 164944"/>
                <a:gd name="connsiteY5" fmla="*/ 16058 h 155797"/>
                <a:gd name="connsiteX6" fmla="*/ 3381 w 164944"/>
                <a:gd name="connsiteY6" fmla="*/ 47159 h 155797"/>
                <a:gd name="connsiteX7" fmla="*/ 22712 w 164944"/>
                <a:gd name="connsiteY7" fmla="*/ 87137 h 155797"/>
                <a:gd name="connsiteX8" fmla="*/ 59567 w 164944"/>
                <a:gd name="connsiteY8" fmla="*/ 124840 h 155797"/>
                <a:gd name="connsiteX9" fmla="*/ 118797 w 164944"/>
                <a:gd name="connsiteY9" fmla="*/ 149030 h 155797"/>
                <a:gd name="connsiteX10" fmla="*/ 154653 w 164944"/>
                <a:gd name="connsiteY10" fmla="*/ 152771 h 155797"/>
                <a:gd name="connsiteX11" fmla="*/ 161065 w 164944"/>
                <a:gd name="connsiteY11" fmla="*/ 152636 h 155797"/>
                <a:gd name="connsiteX12" fmla="*/ 141243 w 164944"/>
                <a:gd name="connsiteY12" fmla="*/ 66379 h 155797"/>
                <a:gd name="connsiteX13" fmla="*/ 132580 w 164944"/>
                <a:gd name="connsiteY13" fmla="*/ 67338 h 155797"/>
                <a:gd name="connsiteX14" fmla="*/ 125732 w 164944"/>
                <a:gd name="connsiteY14" fmla="*/ 66665 h 155797"/>
                <a:gd name="connsiteX15" fmla="*/ 97389 w 164944"/>
                <a:gd name="connsiteY15" fmla="*/ 52255 h 155797"/>
                <a:gd name="connsiteX16" fmla="*/ 81878 w 164944"/>
                <a:gd name="connsiteY16" fmla="*/ 26901 h 155797"/>
                <a:gd name="connsiteX17" fmla="*/ 74063 w 164944"/>
                <a:gd name="connsiteY17" fmla="*/ -3027 h 155797"/>
                <a:gd name="connsiteX18" fmla="*/ 40339 w 164944"/>
                <a:gd name="connsiteY18" fmla="*/ 96553 h 155797"/>
                <a:gd name="connsiteX19" fmla="*/ 38389 w 164944"/>
                <a:gd name="connsiteY19" fmla="*/ 62361 h 155797"/>
                <a:gd name="connsiteX20" fmla="*/ 46664 w 164944"/>
                <a:gd name="connsiteY20" fmla="*/ 61925 h 155797"/>
                <a:gd name="connsiteX21" fmla="*/ 48606 w 164944"/>
                <a:gd name="connsiteY21" fmla="*/ 96046 h 155797"/>
                <a:gd name="connsiteX22" fmla="*/ 40339 w 164944"/>
                <a:gd name="connsiteY22" fmla="*/ 96553 h 15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44" h="155797">
                  <a:moveTo>
                    <a:pt x="74063" y="-3027"/>
                  </a:moveTo>
                  <a:lnTo>
                    <a:pt x="44246" y="4272"/>
                  </a:lnTo>
                  <a:cubicBezTo>
                    <a:pt x="44484" y="12095"/>
                    <a:pt x="44762" y="19934"/>
                    <a:pt x="45079" y="27804"/>
                  </a:cubicBezTo>
                  <a:lnTo>
                    <a:pt x="36796" y="28129"/>
                  </a:lnTo>
                  <a:cubicBezTo>
                    <a:pt x="36503" y="20837"/>
                    <a:pt x="36249" y="13554"/>
                    <a:pt x="36019" y="6286"/>
                  </a:cubicBezTo>
                  <a:lnTo>
                    <a:pt x="-3879" y="16058"/>
                  </a:lnTo>
                  <a:cubicBezTo>
                    <a:pt x="-2897" y="23984"/>
                    <a:pt x="-479" y="34351"/>
                    <a:pt x="3381" y="47159"/>
                  </a:cubicBezTo>
                  <a:cubicBezTo>
                    <a:pt x="7257" y="59951"/>
                    <a:pt x="13684" y="73283"/>
                    <a:pt x="22712" y="87137"/>
                  </a:cubicBezTo>
                  <a:cubicBezTo>
                    <a:pt x="31731" y="100968"/>
                    <a:pt x="44009" y="113546"/>
                    <a:pt x="59567" y="124840"/>
                  </a:cubicBezTo>
                  <a:cubicBezTo>
                    <a:pt x="75109" y="136134"/>
                    <a:pt x="94853" y="144203"/>
                    <a:pt x="118797" y="149030"/>
                  </a:cubicBezTo>
                  <a:cubicBezTo>
                    <a:pt x="131177" y="151526"/>
                    <a:pt x="143137" y="152771"/>
                    <a:pt x="154653" y="152771"/>
                  </a:cubicBezTo>
                  <a:cubicBezTo>
                    <a:pt x="156801" y="152771"/>
                    <a:pt x="158941" y="152723"/>
                    <a:pt x="161065" y="152636"/>
                  </a:cubicBezTo>
                  <a:cubicBezTo>
                    <a:pt x="154852" y="123960"/>
                    <a:pt x="148106" y="95174"/>
                    <a:pt x="141243" y="66379"/>
                  </a:cubicBezTo>
                  <a:cubicBezTo>
                    <a:pt x="138271" y="67013"/>
                    <a:pt x="135378" y="67338"/>
                    <a:pt x="132580" y="67338"/>
                  </a:cubicBezTo>
                  <a:cubicBezTo>
                    <a:pt x="130234" y="67338"/>
                    <a:pt x="127951" y="67116"/>
                    <a:pt x="125732" y="66665"/>
                  </a:cubicBezTo>
                  <a:cubicBezTo>
                    <a:pt x="113756" y="64247"/>
                    <a:pt x="104316" y="59444"/>
                    <a:pt x="97389" y="52255"/>
                  </a:cubicBezTo>
                  <a:cubicBezTo>
                    <a:pt x="90470" y="45059"/>
                    <a:pt x="85287" y="36610"/>
                    <a:pt x="81878" y="26901"/>
                  </a:cubicBezTo>
                  <a:cubicBezTo>
                    <a:pt x="78462" y="17184"/>
                    <a:pt x="75871" y="7213"/>
                    <a:pt x="74063" y="-3027"/>
                  </a:cubicBezTo>
                  <a:moveTo>
                    <a:pt x="40339" y="96553"/>
                  </a:moveTo>
                  <a:cubicBezTo>
                    <a:pt x="39634" y="85132"/>
                    <a:pt x="38976" y="73726"/>
                    <a:pt x="38389" y="62361"/>
                  </a:cubicBezTo>
                  <a:lnTo>
                    <a:pt x="46664" y="61925"/>
                  </a:lnTo>
                  <a:cubicBezTo>
                    <a:pt x="47250" y="73267"/>
                    <a:pt x="47908" y="84648"/>
                    <a:pt x="48606" y="96046"/>
                  </a:cubicBezTo>
                  <a:lnTo>
                    <a:pt x="40339" y="96553"/>
                  </a:lnTo>
                </a:path>
              </a:pathLst>
            </a:custGeom>
            <a:solidFill>
              <a:srgbClr val="AED4F1"/>
            </a:solidFill>
            <a:ln w="79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9277833-DCEA-D66D-897F-26F61E057E6E}"/>
                </a:ext>
              </a:extLst>
            </p:cNvPr>
            <p:cNvSpPr/>
            <p:nvPr/>
          </p:nvSpPr>
          <p:spPr>
            <a:xfrm flipV="1">
              <a:off x="5505203" y="1357925"/>
              <a:ext cx="12586" cy="92280"/>
            </a:xfrm>
            <a:custGeom>
              <a:avLst/>
              <a:gdLst>
                <a:gd name="connsiteX0" fmla="*/ 4387 w 12586"/>
                <a:gd name="connsiteY0" fmla="*/ -2992 h 92280"/>
                <a:gd name="connsiteX1" fmla="*/ -3839 w 12586"/>
                <a:gd name="connsiteY1" fmla="*/ -979 h 92280"/>
                <a:gd name="connsiteX2" fmla="*/ -3063 w 12586"/>
                <a:gd name="connsiteY2" fmla="*/ 20864 h 92280"/>
                <a:gd name="connsiteX3" fmla="*/ 5220 w 12586"/>
                <a:gd name="connsiteY3" fmla="*/ 20539 h 92280"/>
                <a:gd name="connsiteX4" fmla="*/ 4387 w 12586"/>
                <a:gd name="connsiteY4" fmla="*/ -2992 h 92280"/>
                <a:gd name="connsiteX5" fmla="*/ 6805 w 12586"/>
                <a:gd name="connsiteY5" fmla="*/ 54660 h 92280"/>
                <a:gd name="connsiteX6" fmla="*/ -1469 w 12586"/>
                <a:gd name="connsiteY6" fmla="*/ 55096 h 92280"/>
                <a:gd name="connsiteX7" fmla="*/ 480 w 12586"/>
                <a:gd name="connsiteY7" fmla="*/ 89288 h 92280"/>
                <a:gd name="connsiteX8" fmla="*/ 8747 w 12586"/>
                <a:gd name="connsiteY8" fmla="*/ 88781 h 92280"/>
                <a:gd name="connsiteX9" fmla="*/ 6805 w 12586"/>
                <a:gd name="connsiteY9" fmla="*/ 54660 h 9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86" h="92280">
                  <a:moveTo>
                    <a:pt x="4387" y="-2992"/>
                  </a:moveTo>
                  <a:lnTo>
                    <a:pt x="-3839" y="-979"/>
                  </a:lnTo>
                  <a:cubicBezTo>
                    <a:pt x="-3610" y="6289"/>
                    <a:pt x="-3356" y="13573"/>
                    <a:pt x="-3063" y="20864"/>
                  </a:cubicBezTo>
                  <a:lnTo>
                    <a:pt x="5220" y="20539"/>
                  </a:lnTo>
                  <a:cubicBezTo>
                    <a:pt x="4903" y="12669"/>
                    <a:pt x="4625" y="4830"/>
                    <a:pt x="4387" y="-2992"/>
                  </a:cubicBezTo>
                  <a:moveTo>
                    <a:pt x="6805" y="54660"/>
                  </a:moveTo>
                  <a:lnTo>
                    <a:pt x="-1469" y="55096"/>
                  </a:lnTo>
                  <a:cubicBezTo>
                    <a:pt x="-883" y="66462"/>
                    <a:pt x="-225" y="77867"/>
                    <a:pt x="480" y="89288"/>
                  </a:cubicBezTo>
                  <a:lnTo>
                    <a:pt x="8747" y="88781"/>
                  </a:lnTo>
                  <a:cubicBezTo>
                    <a:pt x="8049" y="77384"/>
                    <a:pt x="7391" y="66002"/>
                    <a:pt x="6805" y="54660"/>
                  </a:cubicBezTo>
                </a:path>
              </a:pathLst>
            </a:custGeom>
            <a:solidFill>
              <a:srgbClr val="8EB2E2"/>
            </a:solidFill>
            <a:ln w="79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8D1F596A-DCEB-69F4-D643-F9AFC9B98D2F}"/>
                </a:ext>
              </a:extLst>
            </p:cNvPr>
            <p:cNvSpPr/>
            <p:nvPr/>
          </p:nvSpPr>
          <p:spPr>
            <a:xfrm flipV="1">
              <a:off x="2393548" y="2148558"/>
              <a:ext cx="92558" cy="85955"/>
            </a:xfrm>
            <a:custGeom>
              <a:avLst/>
              <a:gdLst>
                <a:gd name="connsiteX0" fmla="*/ 39677 w 92558"/>
                <a:gd name="connsiteY0" fmla="*/ -1866 h 85955"/>
                <a:gd name="connsiteX1" fmla="*/ 27659 w 92558"/>
                <a:gd name="connsiteY1" fmla="*/ -218 h 85955"/>
                <a:gd name="connsiteX2" fmla="*/ 3280 w 92558"/>
                <a:gd name="connsiteY2" fmla="*/ 21206 h 85955"/>
                <a:gd name="connsiteX3" fmla="*/ 3104 w 92558"/>
                <a:gd name="connsiteY3" fmla="*/ 54051 h 85955"/>
                <a:gd name="connsiteX4" fmla="*/ 28671 w 92558"/>
                <a:gd name="connsiteY4" fmla="*/ 79057 h 85955"/>
                <a:gd name="connsiteX5" fmla="*/ 50105 w 92558"/>
                <a:gd name="connsiteY5" fmla="*/ 84089 h 85955"/>
                <a:gd name="connsiteX6" fmla="*/ 63783 w 92558"/>
                <a:gd name="connsiteY6" fmla="*/ 81854 h 85955"/>
                <a:gd name="connsiteX7" fmla="*/ 88022 w 92558"/>
                <a:gd name="connsiteY7" fmla="*/ 60050 h 85955"/>
                <a:gd name="connsiteX8" fmla="*/ 88857 w 92558"/>
                <a:gd name="connsiteY8" fmla="*/ 27832 h 85955"/>
                <a:gd name="connsiteX9" fmla="*/ 63195 w 92558"/>
                <a:gd name="connsiteY9" fmla="*/ 3729 h 85955"/>
                <a:gd name="connsiteX10" fmla="*/ 39677 w 92558"/>
                <a:gd name="connsiteY10" fmla="*/ -1866 h 8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558" h="85955">
                  <a:moveTo>
                    <a:pt x="39677" y="-1866"/>
                  </a:moveTo>
                  <a:cubicBezTo>
                    <a:pt x="35581" y="-1866"/>
                    <a:pt x="31578" y="-1319"/>
                    <a:pt x="27659" y="-218"/>
                  </a:cubicBezTo>
                  <a:cubicBezTo>
                    <a:pt x="16509" y="2897"/>
                    <a:pt x="8398" y="10046"/>
                    <a:pt x="3280" y="21206"/>
                  </a:cubicBezTo>
                  <a:cubicBezTo>
                    <a:pt x="-1673" y="32009"/>
                    <a:pt x="-1735" y="42962"/>
                    <a:pt x="3104" y="54051"/>
                  </a:cubicBezTo>
                  <a:cubicBezTo>
                    <a:pt x="7940" y="65115"/>
                    <a:pt x="16460" y="73461"/>
                    <a:pt x="28671" y="79057"/>
                  </a:cubicBezTo>
                  <a:cubicBezTo>
                    <a:pt x="35993" y="82409"/>
                    <a:pt x="43139" y="84089"/>
                    <a:pt x="50105" y="84089"/>
                  </a:cubicBezTo>
                  <a:cubicBezTo>
                    <a:pt x="54745" y="84089"/>
                    <a:pt x="59303" y="83344"/>
                    <a:pt x="63783" y="81854"/>
                  </a:cubicBezTo>
                  <a:cubicBezTo>
                    <a:pt x="74987" y="78129"/>
                    <a:pt x="83068" y="70853"/>
                    <a:pt x="88022" y="60050"/>
                  </a:cubicBezTo>
                  <a:cubicBezTo>
                    <a:pt x="93140" y="48875"/>
                    <a:pt x="93409" y="38151"/>
                    <a:pt x="88857" y="27832"/>
                  </a:cubicBezTo>
                  <a:cubicBezTo>
                    <a:pt x="84300" y="17512"/>
                    <a:pt x="75746" y="9484"/>
                    <a:pt x="63195" y="3729"/>
                  </a:cubicBezTo>
                  <a:cubicBezTo>
                    <a:pt x="55061" y="-4"/>
                    <a:pt x="47219" y="-1866"/>
                    <a:pt x="39677" y="-1866"/>
                  </a:cubicBezTo>
                </a:path>
              </a:pathLst>
            </a:custGeom>
            <a:solidFill>
              <a:srgbClr val="AED4F1"/>
            </a:solidFill>
            <a:ln w="79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F0711D-8F30-806C-AE3B-8F1AEB0DCCD9}"/>
                </a:ext>
              </a:extLst>
            </p:cNvPr>
            <p:cNvSpPr/>
            <p:nvPr/>
          </p:nvSpPr>
          <p:spPr>
            <a:xfrm flipV="1">
              <a:off x="2343461" y="1996501"/>
              <a:ext cx="11640" cy="65293"/>
            </a:xfrm>
            <a:custGeom>
              <a:avLst/>
              <a:gdLst>
                <a:gd name="connsiteX0" fmla="*/ 60 w 11640"/>
                <a:gd name="connsiteY0" fmla="*/ -2098 h 65293"/>
                <a:gd name="connsiteX1" fmla="*/ -5 w 11640"/>
                <a:gd name="connsiteY1" fmla="*/ -1234 h 65293"/>
                <a:gd name="connsiteX2" fmla="*/ -287 w 11640"/>
                <a:gd name="connsiteY2" fmla="*/ 13801 h 65293"/>
                <a:gd name="connsiteX3" fmla="*/ 1701 w 11640"/>
                <a:gd name="connsiteY3" fmla="*/ 5439 h 65293"/>
                <a:gd name="connsiteX4" fmla="*/ 60 w 11640"/>
                <a:gd name="connsiteY4" fmla="*/ -2098 h 65293"/>
                <a:gd name="connsiteX5" fmla="*/ 307 w 11640"/>
                <a:gd name="connsiteY5" fmla="*/ 21893 h 65293"/>
                <a:gd name="connsiteX6" fmla="*/ 2952 w 11640"/>
                <a:gd name="connsiteY6" fmla="*/ 36516 h 65293"/>
                <a:gd name="connsiteX7" fmla="*/ 11259 w 11640"/>
                <a:gd name="connsiteY7" fmla="*/ 63195 h 65293"/>
                <a:gd name="connsiteX8" fmla="*/ 10231 w 11640"/>
                <a:gd name="connsiteY8" fmla="*/ 54849 h 65293"/>
                <a:gd name="connsiteX9" fmla="*/ 5212 w 11640"/>
                <a:gd name="connsiteY9" fmla="*/ 23122 h 65293"/>
                <a:gd name="connsiteX10" fmla="*/ 307 w 11640"/>
                <a:gd name="connsiteY10" fmla="*/ 21893 h 6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40" h="65293">
                  <a:moveTo>
                    <a:pt x="60" y="-2098"/>
                  </a:moveTo>
                  <a:cubicBezTo>
                    <a:pt x="39" y="-1813"/>
                    <a:pt x="13" y="-1520"/>
                    <a:pt x="-5" y="-1234"/>
                  </a:cubicBezTo>
                  <a:cubicBezTo>
                    <a:pt x="-383" y="3933"/>
                    <a:pt x="-476" y="8942"/>
                    <a:pt x="-287" y="13801"/>
                  </a:cubicBezTo>
                  <a:cubicBezTo>
                    <a:pt x="388" y="11011"/>
                    <a:pt x="1051" y="8229"/>
                    <a:pt x="1701" y="5439"/>
                  </a:cubicBezTo>
                  <a:cubicBezTo>
                    <a:pt x="1168" y="2919"/>
                    <a:pt x="624" y="414"/>
                    <a:pt x="60" y="-2098"/>
                  </a:cubicBezTo>
                  <a:moveTo>
                    <a:pt x="307" y="21893"/>
                  </a:moveTo>
                  <a:cubicBezTo>
                    <a:pt x="859" y="26950"/>
                    <a:pt x="1738" y="31824"/>
                    <a:pt x="2952" y="36516"/>
                  </a:cubicBezTo>
                  <a:cubicBezTo>
                    <a:pt x="5392" y="45972"/>
                    <a:pt x="8156" y="54865"/>
                    <a:pt x="11259" y="63195"/>
                  </a:cubicBezTo>
                  <a:cubicBezTo>
                    <a:pt x="10937" y="60413"/>
                    <a:pt x="10593" y="57639"/>
                    <a:pt x="10231" y="54849"/>
                  </a:cubicBezTo>
                  <a:cubicBezTo>
                    <a:pt x="8837" y="44212"/>
                    <a:pt x="7153" y="33639"/>
                    <a:pt x="5212" y="23122"/>
                  </a:cubicBezTo>
                  <a:lnTo>
                    <a:pt x="307" y="21893"/>
                  </a:lnTo>
                </a:path>
              </a:pathLst>
            </a:custGeom>
            <a:solidFill>
              <a:srgbClr val="C2DDF4"/>
            </a:solidFill>
            <a:ln w="79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E08CC828-13B3-94B6-D320-CDBE7A5E3FA1}"/>
                </a:ext>
              </a:extLst>
            </p:cNvPr>
            <p:cNvSpPr/>
            <p:nvPr/>
          </p:nvSpPr>
          <p:spPr>
            <a:xfrm flipV="1">
              <a:off x="2343555" y="2036574"/>
              <a:ext cx="5498" cy="17682"/>
            </a:xfrm>
            <a:custGeom>
              <a:avLst/>
              <a:gdLst>
                <a:gd name="connsiteX0" fmla="*/ 1609 w 5498"/>
                <a:gd name="connsiteY0" fmla="*/ -2075 h 17682"/>
                <a:gd name="connsiteX1" fmla="*/ -378 w 5498"/>
                <a:gd name="connsiteY1" fmla="*/ 6287 h 17682"/>
                <a:gd name="connsiteX2" fmla="*/ 216 w 5498"/>
                <a:gd name="connsiteY2" fmla="*/ 14379 h 17682"/>
                <a:gd name="connsiteX3" fmla="*/ 5121 w 5498"/>
                <a:gd name="connsiteY3" fmla="*/ 15607 h 17682"/>
                <a:gd name="connsiteX4" fmla="*/ 1609 w 5498"/>
                <a:gd name="connsiteY4" fmla="*/ -2075 h 1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8" h="17682">
                  <a:moveTo>
                    <a:pt x="1609" y="-2075"/>
                  </a:moveTo>
                  <a:cubicBezTo>
                    <a:pt x="959" y="715"/>
                    <a:pt x="297" y="3497"/>
                    <a:pt x="-378" y="6287"/>
                  </a:cubicBezTo>
                  <a:cubicBezTo>
                    <a:pt x="-270" y="9029"/>
                    <a:pt x="-72" y="11732"/>
                    <a:pt x="216" y="14379"/>
                  </a:cubicBezTo>
                  <a:lnTo>
                    <a:pt x="5121" y="15607"/>
                  </a:lnTo>
                  <a:cubicBezTo>
                    <a:pt x="4031" y="9703"/>
                    <a:pt x="2855" y="3798"/>
                    <a:pt x="1609" y="-2075"/>
                  </a:cubicBezTo>
                </a:path>
              </a:pathLst>
            </a:custGeom>
            <a:solidFill>
              <a:srgbClr val="93ADDF"/>
            </a:solidFill>
            <a:ln w="79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D63F8E7-1C29-0119-8931-A83CD2E6400D}"/>
                </a:ext>
              </a:extLst>
            </p:cNvPr>
            <p:cNvSpPr/>
            <p:nvPr/>
          </p:nvSpPr>
          <p:spPr>
            <a:xfrm flipV="1">
              <a:off x="2208796" y="1809245"/>
              <a:ext cx="150237" cy="158580"/>
            </a:xfrm>
            <a:custGeom>
              <a:avLst/>
              <a:gdLst>
                <a:gd name="connsiteX0" fmla="*/ 73390 w 150237"/>
                <a:gd name="connsiteY0" fmla="*/ -2300 h 158580"/>
                <a:gd name="connsiteX1" fmla="*/ 290 w 150237"/>
                <a:gd name="connsiteY1" fmla="*/ -1618 h 158580"/>
                <a:gd name="connsiteX2" fmla="*/ 246 w 150237"/>
                <a:gd name="connsiteY2" fmla="*/ 27478 h 158580"/>
                <a:gd name="connsiteX3" fmla="*/ 9055 w 150237"/>
                <a:gd name="connsiteY3" fmla="*/ 66956 h 158580"/>
                <a:gd name="connsiteX4" fmla="*/ 33879 w 150237"/>
                <a:gd name="connsiteY4" fmla="*/ 108084 h 158580"/>
                <a:gd name="connsiteX5" fmla="*/ 81375 w 150237"/>
                <a:gd name="connsiteY5" fmla="*/ 141879 h 158580"/>
                <a:gd name="connsiteX6" fmla="*/ 139664 w 150237"/>
                <a:gd name="connsiteY6" fmla="*/ 156249 h 158580"/>
                <a:gd name="connsiteX7" fmla="*/ 142252 w 150237"/>
                <a:gd name="connsiteY7" fmla="*/ 156281 h 158580"/>
                <a:gd name="connsiteX8" fmla="*/ 142336 w 150237"/>
                <a:gd name="connsiteY8" fmla="*/ 156281 h 158580"/>
                <a:gd name="connsiteX9" fmla="*/ 149927 w 150237"/>
                <a:gd name="connsiteY9" fmla="*/ 61067 h 158580"/>
                <a:gd name="connsiteX10" fmla="*/ 142177 w 150237"/>
                <a:gd name="connsiteY10" fmla="*/ 67202 h 158580"/>
                <a:gd name="connsiteX11" fmla="*/ 122685 w 150237"/>
                <a:gd name="connsiteY11" fmla="*/ 73138 h 158580"/>
                <a:gd name="connsiteX12" fmla="*/ 119341 w 150237"/>
                <a:gd name="connsiteY12" fmla="*/ 73265 h 158580"/>
                <a:gd name="connsiteX13" fmla="*/ 104691 w 150237"/>
                <a:gd name="connsiteY13" fmla="*/ 70277 h 158580"/>
                <a:gd name="connsiteX14" fmla="*/ 82561 w 150237"/>
                <a:gd name="connsiteY14" fmla="*/ 51588 h 158580"/>
                <a:gd name="connsiteX15" fmla="*/ 74087 w 150237"/>
                <a:gd name="connsiteY15" fmla="*/ 25869 h 158580"/>
                <a:gd name="connsiteX16" fmla="*/ 73390 w 150237"/>
                <a:gd name="connsiteY16" fmla="*/ -2300 h 158580"/>
                <a:gd name="connsiteX17" fmla="*/ 78496 w 150237"/>
                <a:gd name="connsiteY17" fmla="*/ 125108 h 158580"/>
                <a:gd name="connsiteX18" fmla="*/ 70678 w 150237"/>
                <a:gd name="connsiteY18" fmla="*/ 122366 h 158580"/>
                <a:gd name="connsiteX19" fmla="*/ 81975 w 150237"/>
                <a:gd name="connsiteY19" fmla="*/ 90076 h 158580"/>
                <a:gd name="connsiteX20" fmla="*/ 89802 w 150237"/>
                <a:gd name="connsiteY20" fmla="*/ 92803 h 158580"/>
                <a:gd name="connsiteX21" fmla="*/ 78496 w 150237"/>
                <a:gd name="connsiteY21" fmla="*/ 125108 h 15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237" h="158580">
                  <a:moveTo>
                    <a:pt x="73390" y="-2300"/>
                  </a:moveTo>
                  <a:lnTo>
                    <a:pt x="290" y="-1618"/>
                  </a:lnTo>
                  <a:cubicBezTo>
                    <a:pt x="-496" y="5610"/>
                    <a:pt x="-509" y="15312"/>
                    <a:pt x="246" y="27478"/>
                  </a:cubicBezTo>
                  <a:cubicBezTo>
                    <a:pt x="1005" y="39628"/>
                    <a:pt x="3934" y="52793"/>
                    <a:pt x="9055" y="66956"/>
                  </a:cubicBezTo>
                  <a:cubicBezTo>
                    <a:pt x="14166" y="81112"/>
                    <a:pt x="22442" y="94824"/>
                    <a:pt x="33879" y="108084"/>
                  </a:cubicBezTo>
                  <a:cubicBezTo>
                    <a:pt x="45309" y="121336"/>
                    <a:pt x="61142" y="132606"/>
                    <a:pt x="81375" y="141879"/>
                  </a:cubicBezTo>
                  <a:cubicBezTo>
                    <a:pt x="101252" y="150986"/>
                    <a:pt x="120676" y="155773"/>
                    <a:pt x="139664" y="156249"/>
                  </a:cubicBezTo>
                  <a:cubicBezTo>
                    <a:pt x="140527" y="156273"/>
                    <a:pt x="141394" y="156281"/>
                    <a:pt x="142252" y="156281"/>
                  </a:cubicBezTo>
                  <a:cubicBezTo>
                    <a:pt x="142280" y="156281"/>
                    <a:pt x="142308" y="156281"/>
                    <a:pt x="142336" y="156281"/>
                  </a:cubicBezTo>
                  <a:cubicBezTo>
                    <a:pt x="146403" y="124561"/>
                    <a:pt x="149159" y="92834"/>
                    <a:pt x="149927" y="61067"/>
                  </a:cubicBezTo>
                  <a:cubicBezTo>
                    <a:pt x="147633" y="63556"/>
                    <a:pt x="145048" y="65601"/>
                    <a:pt x="142177" y="67202"/>
                  </a:cubicBezTo>
                  <a:cubicBezTo>
                    <a:pt x="135942" y="70674"/>
                    <a:pt x="129444" y="72647"/>
                    <a:pt x="122685" y="73138"/>
                  </a:cubicBezTo>
                  <a:cubicBezTo>
                    <a:pt x="121549" y="73226"/>
                    <a:pt x="120434" y="73265"/>
                    <a:pt x="119341" y="73265"/>
                  </a:cubicBezTo>
                  <a:cubicBezTo>
                    <a:pt x="113927" y="73265"/>
                    <a:pt x="109041" y="72275"/>
                    <a:pt x="104691" y="70277"/>
                  </a:cubicBezTo>
                  <a:cubicBezTo>
                    <a:pt x="94570" y="65641"/>
                    <a:pt x="87198" y="59419"/>
                    <a:pt x="82561" y="51588"/>
                  </a:cubicBezTo>
                  <a:cubicBezTo>
                    <a:pt x="77913" y="43765"/>
                    <a:pt x="75090" y="35190"/>
                    <a:pt x="74087" y="25869"/>
                  </a:cubicBezTo>
                  <a:cubicBezTo>
                    <a:pt x="73081" y="16548"/>
                    <a:pt x="72852" y="7156"/>
                    <a:pt x="73390" y="-2300"/>
                  </a:cubicBezTo>
                  <a:moveTo>
                    <a:pt x="78496" y="125108"/>
                  </a:moveTo>
                  <a:lnTo>
                    <a:pt x="70678" y="122366"/>
                  </a:lnTo>
                  <a:cubicBezTo>
                    <a:pt x="74452" y="111595"/>
                    <a:pt x="78229" y="100839"/>
                    <a:pt x="81975" y="90076"/>
                  </a:cubicBezTo>
                  <a:lnTo>
                    <a:pt x="89802" y="92803"/>
                  </a:lnTo>
                  <a:cubicBezTo>
                    <a:pt x="86050" y="103574"/>
                    <a:pt x="82272" y="114337"/>
                    <a:pt x="78496" y="125108"/>
                  </a:cubicBezTo>
                </a:path>
              </a:pathLst>
            </a:custGeom>
            <a:solidFill>
              <a:srgbClr val="C2DDF4"/>
            </a:solidFill>
            <a:ln w="79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68F129C-606A-AD67-4B06-A5EADE079413}"/>
                </a:ext>
              </a:extLst>
            </p:cNvPr>
            <p:cNvSpPr/>
            <p:nvPr/>
          </p:nvSpPr>
          <p:spPr>
            <a:xfrm flipV="1">
              <a:off x="2279784" y="1840418"/>
              <a:ext cx="19123" cy="35032"/>
            </a:xfrm>
            <a:custGeom>
              <a:avLst/>
              <a:gdLst>
                <a:gd name="connsiteX0" fmla="*/ 10981 w 19123"/>
                <a:gd name="connsiteY0" fmla="*/ -2343 h 35032"/>
                <a:gd name="connsiteX1" fmla="*/ -316 w 19123"/>
                <a:gd name="connsiteY1" fmla="*/ 29947 h 35032"/>
                <a:gd name="connsiteX2" fmla="*/ 7501 w 19123"/>
                <a:gd name="connsiteY2" fmla="*/ 32689 h 35032"/>
                <a:gd name="connsiteX3" fmla="*/ 18807 w 19123"/>
                <a:gd name="connsiteY3" fmla="*/ 383 h 35032"/>
                <a:gd name="connsiteX4" fmla="*/ 10981 w 19123"/>
                <a:gd name="connsiteY4" fmla="*/ -2343 h 35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3" h="35032">
                  <a:moveTo>
                    <a:pt x="10981" y="-2343"/>
                  </a:moveTo>
                  <a:cubicBezTo>
                    <a:pt x="7235" y="8420"/>
                    <a:pt x="3457" y="19175"/>
                    <a:pt x="-316" y="29947"/>
                  </a:cubicBezTo>
                  <a:lnTo>
                    <a:pt x="7501" y="32689"/>
                  </a:lnTo>
                  <a:cubicBezTo>
                    <a:pt x="11278" y="21918"/>
                    <a:pt x="15055" y="11154"/>
                    <a:pt x="18807" y="383"/>
                  </a:cubicBezTo>
                  <a:lnTo>
                    <a:pt x="10981" y="-2343"/>
                  </a:lnTo>
                </a:path>
              </a:pathLst>
            </a:custGeom>
            <a:solidFill>
              <a:srgbClr val="93ADDF"/>
            </a:solidFill>
            <a:ln w="79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D223C83E-FB58-13B4-20B4-D04924EF226C}"/>
                </a:ext>
              </a:extLst>
            </p:cNvPr>
            <p:cNvSpPr/>
            <p:nvPr/>
          </p:nvSpPr>
          <p:spPr>
            <a:xfrm flipV="1">
              <a:off x="2343903" y="1809245"/>
              <a:ext cx="110338" cy="326076"/>
            </a:xfrm>
            <a:custGeom>
              <a:avLst/>
              <a:gdLst>
                <a:gd name="connsiteX0" fmla="*/ 25682 w 110338"/>
                <a:gd name="connsiteY0" fmla="*/ -2180 h 326076"/>
                <a:gd name="connsiteX1" fmla="*/ 23998 w 110338"/>
                <a:gd name="connsiteY1" fmla="*/ 1490 h 326076"/>
                <a:gd name="connsiteX2" fmla="*/ 19707 w 110338"/>
                <a:gd name="connsiteY2" fmla="*/ 29524 h 326076"/>
                <a:gd name="connsiteX3" fmla="*/ 11790 w 110338"/>
                <a:gd name="connsiteY3" fmla="*/ 28168 h 326076"/>
                <a:gd name="connsiteX4" fmla="*/ -436 w 110338"/>
                <a:gd name="connsiteY4" fmla="*/ 71348 h 326076"/>
                <a:gd name="connsiteX5" fmla="*/ 1205 w 110338"/>
                <a:gd name="connsiteY5" fmla="*/ 78885 h 326076"/>
                <a:gd name="connsiteX6" fmla="*/ 5084 w 110338"/>
                <a:gd name="connsiteY6" fmla="*/ 61544 h 326076"/>
                <a:gd name="connsiteX7" fmla="*/ 13186 w 110338"/>
                <a:gd name="connsiteY7" fmla="*/ 63280 h 326076"/>
                <a:gd name="connsiteX8" fmla="*/ 5412 w 110338"/>
                <a:gd name="connsiteY8" fmla="*/ 96742 h 326076"/>
                <a:gd name="connsiteX9" fmla="*/ 4716 w 110338"/>
                <a:gd name="connsiteY9" fmla="*/ 96568 h 326076"/>
                <a:gd name="connsiteX10" fmla="*/ 9734 w 110338"/>
                <a:gd name="connsiteY10" fmla="*/ 128295 h 326076"/>
                <a:gd name="connsiteX11" fmla="*/ 10762 w 110338"/>
                <a:gd name="connsiteY11" fmla="*/ 136641 h 326076"/>
                <a:gd name="connsiteX12" fmla="*/ 12809 w 110338"/>
                <a:gd name="connsiteY12" fmla="*/ 141928 h 326076"/>
                <a:gd name="connsiteX13" fmla="*/ 26047 w 110338"/>
                <a:gd name="connsiteY13" fmla="*/ 179322 h 326076"/>
                <a:gd name="connsiteX14" fmla="*/ 21568 w 110338"/>
                <a:gd name="connsiteY14" fmla="*/ 218103 h 326076"/>
                <a:gd name="connsiteX15" fmla="*/ 14694 w 110338"/>
                <a:gd name="connsiteY15" fmla="*/ 228684 h 326076"/>
                <a:gd name="connsiteX16" fmla="*/ 7103 w 110338"/>
                <a:gd name="connsiteY16" fmla="*/ 323897 h 326076"/>
                <a:gd name="connsiteX17" fmla="*/ 56738 w 110338"/>
                <a:gd name="connsiteY17" fmla="*/ 309860 h 326076"/>
                <a:gd name="connsiteX18" fmla="*/ 96395 w 110338"/>
                <a:gd name="connsiteY18" fmla="*/ 260625 h 326076"/>
                <a:gd name="connsiteX19" fmla="*/ 109888 w 110338"/>
                <a:gd name="connsiteY19" fmla="*/ 210470 h 326076"/>
                <a:gd name="connsiteX20" fmla="*/ 104318 w 110338"/>
                <a:gd name="connsiteY20" fmla="*/ 171523 h 326076"/>
                <a:gd name="connsiteX21" fmla="*/ 92448 w 110338"/>
                <a:gd name="connsiteY21" fmla="*/ 136649 h 326076"/>
                <a:gd name="connsiteX22" fmla="*/ 84438 w 110338"/>
                <a:gd name="connsiteY22" fmla="*/ 109241 h 326076"/>
                <a:gd name="connsiteX23" fmla="*/ 83008 w 110338"/>
                <a:gd name="connsiteY23" fmla="*/ 78521 h 326076"/>
                <a:gd name="connsiteX24" fmla="*/ 93885 w 110338"/>
                <a:gd name="connsiteY24" fmla="*/ 42363 h 326076"/>
                <a:gd name="connsiteX25" fmla="*/ 98916 w 110338"/>
                <a:gd name="connsiteY25" fmla="*/ 31378 h 326076"/>
                <a:gd name="connsiteX26" fmla="*/ 25682 w 110338"/>
                <a:gd name="connsiteY26" fmla="*/ -2180 h 32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338" h="326076">
                  <a:moveTo>
                    <a:pt x="25682" y="-2180"/>
                  </a:moveTo>
                  <a:lnTo>
                    <a:pt x="23998" y="1490"/>
                  </a:lnTo>
                  <a:cubicBezTo>
                    <a:pt x="22747" y="10866"/>
                    <a:pt x="21310" y="20211"/>
                    <a:pt x="19707" y="29524"/>
                  </a:cubicBezTo>
                  <a:lnTo>
                    <a:pt x="11790" y="28168"/>
                  </a:lnTo>
                  <a:cubicBezTo>
                    <a:pt x="4703" y="44178"/>
                    <a:pt x="623" y="58564"/>
                    <a:pt x="-436" y="71348"/>
                  </a:cubicBezTo>
                  <a:cubicBezTo>
                    <a:pt x="127" y="73861"/>
                    <a:pt x="672" y="76365"/>
                    <a:pt x="1205" y="78885"/>
                  </a:cubicBezTo>
                  <a:cubicBezTo>
                    <a:pt x="2551" y="73116"/>
                    <a:pt x="3845" y="67330"/>
                    <a:pt x="5084" y="61544"/>
                  </a:cubicBezTo>
                  <a:lnTo>
                    <a:pt x="13186" y="63280"/>
                  </a:lnTo>
                  <a:cubicBezTo>
                    <a:pt x="10796" y="74463"/>
                    <a:pt x="8196" y="85614"/>
                    <a:pt x="5412" y="96742"/>
                  </a:cubicBezTo>
                  <a:lnTo>
                    <a:pt x="4716" y="96568"/>
                  </a:lnTo>
                  <a:cubicBezTo>
                    <a:pt x="6657" y="107086"/>
                    <a:pt x="8341" y="117659"/>
                    <a:pt x="9734" y="128295"/>
                  </a:cubicBezTo>
                  <a:cubicBezTo>
                    <a:pt x="10097" y="131085"/>
                    <a:pt x="10441" y="133859"/>
                    <a:pt x="10762" y="136641"/>
                  </a:cubicBezTo>
                  <a:cubicBezTo>
                    <a:pt x="11428" y="138432"/>
                    <a:pt x="12112" y="140192"/>
                    <a:pt x="12809" y="141928"/>
                  </a:cubicBezTo>
                  <a:cubicBezTo>
                    <a:pt x="18230" y="154958"/>
                    <a:pt x="22642" y="167425"/>
                    <a:pt x="26047" y="179322"/>
                  </a:cubicBezTo>
                  <a:cubicBezTo>
                    <a:pt x="29459" y="191226"/>
                    <a:pt x="27967" y="204145"/>
                    <a:pt x="21568" y="218103"/>
                  </a:cubicBezTo>
                  <a:cubicBezTo>
                    <a:pt x="19676" y="222240"/>
                    <a:pt x="17381" y="225767"/>
                    <a:pt x="14694" y="228684"/>
                  </a:cubicBezTo>
                  <a:cubicBezTo>
                    <a:pt x="13926" y="260451"/>
                    <a:pt x="11170" y="292178"/>
                    <a:pt x="7103" y="323897"/>
                  </a:cubicBezTo>
                  <a:cubicBezTo>
                    <a:pt x="25053" y="323889"/>
                    <a:pt x="41602" y="319205"/>
                    <a:pt x="56738" y="309860"/>
                  </a:cubicBezTo>
                  <a:cubicBezTo>
                    <a:pt x="72630" y="300048"/>
                    <a:pt x="85850" y="283642"/>
                    <a:pt x="96395" y="260625"/>
                  </a:cubicBezTo>
                  <a:cubicBezTo>
                    <a:pt x="105188" y="241436"/>
                    <a:pt x="109686" y="224721"/>
                    <a:pt x="109888" y="210470"/>
                  </a:cubicBezTo>
                  <a:cubicBezTo>
                    <a:pt x="110089" y="196212"/>
                    <a:pt x="108229" y="183221"/>
                    <a:pt x="104318" y="171523"/>
                  </a:cubicBezTo>
                  <a:cubicBezTo>
                    <a:pt x="100399" y="159808"/>
                    <a:pt x="96439" y="148181"/>
                    <a:pt x="92448" y="136649"/>
                  </a:cubicBezTo>
                  <a:cubicBezTo>
                    <a:pt x="89234" y="127994"/>
                    <a:pt x="86565" y="118864"/>
                    <a:pt x="84438" y="109241"/>
                  </a:cubicBezTo>
                  <a:cubicBezTo>
                    <a:pt x="82302" y="99612"/>
                    <a:pt x="81829" y="89371"/>
                    <a:pt x="83008" y="78521"/>
                  </a:cubicBezTo>
                  <a:cubicBezTo>
                    <a:pt x="84182" y="67670"/>
                    <a:pt x="87813" y="55615"/>
                    <a:pt x="93885" y="42363"/>
                  </a:cubicBezTo>
                  <a:lnTo>
                    <a:pt x="98916" y="31378"/>
                  </a:lnTo>
                  <a:lnTo>
                    <a:pt x="25682" y="-2180"/>
                  </a:lnTo>
                </a:path>
              </a:pathLst>
            </a:custGeom>
            <a:solidFill>
              <a:srgbClr val="AED4F1"/>
            </a:solidFill>
            <a:ln w="79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5D54734C-BB00-10E4-9F2D-53EFA8B2A7A3}"/>
                </a:ext>
              </a:extLst>
            </p:cNvPr>
            <p:cNvSpPr/>
            <p:nvPr/>
          </p:nvSpPr>
          <p:spPr>
            <a:xfrm flipV="1">
              <a:off x="2345543" y="2036400"/>
              <a:ext cx="22793" cy="95252"/>
            </a:xfrm>
            <a:custGeom>
              <a:avLst/>
              <a:gdLst>
                <a:gd name="connsiteX0" fmla="*/ 22403 w 22793"/>
                <a:gd name="connsiteY0" fmla="*/ -2020 h 95252"/>
                <a:gd name="connsiteX1" fmla="*/ 11381 w 22793"/>
                <a:gd name="connsiteY1" fmla="*/ 22027 h 95252"/>
                <a:gd name="connsiteX2" fmla="*/ 10196 w 22793"/>
                <a:gd name="connsiteY2" fmla="*/ 24658 h 95252"/>
                <a:gd name="connsiteX3" fmla="*/ 18112 w 22793"/>
                <a:gd name="connsiteY3" fmla="*/ 26014 h 95252"/>
                <a:gd name="connsiteX4" fmla="*/ 22403 w 22793"/>
                <a:gd name="connsiteY4" fmla="*/ -2020 h 95252"/>
                <a:gd name="connsiteX5" fmla="*/ 3490 w 22793"/>
                <a:gd name="connsiteY5" fmla="*/ 58034 h 95252"/>
                <a:gd name="connsiteX6" fmla="*/ -390 w 22793"/>
                <a:gd name="connsiteY6" fmla="*/ 75376 h 95252"/>
                <a:gd name="connsiteX7" fmla="*/ 3121 w 22793"/>
                <a:gd name="connsiteY7" fmla="*/ 93058 h 95252"/>
                <a:gd name="connsiteX8" fmla="*/ 3818 w 22793"/>
                <a:gd name="connsiteY8" fmla="*/ 93233 h 95252"/>
                <a:gd name="connsiteX9" fmla="*/ 11591 w 22793"/>
                <a:gd name="connsiteY9" fmla="*/ 59770 h 95252"/>
                <a:gd name="connsiteX10" fmla="*/ 3490 w 22793"/>
                <a:gd name="connsiteY10" fmla="*/ 5803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93" h="95252">
                  <a:moveTo>
                    <a:pt x="22403" y="-2020"/>
                  </a:moveTo>
                  <a:lnTo>
                    <a:pt x="11381" y="22027"/>
                  </a:lnTo>
                  <a:cubicBezTo>
                    <a:pt x="10979" y="22907"/>
                    <a:pt x="10582" y="23787"/>
                    <a:pt x="10196" y="24658"/>
                  </a:cubicBezTo>
                  <a:lnTo>
                    <a:pt x="18112" y="26014"/>
                  </a:lnTo>
                  <a:cubicBezTo>
                    <a:pt x="19715" y="16701"/>
                    <a:pt x="21152" y="7356"/>
                    <a:pt x="22403" y="-2020"/>
                  </a:cubicBezTo>
                  <a:moveTo>
                    <a:pt x="3490" y="58034"/>
                  </a:moveTo>
                  <a:cubicBezTo>
                    <a:pt x="2251" y="63820"/>
                    <a:pt x="957" y="69606"/>
                    <a:pt x="-390" y="75376"/>
                  </a:cubicBezTo>
                  <a:cubicBezTo>
                    <a:pt x="855" y="81249"/>
                    <a:pt x="2031" y="87154"/>
                    <a:pt x="3121" y="93058"/>
                  </a:cubicBezTo>
                  <a:lnTo>
                    <a:pt x="3818" y="93233"/>
                  </a:lnTo>
                  <a:cubicBezTo>
                    <a:pt x="6601" y="82105"/>
                    <a:pt x="9202" y="70953"/>
                    <a:pt x="11591" y="59770"/>
                  </a:cubicBezTo>
                  <a:lnTo>
                    <a:pt x="3490" y="58034"/>
                  </a:lnTo>
                </a:path>
              </a:pathLst>
            </a:custGeom>
            <a:solidFill>
              <a:srgbClr val="8EB2E2"/>
            </a:solidFill>
            <a:ln w="79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C5148D3-58CB-7A2B-57CC-EF8764FCFE24}"/>
                </a:ext>
              </a:extLst>
            </p:cNvPr>
            <p:cNvSpPr/>
            <p:nvPr/>
          </p:nvSpPr>
          <p:spPr>
            <a:xfrm flipV="1">
              <a:off x="4013086" y="150020"/>
              <a:ext cx="207881" cy="364295"/>
            </a:xfrm>
            <a:custGeom>
              <a:avLst/>
              <a:gdLst>
                <a:gd name="connsiteX0" fmla="*/ 59887 w 207881"/>
                <a:gd name="connsiteY0" fmla="*/ -4525 h 364295"/>
                <a:gd name="connsiteX1" fmla="*/ 51565 w 207881"/>
                <a:gd name="connsiteY1" fmla="*/ -3867 h 364295"/>
                <a:gd name="connsiteX2" fmla="*/ 24752 w 207881"/>
                <a:gd name="connsiteY2" fmla="*/ 9710 h 364295"/>
                <a:gd name="connsiteX3" fmla="*/ 17460 w 207881"/>
                <a:gd name="connsiteY3" fmla="*/ 36008 h 364295"/>
                <a:gd name="connsiteX4" fmla="*/ 32448 w 207881"/>
                <a:gd name="connsiteY4" fmla="*/ 59199 h 364295"/>
                <a:gd name="connsiteX5" fmla="*/ 54395 w 207881"/>
                <a:gd name="connsiteY5" fmla="*/ 65619 h 364295"/>
                <a:gd name="connsiteX6" fmla="*/ 61956 w 207881"/>
                <a:gd name="connsiteY6" fmla="*/ 65024 h 364295"/>
                <a:gd name="connsiteX7" fmla="*/ 87945 w 207881"/>
                <a:gd name="connsiteY7" fmla="*/ 50837 h 364295"/>
                <a:gd name="connsiteX8" fmla="*/ 94967 w 207881"/>
                <a:gd name="connsiteY8" fmla="*/ 24333 h 364295"/>
                <a:gd name="connsiteX9" fmla="*/ 80724 w 207881"/>
                <a:gd name="connsiteY9" fmla="*/ 1277 h 364295"/>
                <a:gd name="connsiteX10" fmla="*/ 59887 w 207881"/>
                <a:gd name="connsiteY10" fmla="*/ -4525 h 364295"/>
                <a:gd name="connsiteX11" fmla="*/ 100277 w 207881"/>
                <a:gd name="connsiteY11" fmla="*/ 92035 h 364295"/>
                <a:gd name="connsiteX12" fmla="*/ 33296 w 207881"/>
                <a:gd name="connsiteY12" fmla="*/ 102133 h 364295"/>
                <a:gd name="connsiteX13" fmla="*/ 37116 w 207881"/>
                <a:gd name="connsiteY13" fmla="*/ 127488 h 364295"/>
                <a:gd name="connsiteX14" fmla="*/ 49116 w 207881"/>
                <a:gd name="connsiteY14" fmla="*/ 166538 h 364295"/>
                <a:gd name="connsiteX15" fmla="*/ 68574 w 207881"/>
                <a:gd name="connsiteY15" fmla="*/ 191743 h 364295"/>
                <a:gd name="connsiteX16" fmla="*/ 90568 w 207881"/>
                <a:gd name="connsiteY16" fmla="*/ 209472 h 364295"/>
                <a:gd name="connsiteX17" fmla="*/ 117104 w 207881"/>
                <a:gd name="connsiteY17" fmla="*/ 229691 h 364295"/>
                <a:gd name="connsiteX18" fmla="*/ 131798 w 207881"/>
                <a:gd name="connsiteY18" fmla="*/ 259041 h 364295"/>
                <a:gd name="connsiteX19" fmla="*/ 129207 w 207881"/>
                <a:gd name="connsiteY19" fmla="*/ 277532 h 364295"/>
                <a:gd name="connsiteX20" fmla="*/ 118229 w 207881"/>
                <a:gd name="connsiteY20" fmla="*/ 290681 h 364295"/>
                <a:gd name="connsiteX21" fmla="*/ 104248 w 207881"/>
                <a:gd name="connsiteY21" fmla="*/ 296950 h 364295"/>
                <a:gd name="connsiteX22" fmla="*/ 96417 w 207881"/>
                <a:gd name="connsiteY22" fmla="*/ 297560 h 364295"/>
                <a:gd name="connsiteX23" fmla="*/ 80066 w 207881"/>
                <a:gd name="connsiteY23" fmla="*/ 293994 h 364295"/>
                <a:gd name="connsiteX24" fmla="*/ 62265 w 207881"/>
                <a:gd name="connsiteY24" fmla="*/ 279791 h 364295"/>
                <a:gd name="connsiteX25" fmla="*/ 48807 w 207881"/>
                <a:gd name="connsiteY25" fmla="*/ 260293 h 364295"/>
                <a:gd name="connsiteX26" fmla="*/ -2315 w 207881"/>
                <a:gd name="connsiteY26" fmla="*/ 294422 h 364295"/>
                <a:gd name="connsiteX27" fmla="*/ 11048 w 207881"/>
                <a:gd name="connsiteY27" fmla="*/ 314918 h 364295"/>
                <a:gd name="connsiteX28" fmla="*/ 35420 w 207881"/>
                <a:gd name="connsiteY28" fmla="*/ 338640 h 364295"/>
                <a:gd name="connsiteX29" fmla="*/ 71823 w 207881"/>
                <a:gd name="connsiteY29" fmla="*/ 356156 h 364295"/>
                <a:gd name="connsiteX30" fmla="*/ 99310 w 207881"/>
                <a:gd name="connsiteY30" fmla="*/ 359770 h 364295"/>
                <a:gd name="connsiteX31" fmla="*/ 120797 w 207881"/>
                <a:gd name="connsiteY31" fmla="*/ 358074 h 364295"/>
                <a:gd name="connsiteX32" fmla="*/ 168432 w 207881"/>
                <a:gd name="connsiteY32" fmla="*/ 341351 h 364295"/>
                <a:gd name="connsiteX33" fmla="*/ 198795 w 207881"/>
                <a:gd name="connsiteY33" fmla="*/ 307412 h 364295"/>
                <a:gd name="connsiteX34" fmla="*/ 204034 w 207881"/>
                <a:gd name="connsiteY34" fmla="*/ 254515 h 364295"/>
                <a:gd name="connsiteX35" fmla="*/ 190434 w 207881"/>
                <a:gd name="connsiteY35" fmla="*/ 213007 h 364295"/>
                <a:gd name="connsiteX36" fmla="*/ 168590 w 207881"/>
                <a:gd name="connsiteY36" fmla="*/ 188168 h 364295"/>
                <a:gd name="connsiteX37" fmla="*/ 144186 w 207881"/>
                <a:gd name="connsiteY37" fmla="*/ 169091 h 364295"/>
                <a:gd name="connsiteX38" fmla="*/ 125925 w 207881"/>
                <a:gd name="connsiteY38" fmla="*/ 153492 h 364295"/>
                <a:gd name="connsiteX39" fmla="*/ 110779 w 207881"/>
                <a:gd name="connsiteY39" fmla="*/ 132537 h 364295"/>
                <a:gd name="connsiteX40" fmla="*/ 101791 w 207881"/>
                <a:gd name="connsiteY40" fmla="*/ 102086 h 364295"/>
                <a:gd name="connsiteX41" fmla="*/ 100277 w 207881"/>
                <a:gd name="connsiteY41" fmla="*/ 92035 h 36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7881" h="364295">
                  <a:moveTo>
                    <a:pt x="59887" y="-4525"/>
                  </a:moveTo>
                  <a:cubicBezTo>
                    <a:pt x="57224" y="-4525"/>
                    <a:pt x="54450" y="-4303"/>
                    <a:pt x="51565" y="-3867"/>
                  </a:cubicBezTo>
                  <a:cubicBezTo>
                    <a:pt x="40089" y="-2131"/>
                    <a:pt x="31140" y="2386"/>
                    <a:pt x="24752" y="9710"/>
                  </a:cubicBezTo>
                  <a:cubicBezTo>
                    <a:pt x="18340" y="17041"/>
                    <a:pt x="15915" y="25799"/>
                    <a:pt x="17460" y="36008"/>
                  </a:cubicBezTo>
                  <a:cubicBezTo>
                    <a:pt x="18942" y="45891"/>
                    <a:pt x="23944" y="53627"/>
                    <a:pt x="32448" y="59199"/>
                  </a:cubicBezTo>
                  <a:cubicBezTo>
                    <a:pt x="38979" y="63479"/>
                    <a:pt x="46294" y="65619"/>
                    <a:pt x="54395" y="65619"/>
                  </a:cubicBezTo>
                  <a:cubicBezTo>
                    <a:pt x="56844" y="65619"/>
                    <a:pt x="59364" y="65420"/>
                    <a:pt x="61956" y="65024"/>
                  </a:cubicBezTo>
                  <a:cubicBezTo>
                    <a:pt x="73115" y="63344"/>
                    <a:pt x="81786" y="58612"/>
                    <a:pt x="87945" y="50837"/>
                  </a:cubicBezTo>
                  <a:cubicBezTo>
                    <a:pt x="94119" y="43054"/>
                    <a:pt x="96457" y="34217"/>
                    <a:pt x="94967" y="24333"/>
                  </a:cubicBezTo>
                  <a:cubicBezTo>
                    <a:pt x="93429" y="14125"/>
                    <a:pt x="88674" y="6436"/>
                    <a:pt x="80724" y="1277"/>
                  </a:cubicBezTo>
                  <a:cubicBezTo>
                    <a:pt x="74764" y="-2591"/>
                    <a:pt x="67821" y="-4525"/>
                    <a:pt x="59887" y="-4525"/>
                  </a:cubicBezTo>
                  <a:moveTo>
                    <a:pt x="100277" y="92035"/>
                  </a:moveTo>
                  <a:lnTo>
                    <a:pt x="33296" y="102133"/>
                  </a:lnTo>
                  <a:lnTo>
                    <a:pt x="37116" y="127488"/>
                  </a:lnTo>
                  <a:cubicBezTo>
                    <a:pt x="39518" y="143435"/>
                    <a:pt x="43512" y="156449"/>
                    <a:pt x="49116" y="166538"/>
                  </a:cubicBezTo>
                  <a:cubicBezTo>
                    <a:pt x="54712" y="176620"/>
                    <a:pt x="61195" y="185022"/>
                    <a:pt x="68574" y="191743"/>
                  </a:cubicBezTo>
                  <a:cubicBezTo>
                    <a:pt x="75953" y="198464"/>
                    <a:pt x="83268" y="204368"/>
                    <a:pt x="90568" y="209472"/>
                  </a:cubicBezTo>
                  <a:cubicBezTo>
                    <a:pt x="100388" y="216138"/>
                    <a:pt x="109234" y="222875"/>
                    <a:pt x="117104" y="229691"/>
                  </a:cubicBezTo>
                  <a:cubicBezTo>
                    <a:pt x="124982" y="236492"/>
                    <a:pt x="129880" y="246272"/>
                    <a:pt x="131798" y="259041"/>
                  </a:cubicBezTo>
                  <a:cubicBezTo>
                    <a:pt x="132860" y="266047"/>
                    <a:pt x="131997" y="272221"/>
                    <a:pt x="129207" y="277532"/>
                  </a:cubicBezTo>
                  <a:cubicBezTo>
                    <a:pt x="126417" y="282842"/>
                    <a:pt x="122755" y="287225"/>
                    <a:pt x="118229" y="290681"/>
                  </a:cubicBezTo>
                  <a:cubicBezTo>
                    <a:pt x="113680" y="294136"/>
                    <a:pt x="109027" y="296229"/>
                    <a:pt x="104248" y="296950"/>
                  </a:cubicBezTo>
                  <a:cubicBezTo>
                    <a:pt x="101538" y="297362"/>
                    <a:pt x="98922" y="297560"/>
                    <a:pt x="96417" y="297560"/>
                  </a:cubicBezTo>
                  <a:cubicBezTo>
                    <a:pt x="90370" y="297560"/>
                    <a:pt x="84925" y="296371"/>
                    <a:pt x="80066" y="293994"/>
                  </a:cubicBezTo>
                  <a:cubicBezTo>
                    <a:pt x="73203" y="290617"/>
                    <a:pt x="67266" y="285886"/>
                    <a:pt x="62265" y="279791"/>
                  </a:cubicBezTo>
                  <a:cubicBezTo>
                    <a:pt x="57264" y="273696"/>
                    <a:pt x="52786" y="267189"/>
                    <a:pt x="48807" y="260293"/>
                  </a:cubicBezTo>
                  <a:lnTo>
                    <a:pt x="-2315" y="294422"/>
                  </a:lnTo>
                  <a:cubicBezTo>
                    <a:pt x="459" y="299875"/>
                    <a:pt x="4922" y="306699"/>
                    <a:pt x="11048" y="314918"/>
                  </a:cubicBezTo>
                  <a:cubicBezTo>
                    <a:pt x="17183" y="323113"/>
                    <a:pt x="25291" y="331031"/>
                    <a:pt x="35420" y="338640"/>
                  </a:cubicBezTo>
                  <a:cubicBezTo>
                    <a:pt x="45534" y="346241"/>
                    <a:pt x="57668" y="352082"/>
                    <a:pt x="71823" y="356156"/>
                  </a:cubicBezTo>
                  <a:cubicBezTo>
                    <a:pt x="80217" y="358566"/>
                    <a:pt x="89379" y="359770"/>
                    <a:pt x="99310" y="359770"/>
                  </a:cubicBezTo>
                  <a:cubicBezTo>
                    <a:pt x="106111" y="359770"/>
                    <a:pt x="113276" y="359207"/>
                    <a:pt x="120797" y="358074"/>
                  </a:cubicBezTo>
                  <a:cubicBezTo>
                    <a:pt x="138979" y="355332"/>
                    <a:pt x="154854" y="349760"/>
                    <a:pt x="168432" y="341351"/>
                  </a:cubicBezTo>
                  <a:cubicBezTo>
                    <a:pt x="182000" y="332941"/>
                    <a:pt x="192130" y="321631"/>
                    <a:pt x="198795" y="307412"/>
                  </a:cubicBezTo>
                  <a:cubicBezTo>
                    <a:pt x="205453" y="293201"/>
                    <a:pt x="207205" y="275566"/>
                    <a:pt x="204034" y="254515"/>
                  </a:cubicBezTo>
                  <a:cubicBezTo>
                    <a:pt x="201387" y="236967"/>
                    <a:pt x="196853" y="223129"/>
                    <a:pt x="190434" y="213007"/>
                  </a:cubicBezTo>
                  <a:cubicBezTo>
                    <a:pt x="184014" y="202886"/>
                    <a:pt x="176722" y="194604"/>
                    <a:pt x="168590" y="188168"/>
                  </a:cubicBezTo>
                  <a:cubicBezTo>
                    <a:pt x="160442" y="181732"/>
                    <a:pt x="152294" y="175368"/>
                    <a:pt x="144186" y="169091"/>
                  </a:cubicBezTo>
                  <a:cubicBezTo>
                    <a:pt x="137941" y="164486"/>
                    <a:pt x="131854" y="159286"/>
                    <a:pt x="125925" y="153492"/>
                  </a:cubicBezTo>
                  <a:cubicBezTo>
                    <a:pt x="119997" y="147699"/>
                    <a:pt x="114948" y="140716"/>
                    <a:pt x="110779" y="132537"/>
                  </a:cubicBezTo>
                  <a:cubicBezTo>
                    <a:pt x="106618" y="124357"/>
                    <a:pt x="103614" y="114204"/>
                    <a:pt x="101791" y="102086"/>
                  </a:cubicBezTo>
                  <a:lnTo>
                    <a:pt x="100277" y="92035"/>
                  </a:lnTo>
                </a:path>
              </a:pathLst>
            </a:custGeom>
            <a:solidFill>
              <a:srgbClr val="C2DDF4"/>
            </a:solidFill>
            <a:ln w="79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92A83A7-2618-A412-8057-E0E58EE42813}"/>
                </a:ext>
              </a:extLst>
            </p:cNvPr>
            <p:cNvSpPr/>
            <p:nvPr/>
          </p:nvSpPr>
          <p:spPr>
            <a:xfrm flipV="1">
              <a:off x="3829942" y="718104"/>
              <a:ext cx="63595" cy="57081"/>
            </a:xfrm>
            <a:custGeom>
              <a:avLst/>
              <a:gdLst>
                <a:gd name="connsiteX0" fmla="*/ 27038 w 63595"/>
                <a:gd name="connsiteY0" fmla="*/ -3932 h 57081"/>
                <a:gd name="connsiteX1" fmla="*/ 11099 w 63595"/>
                <a:gd name="connsiteY1" fmla="*/ 110 h 57081"/>
                <a:gd name="connsiteX2" fmla="*/ -1519 w 63595"/>
                <a:gd name="connsiteY2" fmla="*/ 18308 h 57081"/>
                <a:gd name="connsiteX3" fmla="*/ 3768 w 63595"/>
                <a:gd name="connsiteY3" fmla="*/ 40080 h 57081"/>
                <a:gd name="connsiteX4" fmla="*/ 24811 w 63595"/>
                <a:gd name="connsiteY4" fmla="*/ 52436 h 57081"/>
                <a:gd name="connsiteX5" fmla="*/ 32174 w 63595"/>
                <a:gd name="connsiteY5" fmla="*/ 53150 h 57081"/>
                <a:gd name="connsiteX6" fmla="*/ 48525 w 63595"/>
                <a:gd name="connsiteY6" fmla="*/ 48513 h 57081"/>
                <a:gd name="connsiteX7" fmla="*/ 60984 w 63595"/>
                <a:gd name="connsiteY7" fmla="*/ 30078 h 57081"/>
                <a:gd name="connsiteX8" fmla="*/ 56237 w 63595"/>
                <a:gd name="connsiteY8" fmla="*/ 8606 h 57081"/>
                <a:gd name="connsiteX9" fmla="*/ 35281 w 63595"/>
                <a:gd name="connsiteY9" fmla="*/ -3132 h 57081"/>
                <a:gd name="connsiteX10" fmla="*/ 27038 w 63595"/>
                <a:gd name="connsiteY10" fmla="*/ -3932 h 5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95" h="57081">
                  <a:moveTo>
                    <a:pt x="27038" y="-3932"/>
                  </a:moveTo>
                  <a:cubicBezTo>
                    <a:pt x="21149" y="-3932"/>
                    <a:pt x="15839" y="-2593"/>
                    <a:pt x="11099" y="110"/>
                  </a:cubicBezTo>
                  <a:cubicBezTo>
                    <a:pt x="4235" y="4009"/>
                    <a:pt x="34" y="10073"/>
                    <a:pt x="-1519" y="18308"/>
                  </a:cubicBezTo>
                  <a:cubicBezTo>
                    <a:pt x="-3017" y="26281"/>
                    <a:pt x="-1257" y="33541"/>
                    <a:pt x="3768" y="40080"/>
                  </a:cubicBezTo>
                  <a:cubicBezTo>
                    <a:pt x="8793" y="46619"/>
                    <a:pt x="15807" y="50740"/>
                    <a:pt x="24811" y="52436"/>
                  </a:cubicBezTo>
                  <a:cubicBezTo>
                    <a:pt x="27355" y="52912"/>
                    <a:pt x="29812" y="53150"/>
                    <a:pt x="32174" y="53150"/>
                  </a:cubicBezTo>
                  <a:cubicBezTo>
                    <a:pt x="38190" y="53150"/>
                    <a:pt x="43642" y="51604"/>
                    <a:pt x="48525" y="48513"/>
                  </a:cubicBezTo>
                  <a:cubicBezTo>
                    <a:pt x="55325" y="44193"/>
                    <a:pt x="59486" y="38051"/>
                    <a:pt x="60984" y="30078"/>
                  </a:cubicBezTo>
                  <a:cubicBezTo>
                    <a:pt x="62538" y="21842"/>
                    <a:pt x="60945" y="14693"/>
                    <a:pt x="56237" y="8606"/>
                  </a:cubicBezTo>
                  <a:cubicBezTo>
                    <a:pt x="51521" y="2535"/>
                    <a:pt x="44538" y="-1380"/>
                    <a:pt x="35281" y="-3132"/>
                  </a:cubicBezTo>
                  <a:cubicBezTo>
                    <a:pt x="32419" y="-3663"/>
                    <a:pt x="29669" y="-3932"/>
                    <a:pt x="27038" y="-3932"/>
                  </a:cubicBezTo>
                </a:path>
              </a:pathLst>
            </a:custGeom>
            <a:solidFill>
              <a:srgbClr val="AED4F1"/>
            </a:solidFill>
            <a:ln w="79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98AF275D-900E-A928-8ADF-37BFCB52FC7A}"/>
                </a:ext>
              </a:extLst>
            </p:cNvPr>
            <p:cNvSpPr/>
            <p:nvPr/>
          </p:nvSpPr>
          <p:spPr>
            <a:xfrm flipV="1">
              <a:off x="3746231" y="476524"/>
              <a:ext cx="170941" cy="174788"/>
            </a:xfrm>
            <a:custGeom>
              <a:avLst/>
              <a:gdLst>
                <a:gd name="connsiteX0" fmla="*/ 102951 w 170941"/>
                <a:gd name="connsiteY0" fmla="*/ -4194 h 174788"/>
                <a:gd name="connsiteX1" fmla="*/ 91237 w 170941"/>
                <a:gd name="connsiteY1" fmla="*/ -4043 h 174788"/>
                <a:gd name="connsiteX2" fmla="*/ 115339 w 170941"/>
                <a:gd name="connsiteY2" fmla="*/ 4683 h 174788"/>
                <a:gd name="connsiteX3" fmla="*/ 112439 w 170941"/>
                <a:gd name="connsiteY3" fmla="*/ 12442 h 174788"/>
                <a:gd name="connsiteX4" fmla="*/ 80323 w 170941"/>
                <a:gd name="connsiteY4" fmla="*/ 934 h 174788"/>
                <a:gd name="connsiteX5" fmla="*/ 81924 w 170941"/>
                <a:gd name="connsiteY5" fmla="*/ -3718 h 174788"/>
                <a:gd name="connsiteX6" fmla="*/ 70876 w 170941"/>
                <a:gd name="connsiteY6" fmla="*/ -3060 h 174788"/>
                <a:gd name="connsiteX7" fmla="*/ 71589 w 170941"/>
                <a:gd name="connsiteY7" fmla="*/ 2638 h 174788"/>
                <a:gd name="connsiteX8" fmla="*/ 79760 w 170941"/>
                <a:gd name="connsiteY8" fmla="*/ 27153 h 174788"/>
                <a:gd name="connsiteX9" fmla="*/ 91871 w 170941"/>
                <a:gd name="connsiteY9" fmla="*/ 46611 h 174788"/>
                <a:gd name="connsiteX10" fmla="*/ 106795 w 170941"/>
                <a:gd name="connsiteY10" fmla="*/ 69199 h 174788"/>
                <a:gd name="connsiteX11" fmla="*/ 110211 w 170941"/>
                <a:gd name="connsiteY11" fmla="*/ 95608 h 174788"/>
                <a:gd name="connsiteX12" fmla="*/ 103276 w 170941"/>
                <a:gd name="connsiteY12" fmla="*/ 109082 h 174788"/>
                <a:gd name="connsiteX13" fmla="*/ 91348 w 170941"/>
                <a:gd name="connsiteY13" fmla="*/ 116223 h 174788"/>
                <a:gd name="connsiteX14" fmla="*/ 82931 w 170941"/>
                <a:gd name="connsiteY14" fmla="*/ 117658 h 174788"/>
                <a:gd name="connsiteX15" fmla="*/ 78960 w 170941"/>
                <a:gd name="connsiteY15" fmla="*/ 117293 h 174788"/>
                <a:gd name="connsiteX16" fmla="*/ 61230 w 170941"/>
                <a:gd name="connsiteY16" fmla="*/ 108559 h 174788"/>
                <a:gd name="connsiteX17" fmla="*/ 51386 w 170941"/>
                <a:gd name="connsiteY17" fmla="*/ 92921 h 174788"/>
                <a:gd name="connsiteX18" fmla="*/ 46290 w 170941"/>
                <a:gd name="connsiteY18" fmla="*/ 74383 h 174788"/>
                <a:gd name="connsiteX19" fmla="*/ -2003 w 170941"/>
                <a:gd name="connsiteY19" fmla="*/ 86858 h 174788"/>
                <a:gd name="connsiteX20" fmla="*/ 2753 w 170941"/>
                <a:gd name="connsiteY20" fmla="*/ 106142 h 174788"/>
                <a:gd name="connsiteX21" fmla="*/ 15086 w 170941"/>
                <a:gd name="connsiteY21" fmla="*/ 130831 h 174788"/>
                <a:gd name="connsiteX22" fmla="*/ 38292 w 170941"/>
                <a:gd name="connsiteY22" fmla="*/ 153974 h 174788"/>
                <a:gd name="connsiteX23" fmla="*/ 75306 w 170941"/>
                <a:gd name="connsiteY23" fmla="*/ 168534 h 174788"/>
                <a:gd name="connsiteX24" fmla="*/ 96349 w 170941"/>
                <a:gd name="connsiteY24" fmla="*/ 170595 h 174788"/>
                <a:gd name="connsiteX25" fmla="*/ 116267 w 170941"/>
                <a:gd name="connsiteY25" fmla="*/ 168463 h 174788"/>
                <a:gd name="connsiteX26" fmla="*/ 148596 w 170941"/>
                <a:gd name="connsiteY26" fmla="*/ 150582 h 174788"/>
                <a:gd name="connsiteX27" fmla="*/ 166754 w 170941"/>
                <a:gd name="connsiteY27" fmla="*/ 111452 h 174788"/>
                <a:gd name="connsiteX28" fmla="*/ 167436 w 170941"/>
                <a:gd name="connsiteY28" fmla="*/ 76024 h 174788"/>
                <a:gd name="connsiteX29" fmla="*/ 157338 w 170941"/>
                <a:gd name="connsiteY29" fmla="*/ 51144 h 174788"/>
                <a:gd name="connsiteX30" fmla="*/ 143738 w 170941"/>
                <a:gd name="connsiteY30" fmla="*/ 30006 h 174788"/>
                <a:gd name="connsiteX31" fmla="*/ 133925 w 170941"/>
                <a:gd name="connsiteY31" fmla="*/ 13180 h 174788"/>
                <a:gd name="connsiteX32" fmla="*/ 128465 w 170941"/>
                <a:gd name="connsiteY32" fmla="*/ -3544 h 174788"/>
                <a:gd name="connsiteX33" fmla="*/ 102951 w 170941"/>
                <a:gd name="connsiteY33" fmla="*/ -4194 h 17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941" h="174788">
                  <a:moveTo>
                    <a:pt x="102951" y="-4194"/>
                  </a:moveTo>
                  <a:cubicBezTo>
                    <a:pt x="99036" y="-4194"/>
                    <a:pt x="95121" y="-4146"/>
                    <a:pt x="91237" y="-4043"/>
                  </a:cubicBezTo>
                  <a:cubicBezTo>
                    <a:pt x="99274" y="-1230"/>
                    <a:pt x="107303" y="1687"/>
                    <a:pt x="115339" y="4683"/>
                  </a:cubicBezTo>
                  <a:lnTo>
                    <a:pt x="112439" y="12442"/>
                  </a:lnTo>
                  <a:cubicBezTo>
                    <a:pt x="101731" y="8448"/>
                    <a:pt x="91015" y="4604"/>
                    <a:pt x="80323" y="934"/>
                  </a:cubicBezTo>
                  <a:lnTo>
                    <a:pt x="81924" y="-3718"/>
                  </a:lnTo>
                  <a:cubicBezTo>
                    <a:pt x="78223" y="-3544"/>
                    <a:pt x="74545" y="-3322"/>
                    <a:pt x="70876" y="-3060"/>
                  </a:cubicBezTo>
                  <a:cubicBezTo>
                    <a:pt x="71034" y="-1087"/>
                    <a:pt x="71272" y="807"/>
                    <a:pt x="71589" y="2638"/>
                  </a:cubicBezTo>
                  <a:cubicBezTo>
                    <a:pt x="73182" y="11864"/>
                    <a:pt x="75900" y="20027"/>
                    <a:pt x="79760" y="27153"/>
                  </a:cubicBezTo>
                  <a:cubicBezTo>
                    <a:pt x="83604" y="34270"/>
                    <a:pt x="87647" y="40754"/>
                    <a:pt x="91871" y="46611"/>
                  </a:cubicBezTo>
                  <a:cubicBezTo>
                    <a:pt x="97601" y="54346"/>
                    <a:pt x="102579" y="61876"/>
                    <a:pt x="106795" y="69199"/>
                  </a:cubicBezTo>
                  <a:cubicBezTo>
                    <a:pt x="111012" y="76515"/>
                    <a:pt x="112145" y="85313"/>
                    <a:pt x="110211" y="95608"/>
                  </a:cubicBezTo>
                  <a:cubicBezTo>
                    <a:pt x="109149" y="101267"/>
                    <a:pt x="106835" y="105753"/>
                    <a:pt x="103276" y="109082"/>
                  </a:cubicBezTo>
                  <a:cubicBezTo>
                    <a:pt x="99718" y="112411"/>
                    <a:pt x="95747" y="114789"/>
                    <a:pt x="91348" y="116223"/>
                  </a:cubicBezTo>
                  <a:cubicBezTo>
                    <a:pt x="88423" y="117182"/>
                    <a:pt x="85617" y="117658"/>
                    <a:pt x="82931" y="117658"/>
                  </a:cubicBezTo>
                  <a:cubicBezTo>
                    <a:pt x="81575" y="117658"/>
                    <a:pt x="80252" y="117531"/>
                    <a:pt x="78960" y="117293"/>
                  </a:cubicBezTo>
                  <a:cubicBezTo>
                    <a:pt x="71494" y="115883"/>
                    <a:pt x="65589" y="112974"/>
                    <a:pt x="61230" y="108559"/>
                  </a:cubicBezTo>
                  <a:cubicBezTo>
                    <a:pt x="56863" y="104145"/>
                    <a:pt x="53581" y="98929"/>
                    <a:pt x="51386" y="92921"/>
                  </a:cubicBezTo>
                  <a:cubicBezTo>
                    <a:pt x="49190" y="86914"/>
                    <a:pt x="47494" y="80732"/>
                    <a:pt x="46290" y="74383"/>
                  </a:cubicBezTo>
                  <a:lnTo>
                    <a:pt x="-2003" y="86858"/>
                  </a:lnTo>
                  <a:cubicBezTo>
                    <a:pt x="-1329" y="91780"/>
                    <a:pt x="256" y="98200"/>
                    <a:pt x="2753" y="106142"/>
                  </a:cubicBezTo>
                  <a:cubicBezTo>
                    <a:pt x="5258" y="114060"/>
                    <a:pt x="9363" y="122286"/>
                    <a:pt x="15086" y="130831"/>
                  </a:cubicBezTo>
                  <a:cubicBezTo>
                    <a:pt x="20800" y="139359"/>
                    <a:pt x="28536" y="147079"/>
                    <a:pt x="38292" y="153974"/>
                  </a:cubicBezTo>
                  <a:cubicBezTo>
                    <a:pt x="48041" y="160870"/>
                    <a:pt x="60382" y="165728"/>
                    <a:pt x="75306" y="168534"/>
                  </a:cubicBezTo>
                  <a:cubicBezTo>
                    <a:pt x="82566" y="169905"/>
                    <a:pt x="89580" y="170595"/>
                    <a:pt x="96349" y="170595"/>
                  </a:cubicBezTo>
                  <a:cubicBezTo>
                    <a:pt x="103245" y="170595"/>
                    <a:pt x="109879" y="169881"/>
                    <a:pt x="116267" y="168463"/>
                  </a:cubicBezTo>
                  <a:cubicBezTo>
                    <a:pt x="128908" y="165649"/>
                    <a:pt x="139695" y="159688"/>
                    <a:pt x="148596" y="150582"/>
                  </a:cubicBezTo>
                  <a:cubicBezTo>
                    <a:pt x="157505" y="141467"/>
                    <a:pt x="163560" y="128429"/>
                    <a:pt x="166754" y="111452"/>
                  </a:cubicBezTo>
                  <a:cubicBezTo>
                    <a:pt x="169417" y="97304"/>
                    <a:pt x="169647" y="85487"/>
                    <a:pt x="167436" y="76024"/>
                  </a:cubicBezTo>
                  <a:cubicBezTo>
                    <a:pt x="165225" y="66552"/>
                    <a:pt x="161848" y="58254"/>
                    <a:pt x="157338" y="51144"/>
                  </a:cubicBezTo>
                  <a:cubicBezTo>
                    <a:pt x="152813" y="44035"/>
                    <a:pt x="148279" y="36989"/>
                    <a:pt x="143738" y="30006"/>
                  </a:cubicBezTo>
                  <a:cubicBezTo>
                    <a:pt x="140187" y="24807"/>
                    <a:pt x="136913" y="19203"/>
                    <a:pt x="133925" y="13180"/>
                  </a:cubicBezTo>
                  <a:cubicBezTo>
                    <a:pt x="131389" y="8083"/>
                    <a:pt x="129574" y="2519"/>
                    <a:pt x="128465" y="-3544"/>
                  </a:cubicBezTo>
                  <a:cubicBezTo>
                    <a:pt x="119897" y="-3972"/>
                    <a:pt x="111384" y="-4194"/>
                    <a:pt x="102951" y="-4194"/>
                  </a:cubicBezTo>
                </a:path>
              </a:pathLst>
            </a:custGeom>
            <a:solidFill>
              <a:srgbClr val="C2DDF4"/>
            </a:solidFill>
            <a:ln w="79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56ACBD5-529C-77DE-E7C9-E1E76CE858FD}"/>
                </a:ext>
              </a:extLst>
            </p:cNvPr>
            <p:cNvSpPr/>
            <p:nvPr/>
          </p:nvSpPr>
          <p:spPr>
            <a:xfrm flipV="1">
              <a:off x="3828557" y="634677"/>
              <a:ext cx="35016" cy="16485"/>
            </a:xfrm>
            <a:custGeom>
              <a:avLst/>
              <a:gdLst>
                <a:gd name="connsiteX0" fmla="*/ 8896 w 35016"/>
                <a:gd name="connsiteY0" fmla="*/ -4081 h 16485"/>
                <a:gd name="connsiteX1" fmla="*/ -417 w 35016"/>
                <a:gd name="connsiteY1" fmla="*/ -3756 h 16485"/>
                <a:gd name="connsiteX2" fmla="*/ -2018 w 35016"/>
                <a:gd name="connsiteY2" fmla="*/ 897 h 16485"/>
                <a:gd name="connsiteX3" fmla="*/ 30097 w 35016"/>
                <a:gd name="connsiteY3" fmla="*/ 12405 h 16485"/>
                <a:gd name="connsiteX4" fmla="*/ 32998 w 35016"/>
                <a:gd name="connsiteY4" fmla="*/ 4645 h 16485"/>
                <a:gd name="connsiteX5" fmla="*/ 8896 w 35016"/>
                <a:gd name="connsiteY5" fmla="*/ -4081 h 1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16" h="16485">
                  <a:moveTo>
                    <a:pt x="8896" y="-4081"/>
                  </a:moveTo>
                  <a:cubicBezTo>
                    <a:pt x="5781" y="-4009"/>
                    <a:pt x="2682" y="-3898"/>
                    <a:pt x="-417" y="-3756"/>
                  </a:cubicBezTo>
                  <a:lnTo>
                    <a:pt x="-2018" y="897"/>
                  </a:lnTo>
                  <a:cubicBezTo>
                    <a:pt x="8674" y="4566"/>
                    <a:pt x="19389" y="8410"/>
                    <a:pt x="30097" y="12405"/>
                  </a:cubicBezTo>
                  <a:lnTo>
                    <a:pt x="32998" y="4645"/>
                  </a:lnTo>
                  <a:cubicBezTo>
                    <a:pt x="24961" y="1650"/>
                    <a:pt x="16932" y="-1267"/>
                    <a:pt x="8896" y="-4081"/>
                  </a:cubicBezTo>
                </a:path>
              </a:pathLst>
            </a:custGeom>
            <a:solidFill>
              <a:srgbClr val="93ADDF"/>
            </a:solidFill>
            <a:ln w="79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F59C93FA-54C5-4EB1-DFFC-271FAC5A0112}"/>
                </a:ext>
              </a:extLst>
            </p:cNvPr>
            <p:cNvSpPr/>
            <p:nvPr/>
          </p:nvSpPr>
          <p:spPr>
            <a:xfrm flipV="1">
              <a:off x="3818871" y="650180"/>
              <a:ext cx="60062" cy="47871"/>
            </a:xfrm>
            <a:custGeom>
              <a:avLst/>
              <a:gdLst>
                <a:gd name="connsiteX0" fmla="*/ 4018 w 60062"/>
                <a:gd name="connsiteY0" fmla="*/ -4036 h 47871"/>
                <a:gd name="connsiteX1" fmla="*/ 174 w 60062"/>
                <a:gd name="connsiteY1" fmla="*/ 16412 h 47871"/>
                <a:gd name="connsiteX2" fmla="*/ -1783 w 60062"/>
                <a:gd name="connsiteY2" fmla="*/ 43836 h 47871"/>
                <a:gd name="connsiteX3" fmla="*/ 9265 w 60062"/>
                <a:gd name="connsiteY3" fmla="*/ 43178 h 47871"/>
                <a:gd name="connsiteX4" fmla="*/ 10351 w 60062"/>
                <a:gd name="connsiteY4" fmla="*/ 39992 h 47871"/>
                <a:gd name="connsiteX5" fmla="*/ 18578 w 60062"/>
                <a:gd name="connsiteY5" fmla="*/ 42853 h 47871"/>
                <a:gd name="connsiteX6" fmla="*/ 30292 w 60062"/>
                <a:gd name="connsiteY6" fmla="*/ 42703 h 47871"/>
                <a:gd name="connsiteX7" fmla="*/ 55806 w 60062"/>
                <a:gd name="connsiteY7" fmla="*/ 43353 h 47871"/>
                <a:gd name="connsiteX8" fmla="*/ 55267 w 60062"/>
                <a:gd name="connsiteY8" fmla="*/ 39968 h 47871"/>
                <a:gd name="connsiteX9" fmla="*/ 56519 w 60062"/>
                <a:gd name="connsiteY9" fmla="*/ 14233 h 47871"/>
                <a:gd name="connsiteX10" fmla="*/ 58041 w 60062"/>
                <a:gd name="connsiteY10" fmla="*/ 6133 h 47871"/>
                <a:gd name="connsiteX11" fmla="*/ 4018 w 60062"/>
                <a:gd name="connsiteY11" fmla="*/ -4036 h 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62" h="47871">
                  <a:moveTo>
                    <a:pt x="4018" y="-4036"/>
                  </a:moveTo>
                  <a:lnTo>
                    <a:pt x="174" y="16412"/>
                  </a:lnTo>
                  <a:cubicBezTo>
                    <a:pt x="-1768" y="26724"/>
                    <a:pt x="-2425" y="35862"/>
                    <a:pt x="-1783" y="43836"/>
                  </a:cubicBezTo>
                  <a:cubicBezTo>
                    <a:pt x="1886" y="43574"/>
                    <a:pt x="5564" y="43353"/>
                    <a:pt x="9265" y="43178"/>
                  </a:cubicBezTo>
                  <a:lnTo>
                    <a:pt x="10351" y="39992"/>
                  </a:lnTo>
                  <a:cubicBezTo>
                    <a:pt x="13093" y="40935"/>
                    <a:pt x="15836" y="41886"/>
                    <a:pt x="18578" y="42853"/>
                  </a:cubicBezTo>
                  <a:cubicBezTo>
                    <a:pt x="22462" y="42750"/>
                    <a:pt x="26377" y="42703"/>
                    <a:pt x="30292" y="42703"/>
                  </a:cubicBezTo>
                  <a:cubicBezTo>
                    <a:pt x="38725" y="42703"/>
                    <a:pt x="47238" y="42924"/>
                    <a:pt x="55806" y="43353"/>
                  </a:cubicBezTo>
                  <a:cubicBezTo>
                    <a:pt x="55600" y="42243"/>
                    <a:pt x="55425" y="41109"/>
                    <a:pt x="55267" y="39968"/>
                  </a:cubicBezTo>
                  <a:cubicBezTo>
                    <a:pt x="54252" y="32589"/>
                    <a:pt x="54672" y="24005"/>
                    <a:pt x="56519" y="14233"/>
                  </a:cubicBezTo>
                  <a:lnTo>
                    <a:pt x="58041" y="6133"/>
                  </a:lnTo>
                  <a:lnTo>
                    <a:pt x="4018" y="-4036"/>
                  </a:lnTo>
                </a:path>
              </a:pathLst>
            </a:custGeom>
            <a:solidFill>
              <a:srgbClr val="AED4F1"/>
            </a:solidFill>
            <a:ln w="79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5866783E-6D2B-41CC-BA4F-DDAD84C6C586}"/>
                </a:ext>
              </a:extLst>
            </p:cNvPr>
            <p:cNvSpPr/>
            <p:nvPr/>
          </p:nvSpPr>
          <p:spPr>
            <a:xfrm flipV="1">
              <a:off x="3830158" y="650837"/>
              <a:ext cx="9312" cy="3186"/>
            </a:xfrm>
            <a:custGeom>
              <a:avLst/>
              <a:gdLst>
                <a:gd name="connsiteX0" fmla="*/ -920 w 9312"/>
                <a:gd name="connsiteY0" fmla="*/ -4067 h 3186"/>
                <a:gd name="connsiteX1" fmla="*/ -2006 w 9312"/>
                <a:gd name="connsiteY1" fmla="*/ -881 h 3186"/>
                <a:gd name="connsiteX2" fmla="*/ 7307 w 9312"/>
                <a:gd name="connsiteY2" fmla="*/ -1206 h 3186"/>
                <a:gd name="connsiteX3" fmla="*/ -920 w 9312"/>
                <a:gd name="connsiteY3" fmla="*/ -4067 h 3186"/>
              </a:gdLst>
              <a:ahLst/>
              <a:cxnLst>
                <a:cxn ang="0">
                  <a:pos x="connsiteX0" y="connsiteY0"/>
                </a:cxn>
                <a:cxn ang="0">
                  <a:pos x="connsiteX1" y="connsiteY1"/>
                </a:cxn>
                <a:cxn ang="0">
                  <a:pos x="connsiteX2" y="connsiteY2"/>
                </a:cxn>
                <a:cxn ang="0">
                  <a:pos x="connsiteX3" y="connsiteY3"/>
                </a:cxn>
              </a:cxnLst>
              <a:rect l="l" t="t" r="r" b="b"/>
              <a:pathLst>
                <a:path w="9312" h="3186">
                  <a:moveTo>
                    <a:pt x="-920" y="-4067"/>
                  </a:moveTo>
                  <a:lnTo>
                    <a:pt x="-2006" y="-881"/>
                  </a:lnTo>
                  <a:cubicBezTo>
                    <a:pt x="1093" y="-1023"/>
                    <a:pt x="4192" y="-1134"/>
                    <a:pt x="7307" y="-1206"/>
                  </a:cubicBezTo>
                  <a:cubicBezTo>
                    <a:pt x="4565" y="-2173"/>
                    <a:pt x="1822" y="-3124"/>
                    <a:pt x="-920" y="-4067"/>
                  </a:cubicBezTo>
                </a:path>
              </a:pathLst>
            </a:custGeom>
            <a:solidFill>
              <a:srgbClr val="8EB2E2"/>
            </a:solidFill>
            <a:ln w="79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A341DE4-189C-1300-2F43-027485083AF1}"/>
                </a:ext>
              </a:extLst>
            </p:cNvPr>
            <p:cNvSpPr/>
            <p:nvPr/>
          </p:nvSpPr>
          <p:spPr>
            <a:xfrm flipV="1">
              <a:off x="4248890" y="546201"/>
              <a:ext cx="126726" cy="215503"/>
            </a:xfrm>
            <a:custGeom>
              <a:avLst/>
              <a:gdLst>
                <a:gd name="connsiteX0" fmla="*/ 23767 w 126726"/>
                <a:gd name="connsiteY0" fmla="*/ -4065 h 215503"/>
                <a:gd name="connsiteX1" fmla="*/ 16246 w 126726"/>
                <a:gd name="connsiteY1" fmla="*/ -3074 h 215503"/>
                <a:gd name="connsiteX2" fmla="*/ 1012 w 126726"/>
                <a:gd name="connsiteY2" fmla="*/ 6556 h 215503"/>
                <a:gd name="connsiteX3" fmla="*/ -1841 w 126726"/>
                <a:gd name="connsiteY3" fmla="*/ 22661 h 215503"/>
                <a:gd name="connsiteX4" fmla="*/ 8423 w 126726"/>
                <a:gd name="connsiteY4" fmla="*/ 35636 h 215503"/>
                <a:gd name="connsiteX5" fmla="*/ 19384 w 126726"/>
                <a:gd name="connsiteY5" fmla="*/ 38338 h 215503"/>
                <a:gd name="connsiteX6" fmla="*/ 26359 w 126726"/>
                <a:gd name="connsiteY6" fmla="*/ 37435 h 215503"/>
                <a:gd name="connsiteX7" fmla="*/ 41062 w 126726"/>
                <a:gd name="connsiteY7" fmla="*/ 27488 h 215503"/>
                <a:gd name="connsiteX8" fmla="*/ 43740 w 126726"/>
                <a:gd name="connsiteY8" fmla="*/ 11280 h 215503"/>
                <a:gd name="connsiteX9" fmla="*/ 33920 w 126726"/>
                <a:gd name="connsiteY9" fmla="*/ -1663 h 215503"/>
                <a:gd name="connsiteX10" fmla="*/ 23767 w 126726"/>
                <a:gd name="connsiteY10" fmla="*/ -4065 h 215503"/>
                <a:gd name="connsiteX11" fmla="*/ 50755 w 126726"/>
                <a:gd name="connsiteY11" fmla="*/ 51361 h 215503"/>
                <a:gd name="connsiteX12" fmla="*/ 11379 w 126726"/>
                <a:gd name="connsiteY12" fmla="*/ 61196 h 215503"/>
                <a:gd name="connsiteX13" fmla="*/ 15097 w 126726"/>
                <a:gd name="connsiteY13" fmla="*/ 76105 h 215503"/>
                <a:gd name="connsiteX14" fmla="*/ 24481 w 126726"/>
                <a:gd name="connsiteY14" fmla="*/ 98717 h 215503"/>
                <a:gd name="connsiteX15" fmla="*/ 37519 w 126726"/>
                <a:gd name="connsiteY15" fmla="*/ 112643 h 215503"/>
                <a:gd name="connsiteX16" fmla="*/ 51658 w 126726"/>
                <a:gd name="connsiteY16" fmla="*/ 121972 h 215503"/>
                <a:gd name="connsiteX17" fmla="*/ 68635 w 126726"/>
                <a:gd name="connsiteY17" fmla="*/ 132521 h 215503"/>
                <a:gd name="connsiteX18" fmla="*/ 79074 w 126726"/>
                <a:gd name="connsiteY18" fmla="*/ 149189 h 215503"/>
                <a:gd name="connsiteX19" fmla="*/ 78582 w 126726"/>
                <a:gd name="connsiteY19" fmla="*/ 160364 h 215503"/>
                <a:gd name="connsiteX20" fmla="*/ 72781 w 126726"/>
                <a:gd name="connsiteY20" fmla="*/ 168837 h 215503"/>
                <a:gd name="connsiteX21" fmla="*/ 64799 w 126726"/>
                <a:gd name="connsiteY21" fmla="*/ 173371 h 215503"/>
                <a:gd name="connsiteX22" fmla="*/ 57706 w 126726"/>
                <a:gd name="connsiteY22" fmla="*/ 174306 h 215503"/>
                <a:gd name="connsiteX23" fmla="*/ 50208 w 126726"/>
                <a:gd name="connsiteY23" fmla="*/ 172982 h 215503"/>
                <a:gd name="connsiteX24" fmla="*/ 38779 w 126726"/>
                <a:gd name="connsiteY24" fmla="*/ 165532 h 215503"/>
                <a:gd name="connsiteX25" fmla="*/ 29640 w 126726"/>
                <a:gd name="connsiteY25" fmla="*/ 154666 h 215503"/>
                <a:gd name="connsiteX26" fmla="*/ 1084 w 126726"/>
                <a:gd name="connsiteY26" fmla="*/ 177936 h 215503"/>
                <a:gd name="connsiteX27" fmla="*/ 10222 w 126726"/>
                <a:gd name="connsiteY27" fmla="*/ 189397 h 215503"/>
                <a:gd name="connsiteX28" fmla="*/ 26113 w 126726"/>
                <a:gd name="connsiteY28" fmla="*/ 202165 h 215503"/>
                <a:gd name="connsiteX29" fmla="*/ 48829 w 126726"/>
                <a:gd name="connsiteY29" fmla="*/ 210535 h 215503"/>
                <a:gd name="connsiteX30" fmla="*/ 58998 w 126726"/>
                <a:gd name="connsiteY30" fmla="*/ 211438 h 215503"/>
                <a:gd name="connsiteX31" fmla="*/ 78146 w 126726"/>
                <a:gd name="connsiteY31" fmla="*/ 208894 h 215503"/>
                <a:gd name="connsiteX32" fmla="*/ 105610 w 126726"/>
                <a:gd name="connsiteY32" fmla="*/ 196205 h 215503"/>
                <a:gd name="connsiteX33" fmla="*/ 121794 w 126726"/>
                <a:gd name="connsiteY33" fmla="*/ 174227 h 215503"/>
                <a:gd name="connsiteX34" fmla="*/ 121905 w 126726"/>
                <a:gd name="connsiteY34" fmla="*/ 142373 h 215503"/>
                <a:gd name="connsiteX35" fmla="*/ 111435 w 126726"/>
                <a:gd name="connsiteY35" fmla="*/ 118389 h 215503"/>
                <a:gd name="connsiteX36" fmla="*/ 96978 w 126726"/>
                <a:gd name="connsiteY36" fmla="*/ 104820 h 215503"/>
                <a:gd name="connsiteX37" fmla="*/ 81341 w 126726"/>
                <a:gd name="connsiteY37" fmla="*/ 94826 h 215503"/>
                <a:gd name="connsiteX38" fmla="*/ 69555 w 126726"/>
                <a:gd name="connsiteY38" fmla="*/ 86559 h 215503"/>
                <a:gd name="connsiteX39" fmla="*/ 59331 w 126726"/>
                <a:gd name="connsiteY39" fmla="*/ 74924 h 215503"/>
                <a:gd name="connsiteX40" fmla="*/ 52237 w 126726"/>
                <a:gd name="connsiteY40" fmla="*/ 57265 h 215503"/>
                <a:gd name="connsiteX41" fmla="*/ 50755 w 126726"/>
                <a:gd name="connsiteY41" fmla="*/ 51361 h 21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6726" h="215503">
                  <a:moveTo>
                    <a:pt x="23767" y="-4065"/>
                  </a:moveTo>
                  <a:cubicBezTo>
                    <a:pt x="21390" y="-4065"/>
                    <a:pt x="18885" y="-3732"/>
                    <a:pt x="16246" y="-3074"/>
                  </a:cubicBezTo>
                  <a:cubicBezTo>
                    <a:pt x="9485" y="-1386"/>
                    <a:pt x="4413" y="1824"/>
                    <a:pt x="1012" y="6556"/>
                  </a:cubicBezTo>
                  <a:cubicBezTo>
                    <a:pt x="-2388" y="11295"/>
                    <a:pt x="-3339" y="16661"/>
                    <a:pt x="-1841" y="22661"/>
                  </a:cubicBezTo>
                  <a:cubicBezTo>
                    <a:pt x="-383" y="28471"/>
                    <a:pt x="3034" y="32798"/>
                    <a:pt x="8423" y="35636"/>
                  </a:cubicBezTo>
                  <a:cubicBezTo>
                    <a:pt x="11839" y="37435"/>
                    <a:pt x="15493" y="38338"/>
                    <a:pt x="19384" y="38338"/>
                  </a:cubicBezTo>
                  <a:cubicBezTo>
                    <a:pt x="21635" y="38338"/>
                    <a:pt x="23958" y="38037"/>
                    <a:pt x="26359" y="37435"/>
                  </a:cubicBezTo>
                  <a:cubicBezTo>
                    <a:pt x="32922" y="35794"/>
                    <a:pt x="37820" y="32481"/>
                    <a:pt x="41062" y="27488"/>
                  </a:cubicBezTo>
                  <a:cubicBezTo>
                    <a:pt x="44295" y="22495"/>
                    <a:pt x="45183" y="17081"/>
                    <a:pt x="43740" y="11280"/>
                  </a:cubicBezTo>
                  <a:cubicBezTo>
                    <a:pt x="42235" y="5272"/>
                    <a:pt x="38961" y="960"/>
                    <a:pt x="33920" y="-1663"/>
                  </a:cubicBezTo>
                  <a:cubicBezTo>
                    <a:pt x="30853" y="-3264"/>
                    <a:pt x="27469" y="-4065"/>
                    <a:pt x="23767" y="-4065"/>
                  </a:cubicBezTo>
                  <a:moveTo>
                    <a:pt x="50755" y="51361"/>
                  </a:moveTo>
                  <a:lnTo>
                    <a:pt x="11379" y="61196"/>
                  </a:lnTo>
                  <a:lnTo>
                    <a:pt x="15097" y="76105"/>
                  </a:lnTo>
                  <a:cubicBezTo>
                    <a:pt x="17443" y="85489"/>
                    <a:pt x="20565" y="93019"/>
                    <a:pt x="24481" y="98717"/>
                  </a:cubicBezTo>
                  <a:cubicBezTo>
                    <a:pt x="28396" y="104416"/>
                    <a:pt x="32747" y="109061"/>
                    <a:pt x="37519" y="112643"/>
                  </a:cubicBezTo>
                  <a:cubicBezTo>
                    <a:pt x="42306" y="116234"/>
                    <a:pt x="47014" y="119340"/>
                    <a:pt x="51658" y="121972"/>
                  </a:cubicBezTo>
                  <a:cubicBezTo>
                    <a:pt x="57896" y="125388"/>
                    <a:pt x="63555" y="128907"/>
                    <a:pt x="68635" y="132521"/>
                  </a:cubicBezTo>
                  <a:cubicBezTo>
                    <a:pt x="73724" y="136127"/>
                    <a:pt x="77203" y="141683"/>
                    <a:pt x="79074" y="149189"/>
                  </a:cubicBezTo>
                  <a:cubicBezTo>
                    <a:pt x="80104" y="153310"/>
                    <a:pt x="79938" y="157036"/>
                    <a:pt x="78582" y="160364"/>
                  </a:cubicBezTo>
                  <a:cubicBezTo>
                    <a:pt x="77219" y="163693"/>
                    <a:pt x="75285" y="166523"/>
                    <a:pt x="72781" y="168837"/>
                  </a:cubicBezTo>
                  <a:cubicBezTo>
                    <a:pt x="70268" y="171159"/>
                    <a:pt x="67605" y="172673"/>
                    <a:pt x="64799" y="173371"/>
                  </a:cubicBezTo>
                  <a:cubicBezTo>
                    <a:pt x="62311" y="173997"/>
                    <a:pt x="59949" y="174306"/>
                    <a:pt x="57706" y="174306"/>
                  </a:cubicBezTo>
                  <a:cubicBezTo>
                    <a:pt x="55035" y="174306"/>
                    <a:pt x="52538" y="173862"/>
                    <a:pt x="50208" y="172982"/>
                  </a:cubicBezTo>
                  <a:cubicBezTo>
                    <a:pt x="45920" y="171365"/>
                    <a:pt x="42100" y="168877"/>
                    <a:pt x="38779" y="165532"/>
                  </a:cubicBezTo>
                  <a:cubicBezTo>
                    <a:pt x="35450" y="162172"/>
                    <a:pt x="32407" y="158549"/>
                    <a:pt x="29640" y="154666"/>
                  </a:cubicBezTo>
                  <a:lnTo>
                    <a:pt x="1084" y="177936"/>
                  </a:lnTo>
                  <a:cubicBezTo>
                    <a:pt x="3057" y="181027"/>
                    <a:pt x="6093" y="184847"/>
                    <a:pt x="10222" y="189397"/>
                  </a:cubicBezTo>
                  <a:cubicBezTo>
                    <a:pt x="14351" y="193946"/>
                    <a:pt x="19638" y="198203"/>
                    <a:pt x="26113" y="202165"/>
                  </a:cubicBezTo>
                  <a:cubicBezTo>
                    <a:pt x="32581" y="206120"/>
                    <a:pt x="40150" y="208918"/>
                    <a:pt x="48829" y="210535"/>
                  </a:cubicBezTo>
                  <a:cubicBezTo>
                    <a:pt x="52063" y="211137"/>
                    <a:pt x="55455" y="211438"/>
                    <a:pt x="58998" y="211438"/>
                  </a:cubicBezTo>
                  <a:cubicBezTo>
                    <a:pt x="64950" y="211438"/>
                    <a:pt x="71338" y="210591"/>
                    <a:pt x="78146" y="208894"/>
                  </a:cubicBezTo>
                  <a:cubicBezTo>
                    <a:pt x="88838" y="206215"/>
                    <a:pt x="97993" y="201991"/>
                    <a:pt x="105610" y="196205"/>
                  </a:cubicBezTo>
                  <a:cubicBezTo>
                    <a:pt x="113234" y="190411"/>
                    <a:pt x="118632" y="183088"/>
                    <a:pt x="121794" y="174227"/>
                  </a:cubicBezTo>
                  <a:cubicBezTo>
                    <a:pt x="124964" y="165366"/>
                    <a:pt x="124996" y="154753"/>
                    <a:pt x="121905" y="142373"/>
                  </a:cubicBezTo>
                  <a:cubicBezTo>
                    <a:pt x="119329" y="132061"/>
                    <a:pt x="115834" y="124064"/>
                    <a:pt x="111435" y="118389"/>
                  </a:cubicBezTo>
                  <a:cubicBezTo>
                    <a:pt x="107028" y="112714"/>
                    <a:pt x="102201" y="108189"/>
                    <a:pt x="96978" y="104820"/>
                  </a:cubicBezTo>
                  <a:cubicBezTo>
                    <a:pt x="91755" y="101436"/>
                    <a:pt x="86540" y="98115"/>
                    <a:pt x="81341" y="94826"/>
                  </a:cubicBezTo>
                  <a:cubicBezTo>
                    <a:pt x="77354" y="92432"/>
                    <a:pt x="73431" y="89682"/>
                    <a:pt x="69555" y="86559"/>
                  </a:cubicBezTo>
                  <a:cubicBezTo>
                    <a:pt x="65687" y="83444"/>
                    <a:pt x="62279" y="79561"/>
                    <a:pt x="59331" y="74924"/>
                  </a:cubicBezTo>
                  <a:cubicBezTo>
                    <a:pt x="56374" y="70279"/>
                    <a:pt x="54012" y="64398"/>
                    <a:pt x="52237" y="57265"/>
                  </a:cubicBezTo>
                  <a:lnTo>
                    <a:pt x="50755" y="51361"/>
                  </a:lnTo>
                </a:path>
              </a:pathLst>
            </a:custGeom>
            <a:solidFill>
              <a:srgbClr val="AED4F1"/>
            </a:solidFill>
            <a:ln w="79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F325BAB-3B1F-595C-623C-6D885DAD4189}"/>
                </a:ext>
              </a:extLst>
            </p:cNvPr>
            <p:cNvSpPr/>
            <p:nvPr/>
          </p:nvSpPr>
          <p:spPr>
            <a:xfrm flipV="1">
              <a:off x="5383391" y="1872089"/>
              <a:ext cx="168258" cy="294817"/>
            </a:xfrm>
            <a:custGeom>
              <a:avLst/>
              <a:gdLst>
                <a:gd name="connsiteX0" fmla="*/ 44469 w 168258"/>
                <a:gd name="connsiteY0" fmla="*/ -2112 h 294817"/>
                <a:gd name="connsiteX1" fmla="*/ 37328 w 168258"/>
                <a:gd name="connsiteY1" fmla="*/ -1510 h 294817"/>
                <a:gd name="connsiteX2" fmla="*/ 15706 w 168258"/>
                <a:gd name="connsiteY2" fmla="*/ 9721 h 294817"/>
                <a:gd name="connsiteX3" fmla="*/ 10024 w 168258"/>
                <a:gd name="connsiteY3" fmla="*/ 31097 h 294817"/>
                <a:gd name="connsiteX4" fmla="*/ 22372 w 168258"/>
                <a:gd name="connsiteY4" fmla="*/ 49754 h 294817"/>
                <a:gd name="connsiteX5" fmla="*/ 39832 w 168258"/>
                <a:gd name="connsiteY5" fmla="*/ 54771 h 294817"/>
                <a:gd name="connsiteX6" fmla="*/ 46324 w 168258"/>
                <a:gd name="connsiteY6" fmla="*/ 54233 h 294817"/>
                <a:gd name="connsiteX7" fmla="*/ 67264 w 168258"/>
                <a:gd name="connsiteY7" fmla="*/ 42502 h 294817"/>
                <a:gd name="connsiteX8" fmla="*/ 72725 w 168258"/>
                <a:gd name="connsiteY8" fmla="*/ 20968 h 294817"/>
                <a:gd name="connsiteX9" fmla="*/ 60995 w 168258"/>
                <a:gd name="connsiteY9" fmla="*/ 2421 h 294817"/>
                <a:gd name="connsiteX10" fmla="*/ 44469 w 168258"/>
                <a:gd name="connsiteY10" fmla="*/ -2112 h 294817"/>
                <a:gd name="connsiteX11" fmla="*/ 77607 w 168258"/>
                <a:gd name="connsiteY11" fmla="*/ 75783 h 294817"/>
                <a:gd name="connsiteX12" fmla="*/ 23426 w 168258"/>
                <a:gd name="connsiteY12" fmla="*/ 84533 h 294817"/>
                <a:gd name="connsiteX13" fmla="*/ 26739 w 168258"/>
                <a:gd name="connsiteY13" fmla="*/ 105045 h 294817"/>
                <a:gd name="connsiteX14" fmla="*/ 36789 w 168258"/>
                <a:gd name="connsiteY14" fmla="*/ 136574 h 294817"/>
                <a:gd name="connsiteX15" fmla="*/ 52767 w 168258"/>
                <a:gd name="connsiteY15" fmla="*/ 156832 h 294817"/>
                <a:gd name="connsiteX16" fmla="*/ 70751 w 168258"/>
                <a:gd name="connsiteY16" fmla="*/ 171004 h 294817"/>
                <a:gd name="connsiteX17" fmla="*/ 92412 w 168258"/>
                <a:gd name="connsiteY17" fmla="*/ 187165 h 294817"/>
                <a:gd name="connsiteX18" fmla="*/ 104571 w 168258"/>
                <a:gd name="connsiteY18" fmla="*/ 210807 h 294817"/>
                <a:gd name="connsiteX19" fmla="*/ 102629 w 168258"/>
                <a:gd name="connsiteY19" fmla="*/ 225819 h 294817"/>
                <a:gd name="connsiteX20" fmla="*/ 93847 w 168258"/>
                <a:gd name="connsiteY20" fmla="*/ 236566 h 294817"/>
                <a:gd name="connsiteX21" fmla="*/ 82568 w 168258"/>
                <a:gd name="connsiteY21" fmla="*/ 241766 h 294817"/>
                <a:gd name="connsiteX22" fmla="*/ 75847 w 168258"/>
                <a:gd name="connsiteY22" fmla="*/ 242328 h 294817"/>
                <a:gd name="connsiteX23" fmla="*/ 62952 w 168258"/>
                <a:gd name="connsiteY23" fmla="*/ 239570 h 294817"/>
                <a:gd name="connsiteX24" fmla="*/ 48408 w 168258"/>
                <a:gd name="connsiteY24" fmla="*/ 228220 h 294817"/>
                <a:gd name="connsiteX25" fmla="*/ 37344 w 168258"/>
                <a:gd name="connsiteY25" fmla="*/ 212535 h 294817"/>
                <a:gd name="connsiteX26" fmla="*/ -3791 w 168258"/>
                <a:gd name="connsiteY26" fmla="*/ 240624 h 294817"/>
                <a:gd name="connsiteX27" fmla="*/ 7210 w 168258"/>
                <a:gd name="connsiteY27" fmla="*/ 257110 h 294817"/>
                <a:gd name="connsiteX28" fmla="*/ 27167 w 168258"/>
                <a:gd name="connsiteY28" fmla="*/ 276132 h 294817"/>
                <a:gd name="connsiteX29" fmla="*/ 56802 w 168258"/>
                <a:gd name="connsiteY29" fmla="*/ 290010 h 294817"/>
                <a:gd name="connsiteX30" fmla="*/ 78066 w 168258"/>
                <a:gd name="connsiteY30" fmla="*/ 292705 h 294817"/>
                <a:gd name="connsiteX31" fmla="*/ 96502 w 168258"/>
                <a:gd name="connsiteY31" fmla="*/ 291144 h 294817"/>
                <a:gd name="connsiteX32" fmla="*/ 134950 w 168258"/>
                <a:gd name="connsiteY32" fmla="*/ 277186 h 294817"/>
                <a:gd name="connsiteX33" fmla="*/ 159259 w 168258"/>
                <a:gd name="connsiteY33" fmla="*/ 249438 h 294817"/>
                <a:gd name="connsiteX34" fmla="*/ 163055 w 168258"/>
                <a:gd name="connsiteY34" fmla="*/ 206527 h 294817"/>
                <a:gd name="connsiteX35" fmla="*/ 151682 w 168258"/>
                <a:gd name="connsiteY35" fmla="*/ 173025 h 294817"/>
                <a:gd name="connsiteX36" fmla="*/ 133769 w 168258"/>
                <a:gd name="connsiteY36" fmla="*/ 153084 h 294817"/>
                <a:gd name="connsiteX37" fmla="*/ 113836 w 168258"/>
                <a:gd name="connsiteY37" fmla="*/ 137834 h 294817"/>
                <a:gd name="connsiteX38" fmla="*/ 98912 w 168258"/>
                <a:gd name="connsiteY38" fmla="*/ 125351 h 294817"/>
                <a:gd name="connsiteX39" fmla="*/ 86460 w 168258"/>
                <a:gd name="connsiteY39" fmla="*/ 108501 h 294817"/>
                <a:gd name="connsiteX40" fmla="*/ 78915 w 168258"/>
                <a:gd name="connsiteY40" fmla="*/ 83907 h 294817"/>
                <a:gd name="connsiteX41" fmla="*/ 77607 w 168258"/>
                <a:gd name="connsiteY41" fmla="*/ 75783 h 29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58" h="294817">
                  <a:moveTo>
                    <a:pt x="44469" y="-2112"/>
                  </a:moveTo>
                  <a:cubicBezTo>
                    <a:pt x="42186" y="-2112"/>
                    <a:pt x="39808" y="-1906"/>
                    <a:pt x="37328" y="-1510"/>
                  </a:cubicBezTo>
                  <a:cubicBezTo>
                    <a:pt x="28039" y="-4"/>
                    <a:pt x="20834" y="3745"/>
                    <a:pt x="15706" y="9721"/>
                  </a:cubicBezTo>
                  <a:cubicBezTo>
                    <a:pt x="10586" y="15721"/>
                    <a:pt x="8692" y="22838"/>
                    <a:pt x="10024" y="31097"/>
                  </a:cubicBezTo>
                  <a:cubicBezTo>
                    <a:pt x="11315" y="39094"/>
                    <a:pt x="15429" y="45316"/>
                    <a:pt x="22372" y="49754"/>
                  </a:cubicBezTo>
                  <a:cubicBezTo>
                    <a:pt x="27595" y="53099"/>
                    <a:pt x="33412" y="54771"/>
                    <a:pt x="39832" y="54771"/>
                  </a:cubicBezTo>
                  <a:cubicBezTo>
                    <a:pt x="41933" y="54771"/>
                    <a:pt x="44096" y="54589"/>
                    <a:pt x="46324" y="54233"/>
                  </a:cubicBezTo>
                  <a:cubicBezTo>
                    <a:pt x="55351" y="52766"/>
                    <a:pt x="62334" y="48859"/>
                    <a:pt x="67264" y="42502"/>
                  </a:cubicBezTo>
                  <a:cubicBezTo>
                    <a:pt x="72194" y="36146"/>
                    <a:pt x="74016" y="28965"/>
                    <a:pt x="72725" y="20968"/>
                  </a:cubicBezTo>
                  <a:cubicBezTo>
                    <a:pt x="71393" y="12709"/>
                    <a:pt x="67470" y="6535"/>
                    <a:pt x="60995" y="2421"/>
                  </a:cubicBezTo>
                  <a:cubicBezTo>
                    <a:pt x="56239" y="-599"/>
                    <a:pt x="50730" y="-2112"/>
                    <a:pt x="44469" y="-2112"/>
                  </a:cubicBezTo>
                  <a:moveTo>
                    <a:pt x="77607" y="75783"/>
                  </a:moveTo>
                  <a:lnTo>
                    <a:pt x="23426" y="84533"/>
                  </a:lnTo>
                  <a:lnTo>
                    <a:pt x="26739" y="105045"/>
                  </a:lnTo>
                  <a:cubicBezTo>
                    <a:pt x="28816" y="117948"/>
                    <a:pt x="32160" y="128450"/>
                    <a:pt x="36789" y="136574"/>
                  </a:cubicBezTo>
                  <a:cubicBezTo>
                    <a:pt x="41409" y="144698"/>
                    <a:pt x="46736" y="151451"/>
                    <a:pt x="52767" y="156832"/>
                  </a:cubicBezTo>
                  <a:cubicBezTo>
                    <a:pt x="58799" y="162214"/>
                    <a:pt x="64791" y="166930"/>
                    <a:pt x="70751" y="171004"/>
                  </a:cubicBezTo>
                  <a:cubicBezTo>
                    <a:pt x="78748" y="176322"/>
                    <a:pt x="85969" y="181712"/>
                    <a:pt x="92412" y="187165"/>
                  </a:cubicBezTo>
                  <a:cubicBezTo>
                    <a:pt x="98848" y="192610"/>
                    <a:pt x="102906" y="200488"/>
                    <a:pt x="104571" y="210807"/>
                  </a:cubicBezTo>
                  <a:cubicBezTo>
                    <a:pt x="105482" y="216482"/>
                    <a:pt x="104832" y="221491"/>
                    <a:pt x="102629" y="225819"/>
                  </a:cubicBezTo>
                  <a:cubicBezTo>
                    <a:pt x="100410" y="230146"/>
                    <a:pt x="97485" y="233729"/>
                    <a:pt x="93847" y="236566"/>
                  </a:cubicBezTo>
                  <a:cubicBezTo>
                    <a:pt x="90193" y="239404"/>
                    <a:pt x="86436" y="241139"/>
                    <a:pt x="82568" y="241766"/>
                  </a:cubicBezTo>
                  <a:cubicBezTo>
                    <a:pt x="80238" y="242146"/>
                    <a:pt x="77995" y="242328"/>
                    <a:pt x="75847" y="242328"/>
                  </a:cubicBezTo>
                  <a:cubicBezTo>
                    <a:pt x="71100" y="242328"/>
                    <a:pt x="66804" y="241409"/>
                    <a:pt x="62952" y="239570"/>
                  </a:cubicBezTo>
                  <a:cubicBezTo>
                    <a:pt x="57356" y="236907"/>
                    <a:pt x="52514" y="233119"/>
                    <a:pt x="48408" y="228220"/>
                  </a:cubicBezTo>
                  <a:cubicBezTo>
                    <a:pt x="44310" y="223322"/>
                    <a:pt x="40625" y="218091"/>
                    <a:pt x="37344" y="212535"/>
                  </a:cubicBezTo>
                  <a:lnTo>
                    <a:pt x="-3791" y="240624"/>
                  </a:lnTo>
                  <a:cubicBezTo>
                    <a:pt x="-1493" y="245015"/>
                    <a:pt x="2177" y="250508"/>
                    <a:pt x="7210" y="257110"/>
                  </a:cubicBezTo>
                  <a:cubicBezTo>
                    <a:pt x="12251" y="263704"/>
                    <a:pt x="18892" y="270053"/>
                    <a:pt x="27167" y="276132"/>
                  </a:cubicBezTo>
                  <a:cubicBezTo>
                    <a:pt x="35418" y="282203"/>
                    <a:pt x="45301" y="286832"/>
                    <a:pt x="56802" y="290010"/>
                  </a:cubicBezTo>
                  <a:cubicBezTo>
                    <a:pt x="63325" y="291809"/>
                    <a:pt x="70418" y="292705"/>
                    <a:pt x="78066" y="292705"/>
                  </a:cubicBezTo>
                  <a:cubicBezTo>
                    <a:pt x="83884" y="292705"/>
                    <a:pt x="90027" y="292190"/>
                    <a:pt x="96502" y="291144"/>
                  </a:cubicBezTo>
                  <a:cubicBezTo>
                    <a:pt x="111204" y="288766"/>
                    <a:pt x="124013" y="284113"/>
                    <a:pt x="134950" y="277186"/>
                  </a:cubicBezTo>
                  <a:cubicBezTo>
                    <a:pt x="145872" y="270259"/>
                    <a:pt x="153988" y="261010"/>
                    <a:pt x="159259" y="249438"/>
                  </a:cubicBezTo>
                  <a:cubicBezTo>
                    <a:pt x="164537" y="237866"/>
                    <a:pt x="165806" y="223560"/>
                    <a:pt x="163055" y="206527"/>
                  </a:cubicBezTo>
                  <a:cubicBezTo>
                    <a:pt x="160757" y="192340"/>
                    <a:pt x="156968" y="181165"/>
                    <a:pt x="151682" y="173025"/>
                  </a:cubicBezTo>
                  <a:cubicBezTo>
                    <a:pt x="146395" y="164877"/>
                    <a:pt x="140427" y="158227"/>
                    <a:pt x="133769" y="153084"/>
                  </a:cubicBezTo>
                  <a:cubicBezTo>
                    <a:pt x="127112" y="147940"/>
                    <a:pt x="120462" y="142851"/>
                    <a:pt x="113836" y="137834"/>
                  </a:cubicBezTo>
                  <a:cubicBezTo>
                    <a:pt x="108740" y="134157"/>
                    <a:pt x="103770" y="129995"/>
                    <a:pt x="98912" y="125351"/>
                  </a:cubicBezTo>
                  <a:cubicBezTo>
                    <a:pt x="94053" y="120706"/>
                    <a:pt x="89916" y="115095"/>
                    <a:pt x="86460" y="108501"/>
                  </a:cubicBezTo>
                  <a:cubicBezTo>
                    <a:pt x="83012" y="101906"/>
                    <a:pt x="80500" y="93711"/>
                    <a:pt x="78915" y="83907"/>
                  </a:cubicBezTo>
                  <a:lnTo>
                    <a:pt x="77607" y="75783"/>
                  </a:lnTo>
                </a:path>
              </a:pathLst>
            </a:custGeom>
            <a:solidFill>
              <a:srgbClr val="AED4F1"/>
            </a:solidFill>
            <a:ln w="79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CC20AD0-01AE-0D34-0FC7-0FF2D0018D9D}"/>
                </a:ext>
              </a:extLst>
            </p:cNvPr>
            <p:cNvSpPr/>
            <p:nvPr/>
          </p:nvSpPr>
          <p:spPr>
            <a:xfrm flipV="1">
              <a:off x="2407919" y="1460184"/>
              <a:ext cx="168204" cy="294888"/>
            </a:xfrm>
            <a:custGeom>
              <a:avLst/>
              <a:gdLst>
                <a:gd name="connsiteX0" fmla="*/ 82396 w 168204"/>
                <a:gd name="connsiteY0" fmla="*/ -2701 h 294888"/>
                <a:gd name="connsiteX1" fmla="*/ 60681 w 168204"/>
                <a:gd name="connsiteY1" fmla="*/ 4266 h 294888"/>
                <a:gd name="connsiteX2" fmla="*/ 51253 w 168204"/>
                <a:gd name="connsiteY2" fmla="*/ 23953 h 294888"/>
                <a:gd name="connsiteX3" fmla="*/ 59817 w 168204"/>
                <a:gd name="connsiteY3" fmla="*/ 44323 h 294888"/>
                <a:gd name="connsiteX4" fmla="*/ 82241 w 168204"/>
                <a:gd name="connsiteY4" fmla="*/ 53049 h 294888"/>
                <a:gd name="connsiteX5" fmla="*/ 83396 w 168204"/>
                <a:gd name="connsiteY5" fmla="*/ 53065 h 294888"/>
                <a:gd name="connsiteX6" fmla="*/ 104709 w 168204"/>
                <a:gd name="connsiteY6" fmla="*/ 45512 h 294888"/>
                <a:gd name="connsiteX7" fmla="*/ 113948 w 168204"/>
                <a:gd name="connsiteY7" fmla="*/ 25618 h 294888"/>
                <a:gd name="connsiteX8" fmla="*/ 105963 w 168204"/>
                <a:gd name="connsiteY8" fmla="*/ 5462 h 294888"/>
                <a:gd name="connsiteX9" fmla="*/ 83715 w 168204"/>
                <a:gd name="connsiteY9" fmla="*/ -2677 h 294888"/>
                <a:gd name="connsiteX10" fmla="*/ 82396 w 168204"/>
                <a:gd name="connsiteY10" fmla="*/ -2701 h 294888"/>
                <a:gd name="connsiteX11" fmla="*/ 54464 w 168204"/>
                <a:gd name="connsiteY11" fmla="*/ 78261 h 294888"/>
                <a:gd name="connsiteX12" fmla="*/ 53919 w 168204"/>
                <a:gd name="connsiteY12" fmla="*/ 98773 h 294888"/>
                <a:gd name="connsiteX13" fmla="*/ 57900 w 168204"/>
                <a:gd name="connsiteY13" fmla="*/ 131222 h 294888"/>
                <a:gd name="connsiteX14" fmla="*/ 69696 w 168204"/>
                <a:gd name="connsiteY14" fmla="*/ 153802 h 294888"/>
                <a:gd name="connsiteX15" fmla="*/ 84541 w 168204"/>
                <a:gd name="connsiteY15" fmla="*/ 170843 h 294888"/>
                <a:gd name="connsiteX16" fmla="*/ 102616 w 168204"/>
                <a:gd name="connsiteY16" fmla="*/ 190491 h 294888"/>
                <a:gd name="connsiteX17" fmla="*/ 110081 w 168204"/>
                <a:gd name="connsiteY17" fmla="*/ 215671 h 294888"/>
                <a:gd name="connsiteX18" fmla="*/ 105446 w 168204"/>
                <a:gd name="connsiteY18" fmla="*/ 229875 h 294888"/>
                <a:gd name="connsiteX19" fmla="*/ 94947 w 168204"/>
                <a:gd name="connsiteY19" fmla="*/ 238704 h 294888"/>
                <a:gd name="connsiteX20" fmla="*/ 83607 w 168204"/>
                <a:gd name="connsiteY20" fmla="*/ 241684 h 294888"/>
                <a:gd name="connsiteX21" fmla="*/ 83055 w 168204"/>
                <a:gd name="connsiteY21" fmla="*/ 241676 h 294888"/>
                <a:gd name="connsiteX22" fmla="*/ 64426 w 168204"/>
                <a:gd name="connsiteY22" fmla="*/ 235954 h 294888"/>
                <a:gd name="connsiteX23" fmla="*/ 52396 w 168204"/>
                <a:gd name="connsiteY23" fmla="*/ 222274 h 294888"/>
                <a:gd name="connsiteX24" fmla="*/ 44522 w 168204"/>
                <a:gd name="connsiteY24" fmla="*/ 205027 h 294888"/>
                <a:gd name="connsiteX25" fmla="*/ -538 w 168204"/>
                <a:gd name="connsiteY25" fmla="*/ 224747 h 294888"/>
                <a:gd name="connsiteX26" fmla="*/ 7123 w 168204"/>
                <a:gd name="connsiteY26" fmla="*/ 242770 h 294888"/>
                <a:gd name="connsiteX27" fmla="*/ 22999 w 168204"/>
                <a:gd name="connsiteY27" fmla="*/ 264875 h 294888"/>
                <a:gd name="connsiteX28" fmla="*/ 49219 w 168204"/>
                <a:gd name="connsiteY28" fmla="*/ 283770 h 294888"/>
                <a:gd name="connsiteX29" fmla="*/ 87529 w 168204"/>
                <a:gd name="connsiteY29" fmla="*/ 292148 h 294888"/>
                <a:gd name="connsiteX30" fmla="*/ 90851 w 168204"/>
                <a:gd name="connsiteY30" fmla="*/ 292187 h 294888"/>
                <a:gd name="connsiteX31" fmla="*/ 127399 w 168204"/>
                <a:gd name="connsiteY31" fmla="*/ 285649 h 294888"/>
                <a:gd name="connsiteX32" fmla="*/ 156072 w 168204"/>
                <a:gd name="connsiteY32" fmla="*/ 263171 h 294888"/>
                <a:gd name="connsiteX33" fmla="*/ 167614 w 168204"/>
                <a:gd name="connsiteY33" fmla="*/ 222234 h 294888"/>
                <a:gd name="connsiteX34" fmla="*/ 162719 w 168204"/>
                <a:gd name="connsiteY34" fmla="*/ 187630 h 294888"/>
                <a:gd name="connsiteX35" fmla="*/ 148992 w 168204"/>
                <a:gd name="connsiteY35" fmla="*/ 165002 h 294888"/>
                <a:gd name="connsiteX36" fmla="*/ 132440 w 168204"/>
                <a:gd name="connsiteY36" fmla="*/ 146550 h 294888"/>
                <a:gd name="connsiteX37" fmla="*/ 120245 w 168204"/>
                <a:gd name="connsiteY37" fmla="*/ 131705 h 294888"/>
                <a:gd name="connsiteX38" fmla="*/ 111245 w 168204"/>
                <a:gd name="connsiteY38" fmla="*/ 113071 h 294888"/>
                <a:gd name="connsiteX39" fmla="*/ 108427 w 168204"/>
                <a:gd name="connsiteY39" fmla="*/ 87828 h 294888"/>
                <a:gd name="connsiteX40" fmla="*/ 108644 w 168204"/>
                <a:gd name="connsiteY40" fmla="*/ 79696 h 294888"/>
                <a:gd name="connsiteX41" fmla="*/ 54464 w 168204"/>
                <a:gd name="connsiteY41" fmla="*/ 78261 h 29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204" h="294888">
                  <a:moveTo>
                    <a:pt x="82396" y="-2701"/>
                  </a:moveTo>
                  <a:cubicBezTo>
                    <a:pt x="73696" y="-2701"/>
                    <a:pt x="66455" y="-379"/>
                    <a:pt x="60681" y="4266"/>
                  </a:cubicBezTo>
                  <a:cubicBezTo>
                    <a:pt x="54609" y="9132"/>
                    <a:pt x="51473" y="15695"/>
                    <a:pt x="51253" y="23953"/>
                  </a:cubicBezTo>
                  <a:cubicBezTo>
                    <a:pt x="51040" y="31951"/>
                    <a:pt x="53891" y="38743"/>
                    <a:pt x="59817" y="44323"/>
                  </a:cubicBezTo>
                  <a:cubicBezTo>
                    <a:pt x="65730" y="49903"/>
                    <a:pt x="73207" y="52811"/>
                    <a:pt x="82241" y="53049"/>
                  </a:cubicBezTo>
                  <a:cubicBezTo>
                    <a:pt x="82628" y="53065"/>
                    <a:pt x="83012" y="53065"/>
                    <a:pt x="83396" y="53065"/>
                  </a:cubicBezTo>
                  <a:cubicBezTo>
                    <a:pt x="91910" y="53065"/>
                    <a:pt x="99019" y="50553"/>
                    <a:pt x="104709" y="45512"/>
                  </a:cubicBezTo>
                  <a:cubicBezTo>
                    <a:pt x="110656" y="40249"/>
                    <a:pt x="113737" y="33615"/>
                    <a:pt x="113948" y="25618"/>
                  </a:cubicBezTo>
                  <a:cubicBezTo>
                    <a:pt x="114167" y="17351"/>
                    <a:pt x="111502" y="10638"/>
                    <a:pt x="105963" y="5462"/>
                  </a:cubicBezTo>
                  <a:cubicBezTo>
                    <a:pt x="100418" y="279"/>
                    <a:pt x="93003" y="-2440"/>
                    <a:pt x="83715" y="-2677"/>
                  </a:cubicBezTo>
                  <a:cubicBezTo>
                    <a:pt x="83272" y="-2693"/>
                    <a:pt x="82833" y="-2701"/>
                    <a:pt x="82396" y="-2701"/>
                  </a:cubicBezTo>
                  <a:moveTo>
                    <a:pt x="54464" y="78261"/>
                  </a:moveTo>
                  <a:lnTo>
                    <a:pt x="53919" y="98773"/>
                  </a:lnTo>
                  <a:cubicBezTo>
                    <a:pt x="53578" y="111677"/>
                    <a:pt x="54903" y="122487"/>
                    <a:pt x="57900" y="131222"/>
                  </a:cubicBezTo>
                  <a:cubicBezTo>
                    <a:pt x="60897" y="139948"/>
                    <a:pt x="64829" y="147470"/>
                    <a:pt x="69696" y="153802"/>
                  </a:cubicBezTo>
                  <a:cubicBezTo>
                    <a:pt x="74566" y="160127"/>
                    <a:pt x="79511" y="165802"/>
                    <a:pt x="84541" y="170843"/>
                  </a:cubicBezTo>
                  <a:cubicBezTo>
                    <a:pt x="91340" y="177477"/>
                    <a:pt x="97365" y="184024"/>
                    <a:pt x="102616" y="190491"/>
                  </a:cubicBezTo>
                  <a:cubicBezTo>
                    <a:pt x="107867" y="196959"/>
                    <a:pt x="110353" y="205352"/>
                    <a:pt x="110081" y="215671"/>
                  </a:cubicBezTo>
                  <a:cubicBezTo>
                    <a:pt x="109929" y="221346"/>
                    <a:pt x="108381" y="226086"/>
                    <a:pt x="105446" y="229875"/>
                  </a:cubicBezTo>
                  <a:cubicBezTo>
                    <a:pt x="102498" y="233671"/>
                    <a:pt x="99000" y="236612"/>
                    <a:pt x="94947" y="238704"/>
                  </a:cubicBezTo>
                  <a:cubicBezTo>
                    <a:pt x="91077" y="240685"/>
                    <a:pt x="87304" y="241684"/>
                    <a:pt x="83607" y="241684"/>
                  </a:cubicBezTo>
                  <a:cubicBezTo>
                    <a:pt x="83424" y="241684"/>
                    <a:pt x="83242" y="241684"/>
                    <a:pt x="83055" y="241676"/>
                  </a:cubicBezTo>
                  <a:cubicBezTo>
                    <a:pt x="75572" y="241478"/>
                    <a:pt x="69365" y="239576"/>
                    <a:pt x="64426" y="235954"/>
                  </a:cubicBezTo>
                  <a:cubicBezTo>
                    <a:pt x="59489" y="232347"/>
                    <a:pt x="55473" y="227782"/>
                    <a:pt x="52396" y="222274"/>
                  </a:cubicBezTo>
                  <a:cubicBezTo>
                    <a:pt x="49305" y="216773"/>
                    <a:pt x="46689" y="211019"/>
                    <a:pt x="44522" y="205027"/>
                  </a:cubicBezTo>
                  <a:lnTo>
                    <a:pt x="-538" y="224747"/>
                  </a:lnTo>
                  <a:cubicBezTo>
                    <a:pt x="887" y="229439"/>
                    <a:pt x="3441" y="235439"/>
                    <a:pt x="7123" y="242770"/>
                  </a:cubicBezTo>
                  <a:cubicBezTo>
                    <a:pt x="10800" y="250093"/>
                    <a:pt x="16091" y="257457"/>
                    <a:pt x="22999" y="264875"/>
                  </a:cubicBezTo>
                  <a:cubicBezTo>
                    <a:pt x="29897" y="272286"/>
                    <a:pt x="38637" y="278587"/>
                    <a:pt x="49219" y="283770"/>
                  </a:cubicBezTo>
                  <a:cubicBezTo>
                    <a:pt x="59789" y="288954"/>
                    <a:pt x="72566" y="291751"/>
                    <a:pt x="87529" y="292148"/>
                  </a:cubicBezTo>
                  <a:cubicBezTo>
                    <a:pt x="88647" y="292179"/>
                    <a:pt x="89752" y="292187"/>
                    <a:pt x="90851" y="292187"/>
                  </a:cubicBezTo>
                  <a:cubicBezTo>
                    <a:pt x="104245" y="292187"/>
                    <a:pt x="116425" y="290016"/>
                    <a:pt x="127399" y="285649"/>
                  </a:cubicBezTo>
                  <a:cubicBezTo>
                    <a:pt x="139273" y="280925"/>
                    <a:pt x="148831" y="273435"/>
                    <a:pt x="156072" y="263171"/>
                  </a:cubicBezTo>
                  <a:cubicBezTo>
                    <a:pt x="163317" y="252907"/>
                    <a:pt x="167165" y="239259"/>
                    <a:pt x="167614" y="222234"/>
                  </a:cubicBezTo>
                  <a:cubicBezTo>
                    <a:pt x="167988" y="208039"/>
                    <a:pt x="166357" y="196499"/>
                    <a:pt x="162719" y="187630"/>
                  </a:cubicBezTo>
                  <a:cubicBezTo>
                    <a:pt x="159078" y="178753"/>
                    <a:pt x="154503" y="171208"/>
                    <a:pt x="148992" y="165002"/>
                  </a:cubicBezTo>
                  <a:cubicBezTo>
                    <a:pt x="143472" y="158788"/>
                    <a:pt x="137954" y="152637"/>
                    <a:pt x="132440" y="146550"/>
                  </a:cubicBezTo>
                  <a:cubicBezTo>
                    <a:pt x="128161" y="142048"/>
                    <a:pt x="124102" y="137095"/>
                    <a:pt x="120245" y="131705"/>
                  </a:cubicBezTo>
                  <a:cubicBezTo>
                    <a:pt x="116378" y="126308"/>
                    <a:pt x="113387" y="120102"/>
                    <a:pt x="111245" y="113071"/>
                  </a:cubicBezTo>
                  <a:cubicBezTo>
                    <a:pt x="109108" y="106041"/>
                    <a:pt x="108171" y="97624"/>
                    <a:pt x="108427" y="87828"/>
                  </a:cubicBezTo>
                  <a:lnTo>
                    <a:pt x="108644" y="79696"/>
                  </a:lnTo>
                  <a:lnTo>
                    <a:pt x="54464" y="78261"/>
                  </a:lnTo>
                </a:path>
              </a:pathLst>
            </a:custGeom>
            <a:solidFill>
              <a:srgbClr val="AED4F1"/>
            </a:solidFill>
            <a:ln w="79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B599D10-D159-459C-AED7-213050D14210}"/>
                </a:ext>
              </a:extLst>
            </p:cNvPr>
            <p:cNvSpPr/>
            <p:nvPr/>
          </p:nvSpPr>
          <p:spPr>
            <a:xfrm flipV="1">
              <a:off x="2284051" y="246929"/>
              <a:ext cx="1116455" cy="1116456"/>
            </a:xfrm>
            <a:custGeom>
              <a:avLst/>
              <a:gdLst>
                <a:gd name="connsiteX0" fmla="*/ 154332 w 1116455"/>
                <a:gd name="connsiteY0" fmla="*/ 168079 h 1116456"/>
                <a:gd name="connsiteX1" fmla="*/ 943608 w 1116455"/>
                <a:gd name="connsiteY1" fmla="*/ 151403 h 1116456"/>
                <a:gd name="connsiteX2" fmla="*/ 960283 w 1116455"/>
                <a:gd name="connsiteY2" fmla="*/ 940673 h 1116456"/>
                <a:gd name="connsiteX3" fmla="*/ 171007 w 1116455"/>
                <a:gd name="connsiteY3" fmla="*/ 957357 h 1116456"/>
                <a:gd name="connsiteX4" fmla="*/ 154332 w 1116455"/>
                <a:gd name="connsiteY4" fmla="*/ 168079 h 1116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6455" h="1116456">
                  <a:moveTo>
                    <a:pt x="154332" y="168079"/>
                  </a:moveTo>
                  <a:cubicBezTo>
                    <a:pt x="367679" y="-54478"/>
                    <a:pt x="721050" y="-61945"/>
                    <a:pt x="943608" y="151403"/>
                  </a:cubicBezTo>
                  <a:cubicBezTo>
                    <a:pt x="1166165" y="364743"/>
                    <a:pt x="1173631" y="718116"/>
                    <a:pt x="960283" y="940673"/>
                  </a:cubicBezTo>
                  <a:cubicBezTo>
                    <a:pt x="746944" y="1163239"/>
                    <a:pt x="393568" y="1170705"/>
                    <a:pt x="171007" y="957357"/>
                  </a:cubicBezTo>
                  <a:cubicBezTo>
                    <a:pt x="-51551" y="744010"/>
                    <a:pt x="-59016" y="390636"/>
                    <a:pt x="154332" y="168079"/>
                  </a:cubicBezTo>
                </a:path>
              </a:pathLst>
            </a:custGeom>
            <a:solidFill>
              <a:srgbClr val="6C9EDA"/>
            </a:solidFill>
            <a:ln w="79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09B0D12-A25A-0D5B-3EF6-49B730BAC105}"/>
                </a:ext>
              </a:extLst>
            </p:cNvPr>
            <p:cNvSpPr/>
            <p:nvPr/>
          </p:nvSpPr>
          <p:spPr>
            <a:xfrm flipV="1">
              <a:off x="2254025" y="216359"/>
              <a:ext cx="1179278" cy="1174941"/>
            </a:xfrm>
            <a:custGeom>
              <a:avLst/>
              <a:gdLst>
                <a:gd name="connsiteX0" fmla="*/ 148777 w 1179278"/>
                <a:gd name="connsiteY0" fmla="*/ 161886 h 1174941"/>
                <a:gd name="connsiteX1" fmla="*/ 145773 w 1179278"/>
                <a:gd name="connsiteY1" fmla="*/ 159009 h 1174941"/>
                <a:gd name="connsiteX2" fmla="*/ 537440 w 1179278"/>
                <a:gd name="connsiteY2" fmla="*/ -3851 h 1174941"/>
                <a:gd name="connsiteX3" fmla="*/ 977896 w 1179278"/>
                <a:gd name="connsiteY3" fmla="*/ 177635 h 1174941"/>
                <a:gd name="connsiteX4" fmla="*/ 1178356 w 1179278"/>
                <a:gd name="connsiteY4" fmla="*/ 634861 h 1174941"/>
                <a:gd name="connsiteX5" fmla="*/ 1031665 w 1179278"/>
                <a:gd name="connsiteY5" fmla="*/ 1008231 h 1174941"/>
                <a:gd name="connsiteX6" fmla="*/ 640002 w 1179278"/>
                <a:gd name="connsiteY6" fmla="*/ 1171091 h 1174941"/>
                <a:gd name="connsiteX7" fmla="*/ 199536 w 1179278"/>
                <a:gd name="connsiteY7" fmla="*/ 989605 h 1174941"/>
                <a:gd name="connsiteX8" fmla="*/ -922 w 1179278"/>
                <a:gd name="connsiteY8" fmla="*/ 532379 h 1174941"/>
                <a:gd name="connsiteX9" fmla="*/ 145773 w 1179278"/>
                <a:gd name="connsiteY9" fmla="*/ 159009 h 1174941"/>
                <a:gd name="connsiteX10" fmla="*/ 148777 w 1179278"/>
                <a:gd name="connsiteY10" fmla="*/ 161886 h 1174941"/>
                <a:gd name="connsiteX11" fmla="*/ 151782 w 1179278"/>
                <a:gd name="connsiteY11" fmla="*/ 164772 h 1174941"/>
                <a:gd name="connsiteX12" fmla="*/ 7405 w 1179278"/>
                <a:gd name="connsiteY12" fmla="*/ 532379 h 1174941"/>
                <a:gd name="connsiteX13" fmla="*/ 205298 w 1179278"/>
                <a:gd name="connsiteY13" fmla="*/ 983589 h 1174941"/>
                <a:gd name="connsiteX14" fmla="*/ 640002 w 1179278"/>
                <a:gd name="connsiteY14" fmla="*/ 1162769 h 1174941"/>
                <a:gd name="connsiteX15" fmla="*/ 1025649 w 1179278"/>
                <a:gd name="connsiteY15" fmla="*/ 1002469 h 1174941"/>
                <a:gd name="connsiteX16" fmla="*/ 1170034 w 1179278"/>
                <a:gd name="connsiteY16" fmla="*/ 634861 h 1174941"/>
                <a:gd name="connsiteX17" fmla="*/ 972134 w 1179278"/>
                <a:gd name="connsiteY17" fmla="*/ 183643 h 1174941"/>
                <a:gd name="connsiteX18" fmla="*/ 537440 w 1179278"/>
                <a:gd name="connsiteY18" fmla="*/ 4472 h 1174941"/>
                <a:gd name="connsiteX19" fmla="*/ 151782 w 1179278"/>
                <a:gd name="connsiteY19" fmla="*/ 164772 h 1174941"/>
                <a:gd name="connsiteX20" fmla="*/ 148777 w 1179278"/>
                <a:gd name="connsiteY20" fmla="*/ 161886 h 117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9278" h="1174941">
                  <a:moveTo>
                    <a:pt x="148777" y="161886"/>
                  </a:moveTo>
                  <a:lnTo>
                    <a:pt x="145773" y="159009"/>
                  </a:lnTo>
                  <a:cubicBezTo>
                    <a:pt x="250103" y="50164"/>
                    <a:pt x="391601" y="-3866"/>
                    <a:pt x="537440" y="-3851"/>
                  </a:cubicBezTo>
                  <a:cubicBezTo>
                    <a:pt x="692241" y="-3851"/>
                    <a:pt x="852026" y="56972"/>
                    <a:pt x="977896" y="177635"/>
                  </a:cubicBezTo>
                  <a:cubicBezTo>
                    <a:pt x="1110511" y="304765"/>
                    <a:pt x="1178356" y="472302"/>
                    <a:pt x="1178356" y="634861"/>
                  </a:cubicBezTo>
                  <a:cubicBezTo>
                    <a:pt x="1178364" y="771954"/>
                    <a:pt x="1130064" y="905583"/>
                    <a:pt x="1031665" y="1008231"/>
                  </a:cubicBezTo>
                  <a:cubicBezTo>
                    <a:pt x="927329" y="1117076"/>
                    <a:pt x="785837" y="1171107"/>
                    <a:pt x="640002" y="1171091"/>
                  </a:cubicBezTo>
                  <a:cubicBezTo>
                    <a:pt x="485197" y="1171091"/>
                    <a:pt x="325411" y="1110268"/>
                    <a:pt x="199536" y="989605"/>
                  </a:cubicBezTo>
                  <a:cubicBezTo>
                    <a:pt x="66921" y="862475"/>
                    <a:pt x="-922" y="694938"/>
                    <a:pt x="-922" y="532379"/>
                  </a:cubicBezTo>
                  <a:cubicBezTo>
                    <a:pt x="-932" y="395278"/>
                    <a:pt x="47366" y="261657"/>
                    <a:pt x="145773" y="159009"/>
                  </a:cubicBezTo>
                  <a:lnTo>
                    <a:pt x="148777" y="161886"/>
                  </a:lnTo>
                  <a:lnTo>
                    <a:pt x="151782" y="164772"/>
                  </a:lnTo>
                  <a:cubicBezTo>
                    <a:pt x="54964" y="265778"/>
                    <a:pt x="7412" y="397212"/>
                    <a:pt x="7405" y="532379"/>
                  </a:cubicBezTo>
                  <a:cubicBezTo>
                    <a:pt x="7402" y="692624"/>
                    <a:pt x="74305" y="858020"/>
                    <a:pt x="205298" y="983589"/>
                  </a:cubicBezTo>
                  <a:cubicBezTo>
                    <a:pt x="329631" y="1102778"/>
                    <a:pt x="487371" y="1162769"/>
                    <a:pt x="640002" y="1162769"/>
                  </a:cubicBezTo>
                  <a:cubicBezTo>
                    <a:pt x="783808" y="1162753"/>
                    <a:pt x="922994" y="1109554"/>
                    <a:pt x="1025649" y="1002469"/>
                  </a:cubicBezTo>
                  <a:cubicBezTo>
                    <a:pt x="1122471" y="901462"/>
                    <a:pt x="1170018" y="770028"/>
                    <a:pt x="1170034" y="634861"/>
                  </a:cubicBezTo>
                  <a:cubicBezTo>
                    <a:pt x="1170034" y="474608"/>
                    <a:pt x="1103132" y="309212"/>
                    <a:pt x="972134" y="183643"/>
                  </a:cubicBezTo>
                  <a:cubicBezTo>
                    <a:pt x="847801" y="64454"/>
                    <a:pt x="690069" y="4472"/>
                    <a:pt x="537440" y="4472"/>
                  </a:cubicBezTo>
                  <a:cubicBezTo>
                    <a:pt x="393632" y="4487"/>
                    <a:pt x="254444" y="57686"/>
                    <a:pt x="151782" y="164772"/>
                  </a:cubicBezTo>
                  <a:lnTo>
                    <a:pt x="148777" y="161886"/>
                  </a:lnTo>
                </a:path>
              </a:pathLst>
            </a:custGeom>
            <a:solidFill>
              <a:srgbClr val="6C9EDA"/>
            </a:solidFill>
            <a:ln w="79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AF9582-37E9-7C4F-579E-8C30205DE29C}"/>
                </a:ext>
              </a:extLst>
            </p:cNvPr>
            <p:cNvSpPr/>
            <p:nvPr/>
          </p:nvSpPr>
          <p:spPr>
            <a:xfrm flipV="1">
              <a:off x="2794291" y="1261364"/>
              <a:ext cx="229413" cy="273766"/>
            </a:xfrm>
            <a:custGeom>
              <a:avLst/>
              <a:gdLst>
                <a:gd name="connsiteX0" fmla="*/ -994 w 229413"/>
                <a:gd name="connsiteY0" fmla="*/ 195256 h 273766"/>
                <a:gd name="connsiteX1" fmla="*/ 228420 w 229413"/>
                <a:gd name="connsiteY1" fmla="*/ -3001 h 273766"/>
                <a:gd name="connsiteX2" fmla="*/ 123434 w 229413"/>
                <a:gd name="connsiteY2" fmla="*/ 270766 h 273766"/>
              </a:gdLst>
              <a:ahLst/>
              <a:cxnLst>
                <a:cxn ang="0">
                  <a:pos x="connsiteX0" y="connsiteY0"/>
                </a:cxn>
                <a:cxn ang="0">
                  <a:pos x="connsiteX1" y="connsiteY1"/>
                </a:cxn>
                <a:cxn ang="0">
                  <a:pos x="connsiteX2" y="connsiteY2"/>
                </a:cxn>
              </a:cxnLst>
              <a:rect l="l" t="t" r="r" b="b"/>
              <a:pathLst>
                <a:path w="229413" h="273766">
                  <a:moveTo>
                    <a:pt x="-994" y="195256"/>
                  </a:moveTo>
                  <a:lnTo>
                    <a:pt x="228420" y="-3001"/>
                  </a:lnTo>
                  <a:lnTo>
                    <a:pt x="123434" y="270766"/>
                  </a:lnTo>
                  <a:close/>
                </a:path>
              </a:pathLst>
            </a:custGeom>
            <a:solidFill>
              <a:srgbClr val="6C9EDA"/>
            </a:solidFill>
            <a:ln w="79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4626D6E5-9A98-B1E1-30D9-BDA8BF3EF994}"/>
                </a:ext>
              </a:extLst>
            </p:cNvPr>
            <p:cNvSpPr/>
            <p:nvPr/>
          </p:nvSpPr>
          <p:spPr>
            <a:xfrm flipV="1">
              <a:off x="2608938" y="424444"/>
              <a:ext cx="437174" cy="762220"/>
            </a:xfrm>
            <a:custGeom>
              <a:avLst/>
              <a:gdLst>
                <a:gd name="connsiteX0" fmla="*/ 349275 w 437174"/>
                <a:gd name="connsiteY0" fmla="*/ 45 h 762220"/>
                <a:gd name="connsiteX1" fmla="*/ 286803 w 437174"/>
                <a:gd name="connsiteY1" fmla="*/ 3738 h 762220"/>
                <a:gd name="connsiteX2" fmla="*/ 251081 w 437174"/>
                <a:gd name="connsiteY2" fmla="*/ 47901 h 762220"/>
                <a:gd name="connsiteX3" fmla="*/ 260481 w 437174"/>
                <a:gd name="connsiteY3" fmla="*/ 104602 h 762220"/>
                <a:gd name="connsiteX4" fmla="*/ 311984 w 437174"/>
                <a:gd name="connsiteY4" fmla="*/ 140189 h 762220"/>
                <a:gd name="connsiteX5" fmla="*/ 373377 w 437174"/>
                <a:gd name="connsiteY5" fmla="*/ 134641 h 762220"/>
                <a:gd name="connsiteX6" fmla="*/ 408750 w 437174"/>
                <a:gd name="connsiteY6" fmla="*/ 89860 h 762220"/>
                <a:gd name="connsiteX7" fmla="*/ 400674 w 437174"/>
                <a:gd name="connsiteY7" fmla="*/ 34039 h 762220"/>
                <a:gd name="connsiteX8" fmla="*/ 349275 w 437174"/>
                <a:gd name="connsiteY8" fmla="*/ 45 h 762220"/>
                <a:gd name="connsiteX9" fmla="*/ 226496 w 437174"/>
                <a:gd name="connsiteY9" fmla="*/ 187269 h 762220"/>
                <a:gd name="connsiteX10" fmla="*/ 212768 w 437174"/>
                <a:gd name="connsiteY10" fmla="*/ 238842 h 762220"/>
                <a:gd name="connsiteX11" fmla="*/ 203312 w 437174"/>
                <a:gd name="connsiteY11" fmla="*/ 323348 h 762220"/>
                <a:gd name="connsiteX12" fmla="*/ 219560 w 437174"/>
                <a:gd name="connsiteY12" fmla="*/ 387602 h 762220"/>
                <a:gd name="connsiteX13" fmla="*/ 246865 w 437174"/>
                <a:gd name="connsiteY13" fmla="*/ 439683 h 762220"/>
                <a:gd name="connsiteX14" fmla="*/ 280764 w 437174"/>
                <a:gd name="connsiteY14" fmla="*/ 500284 h 762220"/>
                <a:gd name="connsiteX15" fmla="*/ 284497 w 437174"/>
                <a:gd name="connsiteY15" fmla="*/ 568501 h 762220"/>
                <a:gd name="connsiteX16" fmla="*/ 264207 w 437174"/>
                <a:gd name="connsiteY16" fmla="*/ 601655 h 762220"/>
                <a:gd name="connsiteX17" fmla="*/ 232329 w 437174"/>
                <a:gd name="connsiteY17" fmla="*/ 617666 h 762220"/>
                <a:gd name="connsiteX18" fmla="*/ 200443 w 437174"/>
                <a:gd name="connsiteY18" fmla="*/ 618046 h 762220"/>
                <a:gd name="connsiteX19" fmla="*/ 156736 w 437174"/>
                <a:gd name="connsiteY19" fmla="*/ 592342 h 762220"/>
                <a:gd name="connsiteX20" fmla="*/ 134531 w 437174"/>
                <a:gd name="connsiteY20" fmla="*/ 550478 h 762220"/>
                <a:gd name="connsiteX21" fmla="*/ 124999 w 437174"/>
                <a:gd name="connsiteY21" fmla="*/ 502083 h 762220"/>
                <a:gd name="connsiteX22" fmla="*/ 98494 w 437174"/>
                <a:gd name="connsiteY22" fmla="*/ 495029 h 762220"/>
                <a:gd name="connsiteX23" fmla="*/ -905 w 437174"/>
                <a:gd name="connsiteY23" fmla="*/ 524862 h 762220"/>
                <a:gd name="connsiteX24" fmla="*/ 7622 w 437174"/>
                <a:gd name="connsiteY24" fmla="*/ 575064 h 762220"/>
                <a:gd name="connsiteX25" fmla="*/ 34477 w 437174"/>
                <a:gd name="connsiteY25" fmla="*/ 640571 h 762220"/>
                <a:gd name="connsiteX26" fmla="*/ 89456 w 437174"/>
                <a:gd name="connsiteY26" fmla="*/ 704184 h 762220"/>
                <a:gd name="connsiteX27" fmla="*/ 181375 w 437174"/>
                <a:gd name="connsiteY27" fmla="*/ 748450 h 762220"/>
                <a:gd name="connsiteX28" fmla="*/ 286185 w 437174"/>
                <a:gd name="connsiteY28" fmla="*/ 756019 h 762220"/>
                <a:gd name="connsiteX29" fmla="*/ 372275 w 437174"/>
                <a:gd name="connsiteY29" fmla="*/ 716397 h 762220"/>
                <a:gd name="connsiteX30" fmla="*/ 426139 w 437174"/>
                <a:gd name="connsiteY30" fmla="*/ 619742 h 762220"/>
                <a:gd name="connsiteX31" fmla="*/ 434596 w 437174"/>
                <a:gd name="connsiteY31" fmla="*/ 529237 h 762220"/>
                <a:gd name="connsiteX32" fmla="*/ 413474 w 437174"/>
                <a:gd name="connsiteY32" fmla="*/ 463698 h 762220"/>
                <a:gd name="connsiteX33" fmla="*/ 382698 w 437174"/>
                <a:gd name="connsiteY33" fmla="*/ 407044 h 762220"/>
                <a:gd name="connsiteX34" fmla="*/ 360783 w 437174"/>
                <a:gd name="connsiteY34" fmla="*/ 362129 h 762220"/>
                <a:gd name="connsiteX35" fmla="*/ 349243 w 437174"/>
                <a:gd name="connsiteY35" fmla="*/ 309549 h 762220"/>
                <a:gd name="connsiteX36" fmla="*/ 357311 w 437174"/>
                <a:gd name="connsiteY36" fmla="*/ 243962 h 762220"/>
                <a:gd name="connsiteX37" fmla="*/ 362749 w 437174"/>
                <a:gd name="connsiteY37" fmla="*/ 223522 h 762220"/>
                <a:gd name="connsiteX38" fmla="*/ 226496 w 437174"/>
                <a:gd name="connsiteY38" fmla="*/ 187269 h 76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7174" h="762220">
                  <a:moveTo>
                    <a:pt x="349275" y="45"/>
                  </a:moveTo>
                  <a:cubicBezTo>
                    <a:pt x="325917" y="-6169"/>
                    <a:pt x="305088" y="-4949"/>
                    <a:pt x="286803" y="3738"/>
                  </a:cubicBezTo>
                  <a:cubicBezTo>
                    <a:pt x="268502" y="12417"/>
                    <a:pt x="256614" y="27127"/>
                    <a:pt x="251081" y="47901"/>
                  </a:cubicBezTo>
                  <a:cubicBezTo>
                    <a:pt x="245732" y="68009"/>
                    <a:pt x="248862" y="86912"/>
                    <a:pt x="260481" y="104602"/>
                  </a:cubicBezTo>
                  <a:cubicBezTo>
                    <a:pt x="272093" y="122277"/>
                    <a:pt x="289260" y="134142"/>
                    <a:pt x="311984" y="140189"/>
                  </a:cubicBezTo>
                  <a:cubicBezTo>
                    <a:pt x="334683" y="146237"/>
                    <a:pt x="355156" y="144382"/>
                    <a:pt x="373377" y="134641"/>
                  </a:cubicBezTo>
                  <a:cubicBezTo>
                    <a:pt x="391598" y="124900"/>
                    <a:pt x="403392" y="109968"/>
                    <a:pt x="408750" y="89860"/>
                  </a:cubicBezTo>
                  <a:cubicBezTo>
                    <a:pt x="414274" y="69087"/>
                    <a:pt x="411564" y="50493"/>
                    <a:pt x="400674" y="34039"/>
                  </a:cubicBezTo>
                  <a:cubicBezTo>
                    <a:pt x="389760" y="17593"/>
                    <a:pt x="372632" y="6259"/>
                    <a:pt x="349275" y="45"/>
                  </a:cubicBezTo>
                  <a:close/>
                  <a:moveTo>
                    <a:pt x="226496" y="187269"/>
                  </a:moveTo>
                  <a:lnTo>
                    <a:pt x="212768" y="238842"/>
                  </a:lnTo>
                  <a:cubicBezTo>
                    <a:pt x="204145" y="271283"/>
                    <a:pt x="200974" y="299443"/>
                    <a:pt x="203312" y="323348"/>
                  </a:cubicBezTo>
                  <a:cubicBezTo>
                    <a:pt x="205635" y="347236"/>
                    <a:pt x="211056" y="368659"/>
                    <a:pt x="219560" y="387602"/>
                  </a:cubicBezTo>
                  <a:cubicBezTo>
                    <a:pt x="228073" y="406537"/>
                    <a:pt x="237164" y="423887"/>
                    <a:pt x="246865" y="439683"/>
                  </a:cubicBezTo>
                  <a:cubicBezTo>
                    <a:pt x="260077" y="460552"/>
                    <a:pt x="271372" y="480754"/>
                    <a:pt x="280764" y="500284"/>
                  </a:cubicBezTo>
                  <a:cubicBezTo>
                    <a:pt x="290164" y="519805"/>
                    <a:pt x="291400" y="542537"/>
                    <a:pt x="284497" y="568501"/>
                  </a:cubicBezTo>
                  <a:cubicBezTo>
                    <a:pt x="280700" y="582760"/>
                    <a:pt x="273924" y="593825"/>
                    <a:pt x="264207" y="601655"/>
                  </a:cubicBezTo>
                  <a:cubicBezTo>
                    <a:pt x="254474" y="609486"/>
                    <a:pt x="243845" y="614820"/>
                    <a:pt x="232329" y="617666"/>
                  </a:cubicBezTo>
                  <a:cubicBezTo>
                    <a:pt x="220797" y="620495"/>
                    <a:pt x="210176" y="620630"/>
                    <a:pt x="200443" y="618046"/>
                  </a:cubicBezTo>
                  <a:cubicBezTo>
                    <a:pt x="181619" y="613029"/>
                    <a:pt x="167058" y="604469"/>
                    <a:pt x="156736" y="592342"/>
                  </a:cubicBezTo>
                  <a:cubicBezTo>
                    <a:pt x="146420" y="580216"/>
                    <a:pt x="139009" y="566258"/>
                    <a:pt x="134531" y="550478"/>
                  </a:cubicBezTo>
                  <a:cubicBezTo>
                    <a:pt x="130033" y="534690"/>
                    <a:pt x="126872" y="518561"/>
                    <a:pt x="124999" y="502083"/>
                  </a:cubicBezTo>
                  <a:lnTo>
                    <a:pt x="98494" y="495029"/>
                  </a:lnTo>
                  <a:lnTo>
                    <a:pt x="-905" y="524862"/>
                  </a:lnTo>
                  <a:cubicBezTo>
                    <a:pt x="-118" y="537567"/>
                    <a:pt x="2721" y="554298"/>
                    <a:pt x="7622" y="575064"/>
                  </a:cubicBezTo>
                  <a:cubicBezTo>
                    <a:pt x="12520" y="595806"/>
                    <a:pt x="21461" y="617650"/>
                    <a:pt x="34477" y="640571"/>
                  </a:cubicBezTo>
                  <a:cubicBezTo>
                    <a:pt x="47483" y="663477"/>
                    <a:pt x="65806" y="684686"/>
                    <a:pt x="89456" y="704184"/>
                  </a:cubicBezTo>
                  <a:cubicBezTo>
                    <a:pt x="113095" y="723665"/>
                    <a:pt x="143733" y="738431"/>
                    <a:pt x="181375" y="748450"/>
                  </a:cubicBezTo>
                  <a:cubicBezTo>
                    <a:pt x="218356" y="758293"/>
                    <a:pt x="253285" y="760806"/>
                    <a:pt x="286185" y="756019"/>
                  </a:cubicBezTo>
                  <a:cubicBezTo>
                    <a:pt x="319061" y="751224"/>
                    <a:pt x="347769" y="738019"/>
                    <a:pt x="372275" y="716397"/>
                  </a:cubicBezTo>
                  <a:cubicBezTo>
                    <a:pt x="396790" y="694784"/>
                    <a:pt x="414742" y="662565"/>
                    <a:pt x="426139" y="619742"/>
                  </a:cubicBezTo>
                  <a:cubicBezTo>
                    <a:pt x="435642" y="584052"/>
                    <a:pt x="438456" y="553878"/>
                    <a:pt x="434596" y="529237"/>
                  </a:cubicBezTo>
                  <a:cubicBezTo>
                    <a:pt x="430728" y="504587"/>
                    <a:pt x="423682" y="482728"/>
                    <a:pt x="413474" y="463698"/>
                  </a:cubicBezTo>
                  <a:cubicBezTo>
                    <a:pt x="403257" y="444636"/>
                    <a:pt x="392993" y="425757"/>
                    <a:pt x="382698" y="407044"/>
                  </a:cubicBezTo>
                  <a:cubicBezTo>
                    <a:pt x="374590" y="393063"/>
                    <a:pt x="367298" y="378099"/>
                    <a:pt x="360783" y="362129"/>
                  </a:cubicBezTo>
                  <a:cubicBezTo>
                    <a:pt x="354252" y="346142"/>
                    <a:pt x="350416" y="328626"/>
                    <a:pt x="349243" y="309549"/>
                  </a:cubicBezTo>
                  <a:cubicBezTo>
                    <a:pt x="348062" y="290487"/>
                    <a:pt x="350757" y="268612"/>
                    <a:pt x="357311" y="243962"/>
                  </a:cubicBezTo>
                  <a:lnTo>
                    <a:pt x="362749" y="223522"/>
                  </a:lnTo>
                  <a:lnTo>
                    <a:pt x="226496" y="187269"/>
                  </a:lnTo>
                </a:path>
              </a:pathLst>
            </a:custGeom>
            <a:solidFill>
              <a:srgbClr val="374FAA"/>
            </a:solidFill>
            <a:ln w="79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CD18B31-7B9D-E645-688E-2B1C7E093B39}"/>
                </a:ext>
              </a:extLst>
            </p:cNvPr>
            <p:cNvSpPr/>
            <p:nvPr/>
          </p:nvSpPr>
          <p:spPr>
            <a:xfrm flipV="1">
              <a:off x="2582427" y="431498"/>
              <a:ext cx="437177" cy="762223"/>
            </a:xfrm>
            <a:custGeom>
              <a:avLst/>
              <a:gdLst>
                <a:gd name="connsiteX0" fmla="*/ 349311 w 437177"/>
                <a:gd name="connsiteY0" fmla="*/ 58 h 762223"/>
                <a:gd name="connsiteX1" fmla="*/ 286839 w 437177"/>
                <a:gd name="connsiteY1" fmla="*/ 3752 h 762223"/>
                <a:gd name="connsiteX2" fmla="*/ 251118 w 437177"/>
                <a:gd name="connsiteY2" fmla="*/ 47914 h 762223"/>
                <a:gd name="connsiteX3" fmla="*/ 260518 w 437177"/>
                <a:gd name="connsiteY3" fmla="*/ 104608 h 762223"/>
                <a:gd name="connsiteX4" fmla="*/ 312012 w 437177"/>
                <a:gd name="connsiteY4" fmla="*/ 140203 h 762223"/>
                <a:gd name="connsiteX5" fmla="*/ 373413 w 437177"/>
                <a:gd name="connsiteY5" fmla="*/ 134655 h 762223"/>
                <a:gd name="connsiteX6" fmla="*/ 408778 w 437177"/>
                <a:gd name="connsiteY6" fmla="*/ 89874 h 762223"/>
                <a:gd name="connsiteX7" fmla="*/ 400702 w 437177"/>
                <a:gd name="connsiteY7" fmla="*/ 34052 h 762223"/>
                <a:gd name="connsiteX8" fmla="*/ 349311 w 437177"/>
                <a:gd name="connsiteY8" fmla="*/ 58 h 762223"/>
                <a:gd name="connsiteX9" fmla="*/ 226532 w 437177"/>
                <a:gd name="connsiteY9" fmla="*/ 187282 h 762223"/>
                <a:gd name="connsiteX10" fmla="*/ 212804 w 437177"/>
                <a:gd name="connsiteY10" fmla="*/ 238856 h 762223"/>
                <a:gd name="connsiteX11" fmla="*/ 203345 w 437177"/>
                <a:gd name="connsiteY11" fmla="*/ 323369 h 762223"/>
                <a:gd name="connsiteX12" fmla="*/ 219596 w 437177"/>
                <a:gd name="connsiteY12" fmla="*/ 387616 h 762223"/>
                <a:gd name="connsiteX13" fmla="*/ 246901 w 437177"/>
                <a:gd name="connsiteY13" fmla="*/ 439696 h 762223"/>
                <a:gd name="connsiteX14" fmla="*/ 280792 w 437177"/>
                <a:gd name="connsiteY14" fmla="*/ 500297 h 762223"/>
                <a:gd name="connsiteX15" fmla="*/ 284525 w 437177"/>
                <a:gd name="connsiteY15" fmla="*/ 568515 h 762223"/>
                <a:gd name="connsiteX16" fmla="*/ 264235 w 437177"/>
                <a:gd name="connsiteY16" fmla="*/ 601669 h 762223"/>
                <a:gd name="connsiteX17" fmla="*/ 232365 w 437177"/>
                <a:gd name="connsiteY17" fmla="*/ 617679 h 762223"/>
                <a:gd name="connsiteX18" fmla="*/ 200475 w 437177"/>
                <a:gd name="connsiteY18" fmla="*/ 618051 h 762223"/>
                <a:gd name="connsiteX19" fmla="*/ 156772 w 437177"/>
                <a:gd name="connsiteY19" fmla="*/ 592356 h 762223"/>
                <a:gd name="connsiteX20" fmla="*/ 134560 w 437177"/>
                <a:gd name="connsiteY20" fmla="*/ 550491 h 762223"/>
                <a:gd name="connsiteX21" fmla="*/ 125034 w 437177"/>
                <a:gd name="connsiteY21" fmla="*/ 502097 h 762223"/>
                <a:gd name="connsiteX22" fmla="*/ -876 w 437177"/>
                <a:gd name="connsiteY22" fmla="*/ 524868 h 762223"/>
                <a:gd name="connsiteX23" fmla="*/ 7651 w 437177"/>
                <a:gd name="connsiteY23" fmla="*/ 575077 h 762223"/>
                <a:gd name="connsiteX24" fmla="*/ 34509 w 437177"/>
                <a:gd name="connsiteY24" fmla="*/ 640592 h 762223"/>
                <a:gd name="connsiteX25" fmla="*/ 89492 w 437177"/>
                <a:gd name="connsiteY25" fmla="*/ 704197 h 762223"/>
                <a:gd name="connsiteX26" fmla="*/ 181404 w 437177"/>
                <a:gd name="connsiteY26" fmla="*/ 748463 h 762223"/>
                <a:gd name="connsiteX27" fmla="*/ 286213 w 437177"/>
                <a:gd name="connsiteY27" fmla="*/ 756032 h 762223"/>
                <a:gd name="connsiteX28" fmla="*/ 372311 w 437177"/>
                <a:gd name="connsiteY28" fmla="*/ 716411 h 762223"/>
                <a:gd name="connsiteX29" fmla="*/ 426175 w 437177"/>
                <a:gd name="connsiteY29" fmla="*/ 619755 h 762223"/>
                <a:gd name="connsiteX30" fmla="*/ 434624 w 437177"/>
                <a:gd name="connsiteY30" fmla="*/ 529250 h 762223"/>
                <a:gd name="connsiteX31" fmla="*/ 413510 w 437177"/>
                <a:gd name="connsiteY31" fmla="*/ 463712 h 762223"/>
                <a:gd name="connsiteX32" fmla="*/ 382734 w 437177"/>
                <a:gd name="connsiteY32" fmla="*/ 407050 h 762223"/>
                <a:gd name="connsiteX33" fmla="*/ 360811 w 437177"/>
                <a:gd name="connsiteY33" fmla="*/ 362142 h 762223"/>
                <a:gd name="connsiteX34" fmla="*/ 349271 w 437177"/>
                <a:gd name="connsiteY34" fmla="*/ 309570 h 762223"/>
                <a:gd name="connsiteX35" fmla="*/ 357347 w 437177"/>
                <a:gd name="connsiteY35" fmla="*/ 243968 h 762223"/>
                <a:gd name="connsiteX36" fmla="*/ 362785 w 437177"/>
                <a:gd name="connsiteY36" fmla="*/ 223535 h 762223"/>
                <a:gd name="connsiteX37" fmla="*/ 226532 w 437177"/>
                <a:gd name="connsiteY37" fmla="*/ 187282 h 76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7177" h="762223">
                  <a:moveTo>
                    <a:pt x="349311" y="58"/>
                  </a:moveTo>
                  <a:cubicBezTo>
                    <a:pt x="325953" y="-6164"/>
                    <a:pt x="305124" y="-4935"/>
                    <a:pt x="286839" y="3752"/>
                  </a:cubicBezTo>
                  <a:cubicBezTo>
                    <a:pt x="268531" y="12430"/>
                    <a:pt x="256642" y="27141"/>
                    <a:pt x="251118" y="47914"/>
                  </a:cubicBezTo>
                  <a:cubicBezTo>
                    <a:pt x="245760" y="68022"/>
                    <a:pt x="248890" y="86925"/>
                    <a:pt x="260518" y="104608"/>
                  </a:cubicBezTo>
                  <a:cubicBezTo>
                    <a:pt x="272129" y="122291"/>
                    <a:pt x="289296" y="134155"/>
                    <a:pt x="312012" y="140203"/>
                  </a:cubicBezTo>
                  <a:cubicBezTo>
                    <a:pt x="334711" y="146242"/>
                    <a:pt x="355192" y="144396"/>
                    <a:pt x="373413" y="134655"/>
                  </a:cubicBezTo>
                  <a:cubicBezTo>
                    <a:pt x="391635" y="124914"/>
                    <a:pt x="403428" y="109982"/>
                    <a:pt x="408778" y="89874"/>
                  </a:cubicBezTo>
                  <a:cubicBezTo>
                    <a:pt x="414310" y="69100"/>
                    <a:pt x="411600" y="50506"/>
                    <a:pt x="400702" y="34052"/>
                  </a:cubicBezTo>
                  <a:cubicBezTo>
                    <a:pt x="389788" y="17598"/>
                    <a:pt x="372668" y="6272"/>
                    <a:pt x="349311" y="58"/>
                  </a:cubicBezTo>
                  <a:close/>
                  <a:moveTo>
                    <a:pt x="226532" y="187282"/>
                  </a:moveTo>
                  <a:lnTo>
                    <a:pt x="212804" y="238856"/>
                  </a:lnTo>
                  <a:cubicBezTo>
                    <a:pt x="204171" y="271296"/>
                    <a:pt x="201010" y="299457"/>
                    <a:pt x="203345" y="323369"/>
                  </a:cubicBezTo>
                  <a:cubicBezTo>
                    <a:pt x="205664" y="347249"/>
                    <a:pt x="211084" y="368673"/>
                    <a:pt x="219596" y="387616"/>
                  </a:cubicBezTo>
                  <a:cubicBezTo>
                    <a:pt x="228101" y="406550"/>
                    <a:pt x="237192" y="423900"/>
                    <a:pt x="246901" y="439696"/>
                  </a:cubicBezTo>
                  <a:cubicBezTo>
                    <a:pt x="260105" y="460565"/>
                    <a:pt x="271400" y="480768"/>
                    <a:pt x="280792" y="500297"/>
                  </a:cubicBezTo>
                  <a:cubicBezTo>
                    <a:pt x="290192" y="519819"/>
                    <a:pt x="291436" y="542550"/>
                    <a:pt x="284525" y="568515"/>
                  </a:cubicBezTo>
                  <a:cubicBezTo>
                    <a:pt x="280728" y="582781"/>
                    <a:pt x="273960" y="593838"/>
                    <a:pt x="264235" y="601669"/>
                  </a:cubicBezTo>
                  <a:cubicBezTo>
                    <a:pt x="254502" y="609499"/>
                    <a:pt x="243881" y="614833"/>
                    <a:pt x="232365" y="617679"/>
                  </a:cubicBezTo>
                  <a:cubicBezTo>
                    <a:pt x="220825" y="620508"/>
                    <a:pt x="210212" y="620643"/>
                    <a:pt x="200475" y="618051"/>
                  </a:cubicBezTo>
                  <a:cubicBezTo>
                    <a:pt x="181648" y="613042"/>
                    <a:pt x="167090" y="604482"/>
                    <a:pt x="156772" y="592356"/>
                  </a:cubicBezTo>
                  <a:cubicBezTo>
                    <a:pt x="146449" y="580229"/>
                    <a:pt x="139041" y="566272"/>
                    <a:pt x="134560" y="550491"/>
                  </a:cubicBezTo>
                  <a:cubicBezTo>
                    <a:pt x="130068" y="534703"/>
                    <a:pt x="126907" y="518566"/>
                    <a:pt x="125034" y="502097"/>
                  </a:cubicBezTo>
                  <a:lnTo>
                    <a:pt x="-876" y="524868"/>
                  </a:lnTo>
                  <a:cubicBezTo>
                    <a:pt x="-89" y="537588"/>
                    <a:pt x="2756" y="554320"/>
                    <a:pt x="7651" y="575077"/>
                  </a:cubicBezTo>
                  <a:cubicBezTo>
                    <a:pt x="12555" y="595827"/>
                    <a:pt x="21493" y="617655"/>
                    <a:pt x="34509" y="640592"/>
                  </a:cubicBezTo>
                  <a:cubicBezTo>
                    <a:pt x="47516" y="663490"/>
                    <a:pt x="65841" y="684700"/>
                    <a:pt x="89492" y="704197"/>
                  </a:cubicBezTo>
                  <a:cubicBezTo>
                    <a:pt x="113126" y="723679"/>
                    <a:pt x="143768" y="738445"/>
                    <a:pt x="181404" y="748463"/>
                  </a:cubicBezTo>
                  <a:cubicBezTo>
                    <a:pt x="218384" y="758307"/>
                    <a:pt x="253313" y="760819"/>
                    <a:pt x="286213" y="756032"/>
                  </a:cubicBezTo>
                  <a:cubicBezTo>
                    <a:pt x="319097" y="751229"/>
                    <a:pt x="347805" y="738025"/>
                    <a:pt x="372311" y="716411"/>
                  </a:cubicBezTo>
                  <a:cubicBezTo>
                    <a:pt x="396826" y="694797"/>
                    <a:pt x="414778" y="662579"/>
                    <a:pt x="426175" y="619755"/>
                  </a:cubicBezTo>
                  <a:cubicBezTo>
                    <a:pt x="435671" y="584066"/>
                    <a:pt x="438492" y="553892"/>
                    <a:pt x="434624" y="529250"/>
                  </a:cubicBezTo>
                  <a:cubicBezTo>
                    <a:pt x="430764" y="504601"/>
                    <a:pt x="423718" y="482741"/>
                    <a:pt x="413510" y="463712"/>
                  </a:cubicBezTo>
                  <a:cubicBezTo>
                    <a:pt x="403286" y="444658"/>
                    <a:pt x="393022" y="425771"/>
                    <a:pt x="382734" y="407050"/>
                  </a:cubicBezTo>
                  <a:cubicBezTo>
                    <a:pt x="374626" y="393077"/>
                    <a:pt x="367326" y="378113"/>
                    <a:pt x="360811" y="362142"/>
                  </a:cubicBezTo>
                  <a:cubicBezTo>
                    <a:pt x="354288" y="346156"/>
                    <a:pt x="350444" y="328640"/>
                    <a:pt x="349271" y="309570"/>
                  </a:cubicBezTo>
                  <a:cubicBezTo>
                    <a:pt x="348090" y="290500"/>
                    <a:pt x="350785" y="268625"/>
                    <a:pt x="357347" y="243968"/>
                  </a:cubicBezTo>
                  <a:lnTo>
                    <a:pt x="362785" y="223535"/>
                  </a:lnTo>
                  <a:lnTo>
                    <a:pt x="226532" y="187282"/>
                  </a:lnTo>
                </a:path>
              </a:pathLst>
            </a:custGeom>
            <a:solidFill>
              <a:srgbClr val="FFFFFF"/>
            </a:solidFill>
            <a:ln w="79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4418D76-DC86-0ED1-9C1B-2D7635A9C3A2}"/>
                </a:ext>
              </a:extLst>
            </p:cNvPr>
            <p:cNvSpPr/>
            <p:nvPr/>
          </p:nvSpPr>
          <p:spPr>
            <a:xfrm flipV="1">
              <a:off x="4501175" y="134739"/>
              <a:ext cx="1160777" cy="1160777"/>
            </a:xfrm>
            <a:custGeom>
              <a:avLst/>
              <a:gdLst>
                <a:gd name="connsiteX0" fmla="*/ -3369 w 1160777"/>
                <a:gd name="connsiteY0" fmla="*/ 576408 h 1160777"/>
                <a:gd name="connsiteX1" fmla="*/ 577016 w 1160777"/>
                <a:gd name="connsiteY1" fmla="*/ -3977 h 1160777"/>
                <a:gd name="connsiteX2" fmla="*/ 1157409 w 1160777"/>
                <a:gd name="connsiteY2" fmla="*/ 576408 h 1160777"/>
                <a:gd name="connsiteX3" fmla="*/ 577016 w 1160777"/>
                <a:gd name="connsiteY3" fmla="*/ 1156801 h 1160777"/>
                <a:gd name="connsiteX4" fmla="*/ -3369 w 1160777"/>
                <a:gd name="connsiteY4" fmla="*/ 576408 h 1160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777" h="1160777">
                  <a:moveTo>
                    <a:pt x="-3369" y="576408"/>
                  </a:moveTo>
                  <a:cubicBezTo>
                    <a:pt x="-3369" y="255871"/>
                    <a:pt x="256479" y="-3977"/>
                    <a:pt x="577016" y="-3977"/>
                  </a:cubicBezTo>
                  <a:cubicBezTo>
                    <a:pt x="897560" y="-3977"/>
                    <a:pt x="1157409" y="255871"/>
                    <a:pt x="1157409" y="576408"/>
                  </a:cubicBezTo>
                  <a:cubicBezTo>
                    <a:pt x="1157409" y="896952"/>
                    <a:pt x="897560" y="1156801"/>
                    <a:pt x="577016" y="1156801"/>
                  </a:cubicBezTo>
                  <a:cubicBezTo>
                    <a:pt x="256479" y="1156801"/>
                    <a:pt x="-3369" y="896952"/>
                    <a:pt x="-3369" y="576408"/>
                  </a:cubicBezTo>
                </a:path>
              </a:pathLst>
            </a:custGeom>
            <a:solidFill>
              <a:srgbClr val="374FAA"/>
            </a:solidFill>
            <a:ln w="79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864A0FA-156B-CC3C-9036-AC8E6369D284}"/>
                </a:ext>
              </a:extLst>
            </p:cNvPr>
            <p:cNvSpPr/>
            <p:nvPr/>
          </p:nvSpPr>
          <p:spPr>
            <a:xfrm flipV="1">
              <a:off x="4446280" y="131085"/>
              <a:ext cx="1274545" cy="1168085"/>
            </a:xfrm>
            <a:custGeom>
              <a:avLst/>
              <a:gdLst>
                <a:gd name="connsiteX0" fmla="*/ 282 w 1274545"/>
                <a:gd name="connsiteY0" fmla="*/ 580061 h 1168085"/>
                <a:gd name="connsiteX1" fmla="*/ -3372 w 1274545"/>
                <a:gd name="connsiteY1" fmla="*/ 580061 h 1168085"/>
                <a:gd name="connsiteX2" fmla="*/ 183401 w 1274545"/>
                <a:gd name="connsiteY2" fmla="*/ 166975 h 1168085"/>
                <a:gd name="connsiteX3" fmla="*/ 633905 w 1274545"/>
                <a:gd name="connsiteY3" fmla="*/ -3977 h 1168085"/>
                <a:gd name="connsiteX4" fmla="*/ 1084410 w 1274545"/>
                <a:gd name="connsiteY4" fmla="*/ 166975 h 1168085"/>
                <a:gd name="connsiteX5" fmla="*/ 1271174 w 1274545"/>
                <a:gd name="connsiteY5" fmla="*/ 580061 h 1168085"/>
                <a:gd name="connsiteX6" fmla="*/ 1084410 w 1274545"/>
                <a:gd name="connsiteY6" fmla="*/ 993156 h 1168085"/>
                <a:gd name="connsiteX7" fmla="*/ 633905 w 1274545"/>
                <a:gd name="connsiteY7" fmla="*/ 1164108 h 1168085"/>
                <a:gd name="connsiteX8" fmla="*/ 633905 w 1274545"/>
                <a:gd name="connsiteY8" fmla="*/ 1164108 h 1168085"/>
                <a:gd name="connsiteX9" fmla="*/ 183401 w 1274545"/>
                <a:gd name="connsiteY9" fmla="*/ 993156 h 1168085"/>
                <a:gd name="connsiteX10" fmla="*/ -3372 w 1274545"/>
                <a:gd name="connsiteY10" fmla="*/ 580061 h 1168085"/>
                <a:gd name="connsiteX11" fmla="*/ 282 w 1274545"/>
                <a:gd name="connsiteY11" fmla="*/ 580061 h 1168085"/>
                <a:gd name="connsiteX12" fmla="*/ 3936 w 1274545"/>
                <a:gd name="connsiteY12" fmla="*/ 580061 h 1168085"/>
                <a:gd name="connsiteX13" fmla="*/ 188331 w 1274545"/>
                <a:gd name="connsiteY13" fmla="*/ 987774 h 1168085"/>
                <a:gd name="connsiteX14" fmla="*/ 633905 w 1274545"/>
                <a:gd name="connsiteY14" fmla="*/ 1156801 h 1168085"/>
                <a:gd name="connsiteX15" fmla="*/ 633905 w 1274545"/>
                <a:gd name="connsiteY15" fmla="*/ 1156801 h 1168085"/>
                <a:gd name="connsiteX16" fmla="*/ 1079472 w 1274545"/>
                <a:gd name="connsiteY16" fmla="*/ 987774 h 1168085"/>
                <a:gd name="connsiteX17" fmla="*/ 1263874 w 1274545"/>
                <a:gd name="connsiteY17" fmla="*/ 580061 h 1168085"/>
                <a:gd name="connsiteX18" fmla="*/ 1079472 w 1274545"/>
                <a:gd name="connsiteY18" fmla="*/ 172357 h 1168085"/>
                <a:gd name="connsiteX19" fmla="*/ 633905 w 1274545"/>
                <a:gd name="connsiteY19" fmla="*/ 3322 h 1168085"/>
                <a:gd name="connsiteX20" fmla="*/ 188331 w 1274545"/>
                <a:gd name="connsiteY20" fmla="*/ 172357 h 1168085"/>
                <a:gd name="connsiteX21" fmla="*/ 3936 w 1274545"/>
                <a:gd name="connsiteY21" fmla="*/ 580061 h 1168085"/>
                <a:gd name="connsiteX22" fmla="*/ 282 w 1274545"/>
                <a:gd name="connsiteY22" fmla="*/ 580061 h 11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4545" h="1168085">
                  <a:moveTo>
                    <a:pt x="282" y="580061"/>
                  </a:moveTo>
                  <a:lnTo>
                    <a:pt x="-3372" y="580061"/>
                  </a:lnTo>
                  <a:cubicBezTo>
                    <a:pt x="-3372" y="418699"/>
                    <a:pt x="68056" y="272610"/>
                    <a:pt x="183401" y="166975"/>
                  </a:cubicBezTo>
                  <a:cubicBezTo>
                    <a:pt x="298746" y="61323"/>
                    <a:pt x="458023" y="-3977"/>
                    <a:pt x="633905" y="-3977"/>
                  </a:cubicBezTo>
                  <a:cubicBezTo>
                    <a:pt x="809780" y="-3977"/>
                    <a:pt x="969065" y="61323"/>
                    <a:pt x="1084410" y="166975"/>
                  </a:cubicBezTo>
                  <a:cubicBezTo>
                    <a:pt x="1199746" y="272610"/>
                    <a:pt x="1271182" y="418699"/>
                    <a:pt x="1271174" y="580061"/>
                  </a:cubicBezTo>
                  <a:cubicBezTo>
                    <a:pt x="1271182" y="741431"/>
                    <a:pt x="1199746" y="887512"/>
                    <a:pt x="1084410" y="993156"/>
                  </a:cubicBezTo>
                  <a:cubicBezTo>
                    <a:pt x="969065" y="1098807"/>
                    <a:pt x="809780" y="1164108"/>
                    <a:pt x="633905" y="1164108"/>
                  </a:cubicBezTo>
                  <a:lnTo>
                    <a:pt x="633905" y="1164108"/>
                  </a:lnTo>
                  <a:cubicBezTo>
                    <a:pt x="458023" y="1164108"/>
                    <a:pt x="298746" y="1098807"/>
                    <a:pt x="183401" y="993156"/>
                  </a:cubicBezTo>
                  <a:cubicBezTo>
                    <a:pt x="68056" y="887512"/>
                    <a:pt x="-3372" y="741431"/>
                    <a:pt x="-3372" y="580061"/>
                  </a:cubicBezTo>
                  <a:lnTo>
                    <a:pt x="282" y="580061"/>
                  </a:lnTo>
                  <a:lnTo>
                    <a:pt x="3936" y="580061"/>
                  </a:lnTo>
                  <a:cubicBezTo>
                    <a:pt x="3936" y="739236"/>
                    <a:pt x="74349" y="883351"/>
                    <a:pt x="188331" y="987774"/>
                  </a:cubicBezTo>
                  <a:cubicBezTo>
                    <a:pt x="302312" y="1092181"/>
                    <a:pt x="459846" y="1156801"/>
                    <a:pt x="633905" y="1156801"/>
                  </a:cubicBezTo>
                  <a:lnTo>
                    <a:pt x="633905" y="1156801"/>
                  </a:lnTo>
                  <a:cubicBezTo>
                    <a:pt x="807964" y="1156801"/>
                    <a:pt x="965490" y="1092181"/>
                    <a:pt x="1079472" y="987774"/>
                  </a:cubicBezTo>
                  <a:cubicBezTo>
                    <a:pt x="1193461" y="883351"/>
                    <a:pt x="1263866" y="739236"/>
                    <a:pt x="1263874" y="580061"/>
                  </a:cubicBezTo>
                  <a:cubicBezTo>
                    <a:pt x="1263866" y="420887"/>
                    <a:pt x="1193461" y="276779"/>
                    <a:pt x="1079472" y="172357"/>
                  </a:cubicBezTo>
                  <a:cubicBezTo>
                    <a:pt x="965490" y="67950"/>
                    <a:pt x="807964" y="3322"/>
                    <a:pt x="633905" y="3322"/>
                  </a:cubicBezTo>
                  <a:cubicBezTo>
                    <a:pt x="459846" y="3322"/>
                    <a:pt x="302312" y="67950"/>
                    <a:pt x="188331" y="172357"/>
                  </a:cubicBezTo>
                  <a:cubicBezTo>
                    <a:pt x="74349" y="276779"/>
                    <a:pt x="3936" y="420887"/>
                    <a:pt x="3936" y="580061"/>
                  </a:cubicBezTo>
                  <a:lnTo>
                    <a:pt x="282" y="580061"/>
                  </a:lnTo>
                </a:path>
              </a:pathLst>
            </a:custGeom>
            <a:solidFill>
              <a:srgbClr val="374FAA"/>
            </a:solidFill>
            <a:ln w="79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51EAD132-89F1-8493-33EE-C36063B9DFCE}"/>
                </a:ext>
              </a:extLst>
            </p:cNvPr>
            <p:cNvSpPr/>
            <p:nvPr/>
          </p:nvSpPr>
          <p:spPr>
            <a:xfrm flipV="1">
              <a:off x="5157592" y="1186164"/>
              <a:ext cx="149235" cy="304811"/>
            </a:xfrm>
            <a:custGeom>
              <a:avLst/>
              <a:gdLst>
                <a:gd name="connsiteX0" fmla="*/ 145701 w 149235"/>
                <a:gd name="connsiteY0" fmla="*/ 276704 h 304811"/>
                <a:gd name="connsiteX1" fmla="*/ 460 w 149235"/>
                <a:gd name="connsiteY1" fmla="*/ -3086 h 304811"/>
                <a:gd name="connsiteX2" fmla="*/ -3534 w 149235"/>
                <a:gd name="connsiteY2" fmla="*/ 301726 h 304811"/>
              </a:gdLst>
              <a:ahLst/>
              <a:cxnLst>
                <a:cxn ang="0">
                  <a:pos x="connsiteX0" y="connsiteY0"/>
                </a:cxn>
                <a:cxn ang="0">
                  <a:pos x="connsiteX1" y="connsiteY1"/>
                </a:cxn>
                <a:cxn ang="0">
                  <a:pos x="connsiteX2" y="connsiteY2"/>
                </a:cxn>
              </a:cxnLst>
              <a:rect l="l" t="t" r="r" b="b"/>
              <a:pathLst>
                <a:path w="149235" h="304811">
                  <a:moveTo>
                    <a:pt x="145701" y="276704"/>
                  </a:moveTo>
                  <a:lnTo>
                    <a:pt x="460" y="-3086"/>
                  </a:lnTo>
                  <a:lnTo>
                    <a:pt x="-3534" y="301726"/>
                  </a:lnTo>
                  <a:close/>
                </a:path>
              </a:pathLst>
            </a:custGeom>
            <a:solidFill>
              <a:srgbClr val="374FAA"/>
            </a:solidFill>
            <a:ln w="79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C349630-625F-8A54-4364-9A3338E6CAF4}"/>
                </a:ext>
              </a:extLst>
            </p:cNvPr>
            <p:cNvSpPr/>
            <p:nvPr/>
          </p:nvSpPr>
          <p:spPr>
            <a:xfrm flipV="1">
              <a:off x="4920435" y="338910"/>
              <a:ext cx="436032" cy="764555"/>
            </a:xfrm>
            <a:custGeom>
              <a:avLst/>
              <a:gdLst>
                <a:gd name="connsiteX0" fmla="*/ 170216 w 436032"/>
                <a:gd name="connsiteY0" fmla="*/ -3810 h 764555"/>
                <a:gd name="connsiteX1" fmla="*/ 111842 w 436032"/>
                <a:gd name="connsiteY1" fmla="*/ 18739 h 764555"/>
                <a:gd name="connsiteX2" fmla="*/ 91267 w 436032"/>
                <a:gd name="connsiteY2" fmla="*/ 71684 h 764555"/>
                <a:gd name="connsiteX3" fmla="*/ 117501 w 436032"/>
                <a:gd name="connsiteY3" fmla="*/ 122829 h 764555"/>
                <a:gd name="connsiteX4" fmla="*/ 177396 w 436032"/>
                <a:gd name="connsiteY4" fmla="*/ 141035 h 764555"/>
                <a:gd name="connsiteX5" fmla="*/ 234185 w 436032"/>
                <a:gd name="connsiteY5" fmla="*/ 117051 h 764555"/>
                <a:gd name="connsiteX6" fmla="*/ 254222 w 436032"/>
                <a:gd name="connsiteY6" fmla="*/ 63615 h 764555"/>
                <a:gd name="connsiteX7" fmla="*/ 229533 w 436032"/>
                <a:gd name="connsiteY7" fmla="*/ 12906 h 764555"/>
                <a:gd name="connsiteX8" fmla="*/ 170216 w 436032"/>
                <a:gd name="connsiteY8" fmla="*/ -3810 h 764555"/>
                <a:gd name="connsiteX9" fmla="*/ 110320 w 436032"/>
                <a:gd name="connsiteY9" fmla="*/ 211915 h 764555"/>
                <a:gd name="connsiteX10" fmla="*/ 112959 w 436032"/>
                <a:gd name="connsiteY10" fmla="*/ 265224 h 764555"/>
                <a:gd name="connsiteX11" fmla="*/ 129691 w 436032"/>
                <a:gd name="connsiteY11" fmla="*/ 348596 h 764555"/>
                <a:gd name="connsiteX12" fmla="*/ 164739 w 436032"/>
                <a:gd name="connsiteY12" fmla="*/ 404838 h 764555"/>
                <a:gd name="connsiteX13" fmla="*/ 206611 w 436032"/>
                <a:gd name="connsiteY13" fmla="*/ 446124 h 764555"/>
                <a:gd name="connsiteX14" fmla="*/ 257352 w 436032"/>
                <a:gd name="connsiteY14" fmla="*/ 493528 h 764555"/>
                <a:gd name="connsiteX15" fmla="*/ 281700 w 436032"/>
                <a:gd name="connsiteY15" fmla="*/ 557355 h 764555"/>
                <a:gd name="connsiteX16" fmla="*/ 272475 w 436032"/>
                <a:gd name="connsiteY16" fmla="*/ 595121 h 764555"/>
                <a:gd name="connsiteX17" fmla="*/ 246993 w 436032"/>
                <a:gd name="connsiteY17" fmla="*/ 620080 h 764555"/>
                <a:gd name="connsiteX18" fmla="*/ 216732 w 436032"/>
                <a:gd name="connsiteY18" fmla="*/ 630146 h 764555"/>
                <a:gd name="connsiteX19" fmla="*/ 167275 w 436032"/>
                <a:gd name="connsiteY19" fmla="*/ 618986 h 764555"/>
                <a:gd name="connsiteX20" fmla="*/ 133368 w 436032"/>
                <a:gd name="connsiteY20" fmla="*/ 585880 h 764555"/>
                <a:gd name="connsiteX21" fmla="*/ 109551 w 436032"/>
                <a:gd name="connsiteY21" fmla="*/ 542692 h 764555"/>
                <a:gd name="connsiteX22" fmla="*/ 82152 w 436032"/>
                <a:gd name="connsiteY22" fmla="*/ 544047 h 764555"/>
                <a:gd name="connsiteX23" fmla="*/ -3432 w 436032"/>
                <a:gd name="connsiteY23" fmla="*/ 602738 h 764555"/>
                <a:gd name="connsiteX24" fmla="*/ 19981 w 436032"/>
                <a:gd name="connsiteY24" fmla="*/ 647963 h 764555"/>
                <a:gd name="connsiteX25" fmla="*/ 65523 w 436032"/>
                <a:gd name="connsiteY25" fmla="*/ 702176 h 764555"/>
                <a:gd name="connsiteX26" fmla="*/ 137268 w 436032"/>
                <a:gd name="connsiteY26" fmla="*/ 746013 h 764555"/>
                <a:gd name="connsiteX27" fmla="*/ 238298 w 436032"/>
                <a:gd name="connsiteY27" fmla="*/ 760169 h 764555"/>
                <a:gd name="connsiteX28" fmla="*/ 340431 w 436032"/>
                <a:gd name="connsiteY28" fmla="*/ 735448 h 764555"/>
                <a:gd name="connsiteX29" fmla="*/ 410368 w 436032"/>
                <a:gd name="connsiteY29" fmla="*/ 671479 h 764555"/>
                <a:gd name="connsiteX30" fmla="*/ 432220 w 436032"/>
                <a:gd name="connsiteY30" fmla="*/ 563014 h 764555"/>
                <a:gd name="connsiteX31" fmla="*/ 412699 w 436032"/>
                <a:gd name="connsiteY31" fmla="*/ 474237 h 764555"/>
                <a:gd name="connsiteX32" fmla="*/ 372618 w 436032"/>
                <a:gd name="connsiteY32" fmla="*/ 418241 h 764555"/>
                <a:gd name="connsiteX33" fmla="*/ 326038 w 436032"/>
                <a:gd name="connsiteY33" fmla="*/ 373658 h 764555"/>
                <a:gd name="connsiteX34" fmla="*/ 291481 w 436032"/>
                <a:gd name="connsiteY34" fmla="*/ 337556 h 764555"/>
                <a:gd name="connsiteX35" fmla="*/ 264478 w 436032"/>
                <a:gd name="connsiteY35" fmla="*/ 290999 h 764555"/>
                <a:gd name="connsiteX36" fmla="*/ 252185 w 436032"/>
                <a:gd name="connsiteY36" fmla="*/ 226063 h 764555"/>
                <a:gd name="connsiteX37" fmla="*/ 251138 w 436032"/>
                <a:gd name="connsiteY37" fmla="*/ 204941 h 764555"/>
                <a:gd name="connsiteX38" fmla="*/ 110320 w 436032"/>
                <a:gd name="connsiteY38" fmla="*/ 211915 h 7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6032" h="764555">
                  <a:moveTo>
                    <a:pt x="170216" y="-3810"/>
                  </a:moveTo>
                  <a:cubicBezTo>
                    <a:pt x="146074" y="-2621"/>
                    <a:pt x="126608" y="4900"/>
                    <a:pt x="111842" y="18739"/>
                  </a:cubicBezTo>
                  <a:cubicBezTo>
                    <a:pt x="97052" y="32578"/>
                    <a:pt x="90212" y="50213"/>
                    <a:pt x="91267" y="71684"/>
                  </a:cubicBezTo>
                  <a:cubicBezTo>
                    <a:pt x="92297" y="92465"/>
                    <a:pt x="101039" y="109521"/>
                    <a:pt x="117501" y="122829"/>
                  </a:cubicBezTo>
                  <a:cubicBezTo>
                    <a:pt x="133947" y="136129"/>
                    <a:pt x="153912" y="142192"/>
                    <a:pt x="177396" y="141035"/>
                  </a:cubicBezTo>
                  <a:cubicBezTo>
                    <a:pt x="200857" y="139869"/>
                    <a:pt x="219792" y="131872"/>
                    <a:pt x="234185" y="117051"/>
                  </a:cubicBezTo>
                  <a:cubicBezTo>
                    <a:pt x="248570" y="102214"/>
                    <a:pt x="255252" y="84397"/>
                    <a:pt x="254222" y="63615"/>
                  </a:cubicBezTo>
                  <a:cubicBezTo>
                    <a:pt x="253159" y="42152"/>
                    <a:pt x="244917" y="25262"/>
                    <a:pt x="229533" y="12906"/>
                  </a:cubicBezTo>
                  <a:cubicBezTo>
                    <a:pt x="214117" y="565"/>
                    <a:pt x="194358" y="-5007"/>
                    <a:pt x="170216" y="-3810"/>
                  </a:cubicBezTo>
                  <a:close/>
                  <a:moveTo>
                    <a:pt x="110320" y="211915"/>
                  </a:moveTo>
                  <a:lnTo>
                    <a:pt x="112959" y="265224"/>
                  </a:lnTo>
                  <a:cubicBezTo>
                    <a:pt x="114616" y="298751"/>
                    <a:pt x="120180" y="326539"/>
                    <a:pt x="129691" y="348596"/>
                  </a:cubicBezTo>
                  <a:cubicBezTo>
                    <a:pt x="139178" y="370638"/>
                    <a:pt x="150869" y="389391"/>
                    <a:pt x="164739" y="404838"/>
                  </a:cubicBezTo>
                  <a:cubicBezTo>
                    <a:pt x="178617" y="420285"/>
                    <a:pt x="192566" y="434045"/>
                    <a:pt x="206611" y="446124"/>
                  </a:cubicBezTo>
                  <a:cubicBezTo>
                    <a:pt x="225554" y="461975"/>
                    <a:pt x="242467" y="477780"/>
                    <a:pt x="257352" y="493528"/>
                  </a:cubicBezTo>
                  <a:cubicBezTo>
                    <a:pt x="272253" y="509253"/>
                    <a:pt x="280369" y="530534"/>
                    <a:pt x="281700" y="557355"/>
                  </a:cubicBezTo>
                  <a:cubicBezTo>
                    <a:pt x="282430" y="572097"/>
                    <a:pt x="279346" y="584699"/>
                    <a:pt x="272475" y="595121"/>
                  </a:cubicBezTo>
                  <a:cubicBezTo>
                    <a:pt x="265595" y="605552"/>
                    <a:pt x="257091" y="613858"/>
                    <a:pt x="246993" y="620080"/>
                  </a:cubicBezTo>
                  <a:cubicBezTo>
                    <a:pt x="236864" y="626286"/>
                    <a:pt x="226790" y="629654"/>
                    <a:pt x="216732" y="630146"/>
                  </a:cubicBezTo>
                  <a:cubicBezTo>
                    <a:pt x="197275" y="631113"/>
                    <a:pt x="180797" y="627395"/>
                    <a:pt x="167275" y="618986"/>
                  </a:cubicBezTo>
                  <a:cubicBezTo>
                    <a:pt x="153754" y="610585"/>
                    <a:pt x="142443" y="599544"/>
                    <a:pt x="133368" y="585880"/>
                  </a:cubicBezTo>
                  <a:cubicBezTo>
                    <a:pt x="124278" y="572208"/>
                    <a:pt x="116352" y="557806"/>
                    <a:pt x="109551" y="542692"/>
                  </a:cubicBezTo>
                  <a:lnTo>
                    <a:pt x="82152" y="544047"/>
                  </a:lnTo>
                  <a:lnTo>
                    <a:pt x="-3432" y="602738"/>
                  </a:lnTo>
                  <a:cubicBezTo>
                    <a:pt x="1189" y="614603"/>
                    <a:pt x="8996" y="629678"/>
                    <a:pt x="19981" y="647963"/>
                  </a:cubicBezTo>
                  <a:cubicBezTo>
                    <a:pt x="30975" y="666224"/>
                    <a:pt x="46137" y="684303"/>
                    <a:pt x="65523" y="702176"/>
                  </a:cubicBezTo>
                  <a:cubicBezTo>
                    <a:pt x="84886" y="720025"/>
                    <a:pt x="108798" y="734640"/>
                    <a:pt x="137268" y="746013"/>
                  </a:cubicBezTo>
                  <a:cubicBezTo>
                    <a:pt x="165714" y="757363"/>
                    <a:pt x="199399" y="762095"/>
                    <a:pt x="238298" y="760169"/>
                  </a:cubicBezTo>
                  <a:cubicBezTo>
                    <a:pt x="276517" y="758275"/>
                    <a:pt x="310550" y="750040"/>
                    <a:pt x="340431" y="735448"/>
                  </a:cubicBezTo>
                  <a:cubicBezTo>
                    <a:pt x="370288" y="720865"/>
                    <a:pt x="393605" y="699544"/>
                    <a:pt x="410368" y="671479"/>
                  </a:cubicBezTo>
                  <a:cubicBezTo>
                    <a:pt x="427124" y="643429"/>
                    <a:pt x="434415" y="607272"/>
                    <a:pt x="432220" y="563014"/>
                  </a:cubicBezTo>
                  <a:cubicBezTo>
                    <a:pt x="430389" y="526119"/>
                    <a:pt x="423882" y="496524"/>
                    <a:pt x="412699" y="474237"/>
                  </a:cubicBezTo>
                  <a:cubicBezTo>
                    <a:pt x="401507" y="451925"/>
                    <a:pt x="388137" y="433260"/>
                    <a:pt x="372618" y="418241"/>
                  </a:cubicBezTo>
                  <a:cubicBezTo>
                    <a:pt x="357075" y="403205"/>
                    <a:pt x="341548" y="388352"/>
                    <a:pt x="326038" y="373658"/>
                  </a:cubicBezTo>
                  <a:cubicBezTo>
                    <a:pt x="314069" y="362815"/>
                    <a:pt x="302561" y="350784"/>
                    <a:pt x="291481" y="337556"/>
                  </a:cubicBezTo>
                  <a:cubicBezTo>
                    <a:pt x="280401" y="324319"/>
                    <a:pt x="271405" y="308809"/>
                    <a:pt x="264478" y="290999"/>
                  </a:cubicBezTo>
                  <a:cubicBezTo>
                    <a:pt x="257542" y="273190"/>
                    <a:pt x="253445" y="251536"/>
                    <a:pt x="252185" y="226063"/>
                  </a:cubicBezTo>
                  <a:lnTo>
                    <a:pt x="251138" y="204941"/>
                  </a:lnTo>
                  <a:lnTo>
                    <a:pt x="110320" y="211915"/>
                  </a:lnTo>
                </a:path>
              </a:pathLst>
            </a:custGeom>
            <a:solidFill>
              <a:srgbClr val="6C9EDA"/>
            </a:solidFill>
            <a:ln w="79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FFE79BC-A696-8D04-7451-159818BBAD91}"/>
                </a:ext>
              </a:extLst>
            </p:cNvPr>
            <p:cNvSpPr/>
            <p:nvPr/>
          </p:nvSpPr>
          <p:spPr>
            <a:xfrm flipV="1">
              <a:off x="4893036" y="337550"/>
              <a:ext cx="436038" cy="764560"/>
            </a:xfrm>
            <a:custGeom>
              <a:avLst/>
              <a:gdLst>
                <a:gd name="connsiteX0" fmla="*/ 170245 w 436038"/>
                <a:gd name="connsiteY0" fmla="*/ -3812 h 764560"/>
                <a:gd name="connsiteX1" fmla="*/ 111872 w 436038"/>
                <a:gd name="connsiteY1" fmla="*/ 18737 h 764560"/>
                <a:gd name="connsiteX2" fmla="*/ 91304 w 436038"/>
                <a:gd name="connsiteY2" fmla="*/ 71682 h 764560"/>
                <a:gd name="connsiteX3" fmla="*/ 117531 w 436038"/>
                <a:gd name="connsiteY3" fmla="*/ 122827 h 764560"/>
                <a:gd name="connsiteX4" fmla="*/ 177426 w 436038"/>
                <a:gd name="connsiteY4" fmla="*/ 141033 h 764560"/>
                <a:gd name="connsiteX5" fmla="*/ 234215 w 436038"/>
                <a:gd name="connsiteY5" fmla="*/ 117049 h 764560"/>
                <a:gd name="connsiteX6" fmla="*/ 254259 w 436038"/>
                <a:gd name="connsiteY6" fmla="*/ 63621 h 764560"/>
                <a:gd name="connsiteX7" fmla="*/ 229562 w 436038"/>
                <a:gd name="connsiteY7" fmla="*/ 12912 h 764560"/>
                <a:gd name="connsiteX8" fmla="*/ 170245 w 436038"/>
                <a:gd name="connsiteY8" fmla="*/ -3812 h 764560"/>
                <a:gd name="connsiteX9" fmla="*/ 110350 w 436038"/>
                <a:gd name="connsiteY9" fmla="*/ 211913 h 764560"/>
                <a:gd name="connsiteX10" fmla="*/ 112989 w 436038"/>
                <a:gd name="connsiteY10" fmla="*/ 265223 h 764560"/>
                <a:gd name="connsiteX11" fmla="*/ 129721 w 436038"/>
                <a:gd name="connsiteY11" fmla="*/ 348594 h 764560"/>
                <a:gd name="connsiteX12" fmla="*/ 164777 w 436038"/>
                <a:gd name="connsiteY12" fmla="*/ 404844 h 764560"/>
                <a:gd name="connsiteX13" fmla="*/ 206649 w 436038"/>
                <a:gd name="connsiteY13" fmla="*/ 446130 h 764560"/>
                <a:gd name="connsiteX14" fmla="*/ 257390 w 436038"/>
                <a:gd name="connsiteY14" fmla="*/ 493526 h 764560"/>
                <a:gd name="connsiteX15" fmla="*/ 281730 w 436038"/>
                <a:gd name="connsiteY15" fmla="*/ 557361 h 764560"/>
                <a:gd name="connsiteX16" fmla="*/ 272505 w 436038"/>
                <a:gd name="connsiteY16" fmla="*/ 595119 h 764560"/>
                <a:gd name="connsiteX17" fmla="*/ 247023 w 436038"/>
                <a:gd name="connsiteY17" fmla="*/ 620078 h 764560"/>
                <a:gd name="connsiteX18" fmla="*/ 216762 w 436038"/>
                <a:gd name="connsiteY18" fmla="*/ 630152 h 764560"/>
                <a:gd name="connsiteX19" fmla="*/ 167305 w 436038"/>
                <a:gd name="connsiteY19" fmla="*/ 618992 h 764560"/>
                <a:gd name="connsiteX20" fmla="*/ 133406 w 436038"/>
                <a:gd name="connsiteY20" fmla="*/ 585878 h 764560"/>
                <a:gd name="connsiteX21" fmla="*/ 109581 w 436038"/>
                <a:gd name="connsiteY21" fmla="*/ 542690 h 764560"/>
                <a:gd name="connsiteX22" fmla="*/ -3402 w 436038"/>
                <a:gd name="connsiteY22" fmla="*/ 602736 h 764560"/>
                <a:gd name="connsiteX23" fmla="*/ 20011 w 436038"/>
                <a:gd name="connsiteY23" fmla="*/ 647961 h 764560"/>
                <a:gd name="connsiteX24" fmla="*/ 65553 w 436038"/>
                <a:gd name="connsiteY24" fmla="*/ 702174 h 764560"/>
                <a:gd name="connsiteX25" fmla="*/ 137298 w 436038"/>
                <a:gd name="connsiteY25" fmla="*/ 746012 h 764560"/>
                <a:gd name="connsiteX26" fmla="*/ 238328 w 436038"/>
                <a:gd name="connsiteY26" fmla="*/ 760175 h 764560"/>
                <a:gd name="connsiteX27" fmla="*/ 340461 w 436038"/>
                <a:gd name="connsiteY27" fmla="*/ 735446 h 764560"/>
                <a:gd name="connsiteX28" fmla="*/ 410398 w 436038"/>
                <a:gd name="connsiteY28" fmla="*/ 671485 h 764560"/>
                <a:gd name="connsiteX29" fmla="*/ 432258 w 436038"/>
                <a:gd name="connsiteY29" fmla="*/ 563012 h 764560"/>
                <a:gd name="connsiteX30" fmla="*/ 412728 w 436038"/>
                <a:gd name="connsiteY30" fmla="*/ 474235 h 764560"/>
                <a:gd name="connsiteX31" fmla="*/ 372647 w 436038"/>
                <a:gd name="connsiteY31" fmla="*/ 418247 h 764560"/>
                <a:gd name="connsiteX32" fmla="*/ 326075 w 436038"/>
                <a:gd name="connsiteY32" fmla="*/ 373664 h 764560"/>
                <a:gd name="connsiteX33" fmla="*/ 291519 w 436038"/>
                <a:gd name="connsiteY33" fmla="*/ 337562 h 764560"/>
                <a:gd name="connsiteX34" fmla="*/ 264507 w 436038"/>
                <a:gd name="connsiteY34" fmla="*/ 290997 h 764560"/>
                <a:gd name="connsiteX35" fmla="*/ 252214 w 436038"/>
                <a:gd name="connsiteY35" fmla="*/ 226061 h 764560"/>
                <a:gd name="connsiteX36" fmla="*/ 251168 w 436038"/>
                <a:gd name="connsiteY36" fmla="*/ 204939 h 764560"/>
                <a:gd name="connsiteX37" fmla="*/ 110350 w 436038"/>
                <a:gd name="connsiteY37" fmla="*/ 211913 h 76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6038" h="764560">
                  <a:moveTo>
                    <a:pt x="170245" y="-3812"/>
                  </a:moveTo>
                  <a:cubicBezTo>
                    <a:pt x="146103" y="-2623"/>
                    <a:pt x="126637" y="4898"/>
                    <a:pt x="111872" y="18737"/>
                  </a:cubicBezTo>
                  <a:cubicBezTo>
                    <a:pt x="97090" y="32584"/>
                    <a:pt x="90250" y="50219"/>
                    <a:pt x="91304" y="71682"/>
                  </a:cubicBezTo>
                  <a:cubicBezTo>
                    <a:pt x="92335" y="92463"/>
                    <a:pt x="101077" y="109519"/>
                    <a:pt x="117531" y="122827"/>
                  </a:cubicBezTo>
                  <a:cubicBezTo>
                    <a:pt x="133977" y="136127"/>
                    <a:pt x="153942" y="142198"/>
                    <a:pt x="177426" y="141033"/>
                  </a:cubicBezTo>
                  <a:cubicBezTo>
                    <a:pt x="200887" y="139868"/>
                    <a:pt x="219822" y="131878"/>
                    <a:pt x="234215" y="117049"/>
                  </a:cubicBezTo>
                  <a:cubicBezTo>
                    <a:pt x="248600" y="102212"/>
                    <a:pt x="255290" y="84395"/>
                    <a:pt x="254259" y="63621"/>
                  </a:cubicBezTo>
                  <a:cubicBezTo>
                    <a:pt x="253189" y="42150"/>
                    <a:pt x="244946" y="25260"/>
                    <a:pt x="229562" y="12912"/>
                  </a:cubicBezTo>
                  <a:cubicBezTo>
                    <a:pt x="214155" y="563"/>
                    <a:pt x="194388" y="-5009"/>
                    <a:pt x="170245" y="-3812"/>
                  </a:cubicBezTo>
                  <a:close/>
                  <a:moveTo>
                    <a:pt x="110350" y="211913"/>
                  </a:moveTo>
                  <a:lnTo>
                    <a:pt x="112989" y="265223"/>
                  </a:lnTo>
                  <a:cubicBezTo>
                    <a:pt x="114654" y="298749"/>
                    <a:pt x="120218" y="326537"/>
                    <a:pt x="129721" y="348594"/>
                  </a:cubicBezTo>
                  <a:cubicBezTo>
                    <a:pt x="139208" y="370636"/>
                    <a:pt x="150898" y="389389"/>
                    <a:pt x="164777" y="404844"/>
                  </a:cubicBezTo>
                  <a:cubicBezTo>
                    <a:pt x="178647" y="420284"/>
                    <a:pt x="192596" y="434043"/>
                    <a:pt x="206649" y="446130"/>
                  </a:cubicBezTo>
                  <a:cubicBezTo>
                    <a:pt x="225584" y="461981"/>
                    <a:pt x="242497" y="477785"/>
                    <a:pt x="257390" y="493526"/>
                  </a:cubicBezTo>
                  <a:cubicBezTo>
                    <a:pt x="272290" y="509251"/>
                    <a:pt x="280399" y="530524"/>
                    <a:pt x="281730" y="557361"/>
                  </a:cubicBezTo>
                  <a:cubicBezTo>
                    <a:pt x="282451" y="572103"/>
                    <a:pt x="279384" y="584697"/>
                    <a:pt x="272505" y="595119"/>
                  </a:cubicBezTo>
                  <a:cubicBezTo>
                    <a:pt x="265617" y="605550"/>
                    <a:pt x="257128" y="613856"/>
                    <a:pt x="247023" y="620078"/>
                  </a:cubicBezTo>
                  <a:cubicBezTo>
                    <a:pt x="236894" y="626284"/>
                    <a:pt x="226828" y="629652"/>
                    <a:pt x="216762" y="630152"/>
                  </a:cubicBezTo>
                  <a:cubicBezTo>
                    <a:pt x="197304" y="631111"/>
                    <a:pt x="180834" y="627394"/>
                    <a:pt x="167305" y="618992"/>
                  </a:cubicBezTo>
                  <a:cubicBezTo>
                    <a:pt x="153783" y="610583"/>
                    <a:pt x="142473" y="599550"/>
                    <a:pt x="133406" y="585878"/>
                  </a:cubicBezTo>
                  <a:cubicBezTo>
                    <a:pt x="124307" y="572206"/>
                    <a:pt x="116381" y="557813"/>
                    <a:pt x="109581" y="542690"/>
                  </a:cubicBezTo>
                  <a:lnTo>
                    <a:pt x="-3402" y="602736"/>
                  </a:lnTo>
                  <a:cubicBezTo>
                    <a:pt x="1219" y="614609"/>
                    <a:pt x="9026" y="629676"/>
                    <a:pt x="20011" y="647961"/>
                  </a:cubicBezTo>
                  <a:cubicBezTo>
                    <a:pt x="31004" y="666222"/>
                    <a:pt x="46175" y="684301"/>
                    <a:pt x="65553" y="702174"/>
                  </a:cubicBezTo>
                  <a:cubicBezTo>
                    <a:pt x="84924" y="720023"/>
                    <a:pt x="108828" y="734646"/>
                    <a:pt x="137298" y="746012"/>
                  </a:cubicBezTo>
                  <a:cubicBezTo>
                    <a:pt x="165751" y="757369"/>
                    <a:pt x="199436" y="762093"/>
                    <a:pt x="238328" y="760175"/>
                  </a:cubicBezTo>
                  <a:cubicBezTo>
                    <a:pt x="276555" y="758273"/>
                    <a:pt x="310580" y="750038"/>
                    <a:pt x="340461" y="735446"/>
                  </a:cubicBezTo>
                  <a:cubicBezTo>
                    <a:pt x="370317" y="720855"/>
                    <a:pt x="393643" y="699542"/>
                    <a:pt x="410398" y="671485"/>
                  </a:cubicBezTo>
                  <a:cubicBezTo>
                    <a:pt x="427161" y="643427"/>
                    <a:pt x="434445" y="607270"/>
                    <a:pt x="432258" y="563012"/>
                  </a:cubicBezTo>
                  <a:cubicBezTo>
                    <a:pt x="430427" y="526125"/>
                    <a:pt x="423920" y="496530"/>
                    <a:pt x="412728" y="474235"/>
                  </a:cubicBezTo>
                  <a:cubicBezTo>
                    <a:pt x="401545" y="451932"/>
                    <a:pt x="388166" y="433258"/>
                    <a:pt x="372647" y="418247"/>
                  </a:cubicBezTo>
                  <a:cubicBezTo>
                    <a:pt x="357105" y="403211"/>
                    <a:pt x="341578" y="388350"/>
                    <a:pt x="326075" y="373664"/>
                  </a:cubicBezTo>
                  <a:cubicBezTo>
                    <a:pt x="314107" y="362813"/>
                    <a:pt x="302591" y="350782"/>
                    <a:pt x="291519" y="337562"/>
                  </a:cubicBezTo>
                  <a:cubicBezTo>
                    <a:pt x="280430" y="324325"/>
                    <a:pt x="271435" y="308807"/>
                    <a:pt x="264507" y="290997"/>
                  </a:cubicBezTo>
                  <a:cubicBezTo>
                    <a:pt x="257572" y="273196"/>
                    <a:pt x="253475" y="251543"/>
                    <a:pt x="252214" y="226061"/>
                  </a:cubicBezTo>
                  <a:lnTo>
                    <a:pt x="251168" y="204939"/>
                  </a:lnTo>
                  <a:lnTo>
                    <a:pt x="110350" y="211913"/>
                  </a:lnTo>
                </a:path>
              </a:pathLst>
            </a:custGeom>
            <a:solidFill>
              <a:srgbClr val="FFFFFF"/>
            </a:solidFill>
            <a:ln w="79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C7606E4-305E-629E-7D86-C59AAB94DD9C}"/>
                </a:ext>
              </a:extLst>
            </p:cNvPr>
            <p:cNvSpPr/>
            <p:nvPr/>
          </p:nvSpPr>
          <p:spPr>
            <a:xfrm flipV="1">
              <a:off x="3527731" y="889491"/>
              <a:ext cx="907787" cy="907787"/>
            </a:xfrm>
            <a:custGeom>
              <a:avLst/>
              <a:gdLst>
                <a:gd name="connsiteX0" fmla="*/ 885274 w 907787"/>
                <a:gd name="connsiteY0" fmla="*/ 584781 h 907787"/>
                <a:gd name="connsiteX1" fmla="*/ 585686 w 907787"/>
                <a:gd name="connsiteY1" fmla="*/ 17268 h 907787"/>
                <a:gd name="connsiteX2" fmla="*/ 18180 w 907787"/>
                <a:gd name="connsiteY2" fmla="*/ 316856 h 907787"/>
                <a:gd name="connsiteX3" fmla="*/ 317761 w 907787"/>
                <a:gd name="connsiteY3" fmla="*/ 884362 h 907787"/>
                <a:gd name="connsiteX4" fmla="*/ 885274 w 907787"/>
                <a:gd name="connsiteY4" fmla="*/ 584781 h 907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87" h="907787">
                  <a:moveTo>
                    <a:pt x="885274" y="584781"/>
                  </a:moveTo>
                  <a:cubicBezTo>
                    <a:pt x="959262" y="345342"/>
                    <a:pt x="825133" y="91255"/>
                    <a:pt x="585686" y="17268"/>
                  </a:cubicBezTo>
                  <a:cubicBezTo>
                    <a:pt x="346246" y="-56720"/>
                    <a:pt x="92168" y="77409"/>
                    <a:pt x="18180" y="316856"/>
                  </a:cubicBezTo>
                  <a:cubicBezTo>
                    <a:pt x="-55808" y="556296"/>
                    <a:pt x="78321" y="810382"/>
                    <a:pt x="317761" y="884362"/>
                  </a:cubicBezTo>
                  <a:cubicBezTo>
                    <a:pt x="557200" y="958349"/>
                    <a:pt x="811287" y="824220"/>
                    <a:pt x="885274" y="584781"/>
                  </a:cubicBezTo>
                </a:path>
              </a:pathLst>
            </a:custGeom>
            <a:solidFill>
              <a:srgbClr val="243066"/>
            </a:solidFill>
            <a:ln w="79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3FD9589-CA09-E621-1FD3-35A0EFC7721B}"/>
                </a:ext>
              </a:extLst>
            </p:cNvPr>
            <p:cNvSpPr/>
            <p:nvPr/>
          </p:nvSpPr>
          <p:spPr>
            <a:xfrm flipV="1">
              <a:off x="3489696" y="883920"/>
              <a:ext cx="991236" cy="924389"/>
            </a:xfrm>
            <a:custGeom>
              <a:avLst/>
              <a:gdLst>
                <a:gd name="connsiteX0" fmla="*/ 965685 w 991236"/>
                <a:gd name="connsiteY0" fmla="*/ 605034 h 924389"/>
                <a:gd name="connsiteX1" fmla="*/ 961262 w 991236"/>
                <a:gd name="connsiteY1" fmla="*/ 603671 h 924389"/>
                <a:gd name="connsiteX2" fmla="*/ 979816 w 991236"/>
                <a:gd name="connsiteY2" fmla="*/ 480948 h 924389"/>
                <a:gd name="connsiteX3" fmla="*/ 626055 w 991236"/>
                <a:gd name="connsiteY3" fmla="*/ 29991 h 924389"/>
                <a:gd name="connsiteX4" fmla="*/ 469718 w 991236"/>
                <a:gd name="connsiteY4" fmla="*/ 6174 h 924389"/>
                <a:gd name="connsiteX5" fmla="*/ 25641 w 991236"/>
                <a:gd name="connsiteY5" fmla="*/ 314568 h 924389"/>
                <a:gd name="connsiteX6" fmla="*/ 7087 w 991236"/>
                <a:gd name="connsiteY6" fmla="*/ 437284 h 924389"/>
                <a:gd name="connsiteX7" fmla="*/ 360856 w 991236"/>
                <a:gd name="connsiteY7" fmla="*/ 888248 h 924389"/>
                <a:gd name="connsiteX8" fmla="*/ 517185 w 991236"/>
                <a:gd name="connsiteY8" fmla="*/ 912057 h 924389"/>
                <a:gd name="connsiteX9" fmla="*/ 961262 w 991236"/>
                <a:gd name="connsiteY9" fmla="*/ 603671 h 924389"/>
                <a:gd name="connsiteX10" fmla="*/ 965685 w 991236"/>
                <a:gd name="connsiteY10" fmla="*/ 605034 h 924389"/>
                <a:gd name="connsiteX11" fmla="*/ 970099 w 991236"/>
                <a:gd name="connsiteY11" fmla="*/ 606398 h 924389"/>
                <a:gd name="connsiteX12" fmla="*/ 517185 w 991236"/>
                <a:gd name="connsiteY12" fmla="*/ 921315 h 924389"/>
                <a:gd name="connsiteX13" fmla="*/ 358122 w 991236"/>
                <a:gd name="connsiteY13" fmla="*/ 897085 h 924389"/>
                <a:gd name="connsiteX14" fmla="*/ -2171 w 991236"/>
                <a:gd name="connsiteY14" fmla="*/ 437284 h 924389"/>
                <a:gd name="connsiteX15" fmla="*/ 16796 w 991236"/>
                <a:gd name="connsiteY15" fmla="*/ 311834 h 924389"/>
                <a:gd name="connsiteX16" fmla="*/ 469718 w 991236"/>
                <a:gd name="connsiteY16" fmla="*/ -3075 h 924389"/>
                <a:gd name="connsiteX17" fmla="*/ 628781 w 991236"/>
                <a:gd name="connsiteY17" fmla="*/ 21146 h 924389"/>
                <a:gd name="connsiteX18" fmla="*/ 989066 w 991236"/>
                <a:gd name="connsiteY18" fmla="*/ 480948 h 924389"/>
                <a:gd name="connsiteX19" fmla="*/ 970099 w 991236"/>
                <a:gd name="connsiteY19" fmla="*/ 606398 h 924389"/>
                <a:gd name="connsiteX20" fmla="*/ 965685 w 991236"/>
                <a:gd name="connsiteY20" fmla="*/ 605034 h 9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1236" h="924389">
                  <a:moveTo>
                    <a:pt x="965685" y="605034"/>
                  </a:moveTo>
                  <a:lnTo>
                    <a:pt x="961262" y="603671"/>
                  </a:lnTo>
                  <a:cubicBezTo>
                    <a:pt x="973824" y="563004"/>
                    <a:pt x="979816" y="521773"/>
                    <a:pt x="979816" y="480948"/>
                  </a:cubicBezTo>
                  <a:cubicBezTo>
                    <a:pt x="979848" y="283998"/>
                    <a:pt x="840266" y="96172"/>
                    <a:pt x="626055" y="29991"/>
                  </a:cubicBezTo>
                  <a:cubicBezTo>
                    <a:pt x="573792" y="13839"/>
                    <a:pt x="521117" y="6174"/>
                    <a:pt x="469718" y="6174"/>
                  </a:cubicBezTo>
                  <a:cubicBezTo>
                    <a:pt x="266745" y="6198"/>
                    <a:pt x="83983" y="125672"/>
                    <a:pt x="25641" y="314568"/>
                  </a:cubicBezTo>
                  <a:cubicBezTo>
                    <a:pt x="13079" y="355228"/>
                    <a:pt x="7087" y="396458"/>
                    <a:pt x="7087" y="437284"/>
                  </a:cubicBezTo>
                  <a:cubicBezTo>
                    <a:pt x="7055" y="634241"/>
                    <a:pt x="146637" y="822060"/>
                    <a:pt x="360856" y="888248"/>
                  </a:cubicBezTo>
                  <a:cubicBezTo>
                    <a:pt x="413111" y="904393"/>
                    <a:pt x="465786" y="912057"/>
                    <a:pt x="517185" y="912057"/>
                  </a:cubicBezTo>
                  <a:cubicBezTo>
                    <a:pt x="720158" y="912034"/>
                    <a:pt x="902912" y="792568"/>
                    <a:pt x="961262" y="603671"/>
                  </a:cubicBezTo>
                  <a:lnTo>
                    <a:pt x="965685" y="605034"/>
                  </a:lnTo>
                  <a:lnTo>
                    <a:pt x="970099" y="606398"/>
                  </a:lnTo>
                  <a:cubicBezTo>
                    <a:pt x="910378" y="799614"/>
                    <a:pt x="723693" y="921339"/>
                    <a:pt x="517185" y="921315"/>
                  </a:cubicBezTo>
                  <a:cubicBezTo>
                    <a:pt x="464867" y="921315"/>
                    <a:pt x="411273" y="913508"/>
                    <a:pt x="358122" y="897085"/>
                  </a:cubicBezTo>
                  <a:cubicBezTo>
                    <a:pt x="140280" y="829764"/>
                    <a:pt x="-2139" y="638672"/>
                    <a:pt x="-2171" y="437284"/>
                  </a:cubicBezTo>
                  <a:cubicBezTo>
                    <a:pt x="-2171" y="395555"/>
                    <a:pt x="3956" y="353389"/>
                    <a:pt x="16796" y="311834"/>
                  </a:cubicBezTo>
                  <a:cubicBezTo>
                    <a:pt x="76525" y="118618"/>
                    <a:pt x="263210" y="-3099"/>
                    <a:pt x="469718" y="-3075"/>
                  </a:cubicBezTo>
                  <a:cubicBezTo>
                    <a:pt x="522036" y="-3075"/>
                    <a:pt x="575639" y="4724"/>
                    <a:pt x="628781" y="21146"/>
                  </a:cubicBezTo>
                  <a:cubicBezTo>
                    <a:pt x="846623" y="88468"/>
                    <a:pt x="989042" y="279568"/>
                    <a:pt x="989066" y="480948"/>
                  </a:cubicBezTo>
                  <a:cubicBezTo>
                    <a:pt x="989066" y="522677"/>
                    <a:pt x="982947" y="564843"/>
                    <a:pt x="970099" y="606398"/>
                  </a:cubicBezTo>
                  <a:lnTo>
                    <a:pt x="965685" y="605034"/>
                  </a:lnTo>
                </a:path>
              </a:pathLst>
            </a:custGeom>
            <a:solidFill>
              <a:srgbClr val="243066"/>
            </a:solidFill>
            <a:ln w="79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64C1F8-A2E9-14F9-465A-BE2BB1B3DD00}"/>
                </a:ext>
              </a:extLst>
            </p:cNvPr>
            <p:cNvSpPr/>
            <p:nvPr/>
          </p:nvSpPr>
          <p:spPr>
            <a:xfrm flipV="1">
              <a:off x="3994952" y="1740719"/>
              <a:ext cx="128802" cy="194991"/>
            </a:xfrm>
            <a:custGeom>
              <a:avLst/>
              <a:gdLst>
                <a:gd name="connsiteX0" fmla="*/ -2252 w 128802"/>
                <a:gd name="connsiteY0" fmla="*/ 157691 h 194991"/>
                <a:gd name="connsiteX1" fmla="*/ 126551 w 128802"/>
                <a:gd name="connsiteY1" fmla="*/ -2371 h 194991"/>
                <a:gd name="connsiteX2" fmla="*/ 110779 w 128802"/>
                <a:gd name="connsiteY2" fmla="*/ 192620 h 194991"/>
              </a:gdLst>
              <a:ahLst/>
              <a:cxnLst>
                <a:cxn ang="0">
                  <a:pos x="connsiteX0" y="connsiteY0"/>
                </a:cxn>
                <a:cxn ang="0">
                  <a:pos x="connsiteX1" y="connsiteY1"/>
                </a:cxn>
                <a:cxn ang="0">
                  <a:pos x="connsiteX2" y="connsiteY2"/>
                </a:cxn>
              </a:cxnLst>
              <a:rect l="l" t="t" r="r" b="b"/>
              <a:pathLst>
                <a:path w="128802" h="194991">
                  <a:moveTo>
                    <a:pt x="-2252" y="157691"/>
                  </a:moveTo>
                  <a:lnTo>
                    <a:pt x="126551" y="-2371"/>
                  </a:lnTo>
                  <a:lnTo>
                    <a:pt x="110779" y="192620"/>
                  </a:lnTo>
                  <a:close/>
                </a:path>
              </a:pathLst>
            </a:custGeom>
            <a:solidFill>
              <a:srgbClr val="243066"/>
            </a:solidFill>
            <a:ln w="79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8100DB5-505A-8E82-5670-28591C7BD423}"/>
                </a:ext>
              </a:extLst>
            </p:cNvPr>
            <p:cNvSpPr/>
            <p:nvPr/>
          </p:nvSpPr>
          <p:spPr>
            <a:xfrm flipV="1">
              <a:off x="3812872" y="1037561"/>
              <a:ext cx="355931" cy="622867"/>
            </a:xfrm>
            <a:custGeom>
              <a:avLst/>
              <a:gdLst>
                <a:gd name="connsiteX0" fmla="*/ 222014 w 355931"/>
                <a:gd name="connsiteY0" fmla="*/ -2288 h 622867"/>
                <a:gd name="connsiteX1" fmla="*/ 172192 w 355931"/>
                <a:gd name="connsiteY1" fmla="*/ 7516 h 622867"/>
                <a:gd name="connsiteX2" fmla="*/ 148295 w 355931"/>
                <a:gd name="connsiteY2" fmla="*/ 46931 h 622867"/>
                <a:gd name="connsiteX3" fmla="*/ 162055 w 355931"/>
                <a:gd name="connsiteY3" fmla="*/ 91491 h 622867"/>
                <a:gd name="connsiteX4" fmla="*/ 207343 w 355931"/>
                <a:gd name="connsiteY4" fmla="*/ 114476 h 622867"/>
                <a:gd name="connsiteX5" fmla="*/ 256111 w 355931"/>
                <a:gd name="connsiteY5" fmla="*/ 103300 h 622867"/>
                <a:gd name="connsiteX6" fmla="*/ 279642 w 355931"/>
                <a:gd name="connsiteY6" fmla="*/ 63433 h 622867"/>
                <a:gd name="connsiteX7" fmla="*/ 267064 w 355931"/>
                <a:gd name="connsiteY7" fmla="*/ 19429 h 622867"/>
                <a:gd name="connsiteX8" fmla="*/ 222014 w 355931"/>
                <a:gd name="connsiteY8" fmla="*/ -2288 h 622867"/>
                <a:gd name="connsiteX9" fmla="*/ 143762 w 355931"/>
                <a:gd name="connsiteY9" fmla="*/ 161674 h 622867"/>
                <a:gd name="connsiteX10" fmla="*/ 138364 w 355931"/>
                <a:gd name="connsiteY10" fmla="*/ 204640 h 622867"/>
                <a:gd name="connsiteX11" fmla="*/ 139997 w 355931"/>
                <a:gd name="connsiteY11" fmla="*/ 273618 h 622867"/>
                <a:gd name="connsiteX12" fmla="*/ 160089 w 355931"/>
                <a:gd name="connsiteY12" fmla="*/ 323504 h 622867"/>
                <a:gd name="connsiteX13" fmla="*/ 187734 w 355931"/>
                <a:gd name="connsiteY13" fmla="*/ 362388 h 622867"/>
                <a:gd name="connsiteX14" fmla="*/ 221609 w 355931"/>
                <a:gd name="connsiteY14" fmla="*/ 407414 h 622867"/>
                <a:gd name="connsiteX15" fmla="*/ 232071 w 355931"/>
                <a:gd name="connsiteY15" fmla="*/ 461857 h 622867"/>
                <a:gd name="connsiteX16" fmla="*/ 219382 w 355931"/>
                <a:gd name="connsiteY16" fmla="*/ 490731 h 622867"/>
                <a:gd name="connsiteX17" fmla="*/ 195494 w 355931"/>
                <a:gd name="connsiteY17" fmla="*/ 507089 h 622867"/>
                <a:gd name="connsiteX18" fmla="*/ 169901 w 355931"/>
                <a:gd name="connsiteY18" fmla="*/ 510878 h 622867"/>
                <a:gd name="connsiteX19" fmla="*/ 131952 w 355931"/>
                <a:gd name="connsiteY19" fmla="*/ 494987 h 622867"/>
                <a:gd name="connsiteX20" fmla="*/ 109522 w 355931"/>
                <a:gd name="connsiteY20" fmla="*/ 463759 h 622867"/>
                <a:gd name="connsiteX21" fmla="*/ 96571 w 355931"/>
                <a:gd name="connsiteY21" fmla="*/ 425889 h 622867"/>
                <a:gd name="connsiteX22" fmla="*/ 74482 w 355931"/>
                <a:gd name="connsiteY22" fmla="*/ 423115 h 622867"/>
                <a:gd name="connsiteX23" fmla="*/ -2177 w 355931"/>
                <a:gd name="connsiteY23" fmla="*/ 457965 h 622867"/>
                <a:gd name="connsiteX24" fmla="*/ 10172 w 355931"/>
                <a:gd name="connsiteY24" fmla="*/ 497396 h 622867"/>
                <a:gd name="connsiteX25" fmla="*/ 38927 w 355931"/>
                <a:gd name="connsiteY25" fmla="*/ 547139 h 622867"/>
                <a:gd name="connsiteX26" fmla="*/ 90080 w 355931"/>
                <a:gd name="connsiteY26" fmla="*/ 592268 h 622867"/>
                <a:gd name="connsiteX27" fmla="*/ 168823 w 355931"/>
                <a:gd name="connsiteY27" fmla="*/ 617813 h 622867"/>
                <a:gd name="connsiteX28" fmla="*/ 253915 w 355931"/>
                <a:gd name="connsiteY28" fmla="*/ 612440 h 622867"/>
                <a:gd name="connsiteX29" fmla="*/ 318820 w 355931"/>
                <a:gd name="connsiteY29" fmla="*/ 571178 h 622867"/>
                <a:gd name="connsiteX30" fmla="*/ 351561 w 355931"/>
                <a:gd name="connsiteY30" fmla="*/ 487568 h 622867"/>
                <a:gd name="connsiteX31" fmla="*/ 348462 w 355931"/>
                <a:gd name="connsiteY31" fmla="*/ 413882 h 622867"/>
                <a:gd name="connsiteX32" fmla="*/ 324312 w 355931"/>
                <a:gd name="connsiteY32" fmla="*/ 363489 h 622867"/>
                <a:gd name="connsiteX33" fmla="*/ 293378 w 355931"/>
                <a:gd name="connsiteY33" fmla="*/ 321300 h 622867"/>
                <a:gd name="connsiteX34" fmla="*/ 270845 w 355931"/>
                <a:gd name="connsiteY34" fmla="*/ 287584 h 622867"/>
                <a:gd name="connsiteX35" fmla="*/ 255825 w 355931"/>
                <a:gd name="connsiteY35" fmla="*/ 246575 h 622867"/>
                <a:gd name="connsiteX36" fmla="*/ 255143 w 355931"/>
                <a:gd name="connsiteY36" fmla="*/ 192957 h 622867"/>
                <a:gd name="connsiteX37" fmla="*/ 257276 w 355931"/>
                <a:gd name="connsiteY37" fmla="*/ 175932 h 622867"/>
                <a:gd name="connsiteX38" fmla="*/ 143762 w 355931"/>
                <a:gd name="connsiteY38" fmla="*/ 161674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5931" h="622867">
                  <a:moveTo>
                    <a:pt x="222014" y="-2288"/>
                  </a:moveTo>
                  <a:cubicBezTo>
                    <a:pt x="202556" y="-4729"/>
                    <a:pt x="185943" y="-1464"/>
                    <a:pt x="172192" y="7516"/>
                  </a:cubicBezTo>
                  <a:cubicBezTo>
                    <a:pt x="158425" y="16496"/>
                    <a:pt x="150475" y="29622"/>
                    <a:pt x="148295" y="46931"/>
                  </a:cubicBezTo>
                  <a:cubicBezTo>
                    <a:pt x="146195" y="63679"/>
                    <a:pt x="150776" y="78532"/>
                    <a:pt x="162055" y="91491"/>
                  </a:cubicBezTo>
                  <a:cubicBezTo>
                    <a:pt x="173317" y="104433"/>
                    <a:pt x="188424" y="112098"/>
                    <a:pt x="207343" y="114476"/>
                  </a:cubicBezTo>
                  <a:cubicBezTo>
                    <a:pt x="226262" y="116845"/>
                    <a:pt x="242526" y="113128"/>
                    <a:pt x="256111" y="103300"/>
                  </a:cubicBezTo>
                  <a:cubicBezTo>
                    <a:pt x="269703" y="93480"/>
                    <a:pt x="277550" y="80180"/>
                    <a:pt x="279642" y="63433"/>
                  </a:cubicBezTo>
                  <a:cubicBezTo>
                    <a:pt x="281822" y="46123"/>
                    <a:pt x="277621" y="31468"/>
                    <a:pt x="267064" y="19429"/>
                  </a:cubicBezTo>
                  <a:cubicBezTo>
                    <a:pt x="256491" y="7397"/>
                    <a:pt x="241479" y="161"/>
                    <a:pt x="222014" y="-2288"/>
                  </a:cubicBezTo>
                  <a:close/>
                  <a:moveTo>
                    <a:pt x="143762" y="161674"/>
                  </a:moveTo>
                  <a:lnTo>
                    <a:pt x="138364" y="204640"/>
                  </a:lnTo>
                  <a:cubicBezTo>
                    <a:pt x="134972" y="231667"/>
                    <a:pt x="135503" y="254652"/>
                    <a:pt x="139997" y="273618"/>
                  </a:cubicBezTo>
                  <a:cubicBezTo>
                    <a:pt x="144475" y="292569"/>
                    <a:pt x="151172" y="309205"/>
                    <a:pt x="160089" y="323504"/>
                  </a:cubicBezTo>
                  <a:cubicBezTo>
                    <a:pt x="168998" y="337794"/>
                    <a:pt x="178207" y="350760"/>
                    <a:pt x="187734" y="362388"/>
                  </a:cubicBezTo>
                  <a:cubicBezTo>
                    <a:pt x="200638" y="377724"/>
                    <a:pt x="211924" y="392743"/>
                    <a:pt x="221609" y="407414"/>
                  </a:cubicBezTo>
                  <a:cubicBezTo>
                    <a:pt x="231303" y="422085"/>
                    <a:pt x="234782" y="440227"/>
                    <a:pt x="232071" y="461857"/>
                  </a:cubicBezTo>
                  <a:cubicBezTo>
                    <a:pt x="230573" y="473738"/>
                    <a:pt x="226341" y="483375"/>
                    <a:pt x="219382" y="490731"/>
                  </a:cubicBezTo>
                  <a:cubicBezTo>
                    <a:pt x="212407" y="498094"/>
                    <a:pt x="204450" y="503547"/>
                    <a:pt x="195494" y="507089"/>
                  </a:cubicBezTo>
                  <a:cubicBezTo>
                    <a:pt x="186530" y="510624"/>
                    <a:pt x="178009" y="511893"/>
                    <a:pt x="169901" y="510878"/>
                  </a:cubicBezTo>
                  <a:cubicBezTo>
                    <a:pt x="154216" y="508905"/>
                    <a:pt x="141574" y="503610"/>
                    <a:pt x="131952" y="494987"/>
                  </a:cubicBezTo>
                  <a:cubicBezTo>
                    <a:pt x="122330" y="486371"/>
                    <a:pt x="114848" y="475957"/>
                    <a:pt x="109522" y="463759"/>
                  </a:cubicBezTo>
                  <a:cubicBezTo>
                    <a:pt x="104180" y="451553"/>
                    <a:pt x="99876" y="438927"/>
                    <a:pt x="96571" y="425889"/>
                  </a:cubicBezTo>
                  <a:lnTo>
                    <a:pt x="74482" y="423115"/>
                  </a:lnTo>
                  <a:lnTo>
                    <a:pt x="-2177" y="457965"/>
                  </a:lnTo>
                  <a:cubicBezTo>
                    <a:pt x="-156" y="468094"/>
                    <a:pt x="3958" y="481243"/>
                    <a:pt x="10172" y="497396"/>
                  </a:cubicBezTo>
                  <a:cubicBezTo>
                    <a:pt x="16378" y="513541"/>
                    <a:pt x="25952" y="530122"/>
                    <a:pt x="38927" y="547139"/>
                  </a:cubicBezTo>
                  <a:cubicBezTo>
                    <a:pt x="51885" y="564124"/>
                    <a:pt x="68934" y="579175"/>
                    <a:pt x="90080" y="592268"/>
                  </a:cubicBezTo>
                  <a:cubicBezTo>
                    <a:pt x="111218" y="605346"/>
                    <a:pt x="137469" y="613874"/>
                    <a:pt x="168823" y="617813"/>
                  </a:cubicBezTo>
                  <a:cubicBezTo>
                    <a:pt x="199639" y="621681"/>
                    <a:pt x="227989" y="619890"/>
                    <a:pt x="253915" y="612440"/>
                  </a:cubicBezTo>
                  <a:cubicBezTo>
                    <a:pt x="279832" y="604989"/>
                    <a:pt x="301470" y="591230"/>
                    <a:pt x="318820" y="571178"/>
                  </a:cubicBezTo>
                  <a:cubicBezTo>
                    <a:pt x="336161" y="551118"/>
                    <a:pt x="347075" y="523250"/>
                    <a:pt x="351561" y="487568"/>
                  </a:cubicBezTo>
                  <a:cubicBezTo>
                    <a:pt x="355294" y="457838"/>
                    <a:pt x="354264" y="433268"/>
                    <a:pt x="348462" y="413882"/>
                  </a:cubicBezTo>
                  <a:cubicBezTo>
                    <a:pt x="342661" y="394479"/>
                    <a:pt x="334608" y="377676"/>
                    <a:pt x="324312" y="363489"/>
                  </a:cubicBezTo>
                  <a:cubicBezTo>
                    <a:pt x="314016" y="349286"/>
                    <a:pt x="303705" y="335226"/>
                    <a:pt x="293378" y="321300"/>
                  </a:cubicBezTo>
                  <a:cubicBezTo>
                    <a:pt x="285333" y="310949"/>
                    <a:pt x="277827" y="299710"/>
                    <a:pt x="270845" y="287584"/>
                  </a:cubicBezTo>
                  <a:cubicBezTo>
                    <a:pt x="263846" y="275449"/>
                    <a:pt x="258845" y="261785"/>
                    <a:pt x="255825" y="246575"/>
                  </a:cubicBezTo>
                  <a:cubicBezTo>
                    <a:pt x="252789" y="231374"/>
                    <a:pt x="252567" y="213493"/>
                    <a:pt x="255143" y="192957"/>
                  </a:cubicBezTo>
                  <a:lnTo>
                    <a:pt x="257276" y="175932"/>
                  </a:lnTo>
                  <a:lnTo>
                    <a:pt x="143762" y="161674"/>
                  </a:lnTo>
                </a:path>
              </a:pathLst>
            </a:custGeom>
            <a:solidFill>
              <a:srgbClr val="6C9EDA"/>
            </a:solidFill>
            <a:ln w="79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0D8BBC9-BD7D-B07C-B136-7AFC9F29BD29}"/>
                </a:ext>
              </a:extLst>
            </p:cNvPr>
            <p:cNvSpPr/>
            <p:nvPr/>
          </p:nvSpPr>
          <p:spPr>
            <a:xfrm flipV="1">
              <a:off x="3790790" y="1040335"/>
              <a:ext cx="355925" cy="622867"/>
            </a:xfrm>
            <a:custGeom>
              <a:avLst/>
              <a:gdLst>
                <a:gd name="connsiteX0" fmla="*/ 222038 w 355925"/>
                <a:gd name="connsiteY0" fmla="*/ -2284 h 622867"/>
                <a:gd name="connsiteX1" fmla="*/ 172216 w 355925"/>
                <a:gd name="connsiteY1" fmla="*/ 7512 h 622867"/>
                <a:gd name="connsiteX2" fmla="*/ 148319 w 355925"/>
                <a:gd name="connsiteY2" fmla="*/ 46935 h 622867"/>
                <a:gd name="connsiteX3" fmla="*/ 162071 w 355925"/>
                <a:gd name="connsiteY3" fmla="*/ 91495 h 622867"/>
                <a:gd name="connsiteX4" fmla="*/ 207367 w 355925"/>
                <a:gd name="connsiteY4" fmla="*/ 114480 h 622867"/>
                <a:gd name="connsiteX5" fmla="*/ 256134 w 355925"/>
                <a:gd name="connsiteY5" fmla="*/ 103304 h 622867"/>
                <a:gd name="connsiteX6" fmla="*/ 279666 w 355925"/>
                <a:gd name="connsiteY6" fmla="*/ 63437 h 622867"/>
                <a:gd name="connsiteX7" fmla="*/ 267072 w 355925"/>
                <a:gd name="connsiteY7" fmla="*/ 19433 h 622867"/>
                <a:gd name="connsiteX8" fmla="*/ 222038 w 355925"/>
                <a:gd name="connsiteY8" fmla="*/ -2284 h 622867"/>
                <a:gd name="connsiteX9" fmla="*/ 143786 w 355925"/>
                <a:gd name="connsiteY9" fmla="*/ 161678 h 622867"/>
                <a:gd name="connsiteX10" fmla="*/ 138388 w 355925"/>
                <a:gd name="connsiteY10" fmla="*/ 204644 h 622867"/>
                <a:gd name="connsiteX11" fmla="*/ 140021 w 355925"/>
                <a:gd name="connsiteY11" fmla="*/ 273622 h 622867"/>
                <a:gd name="connsiteX12" fmla="*/ 160105 w 355925"/>
                <a:gd name="connsiteY12" fmla="*/ 323508 h 622867"/>
                <a:gd name="connsiteX13" fmla="*/ 187750 w 355925"/>
                <a:gd name="connsiteY13" fmla="*/ 362392 h 622867"/>
                <a:gd name="connsiteX14" fmla="*/ 221633 w 355925"/>
                <a:gd name="connsiteY14" fmla="*/ 407418 h 622867"/>
                <a:gd name="connsiteX15" fmla="*/ 232087 w 355925"/>
                <a:gd name="connsiteY15" fmla="*/ 461861 h 622867"/>
                <a:gd name="connsiteX16" fmla="*/ 219398 w 355925"/>
                <a:gd name="connsiteY16" fmla="*/ 490735 h 622867"/>
                <a:gd name="connsiteX17" fmla="*/ 195518 w 355925"/>
                <a:gd name="connsiteY17" fmla="*/ 507094 h 622867"/>
                <a:gd name="connsiteX18" fmla="*/ 169925 w 355925"/>
                <a:gd name="connsiteY18" fmla="*/ 510882 h 622867"/>
                <a:gd name="connsiteX19" fmla="*/ 131976 w 355925"/>
                <a:gd name="connsiteY19" fmla="*/ 494991 h 622867"/>
                <a:gd name="connsiteX20" fmla="*/ 109546 w 355925"/>
                <a:gd name="connsiteY20" fmla="*/ 463755 h 622867"/>
                <a:gd name="connsiteX21" fmla="*/ 96587 w 355925"/>
                <a:gd name="connsiteY21" fmla="*/ 425893 h 622867"/>
                <a:gd name="connsiteX22" fmla="*/ -2153 w 355925"/>
                <a:gd name="connsiteY22" fmla="*/ 457961 h 622867"/>
                <a:gd name="connsiteX23" fmla="*/ 10188 w 355925"/>
                <a:gd name="connsiteY23" fmla="*/ 497400 h 622867"/>
                <a:gd name="connsiteX24" fmla="*/ 38943 w 355925"/>
                <a:gd name="connsiteY24" fmla="*/ 547135 h 622867"/>
                <a:gd name="connsiteX25" fmla="*/ 90104 w 355925"/>
                <a:gd name="connsiteY25" fmla="*/ 592272 h 622867"/>
                <a:gd name="connsiteX26" fmla="*/ 168847 w 355925"/>
                <a:gd name="connsiteY26" fmla="*/ 617817 h 622867"/>
                <a:gd name="connsiteX27" fmla="*/ 253939 w 355925"/>
                <a:gd name="connsiteY27" fmla="*/ 612444 h 622867"/>
                <a:gd name="connsiteX28" fmla="*/ 318836 w 355925"/>
                <a:gd name="connsiteY28" fmla="*/ 571182 h 622867"/>
                <a:gd name="connsiteX29" fmla="*/ 351585 w 355925"/>
                <a:gd name="connsiteY29" fmla="*/ 487580 h 622867"/>
                <a:gd name="connsiteX30" fmla="*/ 348478 w 355925"/>
                <a:gd name="connsiteY30" fmla="*/ 413886 h 622867"/>
                <a:gd name="connsiteX31" fmla="*/ 324336 w 355925"/>
                <a:gd name="connsiteY31" fmla="*/ 363493 h 622867"/>
                <a:gd name="connsiteX32" fmla="*/ 293402 w 355925"/>
                <a:gd name="connsiteY32" fmla="*/ 321304 h 622867"/>
                <a:gd name="connsiteX33" fmla="*/ 270869 w 355925"/>
                <a:gd name="connsiteY33" fmla="*/ 287588 h 622867"/>
                <a:gd name="connsiteX34" fmla="*/ 255841 w 355925"/>
                <a:gd name="connsiteY34" fmla="*/ 246579 h 622867"/>
                <a:gd name="connsiteX35" fmla="*/ 255168 w 355925"/>
                <a:gd name="connsiteY35" fmla="*/ 192953 h 622867"/>
                <a:gd name="connsiteX36" fmla="*/ 257300 w 355925"/>
                <a:gd name="connsiteY36" fmla="*/ 175928 h 622867"/>
                <a:gd name="connsiteX37" fmla="*/ 143786 w 355925"/>
                <a:gd name="connsiteY37" fmla="*/ 161678 h 62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5925" h="622867">
                  <a:moveTo>
                    <a:pt x="222038" y="-2284"/>
                  </a:moveTo>
                  <a:cubicBezTo>
                    <a:pt x="202580" y="-4725"/>
                    <a:pt x="185967" y="-1460"/>
                    <a:pt x="172216" y="7512"/>
                  </a:cubicBezTo>
                  <a:cubicBezTo>
                    <a:pt x="158441" y="16500"/>
                    <a:pt x="150491" y="29626"/>
                    <a:pt x="148319" y="46935"/>
                  </a:cubicBezTo>
                  <a:cubicBezTo>
                    <a:pt x="146211" y="63683"/>
                    <a:pt x="150792" y="78536"/>
                    <a:pt x="162071" y="91495"/>
                  </a:cubicBezTo>
                  <a:cubicBezTo>
                    <a:pt x="173341" y="104437"/>
                    <a:pt x="188440" y="112102"/>
                    <a:pt x="207367" y="114480"/>
                  </a:cubicBezTo>
                  <a:cubicBezTo>
                    <a:pt x="226278" y="116849"/>
                    <a:pt x="242542" y="113132"/>
                    <a:pt x="256134" y="103304"/>
                  </a:cubicBezTo>
                  <a:cubicBezTo>
                    <a:pt x="269719" y="93484"/>
                    <a:pt x="277566" y="80184"/>
                    <a:pt x="279666" y="63437"/>
                  </a:cubicBezTo>
                  <a:cubicBezTo>
                    <a:pt x="281846" y="46127"/>
                    <a:pt x="277637" y="31472"/>
                    <a:pt x="267072" y="19433"/>
                  </a:cubicBezTo>
                  <a:cubicBezTo>
                    <a:pt x="256507" y="7401"/>
                    <a:pt x="241495" y="165"/>
                    <a:pt x="222038" y="-2284"/>
                  </a:cubicBezTo>
                  <a:close/>
                  <a:moveTo>
                    <a:pt x="143786" y="161678"/>
                  </a:moveTo>
                  <a:lnTo>
                    <a:pt x="138388" y="204644"/>
                  </a:lnTo>
                  <a:cubicBezTo>
                    <a:pt x="134988" y="231671"/>
                    <a:pt x="135527" y="254656"/>
                    <a:pt x="140021" y="273622"/>
                  </a:cubicBezTo>
                  <a:cubicBezTo>
                    <a:pt x="144499" y="292573"/>
                    <a:pt x="151189" y="309201"/>
                    <a:pt x="160105" y="323508"/>
                  </a:cubicBezTo>
                  <a:cubicBezTo>
                    <a:pt x="169014" y="337806"/>
                    <a:pt x="178223" y="350764"/>
                    <a:pt x="187750" y="362392"/>
                  </a:cubicBezTo>
                  <a:cubicBezTo>
                    <a:pt x="200654" y="377728"/>
                    <a:pt x="211940" y="392740"/>
                    <a:pt x="221633" y="407418"/>
                  </a:cubicBezTo>
                  <a:cubicBezTo>
                    <a:pt x="231327" y="422089"/>
                    <a:pt x="234806" y="440231"/>
                    <a:pt x="232087" y="461861"/>
                  </a:cubicBezTo>
                  <a:cubicBezTo>
                    <a:pt x="230597" y="473742"/>
                    <a:pt x="226365" y="483380"/>
                    <a:pt x="219398" y="490735"/>
                  </a:cubicBezTo>
                  <a:cubicBezTo>
                    <a:pt x="212431" y="498098"/>
                    <a:pt x="204474" y="503543"/>
                    <a:pt x="195518" y="507094"/>
                  </a:cubicBezTo>
                  <a:cubicBezTo>
                    <a:pt x="186554" y="510628"/>
                    <a:pt x="178033" y="511897"/>
                    <a:pt x="169925" y="510882"/>
                  </a:cubicBezTo>
                  <a:cubicBezTo>
                    <a:pt x="154240" y="508909"/>
                    <a:pt x="141598" y="503614"/>
                    <a:pt x="131976" y="494991"/>
                  </a:cubicBezTo>
                  <a:cubicBezTo>
                    <a:pt x="122346" y="486368"/>
                    <a:pt x="114864" y="475953"/>
                    <a:pt x="109546" y="463755"/>
                  </a:cubicBezTo>
                  <a:cubicBezTo>
                    <a:pt x="104204" y="451557"/>
                    <a:pt x="99893" y="438931"/>
                    <a:pt x="96587" y="425893"/>
                  </a:cubicBezTo>
                  <a:lnTo>
                    <a:pt x="-2153" y="457961"/>
                  </a:lnTo>
                  <a:cubicBezTo>
                    <a:pt x="-132" y="468098"/>
                    <a:pt x="3982" y="481240"/>
                    <a:pt x="10188" y="497400"/>
                  </a:cubicBezTo>
                  <a:cubicBezTo>
                    <a:pt x="16402" y="513545"/>
                    <a:pt x="25976" y="530126"/>
                    <a:pt x="38943" y="547135"/>
                  </a:cubicBezTo>
                  <a:cubicBezTo>
                    <a:pt x="51910" y="564128"/>
                    <a:pt x="68958" y="579179"/>
                    <a:pt x="90104" y="592272"/>
                  </a:cubicBezTo>
                  <a:cubicBezTo>
                    <a:pt x="111234" y="605350"/>
                    <a:pt x="137485" y="613878"/>
                    <a:pt x="168847" y="617817"/>
                  </a:cubicBezTo>
                  <a:cubicBezTo>
                    <a:pt x="199655" y="621685"/>
                    <a:pt x="228014" y="619894"/>
                    <a:pt x="253939" y="612444"/>
                  </a:cubicBezTo>
                  <a:cubicBezTo>
                    <a:pt x="279856" y="604993"/>
                    <a:pt x="301494" y="591234"/>
                    <a:pt x="318836" y="571182"/>
                  </a:cubicBezTo>
                  <a:cubicBezTo>
                    <a:pt x="336185" y="551122"/>
                    <a:pt x="347099" y="523254"/>
                    <a:pt x="351585" y="487580"/>
                  </a:cubicBezTo>
                  <a:cubicBezTo>
                    <a:pt x="355310" y="457843"/>
                    <a:pt x="354280" y="433272"/>
                    <a:pt x="348478" y="413886"/>
                  </a:cubicBezTo>
                  <a:cubicBezTo>
                    <a:pt x="342685" y="394483"/>
                    <a:pt x="334624" y="377681"/>
                    <a:pt x="324336" y="363493"/>
                  </a:cubicBezTo>
                  <a:cubicBezTo>
                    <a:pt x="314033" y="349290"/>
                    <a:pt x="303721" y="335230"/>
                    <a:pt x="293402" y="321304"/>
                  </a:cubicBezTo>
                  <a:cubicBezTo>
                    <a:pt x="285357" y="310953"/>
                    <a:pt x="277851" y="299714"/>
                    <a:pt x="270869" y="287588"/>
                  </a:cubicBezTo>
                  <a:cubicBezTo>
                    <a:pt x="263870" y="275453"/>
                    <a:pt x="258869" y="261781"/>
                    <a:pt x="255841" y="246579"/>
                  </a:cubicBezTo>
                  <a:cubicBezTo>
                    <a:pt x="252806" y="231378"/>
                    <a:pt x="252576" y="213497"/>
                    <a:pt x="255168" y="192953"/>
                  </a:cubicBezTo>
                  <a:lnTo>
                    <a:pt x="257300" y="175928"/>
                  </a:lnTo>
                  <a:lnTo>
                    <a:pt x="143786" y="161678"/>
                  </a:lnTo>
                </a:path>
              </a:pathLst>
            </a:custGeom>
            <a:solidFill>
              <a:srgbClr val="FFFFFF"/>
            </a:solidFill>
            <a:ln w="79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65F6F30-BBD2-1AC2-9495-6629076E7900}"/>
                </a:ext>
              </a:extLst>
            </p:cNvPr>
            <p:cNvSpPr/>
            <p:nvPr/>
          </p:nvSpPr>
          <p:spPr>
            <a:xfrm flipV="1">
              <a:off x="2173432" y="3308756"/>
              <a:ext cx="673328" cy="601911"/>
            </a:xfrm>
            <a:custGeom>
              <a:avLst/>
              <a:gdLst>
                <a:gd name="connsiteX0" fmla="*/ 632214 w 673328"/>
                <a:gd name="connsiteY0" fmla="*/ 107365 h 601911"/>
                <a:gd name="connsiteX1" fmla="*/ 302825 w 673328"/>
                <a:gd name="connsiteY1" fmla="*/ 316123 h 601911"/>
                <a:gd name="connsiteX2" fmla="*/ 399564 w 673328"/>
                <a:gd name="connsiteY2" fmla="*/ 513635 h 601911"/>
                <a:gd name="connsiteX3" fmla="*/ 164569 w 673328"/>
                <a:gd name="connsiteY3" fmla="*/ 602073 h 601911"/>
                <a:gd name="connsiteX4" fmla="*/ -558 w 673328"/>
                <a:gd name="connsiteY4" fmla="*/ 232348 h 601911"/>
                <a:gd name="connsiteX5" fmla="*/ 394625 w 673328"/>
                <a:gd name="connsiteY5" fmla="*/ 64764 h 601911"/>
                <a:gd name="connsiteX6" fmla="*/ 672771 w 673328"/>
                <a:gd name="connsiteY6" fmla="*/ 162 h 601911"/>
                <a:gd name="connsiteX7" fmla="*/ 632214 w 673328"/>
                <a:gd name="connsiteY7" fmla="*/ 107365 h 60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328" h="601911">
                  <a:moveTo>
                    <a:pt x="632214" y="107365"/>
                  </a:moveTo>
                  <a:lnTo>
                    <a:pt x="302825" y="316123"/>
                  </a:lnTo>
                  <a:lnTo>
                    <a:pt x="399564" y="513635"/>
                  </a:lnTo>
                  <a:lnTo>
                    <a:pt x="164569" y="602073"/>
                  </a:lnTo>
                  <a:lnTo>
                    <a:pt x="-558" y="232348"/>
                  </a:lnTo>
                  <a:cubicBezTo>
                    <a:pt x="-558" y="232348"/>
                    <a:pt x="232883" y="125965"/>
                    <a:pt x="394625" y="64764"/>
                  </a:cubicBezTo>
                  <a:cubicBezTo>
                    <a:pt x="556365" y="3561"/>
                    <a:pt x="672771" y="162"/>
                    <a:pt x="672771" y="162"/>
                  </a:cubicBezTo>
                  <a:lnTo>
                    <a:pt x="632214" y="107365"/>
                  </a:lnTo>
                </a:path>
              </a:pathLst>
            </a:custGeom>
            <a:solidFill>
              <a:srgbClr val="F46E6B"/>
            </a:solidFill>
            <a:ln w="79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8E5441A-1A0C-393C-75AC-DBED17E1C38D}"/>
                </a:ext>
              </a:extLst>
            </p:cNvPr>
            <p:cNvSpPr/>
            <p:nvPr/>
          </p:nvSpPr>
          <p:spPr>
            <a:xfrm flipV="1">
              <a:off x="2804500" y="3608956"/>
              <a:ext cx="1064827" cy="353959"/>
            </a:xfrm>
            <a:custGeom>
              <a:avLst/>
              <a:gdLst>
                <a:gd name="connsiteX0" fmla="*/ 1010802 w 1064827"/>
                <a:gd name="connsiteY0" fmla="*/ 354373 h 353959"/>
                <a:gd name="connsiteX1" fmla="*/ 1063366 w 1064827"/>
                <a:gd name="connsiteY1" fmla="*/ 414 h 353959"/>
                <a:gd name="connsiteX2" fmla="*/ -1462 w 1064827"/>
                <a:gd name="connsiteY2" fmla="*/ 414 h 353959"/>
                <a:gd name="connsiteX3" fmla="*/ 78740 w 1064827"/>
                <a:gd name="connsiteY3" fmla="*/ 287892 h 353959"/>
                <a:gd name="connsiteX4" fmla="*/ 1010802 w 1064827"/>
                <a:gd name="connsiteY4" fmla="*/ 354373 h 35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827" h="353959">
                  <a:moveTo>
                    <a:pt x="1010802" y="354373"/>
                  </a:moveTo>
                  <a:lnTo>
                    <a:pt x="1063366" y="414"/>
                  </a:lnTo>
                  <a:lnTo>
                    <a:pt x="-1462" y="414"/>
                  </a:lnTo>
                  <a:lnTo>
                    <a:pt x="78740" y="287892"/>
                  </a:lnTo>
                  <a:lnTo>
                    <a:pt x="1010802" y="354373"/>
                  </a:lnTo>
                </a:path>
              </a:pathLst>
            </a:custGeom>
            <a:solidFill>
              <a:srgbClr val="243066"/>
            </a:solidFill>
            <a:ln w="79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DD6138A-BFA8-5D4F-D79F-D9CC96194D9B}"/>
                </a:ext>
              </a:extLst>
            </p:cNvPr>
            <p:cNvSpPr/>
            <p:nvPr/>
          </p:nvSpPr>
          <p:spPr>
            <a:xfrm flipV="1">
              <a:off x="2884701" y="2100631"/>
              <a:ext cx="455262" cy="676333"/>
            </a:xfrm>
            <a:custGeom>
              <a:avLst/>
              <a:gdLst>
                <a:gd name="connsiteX0" fmla="*/ 91532 w 455262"/>
                <a:gd name="connsiteY0" fmla="*/ 646035 h 676333"/>
                <a:gd name="connsiteX1" fmla="*/ 91532 w 455262"/>
                <a:gd name="connsiteY1" fmla="*/ 264501 h 676333"/>
                <a:gd name="connsiteX2" fmla="*/ -1216 w 455262"/>
                <a:gd name="connsiteY2" fmla="*/ 218658 h 676333"/>
                <a:gd name="connsiteX3" fmla="*/ 311339 w 455262"/>
                <a:gd name="connsiteY3" fmla="*/ 16938 h 676333"/>
                <a:gd name="connsiteX4" fmla="*/ 454044 w 455262"/>
                <a:gd name="connsiteY4" fmla="*/ 273671 h 676333"/>
                <a:gd name="connsiteX5" fmla="*/ 341727 w 455262"/>
                <a:gd name="connsiteY5" fmla="*/ 278252 h 676333"/>
                <a:gd name="connsiteX6" fmla="*/ 332557 w 455262"/>
                <a:gd name="connsiteY6" fmla="*/ 411208 h 676333"/>
                <a:gd name="connsiteX7" fmla="*/ 151467 w 455262"/>
                <a:gd name="connsiteY7" fmla="*/ 674821 h 676333"/>
                <a:gd name="connsiteX8" fmla="*/ 91532 w 455262"/>
                <a:gd name="connsiteY8" fmla="*/ 646035 h 67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62" h="676333">
                  <a:moveTo>
                    <a:pt x="91532" y="646035"/>
                  </a:moveTo>
                  <a:lnTo>
                    <a:pt x="91532" y="264501"/>
                  </a:lnTo>
                  <a:lnTo>
                    <a:pt x="-1216" y="218658"/>
                  </a:lnTo>
                  <a:cubicBezTo>
                    <a:pt x="-1216" y="218658"/>
                    <a:pt x="166344" y="-77055"/>
                    <a:pt x="311339" y="16938"/>
                  </a:cubicBezTo>
                  <a:cubicBezTo>
                    <a:pt x="456342" y="110914"/>
                    <a:pt x="454044" y="273671"/>
                    <a:pt x="454044" y="273671"/>
                  </a:cubicBezTo>
                  <a:lnTo>
                    <a:pt x="341727" y="278252"/>
                  </a:lnTo>
                  <a:lnTo>
                    <a:pt x="332557" y="411208"/>
                  </a:lnTo>
                  <a:lnTo>
                    <a:pt x="151467" y="674821"/>
                  </a:lnTo>
                  <a:lnTo>
                    <a:pt x="91532" y="646035"/>
                  </a:lnTo>
                </a:path>
              </a:pathLst>
            </a:custGeom>
            <a:solidFill>
              <a:srgbClr val="F46E6B"/>
            </a:solidFill>
            <a:ln w="79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58D098B-99C9-CEDB-550B-3DCD9A8D23CB}"/>
                </a:ext>
              </a:extLst>
            </p:cNvPr>
            <p:cNvSpPr/>
            <p:nvPr/>
          </p:nvSpPr>
          <p:spPr>
            <a:xfrm flipV="1">
              <a:off x="2963897" y="1620317"/>
              <a:ext cx="552283" cy="824094"/>
            </a:xfrm>
            <a:custGeom>
              <a:avLst/>
              <a:gdLst>
                <a:gd name="connsiteX0" fmla="*/ 19583 w 552283"/>
                <a:gd name="connsiteY0" fmla="*/ 653093 h 824094"/>
                <a:gd name="connsiteX1" fmla="*/ -945 w 552283"/>
                <a:gd name="connsiteY1" fmla="*/ 473637 h 824094"/>
                <a:gd name="connsiteX2" fmla="*/ 96329 w 552283"/>
                <a:gd name="connsiteY2" fmla="*/ 128126 h 824094"/>
                <a:gd name="connsiteX3" fmla="*/ 147356 w 552283"/>
                <a:gd name="connsiteY3" fmla="*/ 53393 h 824094"/>
                <a:gd name="connsiteX4" fmla="*/ 383189 w 552283"/>
                <a:gd name="connsiteY4" fmla="*/ 24131 h 824094"/>
                <a:gd name="connsiteX5" fmla="*/ 447991 w 552283"/>
                <a:gd name="connsiteY5" fmla="*/ 85778 h 824094"/>
                <a:gd name="connsiteX6" fmla="*/ 528897 w 552283"/>
                <a:gd name="connsiteY6" fmla="*/ 331629 h 824094"/>
                <a:gd name="connsiteX7" fmla="*/ 545732 w 552283"/>
                <a:gd name="connsiteY7" fmla="*/ 607536 h 824094"/>
                <a:gd name="connsiteX8" fmla="*/ 488333 w 552283"/>
                <a:gd name="connsiteY8" fmla="*/ 717887 h 824094"/>
                <a:gd name="connsiteX9" fmla="*/ 324744 w 552283"/>
                <a:gd name="connsiteY9" fmla="*/ 819472 h 824094"/>
                <a:gd name="connsiteX10" fmla="*/ 131480 w 552283"/>
                <a:gd name="connsiteY10" fmla="*/ 789988 h 824094"/>
                <a:gd name="connsiteX11" fmla="*/ 19583 w 552283"/>
                <a:gd name="connsiteY11" fmla="*/ 653093 h 82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283" h="824094">
                  <a:moveTo>
                    <a:pt x="19583" y="653093"/>
                  </a:moveTo>
                  <a:cubicBezTo>
                    <a:pt x="744" y="596162"/>
                    <a:pt x="-2720" y="534293"/>
                    <a:pt x="-945" y="473637"/>
                  </a:cubicBezTo>
                  <a:cubicBezTo>
                    <a:pt x="2567" y="353417"/>
                    <a:pt x="42505" y="232374"/>
                    <a:pt x="96329" y="128126"/>
                  </a:cubicBezTo>
                  <a:cubicBezTo>
                    <a:pt x="110390" y="100885"/>
                    <a:pt x="126598" y="74658"/>
                    <a:pt x="147356" y="53393"/>
                  </a:cubicBezTo>
                  <a:cubicBezTo>
                    <a:pt x="205991" y="-6661"/>
                    <a:pt x="314305" y="-20381"/>
                    <a:pt x="383189" y="24131"/>
                  </a:cubicBezTo>
                  <a:cubicBezTo>
                    <a:pt x="407862" y="40070"/>
                    <a:pt x="429008" y="62056"/>
                    <a:pt x="447991" y="85778"/>
                  </a:cubicBezTo>
                  <a:cubicBezTo>
                    <a:pt x="500253" y="151134"/>
                    <a:pt x="514140" y="239222"/>
                    <a:pt x="528897" y="331629"/>
                  </a:cubicBezTo>
                  <a:cubicBezTo>
                    <a:pt x="543687" y="424211"/>
                    <a:pt x="559293" y="521136"/>
                    <a:pt x="545732" y="607536"/>
                  </a:cubicBezTo>
                  <a:cubicBezTo>
                    <a:pt x="538028" y="656628"/>
                    <a:pt x="514552" y="677536"/>
                    <a:pt x="488333" y="717887"/>
                  </a:cubicBezTo>
                  <a:cubicBezTo>
                    <a:pt x="450669" y="775856"/>
                    <a:pt x="388428" y="810477"/>
                    <a:pt x="324744" y="819472"/>
                  </a:cubicBezTo>
                  <a:cubicBezTo>
                    <a:pt x="259364" y="828714"/>
                    <a:pt x="193706" y="811198"/>
                    <a:pt x="131480" y="789988"/>
                  </a:cubicBezTo>
                  <a:cubicBezTo>
                    <a:pt x="77434" y="771569"/>
                    <a:pt x="38272" y="709597"/>
                    <a:pt x="19583" y="653093"/>
                  </a:cubicBezTo>
                </a:path>
              </a:pathLst>
            </a:custGeom>
            <a:solidFill>
              <a:srgbClr val="F46E6B"/>
            </a:solidFill>
            <a:ln w="79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43273A5-0943-A2BE-AD48-52ECBD3AE560}"/>
                </a:ext>
              </a:extLst>
            </p:cNvPr>
            <p:cNvSpPr/>
            <p:nvPr/>
          </p:nvSpPr>
          <p:spPr>
            <a:xfrm flipV="1">
              <a:off x="2832935" y="1546673"/>
              <a:ext cx="728646" cy="582094"/>
            </a:xfrm>
            <a:custGeom>
              <a:avLst/>
              <a:gdLst>
                <a:gd name="connsiteX0" fmla="*/ 188224 w 728646"/>
                <a:gd name="connsiteY0" fmla="*/ 336996 h 582094"/>
                <a:gd name="connsiteX1" fmla="*/ 157384 w 728646"/>
                <a:gd name="connsiteY1" fmla="*/ -2372 h 582094"/>
                <a:gd name="connsiteX2" fmla="*/ 44504 w 728646"/>
                <a:gd name="connsiteY2" fmla="*/ 102669 h 582094"/>
                <a:gd name="connsiteX3" fmla="*/ 1428 w 728646"/>
                <a:gd name="connsiteY3" fmla="*/ 249891 h 582094"/>
                <a:gd name="connsiteX4" fmla="*/ 11501 w 728646"/>
                <a:gd name="connsiteY4" fmla="*/ 359292 h 582094"/>
                <a:gd name="connsiteX5" fmla="*/ 98424 w 728646"/>
                <a:gd name="connsiteY5" fmla="*/ 416437 h 582094"/>
                <a:gd name="connsiteX6" fmla="*/ 171183 w 728646"/>
                <a:gd name="connsiteY6" fmla="*/ 528033 h 582094"/>
                <a:gd name="connsiteX7" fmla="*/ 294121 w 728646"/>
                <a:gd name="connsiteY7" fmla="*/ 574177 h 582094"/>
                <a:gd name="connsiteX8" fmla="*/ 655919 w 728646"/>
                <a:gd name="connsiteY8" fmla="*/ 480993 h 582094"/>
                <a:gd name="connsiteX9" fmla="*/ 719040 w 728646"/>
                <a:gd name="connsiteY9" fmla="*/ 406902 h 582094"/>
                <a:gd name="connsiteX10" fmla="*/ 709355 w 728646"/>
                <a:gd name="connsiteY10" fmla="*/ 313988 h 582094"/>
                <a:gd name="connsiteX11" fmla="*/ 601318 w 728646"/>
                <a:gd name="connsiteY11" fmla="*/ 280453 h 582094"/>
                <a:gd name="connsiteX12" fmla="*/ 188224 w 728646"/>
                <a:gd name="connsiteY12" fmla="*/ 336996 h 5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46" h="582094">
                  <a:moveTo>
                    <a:pt x="188224" y="336996"/>
                  </a:moveTo>
                  <a:cubicBezTo>
                    <a:pt x="218928" y="225076"/>
                    <a:pt x="207761" y="102178"/>
                    <a:pt x="157384" y="-2372"/>
                  </a:cubicBezTo>
                  <a:cubicBezTo>
                    <a:pt x="111224" y="20320"/>
                    <a:pt x="68821" y="57349"/>
                    <a:pt x="44504" y="102669"/>
                  </a:cubicBezTo>
                  <a:cubicBezTo>
                    <a:pt x="20188" y="147989"/>
                    <a:pt x="7491" y="198817"/>
                    <a:pt x="1428" y="249891"/>
                  </a:cubicBezTo>
                  <a:cubicBezTo>
                    <a:pt x="-2940" y="286715"/>
                    <a:pt x="-3685" y="325464"/>
                    <a:pt x="11501" y="359292"/>
                  </a:cubicBezTo>
                  <a:cubicBezTo>
                    <a:pt x="26679" y="393127"/>
                    <a:pt x="61561" y="420463"/>
                    <a:pt x="98424" y="416437"/>
                  </a:cubicBezTo>
                  <a:cubicBezTo>
                    <a:pt x="103171" y="460362"/>
                    <a:pt x="135327" y="502218"/>
                    <a:pt x="171183" y="528033"/>
                  </a:cubicBezTo>
                  <a:cubicBezTo>
                    <a:pt x="207039" y="553839"/>
                    <a:pt x="250481" y="567297"/>
                    <a:pt x="294121" y="574177"/>
                  </a:cubicBezTo>
                  <a:cubicBezTo>
                    <a:pt x="420625" y="594134"/>
                    <a:pt x="554793" y="559569"/>
                    <a:pt x="655919" y="480993"/>
                  </a:cubicBezTo>
                  <a:cubicBezTo>
                    <a:pt x="681821" y="460861"/>
                    <a:pt x="706248" y="437115"/>
                    <a:pt x="719040" y="406902"/>
                  </a:cubicBezTo>
                  <a:cubicBezTo>
                    <a:pt x="731825" y="376689"/>
                    <a:pt x="730755" y="338859"/>
                    <a:pt x="709355" y="313988"/>
                  </a:cubicBezTo>
                  <a:cubicBezTo>
                    <a:pt x="683992" y="284488"/>
                    <a:pt x="640218" y="281381"/>
                    <a:pt x="601318" y="280453"/>
                  </a:cubicBezTo>
                  <a:cubicBezTo>
                    <a:pt x="454135" y="276966"/>
                    <a:pt x="321290" y="273994"/>
                    <a:pt x="188224" y="336996"/>
                  </a:cubicBezTo>
                </a:path>
              </a:pathLst>
            </a:custGeom>
            <a:solidFill>
              <a:srgbClr val="243066"/>
            </a:solidFill>
            <a:ln w="79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C177201-C260-AF5B-B08D-80C73A0A1A8F}"/>
                </a:ext>
              </a:extLst>
            </p:cNvPr>
            <p:cNvSpPr/>
            <p:nvPr/>
          </p:nvSpPr>
          <p:spPr>
            <a:xfrm flipV="1">
              <a:off x="2868589" y="1981460"/>
              <a:ext cx="136724" cy="176594"/>
            </a:xfrm>
            <a:custGeom>
              <a:avLst/>
              <a:gdLst>
                <a:gd name="connsiteX0" fmla="*/ -312 w 136724"/>
                <a:gd name="connsiteY0" fmla="*/ 90692 h 176594"/>
                <a:gd name="connsiteX1" fmla="*/ 51547 w 136724"/>
                <a:gd name="connsiteY1" fmla="*/ 9120 h 176594"/>
                <a:gd name="connsiteX2" fmla="*/ 80342 w 136724"/>
                <a:gd name="connsiteY2" fmla="*/ -1937 h 176594"/>
                <a:gd name="connsiteX3" fmla="*/ 131986 w 136724"/>
                <a:gd name="connsiteY3" fmla="*/ 37867 h 176594"/>
                <a:gd name="connsiteX4" fmla="*/ 127905 w 136724"/>
                <a:gd name="connsiteY4" fmla="*/ 106932 h 176594"/>
                <a:gd name="connsiteX5" fmla="*/ 71671 w 136724"/>
                <a:gd name="connsiteY5" fmla="*/ 173042 h 176594"/>
                <a:gd name="connsiteX6" fmla="*/ -312 w 136724"/>
                <a:gd name="connsiteY6" fmla="*/ 90692 h 17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24" h="176594">
                  <a:moveTo>
                    <a:pt x="-312" y="90692"/>
                  </a:moveTo>
                  <a:cubicBezTo>
                    <a:pt x="4373" y="57808"/>
                    <a:pt x="23759" y="27318"/>
                    <a:pt x="51547" y="9120"/>
                  </a:cubicBezTo>
                  <a:cubicBezTo>
                    <a:pt x="60242" y="3421"/>
                    <a:pt x="69975" y="-1192"/>
                    <a:pt x="80342" y="-1937"/>
                  </a:cubicBezTo>
                  <a:cubicBezTo>
                    <a:pt x="103723" y="-3625"/>
                    <a:pt x="124861" y="15532"/>
                    <a:pt x="131986" y="37867"/>
                  </a:cubicBezTo>
                  <a:cubicBezTo>
                    <a:pt x="139120" y="60194"/>
                    <a:pt x="134990" y="84590"/>
                    <a:pt x="127905" y="106932"/>
                  </a:cubicBezTo>
                  <a:cubicBezTo>
                    <a:pt x="118750" y="135822"/>
                    <a:pt x="101171" y="166138"/>
                    <a:pt x="71671" y="173042"/>
                  </a:cubicBezTo>
                  <a:cubicBezTo>
                    <a:pt x="24100" y="184186"/>
                    <a:pt x="-6121" y="131408"/>
                    <a:pt x="-312" y="90692"/>
                  </a:cubicBezTo>
                </a:path>
              </a:pathLst>
            </a:custGeom>
            <a:solidFill>
              <a:srgbClr val="F46E6B"/>
            </a:solidFill>
            <a:ln w="79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EB3562A-BA10-A924-41E6-1E7F812BEA2E}"/>
                </a:ext>
              </a:extLst>
            </p:cNvPr>
            <p:cNvSpPr/>
            <p:nvPr/>
          </p:nvSpPr>
          <p:spPr>
            <a:xfrm flipV="1">
              <a:off x="2884703" y="2003611"/>
              <a:ext cx="92746" cy="130348"/>
            </a:xfrm>
            <a:custGeom>
              <a:avLst/>
              <a:gdLst>
                <a:gd name="connsiteX0" fmla="*/ 69774 w 92746"/>
                <a:gd name="connsiteY0" fmla="*/ -2042 h 130348"/>
                <a:gd name="connsiteX1" fmla="*/ 27379 w 92746"/>
                <a:gd name="connsiteY1" fmla="*/ 15023 h 130348"/>
                <a:gd name="connsiteX2" fmla="*/ -758 w 92746"/>
                <a:gd name="connsiteY2" fmla="*/ 91348 h 130348"/>
                <a:gd name="connsiteX3" fmla="*/ 12225 w 92746"/>
                <a:gd name="connsiteY3" fmla="*/ 115926 h 130348"/>
                <a:gd name="connsiteX4" fmla="*/ 35780 w 92746"/>
                <a:gd name="connsiteY4" fmla="*/ 128306 h 130348"/>
                <a:gd name="connsiteX5" fmla="*/ 36224 w 92746"/>
                <a:gd name="connsiteY5" fmla="*/ 128306 h 130348"/>
                <a:gd name="connsiteX6" fmla="*/ 53677 w 92746"/>
                <a:gd name="connsiteY6" fmla="*/ 122029 h 130348"/>
                <a:gd name="connsiteX7" fmla="*/ 87393 w 92746"/>
                <a:gd name="connsiteY7" fmla="*/ 62673 h 130348"/>
                <a:gd name="connsiteX8" fmla="*/ 87948 w 92746"/>
                <a:gd name="connsiteY8" fmla="*/ 57315 h 130348"/>
                <a:gd name="connsiteX9" fmla="*/ 85103 w 92746"/>
                <a:gd name="connsiteY9" fmla="*/ 53304 h 130348"/>
                <a:gd name="connsiteX10" fmla="*/ 67452 w 92746"/>
                <a:gd name="connsiteY10" fmla="*/ 35749 h 130348"/>
                <a:gd name="connsiteX11" fmla="*/ 62054 w 92746"/>
                <a:gd name="connsiteY11" fmla="*/ 25231 h 130348"/>
                <a:gd name="connsiteX12" fmla="*/ 65177 w 92746"/>
                <a:gd name="connsiteY12" fmla="*/ 19699 h 130348"/>
                <a:gd name="connsiteX13" fmla="*/ 91729 w 92746"/>
                <a:gd name="connsiteY13" fmla="*/ 2500 h 130348"/>
                <a:gd name="connsiteX14" fmla="*/ 69774 w 92746"/>
                <a:gd name="connsiteY14" fmla="*/ -2042 h 1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46" h="130348">
                  <a:moveTo>
                    <a:pt x="69774" y="-2042"/>
                  </a:moveTo>
                  <a:cubicBezTo>
                    <a:pt x="58084" y="-2042"/>
                    <a:pt x="42929" y="1533"/>
                    <a:pt x="27379" y="15023"/>
                  </a:cubicBezTo>
                  <a:cubicBezTo>
                    <a:pt x="-5688" y="43714"/>
                    <a:pt x="-758" y="91348"/>
                    <a:pt x="-758" y="91348"/>
                  </a:cubicBezTo>
                  <a:cubicBezTo>
                    <a:pt x="2619" y="100027"/>
                    <a:pt x="6257" y="108785"/>
                    <a:pt x="12225" y="115926"/>
                  </a:cubicBezTo>
                  <a:cubicBezTo>
                    <a:pt x="18098" y="122956"/>
                    <a:pt x="26634" y="128306"/>
                    <a:pt x="35780" y="128306"/>
                  </a:cubicBezTo>
                  <a:cubicBezTo>
                    <a:pt x="35931" y="128306"/>
                    <a:pt x="36074" y="128306"/>
                    <a:pt x="36224" y="128306"/>
                  </a:cubicBezTo>
                  <a:cubicBezTo>
                    <a:pt x="42494" y="128179"/>
                    <a:pt x="48501" y="125564"/>
                    <a:pt x="53677" y="122029"/>
                  </a:cubicBezTo>
                  <a:cubicBezTo>
                    <a:pt x="72842" y="108912"/>
                    <a:pt x="80728" y="84928"/>
                    <a:pt x="87393" y="62673"/>
                  </a:cubicBezTo>
                  <a:cubicBezTo>
                    <a:pt x="87916" y="60929"/>
                    <a:pt x="88440" y="59066"/>
                    <a:pt x="87948" y="57315"/>
                  </a:cubicBezTo>
                  <a:cubicBezTo>
                    <a:pt x="87496" y="55722"/>
                    <a:pt x="86276" y="54469"/>
                    <a:pt x="85103" y="53304"/>
                  </a:cubicBezTo>
                  <a:cubicBezTo>
                    <a:pt x="79222" y="47455"/>
                    <a:pt x="73333" y="41598"/>
                    <a:pt x="67452" y="35749"/>
                  </a:cubicBezTo>
                  <a:cubicBezTo>
                    <a:pt x="64535" y="32856"/>
                    <a:pt x="61389" y="29281"/>
                    <a:pt x="62054" y="25231"/>
                  </a:cubicBezTo>
                  <a:cubicBezTo>
                    <a:pt x="62403" y="23107"/>
                    <a:pt x="63766" y="21316"/>
                    <a:pt x="65177" y="19699"/>
                  </a:cubicBezTo>
                  <a:cubicBezTo>
                    <a:pt x="72192" y="11638"/>
                    <a:pt x="81512" y="5599"/>
                    <a:pt x="91729" y="2500"/>
                  </a:cubicBezTo>
                  <a:cubicBezTo>
                    <a:pt x="91729" y="2500"/>
                    <a:pt x="82955" y="-2042"/>
                    <a:pt x="69774" y="-2042"/>
                  </a:cubicBezTo>
                </a:path>
              </a:pathLst>
            </a:custGeom>
            <a:solidFill>
              <a:srgbClr val="EF3536"/>
            </a:solidFill>
            <a:ln w="79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973061E-3077-4868-EBB6-52437FE75215}"/>
                </a:ext>
              </a:extLst>
            </p:cNvPr>
            <p:cNvSpPr/>
            <p:nvPr/>
          </p:nvSpPr>
          <p:spPr>
            <a:xfrm flipV="1">
              <a:off x="2884963" y="2000087"/>
              <a:ext cx="93197" cy="129330"/>
            </a:xfrm>
            <a:custGeom>
              <a:avLst/>
              <a:gdLst>
                <a:gd name="connsiteX0" fmla="*/ -1018 w 93197"/>
                <a:gd name="connsiteY0" fmla="*/ 86801 h 129330"/>
                <a:gd name="connsiteX1" fmla="*/ 10839 w 93197"/>
                <a:gd name="connsiteY1" fmla="*/ 113519 h 129330"/>
                <a:gd name="connsiteX2" fmla="*/ 38056 w 93197"/>
                <a:gd name="connsiteY2" fmla="*/ 127231 h 129330"/>
                <a:gd name="connsiteX3" fmla="*/ 65479 w 93197"/>
                <a:gd name="connsiteY3" fmla="*/ 112821 h 129330"/>
                <a:gd name="connsiteX4" fmla="*/ 81815 w 93197"/>
                <a:gd name="connsiteY4" fmla="*/ 87427 h 129330"/>
                <a:gd name="connsiteX5" fmla="*/ 91246 w 93197"/>
                <a:gd name="connsiteY5" fmla="*/ 59663 h 129330"/>
                <a:gd name="connsiteX6" fmla="*/ 92134 w 93197"/>
                <a:gd name="connsiteY6" fmla="*/ 55272 h 129330"/>
                <a:gd name="connsiteX7" fmla="*/ 90739 w 93197"/>
                <a:gd name="connsiteY7" fmla="*/ 49304 h 129330"/>
                <a:gd name="connsiteX8" fmla="*/ 85096 w 93197"/>
                <a:gd name="connsiteY8" fmla="*/ 43288 h 129330"/>
                <a:gd name="connsiteX9" fmla="*/ 74570 w 93197"/>
                <a:gd name="connsiteY9" fmla="*/ 33452 h 129330"/>
                <a:gd name="connsiteX10" fmla="*/ 65297 w 93197"/>
                <a:gd name="connsiteY10" fmla="*/ 23965 h 129330"/>
                <a:gd name="connsiteX11" fmla="*/ 64956 w 93197"/>
                <a:gd name="connsiteY11" fmla="*/ 19574 h 129330"/>
                <a:gd name="connsiteX12" fmla="*/ 68745 w 93197"/>
                <a:gd name="connsiteY12" fmla="*/ 14351 h 129330"/>
                <a:gd name="connsiteX13" fmla="*/ 91468 w 93197"/>
                <a:gd name="connsiteY13" fmla="*/ -2048 h 129330"/>
                <a:gd name="connsiteX14" fmla="*/ 65503 w 93197"/>
                <a:gd name="connsiteY14" fmla="*/ 11181 h 129330"/>
                <a:gd name="connsiteX15" fmla="*/ 60256 w 93197"/>
                <a:gd name="connsiteY15" fmla="*/ 17109 h 129330"/>
                <a:gd name="connsiteX16" fmla="*/ 59812 w 93197"/>
                <a:gd name="connsiteY16" fmla="*/ 26549 h 129330"/>
                <a:gd name="connsiteX17" fmla="*/ 64552 w 93197"/>
                <a:gd name="connsiteY17" fmla="*/ 33294 h 129330"/>
                <a:gd name="connsiteX18" fmla="*/ 69482 w 93197"/>
                <a:gd name="connsiteY18" fmla="*/ 38572 h 129330"/>
                <a:gd name="connsiteX19" fmla="*/ 79381 w 93197"/>
                <a:gd name="connsiteY19" fmla="*/ 49042 h 129330"/>
                <a:gd name="connsiteX20" fmla="*/ 83471 w 93197"/>
                <a:gd name="connsiteY20" fmla="*/ 53584 h 129330"/>
                <a:gd name="connsiteX21" fmla="*/ 82853 w 93197"/>
                <a:gd name="connsiteY21" fmla="*/ 57143 h 129330"/>
                <a:gd name="connsiteX22" fmla="*/ 73334 w 93197"/>
                <a:gd name="connsiteY22" fmla="*/ 83734 h 129330"/>
                <a:gd name="connsiteX23" fmla="*/ 59139 w 93197"/>
                <a:gd name="connsiteY23" fmla="*/ 106814 h 129330"/>
                <a:gd name="connsiteX24" fmla="*/ 37398 w 93197"/>
                <a:gd name="connsiteY24" fmla="*/ 120074 h 129330"/>
                <a:gd name="connsiteX25" fmla="*/ 14231 w 93197"/>
                <a:gd name="connsiteY25" fmla="*/ 110555 h 129330"/>
                <a:gd name="connsiteX26" fmla="*/ -1018 w 93197"/>
                <a:gd name="connsiteY26" fmla="*/ 86801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197" h="129330">
                  <a:moveTo>
                    <a:pt x="-1018" y="86801"/>
                  </a:moveTo>
                  <a:cubicBezTo>
                    <a:pt x="1494" y="96074"/>
                    <a:pt x="4783" y="105355"/>
                    <a:pt x="10839" y="113519"/>
                  </a:cubicBezTo>
                  <a:cubicBezTo>
                    <a:pt x="16957" y="121358"/>
                    <a:pt x="26698" y="127936"/>
                    <a:pt x="38056" y="127231"/>
                  </a:cubicBezTo>
                  <a:cubicBezTo>
                    <a:pt x="49263" y="126422"/>
                    <a:pt x="58267" y="119955"/>
                    <a:pt x="65479" y="112821"/>
                  </a:cubicBezTo>
                  <a:cubicBezTo>
                    <a:pt x="72684" y="105411"/>
                    <a:pt x="77796" y="96471"/>
                    <a:pt x="81815" y="87427"/>
                  </a:cubicBezTo>
                  <a:cubicBezTo>
                    <a:pt x="85730" y="78281"/>
                    <a:pt x="88575" y="68928"/>
                    <a:pt x="91246" y="59663"/>
                  </a:cubicBezTo>
                  <a:cubicBezTo>
                    <a:pt x="91547" y="58506"/>
                    <a:pt x="91999" y="57111"/>
                    <a:pt x="92134" y="55272"/>
                  </a:cubicBezTo>
                  <a:cubicBezTo>
                    <a:pt x="92340" y="53504"/>
                    <a:pt x="91833" y="50937"/>
                    <a:pt x="90739" y="49304"/>
                  </a:cubicBezTo>
                  <a:cubicBezTo>
                    <a:pt x="88488" y="46038"/>
                    <a:pt x="86816" y="45119"/>
                    <a:pt x="85096" y="43288"/>
                  </a:cubicBezTo>
                  <a:lnTo>
                    <a:pt x="74570" y="33452"/>
                  </a:lnTo>
                  <a:cubicBezTo>
                    <a:pt x="71146" y="30139"/>
                    <a:pt x="67017" y="26985"/>
                    <a:pt x="65297" y="23965"/>
                  </a:cubicBezTo>
                  <a:cubicBezTo>
                    <a:pt x="64449" y="22404"/>
                    <a:pt x="64267" y="21191"/>
                    <a:pt x="64956" y="19574"/>
                  </a:cubicBezTo>
                  <a:cubicBezTo>
                    <a:pt x="65654" y="17965"/>
                    <a:pt x="67287" y="16095"/>
                    <a:pt x="68745" y="14351"/>
                  </a:cubicBezTo>
                  <a:cubicBezTo>
                    <a:pt x="74665" y="7194"/>
                    <a:pt x="82623" y="1749"/>
                    <a:pt x="91468" y="-2048"/>
                  </a:cubicBezTo>
                  <a:cubicBezTo>
                    <a:pt x="81957" y="-240"/>
                    <a:pt x="73001" y="4594"/>
                    <a:pt x="65503" y="11181"/>
                  </a:cubicBezTo>
                  <a:cubicBezTo>
                    <a:pt x="63688" y="12908"/>
                    <a:pt x="61865" y="14486"/>
                    <a:pt x="60256" y="17109"/>
                  </a:cubicBezTo>
                  <a:cubicBezTo>
                    <a:pt x="58544" y="19709"/>
                    <a:pt x="58473" y="23830"/>
                    <a:pt x="59812" y="26549"/>
                  </a:cubicBezTo>
                  <a:cubicBezTo>
                    <a:pt x="61025" y="29386"/>
                    <a:pt x="62856" y="31423"/>
                    <a:pt x="64552" y="33294"/>
                  </a:cubicBezTo>
                  <a:lnTo>
                    <a:pt x="69482" y="38572"/>
                  </a:lnTo>
                  <a:lnTo>
                    <a:pt x="79381" y="49042"/>
                  </a:lnTo>
                  <a:cubicBezTo>
                    <a:pt x="80927" y="50707"/>
                    <a:pt x="83122" y="52791"/>
                    <a:pt x="83471" y="53584"/>
                  </a:cubicBezTo>
                  <a:cubicBezTo>
                    <a:pt x="83733" y="53940"/>
                    <a:pt x="83669" y="54670"/>
                    <a:pt x="82853" y="57143"/>
                  </a:cubicBezTo>
                  <a:cubicBezTo>
                    <a:pt x="79968" y="66249"/>
                    <a:pt x="77130" y="75277"/>
                    <a:pt x="73334" y="83734"/>
                  </a:cubicBezTo>
                  <a:cubicBezTo>
                    <a:pt x="69744" y="92262"/>
                    <a:pt x="65146" y="100243"/>
                    <a:pt x="59139" y="106814"/>
                  </a:cubicBezTo>
                  <a:cubicBezTo>
                    <a:pt x="53234" y="113376"/>
                    <a:pt x="45538" y="118845"/>
                    <a:pt x="37398" y="120074"/>
                  </a:cubicBezTo>
                  <a:cubicBezTo>
                    <a:pt x="29282" y="121223"/>
                    <a:pt x="20532" y="117006"/>
                    <a:pt x="14231" y="110555"/>
                  </a:cubicBezTo>
                  <a:cubicBezTo>
                    <a:pt x="7621" y="104127"/>
                    <a:pt x="3404" y="95329"/>
                    <a:pt x="-1018" y="86801"/>
                  </a:cubicBezTo>
                </a:path>
              </a:pathLst>
            </a:custGeom>
            <a:solidFill>
              <a:srgbClr val="243066"/>
            </a:solidFill>
            <a:ln w="79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5A09B153-F4C0-A4B3-CA44-7753DAEB889E}"/>
                </a:ext>
              </a:extLst>
            </p:cNvPr>
            <p:cNvSpPr/>
            <p:nvPr/>
          </p:nvSpPr>
          <p:spPr>
            <a:xfrm flipV="1">
              <a:off x="2198405" y="2499763"/>
              <a:ext cx="1914063" cy="1314945"/>
            </a:xfrm>
            <a:custGeom>
              <a:avLst/>
              <a:gdLst>
                <a:gd name="connsiteX0" fmla="*/ 731542 w 1914063"/>
                <a:gd name="connsiteY0" fmla="*/ 1280414 h 1314945"/>
                <a:gd name="connsiteX1" fmla="*/ 340287 w 1914063"/>
                <a:gd name="connsiteY1" fmla="*/ 1071751 h 1314945"/>
                <a:gd name="connsiteX2" fmla="*/ -1263 w 1914063"/>
                <a:gd name="connsiteY2" fmla="*/ 555985 h 1314945"/>
                <a:gd name="connsiteX3" fmla="*/ 193880 w 1914063"/>
                <a:gd name="connsiteY3" fmla="*/ 411568 h 1314945"/>
                <a:gd name="connsiteX4" fmla="*/ 413638 w 1914063"/>
                <a:gd name="connsiteY4" fmla="*/ 368016 h 1314945"/>
                <a:gd name="connsiteX5" fmla="*/ 537421 w 1914063"/>
                <a:gd name="connsiteY5" fmla="*/ 631630 h 1314945"/>
                <a:gd name="connsiteX6" fmla="*/ 685033 w 1914063"/>
                <a:gd name="connsiteY6" fmla="*/ 138786 h 1314945"/>
                <a:gd name="connsiteX7" fmla="*/ 1229696 w 1914063"/>
                <a:gd name="connsiteY7" fmla="*/ 5837 h 1314945"/>
                <a:gd name="connsiteX8" fmla="*/ 1617095 w 1914063"/>
                <a:gd name="connsiteY8" fmla="*/ 205267 h 1314945"/>
                <a:gd name="connsiteX9" fmla="*/ 1557493 w 1914063"/>
                <a:gd name="connsiteY9" fmla="*/ 628466 h 1314945"/>
                <a:gd name="connsiteX10" fmla="*/ 1747753 w 1914063"/>
                <a:gd name="connsiteY10" fmla="*/ 716444 h 1314945"/>
                <a:gd name="connsiteX11" fmla="*/ 1912800 w 1914063"/>
                <a:gd name="connsiteY11" fmla="*/ 888363 h 1314945"/>
                <a:gd name="connsiteX12" fmla="*/ 1509351 w 1914063"/>
                <a:gd name="connsiteY12" fmla="*/ 1278053 h 1314945"/>
                <a:gd name="connsiteX13" fmla="*/ 1103588 w 1914063"/>
                <a:gd name="connsiteY13" fmla="*/ 1313941 h 1314945"/>
                <a:gd name="connsiteX14" fmla="*/ 1007345 w 1914063"/>
                <a:gd name="connsiteY14" fmla="*/ 1154275 h 1314945"/>
                <a:gd name="connsiteX15" fmla="*/ 731542 w 1914063"/>
                <a:gd name="connsiteY15" fmla="*/ 1280414 h 131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14063" h="1314945">
                  <a:moveTo>
                    <a:pt x="731542" y="1280414"/>
                  </a:moveTo>
                  <a:cubicBezTo>
                    <a:pt x="731542" y="1280414"/>
                    <a:pt x="395304" y="1124474"/>
                    <a:pt x="340287" y="1071751"/>
                  </a:cubicBezTo>
                  <a:cubicBezTo>
                    <a:pt x="285271" y="1019028"/>
                    <a:pt x="-1263" y="555985"/>
                    <a:pt x="-1263" y="555985"/>
                  </a:cubicBezTo>
                  <a:cubicBezTo>
                    <a:pt x="-1263" y="555985"/>
                    <a:pt x="88735" y="452831"/>
                    <a:pt x="193880" y="411568"/>
                  </a:cubicBezTo>
                  <a:cubicBezTo>
                    <a:pt x="299024" y="370307"/>
                    <a:pt x="413638" y="368016"/>
                    <a:pt x="413638" y="368016"/>
                  </a:cubicBezTo>
                  <a:lnTo>
                    <a:pt x="537421" y="631630"/>
                  </a:lnTo>
                  <a:lnTo>
                    <a:pt x="685033" y="138786"/>
                  </a:lnTo>
                  <a:cubicBezTo>
                    <a:pt x="685033" y="138786"/>
                    <a:pt x="922531" y="-35424"/>
                    <a:pt x="1229696" y="5837"/>
                  </a:cubicBezTo>
                  <a:cubicBezTo>
                    <a:pt x="1536862" y="47100"/>
                    <a:pt x="1617095" y="205267"/>
                    <a:pt x="1617095" y="205267"/>
                  </a:cubicBezTo>
                  <a:lnTo>
                    <a:pt x="1557493" y="628466"/>
                  </a:lnTo>
                  <a:cubicBezTo>
                    <a:pt x="1557493" y="628466"/>
                    <a:pt x="1672109" y="656842"/>
                    <a:pt x="1747753" y="716444"/>
                  </a:cubicBezTo>
                  <a:cubicBezTo>
                    <a:pt x="1823397" y="776038"/>
                    <a:pt x="1912800" y="888363"/>
                    <a:pt x="1912800" y="888363"/>
                  </a:cubicBezTo>
                  <a:cubicBezTo>
                    <a:pt x="1912800" y="888363"/>
                    <a:pt x="1548323" y="1234500"/>
                    <a:pt x="1509351" y="1278053"/>
                  </a:cubicBezTo>
                  <a:cubicBezTo>
                    <a:pt x="1470388" y="1321605"/>
                    <a:pt x="1103588" y="1313941"/>
                    <a:pt x="1103588" y="1313941"/>
                  </a:cubicBezTo>
                  <a:cubicBezTo>
                    <a:pt x="1103588" y="1313941"/>
                    <a:pt x="1117372" y="1177196"/>
                    <a:pt x="1007345" y="1154275"/>
                  </a:cubicBezTo>
                  <a:cubicBezTo>
                    <a:pt x="897311" y="1131353"/>
                    <a:pt x="731542" y="1280414"/>
                    <a:pt x="731542" y="1280414"/>
                  </a:cubicBezTo>
                </a:path>
              </a:pathLst>
            </a:custGeom>
            <a:solidFill>
              <a:srgbClr val="6C9EDA"/>
            </a:solidFill>
            <a:ln w="79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BE51006C-8E9F-5298-4F95-A269FAA104D7}"/>
                </a:ext>
              </a:extLst>
            </p:cNvPr>
            <p:cNvSpPr/>
            <p:nvPr/>
          </p:nvSpPr>
          <p:spPr>
            <a:xfrm flipV="1">
              <a:off x="3039936" y="2302406"/>
              <a:ext cx="185987" cy="169906"/>
            </a:xfrm>
            <a:custGeom>
              <a:avLst/>
              <a:gdLst>
                <a:gd name="connsiteX0" fmla="*/ 182633 w 185987"/>
                <a:gd name="connsiteY0" fmla="*/ 29158 h 169906"/>
                <a:gd name="connsiteX1" fmla="*/ 72765 w 185987"/>
                <a:gd name="connsiteY1" fmla="*/ 84607 h 169906"/>
                <a:gd name="connsiteX2" fmla="*/ -1239 w 185987"/>
                <a:gd name="connsiteY2" fmla="*/ 168320 h 169906"/>
                <a:gd name="connsiteX3" fmla="*/ 23466 w 185987"/>
                <a:gd name="connsiteY3" fmla="*/ 118569 h 169906"/>
                <a:gd name="connsiteX4" fmla="*/ 89259 w 185987"/>
                <a:gd name="connsiteY4" fmla="*/ 40540 h 169906"/>
                <a:gd name="connsiteX5" fmla="*/ 184749 w 185987"/>
                <a:gd name="connsiteY5" fmla="*/ -1586 h 16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87" h="169906">
                  <a:moveTo>
                    <a:pt x="182633" y="29158"/>
                  </a:moveTo>
                  <a:cubicBezTo>
                    <a:pt x="141957" y="37512"/>
                    <a:pt x="104571" y="57921"/>
                    <a:pt x="72765" y="84607"/>
                  </a:cubicBezTo>
                  <a:cubicBezTo>
                    <a:pt x="44176" y="108607"/>
                    <a:pt x="21342" y="138598"/>
                    <a:pt x="-1239" y="168320"/>
                  </a:cubicBezTo>
                  <a:cubicBezTo>
                    <a:pt x="7084" y="149726"/>
                    <a:pt x="12552" y="135776"/>
                    <a:pt x="23466" y="118569"/>
                  </a:cubicBezTo>
                  <a:cubicBezTo>
                    <a:pt x="41759" y="89719"/>
                    <a:pt x="62842" y="62209"/>
                    <a:pt x="89259" y="40540"/>
                  </a:cubicBezTo>
                  <a:cubicBezTo>
                    <a:pt x="115675" y="18878"/>
                    <a:pt x="150692" y="1188"/>
                    <a:pt x="184749" y="-1586"/>
                  </a:cubicBezTo>
                </a:path>
              </a:pathLst>
            </a:custGeom>
            <a:solidFill>
              <a:srgbClr val="243066"/>
            </a:solidFill>
            <a:ln w="79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75F0689-645A-7A5E-3705-0234F14D98E9}"/>
                </a:ext>
              </a:extLst>
            </p:cNvPr>
            <p:cNvSpPr/>
            <p:nvPr/>
          </p:nvSpPr>
          <p:spPr>
            <a:xfrm flipV="1">
              <a:off x="3207829" y="1989891"/>
              <a:ext cx="39906" cy="58310"/>
            </a:xfrm>
            <a:custGeom>
              <a:avLst/>
              <a:gdLst>
                <a:gd name="connsiteX0" fmla="*/ 38564 w 39906"/>
                <a:gd name="connsiteY0" fmla="*/ 27046 h 58310"/>
                <a:gd name="connsiteX1" fmla="*/ 18615 w 39906"/>
                <a:gd name="connsiteY1" fmla="*/ -2113 h 58310"/>
                <a:gd name="connsiteX2" fmla="*/ -1342 w 39906"/>
                <a:gd name="connsiteY2" fmla="*/ 27046 h 58310"/>
                <a:gd name="connsiteX3" fmla="*/ 18615 w 39906"/>
                <a:gd name="connsiteY3" fmla="*/ 56197 h 58310"/>
                <a:gd name="connsiteX4" fmla="*/ 3856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564" y="27046"/>
                  </a:moveTo>
                  <a:cubicBezTo>
                    <a:pt x="38564" y="10941"/>
                    <a:pt x="29632" y="-2113"/>
                    <a:pt x="18615" y="-2113"/>
                  </a:cubicBezTo>
                  <a:cubicBezTo>
                    <a:pt x="7590" y="-2113"/>
                    <a:pt x="-1342" y="10941"/>
                    <a:pt x="-1342" y="27046"/>
                  </a:cubicBezTo>
                  <a:cubicBezTo>
                    <a:pt x="-1342" y="43143"/>
                    <a:pt x="7590" y="56197"/>
                    <a:pt x="18615" y="56197"/>
                  </a:cubicBezTo>
                  <a:cubicBezTo>
                    <a:pt x="29632" y="56197"/>
                    <a:pt x="38564" y="43143"/>
                    <a:pt x="38564" y="27046"/>
                  </a:cubicBezTo>
                </a:path>
              </a:pathLst>
            </a:custGeom>
            <a:solidFill>
              <a:srgbClr val="243066"/>
            </a:solidFill>
            <a:ln w="79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F5A7B332-5B04-964A-4D33-39FDEABA662B}"/>
                </a:ext>
              </a:extLst>
            </p:cNvPr>
            <p:cNvSpPr/>
            <p:nvPr/>
          </p:nvSpPr>
          <p:spPr>
            <a:xfrm flipV="1">
              <a:off x="3409249" y="1989891"/>
              <a:ext cx="39906" cy="58310"/>
            </a:xfrm>
            <a:custGeom>
              <a:avLst/>
              <a:gdLst>
                <a:gd name="connsiteX0" fmla="*/ 38344 w 39906"/>
                <a:gd name="connsiteY0" fmla="*/ 27046 h 58310"/>
                <a:gd name="connsiteX1" fmla="*/ 18387 w 39906"/>
                <a:gd name="connsiteY1" fmla="*/ -2113 h 58310"/>
                <a:gd name="connsiteX2" fmla="*/ -1563 w 39906"/>
                <a:gd name="connsiteY2" fmla="*/ 27046 h 58310"/>
                <a:gd name="connsiteX3" fmla="*/ 18387 w 39906"/>
                <a:gd name="connsiteY3" fmla="*/ 56197 h 58310"/>
                <a:gd name="connsiteX4" fmla="*/ 38344 w 39906"/>
                <a:gd name="connsiteY4" fmla="*/ 27046 h 58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06" h="58310">
                  <a:moveTo>
                    <a:pt x="38344" y="27046"/>
                  </a:moveTo>
                  <a:cubicBezTo>
                    <a:pt x="38344" y="10941"/>
                    <a:pt x="29412" y="-2113"/>
                    <a:pt x="18387" y="-2113"/>
                  </a:cubicBezTo>
                  <a:cubicBezTo>
                    <a:pt x="7370" y="-2113"/>
                    <a:pt x="-1563" y="10941"/>
                    <a:pt x="-1563" y="27046"/>
                  </a:cubicBezTo>
                  <a:cubicBezTo>
                    <a:pt x="-1563" y="43143"/>
                    <a:pt x="7370" y="56197"/>
                    <a:pt x="18387" y="56197"/>
                  </a:cubicBezTo>
                  <a:cubicBezTo>
                    <a:pt x="29412" y="56197"/>
                    <a:pt x="38344" y="43143"/>
                    <a:pt x="38344" y="27046"/>
                  </a:cubicBezTo>
                </a:path>
              </a:pathLst>
            </a:custGeom>
            <a:solidFill>
              <a:srgbClr val="243066"/>
            </a:solidFill>
            <a:ln w="79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21C255-EC14-AEDE-5F66-26C8E194EA9E}"/>
                </a:ext>
              </a:extLst>
            </p:cNvPr>
            <p:cNvSpPr/>
            <p:nvPr/>
          </p:nvSpPr>
          <p:spPr>
            <a:xfrm flipV="1">
              <a:off x="3298937" y="1981458"/>
              <a:ext cx="94228" cy="207847"/>
            </a:xfrm>
            <a:custGeom>
              <a:avLst/>
              <a:gdLst>
                <a:gd name="connsiteX0" fmla="*/ 49832 w 94228"/>
                <a:gd name="connsiteY0" fmla="*/ 205829 h 207847"/>
                <a:gd name="connsiteX1" fmla="*/ 71272 w 94228"/>
                <a:gd name="connsiteY1" fmla="*/ 157933 h 207847"/>
                <a:gd name="connsiteX2" fmla="*/ 85213 w 94228"/>
                <a:gd name="connsiteY2" fmla="*/ 107144 h 207847"/>
                <a:gd name="connsiteX3" fmla="*/ 92140 w 94228"/>
                <a:gd name="connsiteY3" fmla="*/ 54842 h 207847"/>
                <a:gd name="connsiteX4" fmla="*/ 91015 w 94228"/>
                <a:gd name="connsiteY4" fmla="*/ 1961 h 207847"/>
                <a:gd name="connsiteX5" fmla="*/ 90563 w 94228"/>
                <a:gd name="connsiteY5" fmla="*/ -2018 h 207847"/>
                <a:gd name="connsiteX6" fmla="*/ 86751 w 94228"/>
                <a:gd name="connsiteY6" fmla="*/ -1923 h 207847"/>
                <a:gd name="connsiteX7" fmla="*/ 42644 w 94228"/>
                <a:gd name="connsiteY7" fmla="*/ -441 h 207847"/>
                <a:gd name="connsiteX8" fmla="*/ -1472 w 94228"/>
                <a:gd name="connsiteY8" fmla="*/ 2349 h 207847"/>
                <a:gd name="connsiteX9" fmla="*/ 42644 w 94228"/>
                <a:gd name="connsiteY9" fmla="*/ 5139 h 207847"/>
                <a:gd name="connsiteX10" fmla="*/ 86751 w 94228"/>
                <a:gd name="connsiteY10" fmla="*/ 6629 h 207847"/>
                <a:gd name="connsiteX11" fmla="*/ 82495 w 94228"/>
                <a:gd name="connsiteY11" fmla="*/ 2745 h 207847"/>
                <a:gd name="connsiteX12" fmla="*/ 76400 w 94228"/>
                <a:gd name="connsiteY12" fmla="*/ 105520 h 207847"/>
                <a:gd name="connsiteX13" fmla="*/ 65494 w 94228"/>
                <a:gd name="connsiteY13" fmla="*/ 156150 h 207847"/>
                <a:gd name="connsiteX14" fmla="*/ 49832 w 94228"/>
                <a:gd name="connsiteY14" fmla="*/ 205829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28" h="207847">
                  <a:moveTo>
                    <a:pt x="49832" y="205829"/>
                  </a:moveTo>
                  <a:cubicBezTo>
                    <a:pt x="58361" y="190588"/>
                    <a:pt x="65470" y="174482"/>
                    <a:pt x="71272" y="157933"/>
                  </a:cubicBezTo>
                  <a:cubicBezTo>
                    <a:pt x="77097" y="141376"/>
                    <a:pt x="81742" y="124383"/>
                    <a:pt x="85213" y="107144"/>
                  </a:cubicBezTo>
                  <a:cubicBezTo>
                    <a:pt x="88788" y="89930"/>
                    <a:pt x="91007" y="72421"/>
                    <a:pt x="92140" y="54842"/>
                  </a:cubicBezTo>
                  <a:cubicBezTo>
                    <a:pt x="93163" y="37247"/>
                    <a:pt x="92996" y="19540"/>
                    <a:pt x="91015" y="1961"/>
                  </a:cubicBezTo>
                  <a:lnTo>
                    <a:pt x="90563" y="-2018"/>
                  </a:lnTo>
                  <a:lnTo>
                    <a:pt x="86751" y="-1923"/>
                  </a:lnTo>
                  <a:cubicBezTo>
                    <a:pt x="72048" y="-1582"/>
                    <a:pt x="57346" y="-1146"/>
                    <a:pt x="42644" y="-441"/>
                  </a:cubicBezTo>
                  <a:cubicBezTo>
                    <a:pt x="27933" y="296"/>
                    <a:pt x="13231" y="1113"/>
                    <a:pt x="-1472" y="2349"/>
                  </a:cubicBezTo>
                  <a:cubicBezTo>
                    <a:pt x="13231" y="3586"/>
                    <a:pt x="27933" y="4402"/>
                    <a:pt x="42644" y="5139"/>
                  </a:cubicBezTo>
                  <a:cubicBezTo>
                    <a:pt x="57346" y="5836"/>
                    <a:pt x="72048" y="6288"/>
                    <a:pt x="86751" y="6629"/>
                  </a:cubicBezTo>
                  <a:lnTo>
                    <a:pt x="82495" y="2745"/>
                  </a:lnTo>
                  <a:cubicBezTo>
                    <a:pt x="84682" y="36993"/>
                    <a:pt x="82090" y="71526"/>
                    <a:pt x="76400" y="105520"/>
                  </a:cubicBezTo>
                  <a:cubicBezTo>
                    <a:pt x="73515" y="122520"/>
                    <a:pt x="69900" y="139418"/>
                    <a:pt x="65494" y="156150"/>
                  </a:cubicBezTo>
                  <a:cubicBezTo>
                    <a:pt x="61055" y="172873"/>
                    <a:pt x="55967" y="189470"/>
                    <a:pt x="49832" y="205829"/>
                  </a:cubicBezTo>
                </a:path>
              </a:pathLst>
            </a:custGeom>
            <a:solidFill>
              <a:srgbClr val="243066"/>
            </a:solidFill>
            <a:ln w="79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5CB47D3-2A06-F993-77BE-95C797E61C24}"/>
                </a:ext>
              </a:extLst>
            </p:cNvPr>
            <p:cNvSpPr/>
            <p:nvPr/>
          </p:nvSpPr>
          <p:spPr>
            <a:xfrm flipV="1">
              <a:off x="3302939" y="2281094"/>
              <a:ext cx="74304" cy="31703"/>
            </a:xfrm>
            <a:custGeom>
              <a:avLst/>
              <a:gdLst>
                <a:gd name="connsiteX0" fmla="*/ 72840 w 74304"/>
                <a:gd name="connsiteY0" fmla="*/ 14136 h 31703"/>
                <a:gd name="connsiteX1" fmla="*/ 35691 w 74304"/>
                <a:gd name="connsiteY1" fmla="*/ -1716 h 31703"/>
                <a:gd name="connsiteX2" fmla="*/ -1465 w 74304"/>
                <a:gd name="connsiteY2" fmla="*/ 14136 h 31703"/>
                <a:gd name="connsiteX3" fmla="*/ 35691 w 74304"/>
                <a:gd name="connsiteY3" fmla="*/ 29988 h 31703"/>
                <a:gd name="connsiteX4" fmla="*/ 72840 w 74304"/>
                <a:gd name="connsiteY4" fmla="*/ 14136 h 3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04" h="31703">
                  <a:moveTo>
                    <a:pt x="72840" y="14136"/>
                  </a:moveTo>
                  <a:cubicBezTo>
                    <a:pt x="72840" y="5378"/>
                    <a:pt x="56203" y="-1716"/>
                    <a:pt x="35691" y="-1716"/>
                  </a:cubicBezTo>
                  <a:cubicBezTo>
                    <a:pt x="15171" y="-1716"/>
                    <a:pt x="-1465" y="5378"/>
                    <a:pt x="-1465" y="14136"/>
                  </a:cubicBezTo>
                  <a:cubicBezTo>
                    <a:pt x="-1465" y="22886"/>
                    <a:pt x="15171" y="29988"/>
                    <a:pt x="35691" y="29988"/>
                  </a:cubicBezTo>
                  <a:cubicBezTo>
                    <a:pt x="56203" y="29988"/>
                    <a:pt x="72840" y="22886"/>
                    <a:pt x="72840" y="14136"/>
                  </a:cubicBezTo>
                </a:path>
              </a:pathLst>
            </a:custGeom>
            <a:solidFill>
              <a:srgbClr val="243066"/>
            </a:solidFill>
            <a:ln w="79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907EC47-3365-085E-F092-9212D7B9BCDE}"/>
                </a:ext>
              </a:extLst>
            </p:cNvPr>
            <p:cNvSpPr/>
            <p:nvPr/>
          </p:nvSpPr>
          <p:spPr>
            <a:xfrm flipV="1">
              <a:off x="3138891" y="1886110"/>
              <a:ext cx="162273" cy="85575"/>
            </a:xfrm>
            <a:custGeom>
              <a:avLst/>
              <a:gdLst>
                <a:gd name="connsiteX0" fmla="*/ -1334 w 162273"/>
                <a:gd name="connsiteY0" fmla="*/ -657 h 85575"/>
                <a:gd name="connsiteX1" fmla="*/ 25012 w 162273"/>
                <a:gd name="connsiteY1" fmla="*/ 39567 h 85575"/>
                <a:gd name="connsiteX2" fmla="*/ 65180 w 162273"/>
                <a:gd name="connsiteY2" fmla="*/ 68433 h 85575"/>
                <a:gd name="connsiteX3" fmla="*/ 88173 w 162273"/>
                <a:gd name="connsiteY3" fmla="*/ 78824 h 85575"/>
                <a:gd name="connsiteX4" fmla="*/ 112822 w 162273"/>
                <a:gd name="connsiteY4" fmla="*/ 83333 h 85575"/>
                <a:gd name="connsiteX5" fmla="*/ 160940 w 162273"/>
                <a:gd name="connsiteY5" fmla="*/ 69384 h 85575"/>
                <a:gd name="connsiteX6" fmla="*/ 160631 w 162273"/>
                <a:gd name="connsiteY6" fmla="*/ 66229 h 85575"/>
                <a:gd name="connsiteX7" fmla="*/ 116420 w 162273"/>
                <a:gd name="connsiteY7" fmla="*/ 51836 h 85575"/>
                <a:gd name="connsiteX8" fmla="*/ 95552 w 162273"/>
                <a:gd name="connsiteY8" fmla="*/ 48317 h 85575"/>
                <a:gd name="connsiteX9" fmla="*/ 74469 w 162273"/>
                <a:gd name="connsiteY9" fmla="*/ 44838 h 85575"/>
                <a:gd name="connsiteX10" fmla="*/ 54329 w 162273"/>
                <a:gd name="connsiteY10" fmla="*/ 37459 h 85575"/>
                <a:gd name="connsiteX11" fmla="*/ 35054 w 162273"/>
                <a:gd name="connsiteY11" fmla="*/ 27290 h 85575"/>
                <a:gd name="connsiteX12" fmla="*/ 1409 w 162273"/>
                <a:gd name="connsiteY12" fmla="*/ -2242 h 85575"/>
                <a:gd name="connsiteX13" fmla="*/ -1334 w 162273"/>
                <a:gd name="connsiteY13" fmla="*/ -657 h 8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273" h="85575">
                  <a:moveTo>
                    <a:pt x="-1334" y="-657"/>
                  </a:moveTo>
                  <a:cubicBezTo>
                    <a:pt x="4309" y="14180"/>
                    <a:pt x="13781" y="27646"/>
                    <a:pt x="25012" y="39567"/>
                  </a:cubicBezTo>
                  <a:cubicBezTo>
                    <a:pt x="36465" y="51313"/>
                    <a:pt x="50129" y="61086"/>
                    <a:pt x="65180" y="68433"/>
                  </a:cubicBezTo>
                  <a:cubicBezTo>
                    <a:pt x="72662" y="72102"/>
                    <a:pt x="80263" y="75804"/>
                    <a:pt x="88173" y="78824"/>
                  </a:cubicBezTo>
                  <a:cubicBezTo>
                    <a:pt x="96091" y="81796"/>
                    <a:pt x="104444" y="83325"/>
                    <a:pt x="112822" y="83333"/>
                  </a:cubicBezTo>
                  <a:cubicBezTo>
                    <a:pt x="129553" y="83183"/>
                    <a:pt x="146309" y="79616"/>
                    <a:pt x="160940" y="69384"/>
                  </a:cubicBezTo>
                  <a:lnTo>
                    <a:pt x="160631" y="66229"/>
                  </a:lnTo>
                  <a:cubicBezTo>
                    <a:pt x="144581" y="58977"/>
                    <a:pt x="130338" y="55482"/>
                    <a:pt x="116420" y="51836"/>
                  </a:cubicBezTo>
                  <a:cubicBezTo>
                    <a:pt x="109485" y="50092"/>
                    <a:pt x="102621" y="48975"/>
                    <a:pt x="95552" y="48317"/>
                  </a:cubicBezTo>
                  <a:cubicBezTo>
                    <a:pt x="88482" y="47715"/>
                    <a:pt x="81333" y="46811"/>
                    <a:pt x="74469" y="44838"/>
                  </a:cubicBezTo>
                  <a:cubicBezTo>
                    <a:pt x="67629" y="42904"/>
                    <a:pt x="60884" y="40447"/>
                    <a:pt x="54329" y="37459"/>
                  </a:cubicBezTo>
                  <a:cubicBezTo>
                    <a:pt x="47695" y="34613"/>
                    <a:pt x="41228" y="31221"/>
                    <a:pt x="35054" y="27290"/>
                  </a:cubicBezTo>
                  <a:cubicBezTo>
                    <a:pt x="22420" y="19713"/>
                    <a:pt x="11205" y="9639"/>
                    <a:pt x="1409" y="-2242"/>
                  </a:cubicBezTo>
                  <a:lnTo>
                    <a:pt x="-1334" y="-657"/>
                  </a:lnTo>
                </a:path>
              </a:pathLst>
            </a:custGeom>
            <a:solidFill>
              <a:srgbClr val="243066"/>
            </a:solidFill>
            <a:ln w="79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6ED0DFA-80D5-AB56-07F2-D05F7F7ED981}"/>
                </a:ext>
              </a:extLst>
            </p:cNvPr>
            <p:cNvSpPr/>
            <p:nvPr/>
          </p:nvSpPr>
          <p:spPr>
            <a:xfrm flipV="1">
              <a:off x="3350082" y="1887133"/>
              <a:ext cx="145399" cy="84449"/>
            </a:xfrm>
            <a:custGeom>
              <a:avLst/>
              <a:gdLst>
                <a:gd name="connsiteX0" fmla="*/ 141181 w 145399"/>
                <a:gd name="connsiteY0" fmla="*/ -2241 h 84449"/>
                <a:gd name="connsiteX1" fmla="*/ 111776 w 145399"/>
                <a:gd name="connsiteY1" fmla="*/ 26672 h 84449"/>
                <a:gd name="connsiteX2" fmla="*/ 76776 w 145399"/>
                <a:gd name="connsiteY2" fmla="*/ 44815 h 84449"/>
                <a:gd name="connsiteX3" fmla="*/ 57793 w 145399"/>
                <a:gd name="connsiteY3" fmla="*/ 48738 h 84449"/>
                <a:gd name="connsiteX4" fmla="*/ 39017 w 145399"/>
                <a:gd name="connsiteY4" fmla="*/ 52463 h 84449"/>
                <a:gd name="connsiteX5" fmla="*/ 19757 w 145399"/>
                <a:gd name="connsiteY5" fmla="*/ 58249 h 84449"/>
                <a:gd name="connsiteX6" fmla="*/ -1231 w 145399"/>
                <a:gd name="connsiteY6" fmla="*/ 66214 h 84449"/>
                <a:gd name="connsiteX7" fmla="*/ -1555 w 145399"/>
                <a:gd name="connsiteY7" fmla="*/ 69194 h 84449"/>
                <a:gd name="connsiteX8" fmla="*/ 19892 w 145399"/>
                <a:gd name="connsiteY8" fmla="*/ 79347 h 84449"/>
                <a:gd name="connsiteX9" fmla="*/ 43019 w 145399"/>
                <a:gd name="connsiteY9" fmla="*/ 82193 h 84449"/>
                <a:gd name="connsiteX10" fmla="*/ 65854 w 145399"/>
                <a:gd name="connsiteY10" fmla="*/ 77318 h 84449"/>
                <a:gd name="connsiteX11" fmla="*/ 86754 w 145399"/>
                <a:gd name="connsiteY11" fmla="*/ 66642 h 84449"/>
                <a:gd name="connsiteX12" fmla="*/ 122040 w 145399"/>
                <a:gd name="connsiteY12" fmla="*/ 37610 h 84449"/>
                <a:gd name="connsiteX13" fmla="*/ 143844 w 145399"/>
                <a:gd name="connsiteY13" fmla="*/ -862 h 84449"/>
                <a:gd name="connsiteX14" fmla="*/ 141181 w 145399"/>
                <a:gd name="connsiteY14" fmla="*/ -2241 h 8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399" h="84449">
                  <a:moveTo>
                    <a:pt x="141181" y="-2241"/>
                  </a:moveTo>
                  <a:cubicBezTo>
                    <a:pt x="132613" y="9069"/>
                    <a:pt x="122920" y="18984"/>
                    <a:pt x="111776" y="26672"/>
                  </a:cubicBezTo>
                  <a:cubicBezTo>
                    <a:pt x="100846" y="34519"/>
                    <a:pt x="88981" y="40606"/>
                    <a:pt x="76776" y="44815"/>
                  </a:cubicBezTo>
                  <a:cubicBezTo>
                    <a:pt x="70641" y="46915"/>
                    <a:pt x="64166" y="48001"/>
                    <a:pt x="57793" y="48738"/>
                  </a:cubicBezTo>
                  <a:cubicBezTo>
                    <a:pt x="51413" y="49554"/>
                    <a:pt x="45255" y="50703"/>
                    <a:pt x="39017" y="52463"/>
                  </a:cubicBezTo>
                  <a:cubicBezTo>
                    <a:pt x="32779" y="54215"/>
                    <a:pt x="26407" y="56014"/>
                    <a:pt x="19757" y="58249"/>
                  </a:cubicBezTo>
                  <a:cubicBezTo>
                    <a:pt x="13099" y="60381"/>
                    <a:pt x="6220" y="62695"/>
                    <a:pt x="-1231" y="66214"/>
                  </a:cubicBezTo>
                  <a:lnTo>
                    <a:pt x="-1555" y="69194"/>
                  </a:lnTo>
                  <a:cubicBezTo>
                    <a:pt x="5086" y="74243"/>
                    <a:pt x="12378" y="77311"/>
                    <a:pt x="19892" y="79347"/>
                  </a:cubicBezTo>
                  <a:cubicBezTo>
                    <a:pt x="27421" y="81487"/>
                    <a:pt x="35212" y="82335"/>
                    <a:pt x="43019" y="82193"/>
                  </a:cubicBezTo>
                  <a:cubicBezTo>
                    <a:pt x="50834" y="82058"/>
                    <a:pt x="58586" y="80362"/>
                    <a:pt x="65854" y="77318"/>
                  </a:cubicBezTo>
                  <a:cubicBezTo>
                    <a:pt x="73114" y="74219"/>
                    <a:pt x="79993" y="70431"/>
                    <a:pt x="86754" y="66642"/>
                  </a:cubicBezTo>
                  <a:cubicBezTo>
                    <a:pt x="100315" y="59057"/>
                    <a:pt x="112299" y="49150"/>
                    <a:pt x="122040" y="37610"/>
                  </a:cubicBezTo>
                  <a:cubicBezTo>
                    <a:pt x="131575" y="25911"/>
                    <a:pt x="139350" y="13008"/>
                    <a:pt x="143844" y="-862"/>
                  </a:cubicBezTo>
                  <a:lnTo>
                    <a:pt x="141181" y="-2241"/>
                  </a:lnTo>
                </a:path>
              </a:pathLst>
            </a:custGeom>
            <a:solidFill>
              <a:srgbClr val="243066"/>
            </a:solidFill>
            <a:ln w="79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207CF1D-5E3A-85BA-4905-9DA3C1E1A746}"/>
                </a:ext>
              </a:extLst>
            </p:cNvPr>
            <p:cNvSpPr/>
            <p:nvPr/>
          </p:nvSpPr>
          <p:spPr>
            <a:xfrm flipV="1">
              <a:off x="2881919" y="2498864"/>
              <a:ext cx="478886" cy="205033"/>
            </a:xfrm>
            <a:custGeom>
              <a:avLst/>
              <a:gdLst>
                <a:gd name="connsiteX0" fmla="*/ -1226 w 478886"/>
                <a:gd name="connsiteY0" fmla="*/ 143002 h 205033"/>
                <a:gd name="connsiteX1" fmla="*/ 90563 w 478886"/>
                <a:gd name="connsiteY1" fmla="*/ 70932 h 205033"/>
                <a:gd name="connsiteX2" fmla="*/ 295731 w 478886"/>
                <a:gd name="connsiteY2" fmla="*/ -1280 h 205033"/>
                <a:gd name="connsiteX3" fmla="*/ 343651 w 478886"/>
                <a:gd name="connsiteY3" fmla="*/ 3903 h 205033"/>
                <a:gd name="connsiteX4" fmla="*/ 454121 w 478886"/>
                <a:gd name="connsiteY4" fmla="*/ 75727 h 205033"/>
                <a:gd name="connsiteX5" fmla="*/ 477661 w 478886"/>
                <a:gd name="connsiteY5" fmla="*/ 165614 h 205033"/>
                <a:gd name="connsiteX6" fmla="*/ 474023 w 478886"/>
                <a:gd name="connsiteY6" fmla="*/ 203753 h 205033"/>
                <a:gd name="connsiteX7" fmla="*/ 466303 w 478886"/>
                <a:gd name="connsiteY7" fmla="*/ 201954 h 205033"/>
                <a:gd name="connsiteX8" fmla="*/ 466438 w 478886"/>
                <a:gd name="connsiteY8" fmla="*/ 201336 h 205033"/>
                <a:gd name="connsiteX9" fmla="*/ 469735 w 478886"/>
                <a:gd name="connsiteY9" fmla="*/ 165614 h 205033"/>
                <a:gd name="connsiteX10" fmla="*/ 447376 w 478886"/>
                <a:gd name="connsiteY10" fmla="*/ 79880 h 205033"/>
                <a:gd name="connsiteX11" fmla="*/ 341915 w 478886"/>
                <a:gd name="connsiteY11" fmla="*/ 11639 h 205033"/>
                <a:gd name="connsiteX12" fmla="*/ 295731 w 478886"/>
                <a:gd name="connsiteY12" fmla="*/ 6646 h 205033"/>
                <a:gd name="connsiteX13" fmla="*/ 94891 w 478886"/>
                <a:gd name="connsiteY13" fmla="*/ 77574 h 205033"/>
                <a:gd name="connsiteX14" fmla="*/ 29106 w 478886"/>
                <a:gd name="connsiteY14" fmla="*/ 126484 h 205033"/>
                <a:gd name="connsiteX15" fmla="*/ 10766 w 478886"/>
                <a:gd name="connsiteY15" fmla="*/ 142590 h 205033"/>
                <a:gd name="connsiteX16" fmla="*/ 5955 w 478886"/>
                <a:gd name="connsiteY16" fmla="*/ 147083 h 205033"/>
                <a:gd name="connsiteX17" fmla="*/ 4338 w 478886"/>
                <a:gd name="connsiteY17" fmla="*/ 148645 h 205033"/>
                <a:gd name="connsiteX18" fmla="*/ -1226 w 478886"/>
                <a:gd name="connsiteY18" fmla="*/ 143002 h 20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86" h="205033">
                  <a:moveTo>
                    <a:pt x="-1226" y="143002"/>
                  </a:moveTo>
                  <a:cubicBezTo>
                    <a:pt x="-1099" y="142883"/>
                    <a:pt x="35320" y="106939"/>
                    <a:pt x="90563" y="70932"/>
                  </a:cubicBezTo>
                  <a:cubicBezTo>
                    <a:pt x="145814" y="34949"/>
                    <a:pt x="219889" y="-1241"/>
                    <a:pt x="295731" y="-1280"/>
                  </a:cubicBezTo>
                  <a:cubicBezTo>
                    <a:pt x="311694" y="-1280"/>
                    <a:pt x="327728" y="329"/>
                    <a:pt x="343651" y="3903"/>
                  </a:cubicBezTo>
                  <a:cubicBezTo>
                    <a:pt x="401184" y="16767"/>
                    <a:pt x="435052" y="44682"/>
                    <a:pt x="454121" y="75727"/>
                  </a:cubicBezTo>
                  <a:cubicBezTo>
                    <a:pt x="473214" y="106757"/>
                    <a:pt x="477653" y="140592"/>
                    <a:pt x="477661" y="165614"/>
                  </a:cubicBezTo>
                  <a:cubicBezTo>
                    <a:pt x="477661" y="188092"/>
                    <a:pt x="474070" y="203539"/>
                    <a:pt x="474023" y="203753"/>
                  </a:cubicBezTo>
                  <a:lnTo>
                    <a:pt x="466303" y="201954"/>
                  </a:lnTo>
                  <a:lnTo>
                    <a:pt x="466438" y="201336"/>
                  </a:lnTo>
                  <a:cubicBezTo>
                    <a:pt x="467072" y="198324"/>
                    <a:pt x="469735" y="184541"/>
                    <a:pt x="469735" y="165614"/>
                  </a:cubicBezTo>
                  <a:cubicBezTo>
                    <a:pt x="469743" y="141504"/>
                    <a:pt x="465400" y="109127"/>
                    <a:pt x="447376" y="79880"/>
                  </a:cubicBezTo>
                  <a:cubicBezTo>
                    <a:pt x="429329" y="50642"/>
                    <a:pt x="397737" y="24201"/>
                    <a:pt x="341915" y="11639"/>
                  </a:cubicBezTo>
                  <a:cubicBezTo>
                    <a:pt x="326602" y="8199"/>
                    <a:pt x="311155" y="6646"/>
                    <a:pt x="295731" y="6646"/>
                  </a:cubicBezTo>
                  <a:cubicBezTo>
                    <a:pt x="222465" y="6598"/>
                    <a:pt x="149452" y="41979"/>
                    <a:pt x="94891" y="77574"/>
                  </a:cubicBezTo>
                  <a:cubicBezTo>
                    <a:pt x="67610" y="95352"/>
                    <a:pt x="44934" y="113153"/>
                    <a:pt x="29106" y="126484"/>
                  </a:cubicBezTo>
                  <a:cubicBezTo>
                    <a:pt x="21188" y="133158"/>
                    <a:pt x="14982" y="138706"/>
                    <a:pt x="10766" y="142590"/>
                  </a:cubicBezTo>
                  <a:cubicBezTo>
                    <a:pt x="8650" y="144531"/>
                    <a:pt x="7041" y="146053"/>
                    <a:pt x="5955" y="147083"/>
                  </a:cubicBezTo>
                  <a:cubicBezTo>
                    <a:pt x="4877" y="148114"/>
                    <a:pt x="4338" y="148645"/>
                    <a:pt x="4338" y="148645"/>
                  </a:cubicBezTo>
                  <a:lnTo>
                    <a:pt x="-1226" y="143002"/>
                  </a:lnTo>
                </a:path>
              </a:pathLst>
            </a:custGeom>
            <a:solidFill>
              <a:srgbClr val="243066"/>
            </a:solidFill>
            <a:ln w="79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AA547B4-C092-120A-0567-C24475626479}"/>
                </a:ext>
              </a:extLst>
            </p:cNvPr>
            <p:cNvSpPr/>
            <p:nvPr/>
          </p:nvSpPr>
          <p:spPr>
            <a:xfrm flipV="1">
              <a:off x="3684521" y="2714122"/>
              <a:ext cx="76325" cy="487706"/>
            </a:xfrm>
            <a:custGeom>
              <a:avLst/>
              <a:gdLst>
                <a:gd name="connsiteX0" fmla="*/ 74442 w 76325"/>
                <a:gd name="connsiteY0" fmla="*/ -770 h 487706"/>
                <a:gd name="connsiteX1" fmla="*/ 60802 w 76325"/>
                <a:gd name="connsiteY1" fmla="*/ 122015 h 487706"/>
                <a:gd name="connsiteX2" fmla="*/ 43619 w 76325"/>
                <a:gd name="connsiteY2" fmla="*/ 244231 h 487706"/>
                <a:gd name="connsiteX3" fmla="*/ 22631 w 76325"/>
                <a:gd name="connsiteY3" fmla="*/ 365853 h 487706"/>
                <a:gd name="connsiteX4" fmla="*/ 10671 w 76325"/>
                <a:gd name="connsiteY4" fmla="*/ 426423 h 487706"/>
                <a:gd name="connsiteX5" fmla="*/ -1883 w 76325"/>
                <a:gd name="connsiteY5" fmla="*/ 486936 h 487706"/>
                <a:gd name="connsiteX6" fmla="*/ 14460 w 76325"/>
                <a:gd name="connsiteY6" fmla="*/ 427294 h 487706"/>
                <a:gd name="connsiteX7" fmla="*/ 28607 w 76325"/>
                <a:gd name="connsiteY7" fmla="*/ 367074 h 487706"/>
                <a:gd name="connsiteX8" fmla="*/ 51442 w 76325"/>
                <a:gd name="connsiteY8" fmla="*/ 245452 h 487706"/>
                <a:gd name="connsiteX9" fmla="*/ 66834 w 76325"/>
                <a:gd name="connsiteY9" fmla="*/ 122673 h 487706"/>
                <a:gd name="connsiteX10" fmla="*/ 74442 w 76325"/>
                <a:gd name="connsiteY10" fmla="*/ -770 h 4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325" h="487706">
                  <a:moveTo>
                    <a:pt x="74442" y="-770"/>
                  </a:moveTo>
                  <a:cubicBezTo>
                    <a:pt x="70218" y="40236"/>
                    <a:pt x="65914" y="81181"/>
                    <a:pt x="60802" y="122015"/>
                  </a:cubicBezTo>
                  <a:cubicBezTo>
                    <a:pt x="55674" y="162849"/>
                    <a:pt x="50308" y="203635"/>
                    <a:pt x="43619" y="244231"/>
                  </a:cubicBezTo>
                  <a:cubicBezTo>
                    <a:pt x="37571" y="284923"/>
                    <a:pt x="30240" y="325408"/>
                    <a:pt x="22631" y="365853"/>
                  </a:cubicBezTo>
                  <a:cubicBezTo>
                    <a:pt x="18843" y="386080"/>
                    <a:pt x="14824" y="406267"/>
                    <a:pt x="10671" y="426423"/>
                  </a:cubicBezTo>
                  <a:lnTo>
                    <a:pt x="-1883" y="486936"/>
                  </a:lnTo>
                  <a:cubicBezTo>
                    <a:pt x="3997" y="467177"/>
                    <a:pt x="9189" y="447228"/>
                    <a:pt x="14460" y="427294"/>
                  </a:cubicBezTo>
                  <a:cubicBezTo>
                    <a:pt x="19389" y="407274"/>
                    <a:pt x="24082" y="387198"/>
                    <a:pt x="28607" y="367074"/>
                  </a:cubicBezTo>
                  <a:cubicBezTo>
                    <a:pt x="37468" y="326787"/>
                    <a:pt x="44760" y="286167"/>
                    <a:pt x="51442" y="245452"/>
                  </a:cubicBezTo>
                  <a:cubicBezTo>
                    <a:pt x="57497" y="204650"/>
                    <a:pt x="62997" y="163752"/>
                    <a:pt x="66834" y="122673"/>
                  </a:cubicBezTo>
                  <a:cubicBezTo>
                    <a:pt x="70701" y="81617"/>
                    <a:pt x="73483" y="40442"/>
                    <a:pt x="74442" y="-770"/>
                  </a:cubicBezTo>
                </a:path>
              </a:pathLst>
            </a:custGeom>
            <a:solidFill>
              <a:srgbClr val="243066"/>
            </a:solidFill>
            <a:ln w="79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05E026E-0F49-4322-43A9-3CF274B76C01}"/>
                </a:ext>
              </a:extLst>
            </p:cNvPr>
            <p:cNvSpPr/>
            <p:nvPr/>
          </p:nvSpPr>
          <p:spPr>
            <a:xfrm flipV="1">
              <a:off x="3754379" y="2884472"/>
              <a:ext cx="320108" cy="254752"/>
            </a:xfrm>
            <a:custGeom>
              <a:avLst/>
              <a:gdLst>
                <a:gd name="connsiteX0" fmla="*/ 311199 w 320108"/>
                <a:gd name="connsiteY0" fmla="*/ 254059 h 254752"/>
                <a:gd name="connsiteX1" fmla="*/ 308441 w 320108"/>
                <a:gd name="connsiteY1" fmla="*/ 249533 h 254752"/>
                <a:gd name="connsiteX2" fmla="*/ 179694 w 320108"/>
                <a:gd name="connsiteY2" fmla="*/ 100543 h 254752"/>
                <a:gd name="connsiteX3" fmla="*/ 62455 w 320108"/>
                <a:gd name="connsiteY3" fmla="*/ 34949 h 254752"/>
                <a:gd name="connsiteX4" fmla="*/ 16398 w 320108"/>
                <a:gd name="connsiteY4" fmla="*/ 14334 h 254752"/>
                <a:gd name="connsiteX5" fmla="*/ 2805 w 320108"/>
                <a:gd name="connsiteY5" fmla="*/ 8659 h 254752"/>
                <a:gd name="connsiteX6" fmla="*/ -2093 w 320108"/>
                <a:gd name="connsiteY6" fmla="*/ 6678 h 254752"/>
                <a:gd name="connsiteX7" fmla="*/ 816 w 320108"/>
                <a:gd name="connsiteY7" fmla="*/ -693 h 254752"/>
                <a:gd name="connsiteX8" fmla="*/ 184275 w 320108"/>
                <a:gd name="connsiteY8" fmla="*/ 94076 h 254752"/>
                <a:gd name="connsiteX9" fmla="*/ 277990 w 320108"/>
                <a:gd name="connsiteY9" fmla="*/ 191088 h 254752"/>
                <a:gd name="connsiteX10" fmla="*/ 318016 w 320108"/>
                <a:gd name="connsiteY10" fmla="*/ 250025 h 254752"/>
                <a:gd name="connsiteX11" fmla="*/ 311199 w 320108"/>
                <a:gd name="connsiteY11" fmla="*/ 254059 h 25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108" h="254752">
                  <a:moveTo>
                    <a:pt x="311199" y="254059"/>
                  </a:moveTo>
                  <a:cubicBezTo>
                    <a:pt x="311191" y="254051"/>
                    <a:pt x="310256" y="252466"/>
                    <a:pt x="308441" y="249533"/>
                  </a:cubicBezTo>
                  <a:cubicBezTo>
                    <a:pt x="295791" y="229005"/>
                    <a:pt x="240636" y="143636"/>
                    <a:pt x="179694" y="100543"/>
                  </a:cubicBezTo>
                  <a:cubicBezTo>
                    <a:pt x="144662" y="75728"/>
                    <a:pt x="99151" y="52204"/>
                    <a:pt x="62455" y="34949"/>
                  </a:cubicBezTo>
                  <a:cubicBezTo>
                    <a:pt x="44107" y="26318"/>
                    <a:pt x="27954" y="19240"/>
                    <a:pt x="16398" y="14334"/>
                  </a:cubicBezTo>
                  <a:cubicBezTo>
                    <a:pt x="10620" y="11877"/>
                    <a:pt x="5991" y="9959"/>
                    <a:pt x="2805" y="8659"/>
                  </a:cubicBezTo>
                  <a:cubicBezTo>
                    <a:pt x="-373" y="7359"/>
                    <a:pt x="-2093" y="6686"/>
                    <a:pt x="-2093" y="6678"/>
                  </a:cubicBezTo>
                  <a:lnTo>
                    <a:pt x="816" y="-693"/>
                  </a:lnTo>
                  <a:cubicBezTo>
                    <a:pt x="958" y="-614"/>
                    <a:pt x="112871" y="43541"/>
                    <a:pt x="184275" y="94076"/>
                  </a:cubicBezTo>
                  <a:cubicBezTo>
                    <a:pt x="220234" y="119573"/>
                    <a:pt x="253531" y="158497"/>
                    <a:pt x="277990" y="191088"/>
                  </a:cubicBezTo>
                  <a:cubicBezTo>
                    <a:pt x="302433" y="223679"/>
                    <a:pt x="317968" y="249937"/>
                    <a:pt x="318016" y="250025"/>
                  </a:cubicBezTo>
                  <a:lnTo>
                    <a:pt x="311199" y="254059"/>
                  </a:lnTo>
                </a:path>
              </a:pathLst>
            </a:custGeom>
            <a:solidFill>
              <a:srgbClr val="243066"/>
            </a:solidFill>
            <a:ln w="79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E2CD22-3A08-880A-1939-A6DC3BAD3516}"/>
                </a:ext>
              </a:extLst>
            </p:cNvPr>
            <p:cNvSpPr/>
            <p:nvPr/>
          </p:nvSpPr>
          <p:spPr>
            <a:xfrm flipV="1">
              <a:off x="2693711" y="2795782"/>
              <a:ext cx="75421" cy="401601"/>
            </a:xfrm>
            <a:custGeom>
              <a:avLst/>
              <a:gdLst>
                <a:gd name="connsiteX0" fmla="*/ 33374 w 75421"/>
                <a:gd name="connsiteY0" fmla="*/ -715 h 401601"/>
                <a:gd name="connsiteX1" fmla="*/ 59681 w 75421"/>
                <a:gd name="connsiteY1" fmla="*/ 101155 h 401601"/>
                <a:gd name="connsiteX2" fmla="*/ 66340 w 75421"/>
                <a:gd name="connsiteY2" fmla="*/ 205475 h 401601"/>
                <a:gd name="connsiteX3" fmla="*/ 47290 w 75421"/>
                <a:gd name="connsiteY3" fmla="*/ 307964 h 401601"/>
                <a:gd name="connsiteX4" fmla="*/ 26935 w 75421"/>
                <a:gd name="connsiteY4" fmla="*/ 356200 h 401601"/>
                <a:gd name="connsiteX5" fmla="*/ -800 w 75421"/>
                <a:gd name="connsiteY5" fmla="*/ 400886 h 401601"/>
                <a:gd name="connsiteX6" fmla="*/ 30334 w 75421"/>
                <a:gd name="connsiteY6" fmla="*/ 358071 h 401601"/>
                <a:gd name="connsiteX7" fmla="*/ 53037 w 75421"/>
                <a:gd name="connsiteY7" fmla="*/ 310001 h 401601"/>
                <a:gd name="connsiteX8" fmla="*/ 74248 w 75421"/>
                <a:gd name="connsiteY8" fmla="*/ 205879 h 401601"/>
                <a:gd name="connsiteX9" fmla="*/ 65644 w 75421"/>
                <a:gd name="connsiteY9" fmla="*/ 100029 h 401601"/>
                <a:gd name="connsiteX10" fmla="*/ 33374 w 75421"/>
                <a:gd name="connsiteY10" fmla="*/ -715 h 4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421" h="401601">
                  <a:moveTo>
                    <a:pt x="33374" y="-715"/>
                  </a:moveTo>
                  <a:cubicBezTo>
                    <a:pt x="44535" y="32684"/>
                    <a:pt x="53826" y="66638"/>
                    <a:pt x="59681" y="101155"/>
                  </a:cubicBezTo>
                  <a:cubicBezTo>
                    <a:pt x="65514" y="135640"/>
                    <a:pt x="68440" y="170656"/>
                    <a:pt x="66340" y="205475"/>
                  </a:cubicBezTo>
                  <a:cubicBezTo>
                    <a:pt x="64879" y="240309"/>
                    <a:pt x="58322" y="274865"/>
                    <a:pt x="47290" y="307964"/>
                  </a:cubicBezTo>
                  <a:cubicBezTo>
                    <a:pt x="41820" y="324537"/>
                    <a:pt x="35024" y="340689"/>
                    <a:pt x="26935" y="356200"/>
                  </a:cubicBezTo>
                  <a:cubicBezTo>
                    <a:pt x="19064" y="371838"/>
                    <a:pt x="9618" y="386683"/>
                    <a:pt x="-800" y="400886"/>
                  </a:cubicBezTo>
                  <a:cubicBezTo>
                    <a:pt x="11023" y="387801"/>
                    <a:pt x="21226" y="373257"/>
                    <a:pt x="30334" y="358071"/>
                  </a:cubicBezTo>
                  <a:cubicBezTo>
                    <a:pt x="39228" y="342750"/>
                    <a:pt x="46764" y="326613"/>
                    <a:pt x="53037" y="310001"/>
                  </a:cubicBezTo>
                  <a:cubicBezTo>
                    <a:pt x="65483" y="276696"/>
                    <a:pt x="72136" y="241355"/>
                    <a:pt x="74248" y="205879"/>
                  </a:cubicBezTo>
                  <a:cubicBezTo>
                    <a:pt x="75721" y="170363"/>
                    <a:pt x="72843" y="134705"/>
                    <a:pt x="65644" y="100029"/>
                  </a:cubicBezTo>
                  <a:cubicBezTo>
                    <a:pt x="58471" y="65346"/>
                    <a:pt x="47591" y="31526"/>
                    <a:pt x="33374" y="-715"/>
                  </a:cubicBezTo>
                </a:path>
              </a:pathLst>
            </a:custGeom>
            <a:solidFill>
              <a:srgbClr val="243066"/>
            </a:solidFill>
            <a:ln w="79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640F69B-EA0F-A017-DB37-F8A6013A2881}"/>
                </a:ext>
              </a:extLst>
            </p:cNvPr>
            <p:cNvSpPr/>
            <p:nvPr/>
          </p:nvSpPr>
          <p:spPr>
            <a:xfrm flipV="1">
              <a:off x="2219770" y="3216405"/>
              <a:ext cx="416455" cy="186337"/>
            </a:xfrm>
            <a:custGeom>
              <a:avLst/>
              <a:gdLst>
                <a:gd name="connsiteX0" fmla="*/ -468 w 416455"/>
                <a:gd name="connsiteY0" fmla="*/ 181400 h 186337"/>
                <a:gd name="connsiteX1" fmla="*/ 173287 w 416455"/>
                <a:gd name="connsiteY1" fmla="*/ 48176 h 186337"/>
                <a:gd name="connsiteX2" fmla="*/ 392910 w 416455"/>
                <a:gd name="connsiteY2" fmla="*/ -268 h 186337"/>
                <a:gd name="connsiteX3" fmla="*/ 415988 w 416455"/>
                <a:gd name="connsiteY3" fmla="*/ 431 h 186337"/>
                <a:gd name="connsiteX4" fmla="*/ 415335 w 416455"/>
                <a:gd name="connsiteY4" fmla="*/ 8333 h 186337"/>
                <a:gd name="connsiteX5" fmla="*/ 413880 w 416455"/>
                <a:gd name="connsiteY5" fmla="*/ 8227 h 186337"/>
                <a:gd name="connsiteX6" fmla="*/ 392910 w 416455"/>
                <a:gd name="connsiteY6" fmla="*/ 7658 h 186337"/>
                <a:gd name="connsiteX7" fmla="*/ 176758 w 416455"/>
                <a:gd name="connsiteY7" fmla="*/ 55293 h 186337"/>
                <a:gd name="connsiteX8" fmla="*/ 47328 w 416455"/>
                <a:gd name="connsiteY8" fmla="*/ 142214 h 186337"/>
                <a:gd name="connsiteX9" fmla="*/ 16047 w 416455"/>
                <a:gd name="connsiteY9" fmla="*/ 173806 h 186337"/>
                <a:gd name="connsiteX10" fmla="*/ 8396 w 416455"/>
                <a:gd name="connsiteY10" fmla="*/ 182890 h 186337"/>
                <a:gd name="connsiteX11" fmla="*/ 6523 w 416455"/>
                <a:gd name="connsiteY11" fmla="*/ 185283 h 186337"/>
                <a:gd name="connsiteX12" fmla="*/ 5935 w 416455"/>
                <a:gd name="connsiteY12" fmla="*/ 186070 h 186337"/>
                <a:gd name="connsiteX13" fmla="*/ -468 w 416455"/>
                <a:gd name="connsiteY13" fmla="*/ 181400 h 18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455" h="186337">
                  <a:moveTo>
                    <a:pt x="-468" y="181400"/>
                  </a:moveTo>
                  <a:cubicBezTo>
                    <a:pt x="-211" y="181051"/>
                    <a:pt x="54586" y="106040"/>
                    <a:pt x="173287" y="48176"/>
                  </a:cubicBezTo>
                  <a:cubicBezTo>
                    <a:pt x="261320" y="5274"/>
                    <a:pt x="351665" y="-259"/>
                    <a:pt x="392910" y="-268"/>
                  </a:cubicBezTo>
                  <a:cubicBezTo>
                    <a:pt x="407453" y="-268"/>
                    <a:pt x="415895" y="423"/>
                    <a:pt x="415988" y="431"/>
                  </a:cubicBezTo>
                  <a:lnTo>
                    <a:pt x="415335" y="8333"/>
                  </a:lnTo>
                  <a:cubicBezTo>
                    <a:pt x="415335" y="8333"/>
                    <a:pt x="414861" y="8292"/>
                    <a:pt x="413880" y="8227"/>
                  </a:cubicBezTo>
                  <a:cubicBezTo>
                    <a:pt x="410935" y="8039"/>
                    <a:pt x="403626" y="7658"/>
                    <a:pt x="392910" y="7658"/>
                  </a:cubicBezTo>
                  <a:cubicBezTo>
                    <a:pt x="352371" y="7642"/>
                    <a:pt x="263088" y="13190"/>
                    <a:pt x="176758" y="55293"/>
                  </a:cubicBezTo>
                  <a:cubicBezTo>
                    <a:pt x="118197" y="83842"/>
                    <a:pt x="75428" y="116616"/>
                    <a:pt x="47328" y="142214"/>
                  </a:cubicBezTo>
                  <a:cubicBezTo>
                    <a:pt x="33282" y="155016"/>
                    <a:pt x="22898" y="166023"/>
                    <a:pt x="16047" y="173806"/>
                  </a:cubicBezTo>
                  <a:cubicBezTo>
                    <a:pt x="12619" y="177698"/>
                    <a:pt x="10077" y="180791"/>
                    <a:pt x="8396" y="182890"/>
                  </a:cubicBezTo>
                  <a:cubicBezTo>
                    <a:pt x="7557" y="183945"/>
                    <a:pt x="6932" y="184744"/>
                    <a:pt x="6523" y="185283"/>
                  </a:cubicBezTo>
                  <a:lnTo>
                    <a:pt x="5935" y="186070"/>
                  </a:lnTo>
                  <a:lnTo>
                    <a:pt x="-468" y="181400"/>
                  </a:lnTo>
                </a:path>
              </a:pathLst>
            </a:custGeom>
            <a:solidFill>
              <a:srgbClr val="243066"/>
            </a:solidFill>
            <a:ln w="79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A5A80E7-BABF-47F0-B14B-C2440C57F8C6}"/>
                </a:ext>
              </a:extLst>
            </p:cNvPr>
            <p:cNvSpPr/>
            <p:nvPr/>
          </p:nvSpPr>
          <p:spPr>
            <a:xfrm flipV="1">
              <a:off x="2939389" y="1674855"/>
              <a:ext cx="596672" cy="148886"/>
            </a:xfrm>
            <a:custGeom>
              <a:avLst/>
              <a:gdLst>
                <a:gd name="connsiteX0" fmla="*/ 594329 w 596672"/>
                <a:gd name="connsiteY0" fmla="*/ -2499 h 148886"/>
                <a:gd name="connsiteX1" fmla="*/ 595050 w 596672"/>
                <a:gd name="connsiteY1" fmla="*/ 1036 h 148886"/>
                <a:gd name="connsiteX2" fmla="*/ 595319 w 596672"/>
                <a:gd name="connsiteY2" fmla="*/ 1266 h 148886"/>
                <a:gd name="connsiteX3" fmla="*/ 594329 w 596672"/>
                <a:gd name="connsiteY3" fmla="*/ -2499 h 148886"/>
                <a:gd name="connsiteX4" fmla="*/ 811 w 596672"/>
                <a:gd name="connsiteY4" fmla="*/ 144969 h 148886"/>
                <a:gd name="connsiteX5" fmla="*/ -1353 w 596672"/>
                <a:gd name="connsiteY5" fmla="*/ 146388 h 148886"/>
                <a:gd name="connsiteX6" fmla="*/ 874 w 596672"/>
                <a:gd name="connsiteY6" fmla="*/ 145136 h 148886"/>
                <a:gd name="connsiteX7" fmla="*/ 811 w 596672"/>
                <a:gd name="connsiteY7" fmla="*/ 144969 h 14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72" h="148886">
                  <a:moveTo>
                    <a:pt x="594329" y="-2499"/>
                  </a:moveTo>
                  <a:cubicBezTo>
                    <a:pt x="594598" y="-1326"/>
                    <a:pt x="594844" y="-145"/>
                    <a:pt x="595050" y="1036"/>
                  </a:cubicBezTo>
                  <a:cubicBezTo>
                    <a:pt x="595137" y="1108"/>
                    <a:pt x="595232" y="1187"/>
                    <a:pt x="595319" y="1266"/>
                  </a:cubicBezTo>
                  <a:cubicBezTo>
                    <a:pt x="595018" y="-2"/>
                    <a:pt x="594693" y="-1254"/>
                    <a:pt x="594329" y="-2499"/>
                  </a:cubicBezTo>
                  <a:moveTo>
                    <a:pt x="811" y="144969"/>
                  </a:moveTo>
                  <a:cubicBezTo>
                    <a:pt x="89" y="145437"/>
                    <a:pt x="-632" y="145913"/>
                    <a:pt x="-1353" y="146388"/>
                  </a:cubicBezTo>
                  <a:cubicBezTo>
                    <a:pt x="-608" y="145968"/>
                    <a:pt x="137" y="145548"/>
                    <a:pt x="874" y="145136"/>
                  </a:cubicBezTo>
                  <a:cubicBezTo>
                    <a:pt x="858" y="145080"/>
                    <a:pt x="826" y="145025"/>
                    <a:pt x="811" y="144969"/>
                  </a:cubicBezTo>
                </a:path>
              </a:pathLst>
            </a:custGeom>
            <a:solidFill>
              <a:srgbClr val="EEFAFE"/>
            </a:solidFill>
            <a:ln w="79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9AB23C39-0DA2-B57E-B96C-7D28923535DB}"/>
                </a:ext>
              </a:extLst>
            </p:cNvPr>
            <p:cNvSpPr/>
            <p:nvPr/>
          </p:nvSpPr>
          <p:spPr>
            <a:xfrm flipV="1">
              <a:off x="2941553" y="1676107"/>
              <a:ext cx="596339" cy="144099"/>
            </a:xfrm>
            <a:custGeom>
              <a:avLst/>
              <a:gdLst>
                <a:gd name="connsiteX0" fmla="*/ 592884 w 596339"/>
                <a:gd name="connsiteY0" fmla="*/ -2500 h 144099"/>
                <a:gd name="connsiteX1" fmla="*/ 567720 w 596339"/>
                <a:gd name="connsiteY1" fmla="*/ 70338 h 144099"/>
                <a:gd name="connsiteX2" fmla="*/ 494453 w 596339"/>
                <a:gd name="connsiteY2" fmla="*/ 106686 h 144099"/>
                <a:gd name="connsiteX3" fmla="*/ 418856 w 596339"/>
                <a:gd name="connsiteY3" fmla="*/ 113027 h 144099"/>
                <a:gd name="connsiteX4" fmla="*/ 327012 w 596339"/>
                <a:gd name="connsiteY4" fmla="*/ 107415 h 144099"/>
                <a:gd name="connsiteX5" fmla="*/ 180757 w 596339"/>
                <a:gd name="connsiteY5" fmla="*/ 96533 h 144099"/>
                <a:gd name="connsiteX6" fmla="*/ 157946 w 596339"/>
                <a:gd name="connsiteY6" fmla="*/ 97024 h 144099"/>
                <a:gd name="connsiteX7" fmla="*/ 73869 w 596339"/>
                <a:gd name="connsiteY7" fmla="*/ 108889 h 144099"/>
                <a:gd name="connsiteX8" fmla="*/ -1355 w 596339"/>
                <a:gd name="connsiteY8" fmla="*/ 141433 h 144099"/>
                <a:gd name="connsiteX9" fmla="*/ -1292 w 596339"/>
                <a:gd name="connsiteY9" fmla="*/ 141599 h 144099"/>
                <a:gd name="connsiteX10" fmla="*/ 34517 w 596339"/>
                <a:gd name="connsiteY10" fmla="*/ 124662 h 144099"/>
                <a:gd name="connsiteX11" fmla="*/ 74788 w 596339"/>
                <a:gd name="connsiteY11" fmla="*/ 112638 h 144099"/>
                <a:gd name="connsiteX12" fmla="*/ 158136 w 596339"/>
                <a:gd name="connsiteY12" fmla="*/ 103088 h 144099"/>
                <a:gd name="connsiteX13" fmla="*/ 170255 w 596339"/>
                <a:gd name="connsiteY13" fmla="*/ 102961 h 144099"/>
                <a:gd name="connsiteX14" fmla="*/ 326243 w 596339"/>
                <a:gd name="connsiteY14" fmla="*/ 115294 h 144099"/>
                <a:gd name="connsiteX15" fmla="*/ 410962 w 596339"/>
                <a:gd name="connsiteY15" fmla="*/ 120176 h 144099"/>
                <a:gd name="connsiteX16" fmla="*/ 412841 w 596339"/>
                <a:gd name="connsiteY16" fmla="*/ 120184 h 144099"/>
                <a:gd name="connsiteX17" fmla="*/ 453492 w 596339"/>
                <a:gd name="connsiteY17" fmla="*/ 118717 h 144099"/>
                <a:gd name="connsiteX18" fmla="*/ 495737 w 596339"/>
                <a:gd name="connsiteY18" fmla="*/ 112654 h 144099"/>
                <a:gd name="connsiteX19" fmla="*/ 570565 w 596339"/>
                <a:gd name="connsiteY19" fmla="*/ 72985 h 144099"/>
                <a:gd name="connsiteX20" fmla="*/ 591584 w 596339"/>
                <a:gd name="connsiteY20" fmla="*/ 35940 h 144099"/>
                <a:gd name="connsiteX21" fmla="*/ 593153 w 596339"/>
                <a:gd name="connsiteY21" fmla="*/ -2270 h 144099"/>
                <a:gd name="connsiteX22" fmla="*/ 592884 w 596339"/>
                <a:gd name="connsiteY22" fmla="*/ -2500 h 14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6339" h="144099">
                  <a:moveTo>
                    <a:pt x="592884" y="-2500"/>
                  </a:moveTo>
                  <a:cubicBezTo>
                    <a:pt x="597647" y="24249"/>
                    <a:pt x="586139" y="51609"/>
                    <a:pt x="567720" y="70338"/>
                  </a:cubicBezTo>
                  <a:cubicBezTo>
                    <a:pt x="548444" y="90414"/>
                    <a:pt x="521536" y="101328"/>
                    <a:pt x="494453" y="106686"/>
                  </a:cubicBezTo>
                  <a:cubicBezTo>
                    <a:pt x="469542" y="111291"/>
                    <a:pt x="444259" y="113027"/>
                    <a:pt x="418856" y="113027"/>
                  </a:cubicBezTo>
                  <a:cubicBezTo>
                    <a:pt x="388255" y="113027"/>
                    <a:pt x="357495" y="110506"/>
                    <a:pt x="327012" y="107415"/>
                  </a:cubicBezTo>
                  <a:cubicBezTo>
                    <a:pt x="278561" y="102977"/>
                    <a:pt x="229817" y="96533"/>
                    <a:pt x="180757" y="96533"/>
                  </a:cubicBezTo>
                  <a:cubicBezTo>
                    <a:pt x="173156" y="96533"/>
                    <a:pt x="165555" y="96684"/>
                    <a:pt x="157946" y="97024"/>
                  </a:cubicBezTo>
                  <a:cubicBezTo>
                    <a:pt x="129643" y="98221"/>
                    <a:pt x="101332" y="101796"/>
                    <a:pt x="73869" y="108889"/>
                  </a:cubicBezTo>
                  <a:cubicBezTo>
                    <a:pt x="47325" y="115983"/>
                    <a:pt x="21630" y="126564"/>
                    <a:pt x="-1355" y="141433"/>
                  </a:cubicBezTo>
                  <a:cubicBezTo>
                    <a:pt x="-1339" y="141488"/>
                    <a:pt x="-1308" y="141544"/>
                    <a:pt x="-1292" y="141599"/>
                  </a:cubicBezTo>
                  <a:cubicBezTo>
                    <a:pt x="10288" y="135163"/>
                    <a:pt x="22200" y="129417"/>
                    <a:pt x="34517" y="124662"/>
                  </a:cubicBezTo>
                  <a:cubicBezTo>
                    <a:pt x="47682" y="119795"/>
                    <a:pt x="61084" y="115587"/>
                    <a:pt x="74788" y="112638"/>
                  </a:cubicBezTo>
                  <a:cubicBezTo>
                    <a:pt x="102109" y="106401"/>
                    <a:pt x="130126" y="103539"/>
                    <a:pt x="158136" y="103088"/>
                  </a:cubicBezTo>
                  <a:cubicBezTo>
                    <a:pt x="162170" y="103001"/>
                    <a:pt x="166221" y="102961"/>
                    <a:pt x="170255" y="102961"/>
                  </a:cubicBezTo>
                  <a:cubicBezTo>
                    <a:pt x="222296" y="102961"/>
                    <a:pt x="274155" y="109896"/>
                    <a:pt x="326243" y="115294"/>
                  </a:cubicBezTo>
                  <a:cubicBezTo>
                    <a:pt x="354348" y="117917"/>
                    <a:pt x="382596" y="120049"/>
                    <a:pt x="410962" y="120176"/>
                  </a:cubicBezTo>
                  <a:cubicBezTo>
                    <a:pt x="411589" y="120184"/>
                    <a:pt x="412215" y="120184"/>
                    <a:pt x="412841" y="120184"/>
                  </a:cubicBezTo>
                  <a:cubicBezTo>
                    <a:pt x="426386" y="120184"/>
                    <a:pt x="439955" y="119851"/>
                    <a:pt x="453492" y="118717"/>
                  </a:cubicBezTo>
                  <a:cubicBezTo>
                    <a:pt x="467648" y="117743"/>
                    <a:pt x="481819" y="115872"/>
                    <a:pt x="495737" y="112654"/>
                  </a:cubicBezTo>
                  <a:cubicBezTo>
                    <a:pt x="523398" y="106409"/>
                    <a:pt x="551059" y="94472"/>
                    <a:pt x="570565" y="72985"/>
                  </a:cubicBezTo>
                  <a:cubicBezTo>
                    <a:pt x="580100" y="62254"/>
                    <a:pt x="587502" y="49636"/>
                    <a:pt x="591584" y="35940"/>
                  </a:cubicBezTo>
                  <a:cubicBezTo>
                    <a:pt x="595492" y="23584"/>
                    <a:pt x="596054" y="10213"/>
                    <a:pt x="593153" y="-2270"/>
                  </a:cubicBezTo>
                  <a:cubicBezTo>
                    <a:pt x="593066" y="-2350"/>
                    <a:pt x="592971" y="-2429"/>
                    <a:pt x="592884" y="-2500"/>
                  </a:cubicBezTo>
                </a:path>
              </a:pathLst>
            </a:custGeom>
            <a:solidFill>
              <a:srgbClr val="53669E"/>
            </a:solidFill>
            <a:ln w="79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600A9FBA-6ADF-70BD-FDA8-A8F2A2B3F6FD}"/>
                </a:ext>
              </a:extLst>
            </p:cNvPr>
            <p:cNvSpPr/>
            <p:nvPr/>
          </p:nvSpPr>
          <p:spPr>
            <a:xfrm flipV="1">
              <a:off x="3410398" y="1595684"/>
              <a:ext cx="11857" cy="6023"/>
            </a:xfrm>
            <a:custGeom>
              <a:avLst/>
              <a:gdLst>
                <a:gd name="connsiteX0" fmla="*/ 10309 w 11857"/>
                <a:gd name="connsiteY0" fmla="*/ -2714 h 6023"/>
                <a:gd name="connsiteX1" fmla="*/ -1548 w 11857"/>
                <a:gd name="connsiteY1" fmla="*/ 3310 h 6023"/>
                <a:gd name="connsiteX2" fmla="*/ 10309 w 11857"/>
                <a:gd name="connsiteY2" fmla="*/ -2714 h 6023"/>
              </a:gdLst>
              <a:ahLst/>
              <a:cxnLst>
                <a:cxn ang="0">
                  <a:pos x="connsiteX0" y="connsiteY0"/>
                </a:cxn>
                <a:cxn ang="0">
                  <a:pos x="connsiteX1" y="connsiteY1"/>
                </a:cxn>
                <a:cxn ang="0">
                  <a:pos x="connsiteX2" y="connsiteY2"/>
                </a:cxn>
              </a:cxnLst>
              <a:rect l="l" t="t" r="r" b="b"/>
              <a:pathLst>
                <a:path w="11857" h="6023">
                  <a:moveTo>
                    <a:pt x="10309" y="-2714"/>
                  </a:moveTo>
                  <a:cubicBezTo>
                    <a:pt x="6385" y="-653"/>
                    <a:pt x="2430" y="1360"/>
                    <a:pt x="-1548" y="3310"/>
                  </a:cubicBezTo>
                  <a:cubicBezTo>
                    <a:pt x="2486" y="1455"/>
                    <a:pt x="6441" y="-550"/>
                    <a:pt x="10309" y="-2714"/>
                  </a:cubicBezTo>
                </a:path>
              </a:pathLst>
            </a:custGeom>
            <a:solidFill>
              <a:srgbClr val="EEFAFE"/>
            </a:solidFill>
            <a:ln w="79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24136CA-8152-7947-5120-1E378A2826BB}"/>
                </a:ext>
              </a:extLst>
            </p:cNvPr>
            <p:cNvSpPr/>
            <p:nvPr/>
          </p:nvSpPr>
          <p:spPr>
            <a:xfrm flipV="1">
              <a:off x="2996701" y="1578128"/>
              <a:ext cx="450512" cy="43528"/>
            </a:xfrm>
            <a:custGeom>
              <a:avLst/>
              <a:gdLst>
                <a:gd name="connsiteX0" fmla="*/ 82305 w 450512"/>
                <a:gd name="connsiteY0" fmla="*/ -2712 h 43528"/>
                <a:gd name="connsiteX1" fmla="*/ 54914 w 450512"/>
                <a:gd name="connsiteY1" fmla="*/ -1389 h 43528"/>
                <a:gd name="connsiteX2" fmla="*/ -1336 w 450512"/>
                <a:gd name="connsiteY2" fmla="*/ 13044 h 43528"/>
                <a:gd name="connsiteX3" fmla="*/ 26634 w 450512"/>
                <a:gd name="connsiteY3" fmla="*/ 5768 h 43528"/>
                <a:gd name="connsiteX4" fmla="*/ 55239 w 450512"/>
                <a:gd name="connsiteY4" fmla="*/ 2463 h 43528"/>
                <a:gd name="connsiteX5" fmla="*/ 71178 w 450512"/>
                <a:gd name="connsiteY5" fmla="*/ 2004 h 43528"/>
                <a:gd name="connsiteX6" fmla="*/ 112630 w 450512"/>
                <a:gd name="connsiteY6" fmla="*/ 4746 h 43528"/>
                <a:gd name="connsiteX7" fmla="*/ 225826 w 450512"/>
                <a:gd name="connsiteY7" fmla="*/ 27889 h 43528"/>
                <a:gd name="connsiteX8" fmla="*/ 323806 w 450512"/>
                <a:gd name="connsiteY8" fmla="*/ 40816 h 43528"/>
                <a:gd name="connsiteX9" fmla="*/ 341694 w 450512"/>
                <a:gd name="connsiteY9" fmla="*/ 40182 h 43528"/>
                <a:gd name="connsiteX10" fmla="*/ 399038 w 450512"/>
                <a:gd name="connsiteY10" fmla="*/ 28745 h 43528"/>
                <a:gd name="connsiteX11" fmla="*/ 412361 w 450512"/>
                <a:gd name="connsiteY11" fmla="*/ 23261 h 43528"/>
                <a:gd name="connsiteX12" fmla="*/ 424218 w 450512"/>
                <a:gd name="connsiteY12" fmla="*/ 17237 h 43528"/>
                <a:gd name="connsiteX13" fmla="*/ 449176 w 450512"/>
                <a:gd name="connsiteY13" fmla="*/ -469 h 43528"/>
                <a:gd name="connsiteX14" fmla="*/ 424590 w 450512"/>
                <a:gd name="connsiteY14" fmla="*/ 14653 h 43528"/>
                <a:gd name="connsiteX15" fmla="*/ 397825 w 450512"/>
                <a:gd name="connsiteY15" fmla="*/ 25052 h 43528"/>
                <a:gd name="connsiteX16" fmla="*/ 341369 w 450512"/>
                <a:gd name="connsiteY16" fmla="*/ 34095 h 43528"/>
                <a:gd name="connsiteX17" fmla="*/ 330646 w 450512"/>
                <a:gd name="connsiteY17" fmla="*/ 34309 h 43528"/>
                <a:gd name="connsiteX18" fmla="*/ 227530 w 450512"/>
                <a:gd name="connsiteY18" fmla="*/ 20162 h 43528"/>
                <a:gd name="connsiteX19" fmla="*/ 113280 w 450512"/>
                <a:gd name="connsiteY19" fmla="*/ -1286 h 43528"/>
                <a:gd name="connsiteX20" fmla="*/ 82305 w 450512"/>
                <a:gd name="connsiteY20" fmla="*/ -2712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0512" h="43528">
                  <a:moveTo>
                    <a:pt x="82305" y="-2712"/>
                  </a:moveTo>
                  <a:cubicBezTo>
                    <a:pt x="73159" y="-2712"/>
                    <a:pt x="64021" y="-2300"/>
                    <a:pt x="54914" y="-1389"/>
                  </a:cubicBezTo>
                  <a:cubicBezTo>
                    <a:pt x="35575" y="862"/>
                    <a:pt x="16410" y="5261"/>
                    <a:pt x="-1336" y="13044"/>
                  </a:cubicBezTo>
                  <a:cubicBezTo>
                    <a:pt x="7858" y="10025"/>
                    <a:pt x="17203" y="7623"/>
                    <a:pt x="26634" y="5768"/>
                  </a:cubicBezTo>
                  <a:cubicBezTo>
                    <a:pt x="36106" y="4072"/>
                    <a:pt x="45664" y="3010"/>
                    <a:pt x="55239" y="2463"/>
                  </a:cubicBezTo>
                  <a:cubicBezTo>
                    <a:pt x="60549" y="2154"/>
                    <a:pt x="65867" y="2004"/>
                    <a:pt x="71178" y="2004"/>
                  </a:cubicBezTo>
                  <a:cubicBezTo>
                    <a:pt x="85032" y="2004"/>
                    <a:pt x="98878" y="3010"/>
                    <a:pt x="112630" y="4746"/>
                  </a:cubicBezTo>
                  <a:cubicBezTo>
                    <a:pt x="150737" y="9478"/>
                    <a:pt x="188068" y="19258"/>
                    <a:pt x="225826" y="27889"/>
                  </a:cubicBezTo>
                  <a:cubicBezTo>
                    <a:pt x="257863" y="34650"/>
                    <a:pt x="290684" y="40816"/>
                    <a:pt x="323806" y="40816"/>
                  </a:cubicBezTo>
                  <a:cubicBezTo>
                    <a:pt x="329758" y="40816"/>
                    <a:pt x="335718" y="40618"/>
                    <a:pt x="341694" y="40182"/>
                  </a:cubicBezTo>
                  <a:cubicBezTo>
                    <a:pt x="361192" y="38724"/>
                    <a:pt x="380570" y="35181"/>
                    <a:pt x="399038" y="28745"/>
                  </a:cubicBezTo>
                  <a:cubicBezTo>
                    <a:pt x="403547" y="27089"/>
                    <a:pt x="407994" y="25266"/>
                    <a:pt x="412361" y="23261"/>
                  </a:cubicBezTo>
                  <a:cubicBezTo>
                    <a:pt x="416340" y="21311"/>
                    <a:pt x="420295" y="19298"/>
                    <a:pt x="424218" y="17237"/>
                  </a:cubicBezTo>
                  <a:cubicBezTo>
                    <a:pt x="433158" y="12220"/>
                    <a:pt x="441568" y="6347"/>
                    <a:pt x="449176" y="-469"/>
                  </a:cubicBezTo>
                  <a:cubicBezTo>
                    <a:pt x="441369" y="5261"/>
                    <a:pt x="433135" y="10286"/>
                    <a:pt x="424590" y="14653"/>
                  </a:cubicBezTo>
                  <a:cubicBezTo>
                    <a:pt x="415943" y="18846"/>
                    <a:pt x="406971" y="22270"/>
                    <a:pt x="397825" y="25052"/>
                  </a:cubicBezTo>
                  <a:cubicBezTo>
                    <a:pt x="379508" y="30616"/>
                    <a:pt x="360455" y="33398"/>
                    <a:pt x="341369" y="34095"/>
                  </a:cubicBezTo>
                  <a:cubicBezTo>
                    <a:pt x="337795" y="34238"/>
                    <a:pt x="334220" y="34309"/>
                    <a:pt x="330646" y="34309"/>
                  </a:cubicBezTo>
                  <a:cubicBezTo>
                    <a:pt x="295994" y="34309"/>
                    <a:pt x="261548" y="27913"/>
                    <a:pt x="227530" y="20162"/>
                  </a:cubicBezTo>
                  <a:cubicBezTo>
                    <a:pt x="189851" y="12236"/>
                    <a:pt x="152164" y="2218"/>
                    <a:pt x="113280" y="-1286"/>
                  </a:cubicBezTo>
                  <a:cubicBezTo>
                    <a:pt x="102984" y="-2189"/>
                    <a:pt x="92641" y="-2712"/>
                    <a:pt x="82305" y="-2712"/>
                  </a:cubicBezTo>
                </a:path>
              </a:pathLst>
            </a:custGeom>
            <a:solidFill>
              <a:srgbClr val="53669E"/>
            </a:solidFill>
            <a:ln w="79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1127B97-1D1A-4191-D7B1-5ECCBF5CB323}"/>
                </a:ext>
              </a:extLst>
            </p:cNvPr>
            <p:cNvSpPr/>
            <p:nvPr/>
          </p:nvSpPr>
          <p:spPr>
            <a:xfrm flipV="1">
              <a:off x="2843629" y="1944539"/>
              <a:ext cx="4850" cy="1870"/>
            </a:xfrm>
            <a:custGeom>
              <a:avLst/>
              <a:gdLst>
                <a:gd name="connsiteX0" fmla="*/ -925 w 4850"/>
                <a:gd name="connsiteY0" fmla="*/ -2218 h 1870"/>
                <a:gd name="connsiteX1" fmla="*/ 3712 w 4850"/>
                <a:gd name="connsiteY1" fmla="*/ -348 h 1870"/>
                <a:gd name="connsiteX2" fmla="*/ 3926 w 4850"/>
                <a:gd name="connsiteY2" fmla="*/ -1172 h 1870"/>
                <a:gd name="connsiteX3" fmla="*/ -925 w 4850"/>
                <a:gd name="connsiteY3" fmla="*/ -2218 h 1870"/>
              </a:gdLst>
              <a:ahLst/>
              <a:cxnLst>
                <a:cxn ang="0">
                  <a:pos x="connsiteX0" y="connsiteY0"/>
                </a:cxn>
                <a:cxn ang="0">
                  <a:pos x="connsiteX1" y="connsiteY1"/>
                </a:cxn>
                <a:cxn ang="0">
                  <a:pos x="connsiteX2" y="connsiteY2"/>
                </a:cxn>
                <a:cxn ang="0">
                  <a:pos x="connsiteX3" y="connsiteY3"/>
                </a:cxn>
              </a:cxnLst>
              <a:rect l="l" t="t" r="r" b="b"/>
              <a:pathLst>
                <a:path w="4850" h="1870">
                  <a:moveTo>
                    <a:pt x="-925" y="-2218"/>
                  </a:moveTo>
                  <a:cubicBezTo>
                    <a:pt x="621" y="-1592"/>
                    <a:pt x="2166" y="-974"/>
                    <a:pt x="3712" y="-348"/>
                  </a:cubicBezTo>
                  <a:cubicBezTo>
                    <a:pt x="3783" y="-625"/>
                    <a:pt x="3854" y="-895"/>
                    <a:pt x="3926" y="-1172"/>
                  </a:cubicBezTo>
                  <a:cubicBezTo>
                    <a:pt x="2317" y="-1544"/>
                    <a:pt x="692" y="-1893"/>
                    <a:pt x="-925" y="-2218"/>
                  </a:cubicBezTo>
                </a:path>
              </a:pathLst>
            </a:custGeom>
            <a:solidFill>
              <a:srgbClr val="EEFAFE"/>
            </a:solidFill>
            <a:ln w="79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503386E-03E6-831B-29E8-80080D6226FF}"/>
                </a:ext>
              </a:extLst>
            </p:cNvPr>
            <p:cNvSpPr/>
            <p:nvPr/>
          </p:nvSpPr>
          <p:spPr>
            <a:xfrm flipV="1">
              <a:off x="2848266" y="1783019"/>
              <a:ext cx="138557" cy="162344"/>
            </a:xfrm>
            <a:custGeom>
              <a:avLst/>
              <a:gdLst>
                <a:gd name="connsiteX0" fmla="*/ -789 w 138557"/>
                <a:gd name="connsiteY0" fmla="*/ -2334 h 162344"/>
                <a:gd name="connsiteX1" fmla="*/ -1003 w 138557"/>
                <a:gd name="connsiteY1" fmla="*/ -1510 h 162344"/>
                <a:gd name="connsiteX2" fmla="*/ 20753 w 138557"/>
                <a:gd name="connsiteY2" fmla="*/ 8254 h 162344"/>
                <a:gd name="connsiteX3" fmla="*/ 45490 w 138557"/>
                <a:gd name="connsiteY3" fmla="*/ 22592 h 162344"/>
                <a:gd name="connsiteX4" fmla="*/ 88678 w 138557"/>
                <a:gd name="connsiteY4" fmla="*/ 59424 h 162344"/>
                <a:gd name="connsiteX5" fmla="*/ 121681 w 138557"/>
                <a:gd name="connsiteY5" fmla="*/ 105544 h 162344"/>
                <a:gd name="connsiteX6" fmla="*/ 132531 w 138557"/>
                <a:gd name="connsiteY6" fmla="*/ 131715 h 162344"/>
                <a:gd name="connsiteX7" fmla="*/ 135797 w 138557"/>
                <a:gd name="connsiteY7" fmla="*/ 160011 h 162344"/>
                <a:gd name="connsiteX8" fmla="*/ 136296 w 138557"/>
                <a:gd name="connsiteY8" fmla="*/ 130851 h 162344"/>
                <a:gd name="connsiteX9" fmla="*/ 127118 w 138557"/>
                <a:gd name="connsiteY9" fmla="*/ 102849 h 162344"/>
                <a:gd name="connsiteX10" fmla="*/ 94503 w 138557"/>
                <a:gd name="connsiteY10" fmla="*/ 54058 h 162344"/>
                <a:gd name="connsiteX11" fmla="*/ 48700 w 138557"/>
                <a:gd name="connsiteY11" fmla="*/ 17417 h 162344"/>
                <a:gd name="connsiteX12" fmla="*/ -789 w 138557"/>
                <a:gd name="connsiteY12" fmla="*/ -2334 h 16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57" h="162344">
                  <a:moveTo>
                    <a:pt x="-789" y="-2334"/>
                  </a:moveTo>
                  <a:cubicBezTo>
                    <a:pt x="-860" y="-2057"/>
                    <a:pt x="-932" y="-1788"/>
                    <a:pt x="-1003" y="-1510"/>
                  </a:cubicBezTo>
                  <a:cubicBezTo>
                    <a:pt x="6416" y="1478"/>
                    <a:pt x="13771" y="4450"/>
                    <a:pt x="20753" y="8254"/>
                  </a:cubicBezTo>
                  <a:cubicBezTo>
                    <a:pt x="29321" y="12495"/>
                    <a:pt x="37643" y="17203"/>
                    <a:pt x="45490" y="22592"/>
                  </a:cubicBezTo>
                  <a:cubicBezTo>
                    <a:pt x="61318" y="33150"/>
                    <a:pt x="75838" y="45506"/>
                    <a:pt x="88678" y="59424"/>
                  </a:cubicBezTo>
                  <a:cubicBezTo>
                    <a:pt x="101478" y="73357"/>
                    <a:pt x="112598" y="88860"/>
                    <a:pt x="121681" y="105544"/>
                  </a:cubicBezTo>
                  <a:cubicBezTo>
                    <a:pt x="126199" y="113874"/>
                    <a:pt x="130003" y="122600"/>
                    <a:pt x="132531" y="131715"/>
                  </a:cubicBezTo>
                  <a:cubicBezTo>
                    <a:pt x="135306" y="140790"/>
                    <a:pt x="136439" y="150341"/>
                    <a:pt x="135797" y="160011"/>
                  </a:cubicBezTo>
                  <a:cubicBezTo>
                    <a:pt x="138222" y="150587"/>
                    <a:pt x="137889" y="140545"/>
                    <a:pt x="136296" y="130851"/>
                  </a:cubicBezTo>
                  <a:cubicBezTo>
                    <a:pt x="134457" y="121158"/>
                    <a:pt x="131129" y="111814"/>
                    <a:pt x="127118" y="102849"/>
                  </a:cubicBezTo>
                  <a:cubicBezTo>
                    <a:pt x="119050" y="84945"/>
                    <a:pt x="107644" y="68642"/>
                    <a:pt x="94503" y="54058"/>
                  </a:cubicBezTo>
                  <a:cubicBezTo>
                    <a:pt x="81061" y="39744"/>
                    <a:pt x="65780" y="27055"/>
                    <a:pt x="48700" y="17417"/>
                  </a:cubicBezTo>
                  <a:cubicBezTo>
                    <a:pt x="33252" y="8373"/>
                    <a:pt x="16489" y="1660"/>
                    <a:pt x="-789" y="-2334"/>
                  </a:cubicBezTo>
                </a:path>
              </a:pathLst>
            </a:custGeom>
            <a:solidFill>
              <a:srgbClr val="53669E"/>
            </a:solidFill>
            <a:ln w="79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B07BBE9E-69E9-C62B-A852-198A1E308FAB}"/>
                </a:ext>
              </a:extLst>
            </p:cNvPr>
            <p:cNvSpPr/>
            <p:nvPr/>
          </p:nvSpPr>
          <p:spPr>
            <a:xfrm flipV="1">
              <a:off x="2829537" y="1831810"/>
              <a:ext cx="3423" cy="6087"/>
            </a:xfrm>
            <a:custGeom>
              <a:avLst/>
              <a:gdLst>
                <a:gd name="connsiteX0" fmla="*/ -909 w 3423"/>
                <a:gd name="connsiteY0" fmla="*/ -2376 h 6087"/>
                <a:gd name="connsiteX1" fmla="*/ 288 w 3423"/>
                <a:gd name="connsiteY1" fmla="*/ -181 h 6087"/>
                <a:gd name="connsiteX2" fmla="*/ 2515 w 3423"/>
                <a:gd name="connsiteY2" fmla="*/ 3711 h 6087"/>
                <a:gd name="connsiteX3" fmla="*/ 2499 w 3423"/>
                <a:gd name="connsiteY3" fmla="*/ -1219 h 6087"/>
                <a:gd name="connsiteX4" fmla="*/ 1659 w 3423"/>
                <a:gd name="connsiteY4" fmla="*/ -1504 h 6087"/>
                <a:gd name="connsiteX5" fmla="*/ -909 w 3423"/>
                <a:gd name="connsiteY5" fmla="*/ -2376 h 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3" h="6087">
                  <a:moveTo>
                    <a:pt x="-909" y="-2376"/>
                  </a:moveTo>
                  <a:lnTo>
                    <a:pt x="288" y="-181"/>
                  </a:lnTo>
                  <a:cubicBezTo>
                    <a:pt x="1009" y="1127"/>
                    <a:pt x="1746" y="2427"/>
                    <a:pt x="2515" y="3711"/>
                  </a:cubicBezTo>
                  <a:cubicBezTo>
                    <a:pt x="2491" y="2070"/>
                    <a:pt x="2484" y="422"/>
                    <a:pt x="2499" y="-1219"/>
                  </a:cubicBezTo>
                  <a:cubicBezTo>
                    <a:pt x="2214" y="-1314"/>
                    <a:pt x="1937" y="-1409"/>
                    <a:pt x="1659" y="-1504"/>
                  </a:cubicBezTo>
                  <a:lnTo>
                    <a:pt x="-909" y="-2376"/>
                  </a:lnTo>
                </a:path>
              </a:pathLst>
            </a:custGeom>
            <a:solidFill>
              <a:srgbClr val="EEFAFE"/>
            </a:solidFill>
            <a:ln w="79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3AB03D-B1E1-52ED-AFF2-62C43E2799C4}"/>
                </a:ext>
              </a:extLst>
            </p:cNvPr>
            <p:cNvSpPr/>
            <p:nvPr/>
          </p:nvSpPr>
          <p:spPr>
            <a:xfrm flipV="1">
              <a:off x="2832937" y="1741186"/>
              <a:ext cx="80431" cy="95553"/>
            </a:xfrm>
            <a:custGeom>
              <a:avLst/>
              <a:gdLst>
                <a:gd name="connsiteX0" fmla="*/ -946 w 80431"/>
                <a:gd name="connsiteY0" fmla="*/ -2442 h 95553"/>
                <a:gd name="connsiteX1" fmla="*/ -930 w 80431"/>
                <a:gd name="connsiteY1" fmla="*/ 2488 h 95553"/>
                <a:gd name="connsiteX2" fmla="*/ 1067 w 80431"/>
                <a:gd name="connsiteY2" fmla="*/ 5777 h 95553"/>
                <a:gd name="connsiteX3" fmla="*/ -431 w 80431"/>
                <a:gd name="connsiteY3" fmla="*/ 491 h 95553"/>
                <a:gd name="connsiteX4" fmla="*/ 45705 w 80431"/>
                <a:gd name="connsiteY4" fmla="*/ 39557 h 95553"/>
                <a:gd name="connsiteX5" fmla="*/ 79477 w 80431"/>
                <a:gd name="connsiteY5" fmla="*/ 93112 h 95553"/>
                <a:gd name="connsiteX6" fmla="*/ 51642 w 80431"/>
                <a:gd name="connsiteY6" fmla="*/ 34453 h 95553"/>
                <a:gd name="connsiteX7" fmla="*/ -946 w 80431"/>
                <a:gd name="connsiteY7" fmla="*/ -2442 h 95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31" h="95553">
                  <a:moveTo>
                    <a:pt x="-946" y="-2442"/>
                  </a:moveTo>
                  <a:cubicBezTo>
                    <a:pt x="-962" y="-801"/>
                    <a:pt x="-954" y="847"/>
                    <a:pt x="-930" y="2488"/>
                  </a:cubicBezTo>
                  <a:cubicBezTo>
                    <a:pt x="-280" y="3590"/>
                    <a:pt x="385" y="4683"/>
                    <a:pt x="1067" y="5777"/>
                  </a:cubicBezTo>
                  <a:cubicBezTo>
                    <a:pt x="591" y="4002"/>
                    <a:pt x="100" y="2242"/>
                    <a:pt x="-431" y="491"/>
                  </a:cubicBezTo>
                  <a:cubicBezTo>
                    <a:pt x="16958" y="11412"/>
                    <a:pt x="32501" y="24363"/>
                    <a:pt x="45705" y="39557"/>
                  </a:cubicBezTo>
                  <a:cubicBezTo>
                    <a:pt x="59528" y="55369"/>
                    <a:pt x="70576" y="73377"/>
                    <a:pt x="79477" y="93112"/>
                  </a:cubicBezTo>
                  <a:cubicBezTo>
                    <a:pt x="76188" y="71601"/>
                    <a:pt x="65861" y="51208"/>
                    <a:pt x="51642" y="34453"/>
                  </a:cubicBezTo>
                  <a:cubicBezTo>
                    <a:pt x="37581" y="17943"/>
                    <a:pt x="19407" y="4620"/>
                    <a:pt x="-946" y="-2442"/>
                  </a:cubicBezTo>
                </a:path>
              </a:pathLst>
            </a:custGeom>
            <a:solidFill>
              <a:srgbClr val="53669E"/>
            </a:solidFill>
            <a:ln w="79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BA492825-37A3-D3F8-CBAC-D4157FA21EDC}"/>
                </a:ext>
              </a:extLst>
            </p:cNvPr>
            <p:cNvSpPr/>
            <p:nvPr/>
          </p:nvSpPr>
          <p:spPr>
            <a:xfrm flipV="1">
              <a:off x="2771424" y="3608374"/>
              <a:ext cx="267485" cy="301572"/>
            </a:xfrm>
            <a:custGeom>
              <a:avLst/>
              <a:gdLst>
                <a:gd name="connsiteX0" fmla="*/ 62466 w 267485"/>
                <a:gd name="connsiteY0" fmla="*/ 375 h 301572"/>
                <a:gd name="connsiteX1" fmla="*/ 121966 w 267485"/>
                <a:gd name="connsiteY1" fmla="*/ 22447 h 301572"/>
                <a:gd name="connsiteX2" fmla="*/ 158424 w 267485"/>
                <a:gd name="connsiteY2" fmla="*/ 78095 h 301572"/>
                <a:gd name="connsiteX3" fmla="*/ 218708 w 267485"/>
                <a:gd name="connsiteY3" fmla="*/ 46478 h 301572"/>
                <a:gd name="connsiteX4" fmla="*/ 226269 w 267485"/>
                <a:gd name="connsiteY4" fmla="*/ 45534 h 301572"/>
                <a:gd name="connsiteX5" fmla="*/ 228521 w 267485"/>
                <a:gd name="connsiteY5" fmla="*/ 57076 h 301572"/>
                <a:gd name="connsiteX6" fmla="*/ 130811 w 267485"/>
                <a:gd name="connsiteY6" fmla="*/ 143093 h 301572"/>
                <a:gd name="connsiteX7" fmla="*/ 195287 w 267485"/>
                <a:gd name="connsiteY7" fmla="*/ 127028 h 301572"/>
                <a:gd name="connsiteX8" fmla="*/ 237271 w 267485"/>
                <a:gd name="connsiteY8" fmla="*/ 107040 h 301572"/>
                <a:gd name="connsiteX9" fmla="*/ 241836 w 267485"/>
                <a:gd name="connsiteY9" fmla="*/ 107356 h 301572"/>
                <a:gd name="connsiteX10" fmla="*/ 243928 w 267485"/>
                <a:gd name="connsiteY10" fmla="*/ 111628 h 301572"/>
                <a:gd name="connsiteX11" fmla="*/ 231802 w 267485"/>
                <a:gd name="connsiteY11" fmla="*/ 133043 h 301572"/>
                <a:gd name="connsiteX12" fmla="*/ 110338 w 267485"/>
                <a:gd name="connsiteY12" fmla="*/ 189570 h 301572"/>
                <a:gd name="connsiteX13" fmla="*/ 243429 w 267485"/>
                <a:gd name="connsiteY13" fmla="*/ 167388 h 301572"/>
                <a:gd name="connsiteX14" fmla="*/ 256372 w 267485"/>
                <a:gd name="connsiteY14" fmla="*/ 162394 h 301572"/>
                <a:gd name="connsiteX15" fmla="*/ 266485 w 267485"/>
                <a:gd name="connsiteY15" fmla="*/ 169948 h 301572"/>
                <a:gd name="connsiteX16" fmla="*/ 265019 w 267485"/>
                <a:gd name="connsiteY16" fmla="*/ 175589 h 301572"/>
                <a:gd name="connsiteX17" fmla="*/ 224050 w 267485"/>
                <a:gd name="connsiteY17" fmla="*/ 215918 h 301572"/>
                <a:gd name="connsiteX18" fmla="*/ 81734 w 267485"/>
                <a:gd name="connsiteY18" fmla="*/ 242708 h 301572"/>
                <a:gd name="connsiteX19" fmla="*/ 219303 w 267485"/>
                <a:gd name="connsiteY19" fmla="*/ 246788 h 301572"/>
                <a:gd name="connsiteX20" fmla="*/ 256229 w 267485"/>
                <a:gd name="connsiteY20" fmla="*/ 235961 h 301572"/>
                <a:gd name="connsiteX21" fmla="*/ 260517 w 267485"/>
                <a:gd name="connsiteY21" fmla="*/ 236565 h 301572"/>
                <a:gd name="connsiteX22" fmla="*/ 259851 w 267485"/>
                <a:gd name="connsiteY22" fmla="*/ 243776 h 301572"/>
                <a:gd name="connsiteX23" fmla="*/ 172826 w 267485"/>
                <a:gd name="connsiteY23" fmla="*/ 298473 h 301572"/>
                <a:gd name="connsiteX24" fmla="*/ 71010 w 267485"/>
                <a:gd name="connsiteY24" fmla="*/ 282684 h 301572"/>
                <a:gd name="connsiteX25" fmla="*/ 51109 w 267485"/>
                <a:gd name="connsiteY25" fmla="*/ 216336 h 301572"/>
                <a:gd name="connsiteX26" fmla="*/ 33791 w 267485"/>
                <a:gd name="connsiteY26" fmla="*/ 106857 h 301572"/>
                <a:gd name="connsiteX27" fmla="*/ -990 w 267485"/>
                <a:gd name="connsiteY27" fmla="*/ 105120 h 301572"/>
                <a:gd name="connsiteX28" fmla="*/ 55507 w 267485"/>
                <a:gd name="connsiteY28" fmla="*/ 970 h 301572"/>
                <a:gd name="connsiteX29" fmla="*/ 62466 w 267485"/>
                <a:gd name="connsiteY29" fmla="*/ 375 h 30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7485" h="301572">
                  <a:moveTo>
                    <a:pt x="62466" y="375"/>
                  </a:moveTo>
                  <a:cubicBezTo>
                    <a:pt x="62466" y="375"/>
                    <a:pt x="104251" y="9211"/>
                    <a:pt x="121966" y="22447"/>
                  </a:cubicBezTo>
                  <a:cubicBezTo>
                    <a:pt x="139688" y="35692"/>
                    <a:pt x="155983" y="56107"/>
                    <a:pt x="158424" y="78095"/>
                  </a:cubicBezTo>
                  <a:cubicBezTo>
                    <a:pt x="181132" y="75281"/>
                    <a:pt x="197958" y="56107"/>
                    <a:pt x="218708" y="46478"/>
                  </a:cubicBezTo>
                  <a:cubicBezTo>
                    <a:pt x="221094" y="45370"/>
                    <a:pt x="223900" y="44385"/>
                    <a:pt x="226269" y="45534"/>
                  </a:cubicBezTo>
                  <a:cubicBezTo>
                    <a:pt x="230129" y="47388"/>
                    <a:pt x="229733" y="52962"/>
                    <a:pt x="228521" y="57076"/>
                  </a:cubicBezTo>
                  <a:cubicBezTo>
                    <a:pt x="215609" y="100754"/>
                    <a:pt x="175925" y="136771"/>
                    <a:pt x="130811" y="143093"/>
                  </a:cubicBezTo>
                  <a:cubicBezTo>
                    <a:pt x="152853" y="140028"/>
                    <a:pt x="175314" y="136823"/>
                    <a:pt x="195287" y="127028"/>
                  </a:cubicBezTo>
                  <a:cubicBezTo>
                    <a:pt x="209253" y="120173"/>
                    <a:pt x="222005" y="110099"/>
                    <a:pt x="237271" y="107040"/>
                  </a:cubicBezTo>
                  <a:cubicBezTo>
                    <a:pt x="238800" y="106739"/>
                    <a:pt x="240504" y="106532"/>
                    <a:pt x="241836" y="107356"/>
                  </a:cubicBezTo>
                  <a:cubicBezTo>
                    <a:pt x="243223" y="108238"/>
                    <a:pt x="243778" y="109997"/>
                    <a:pt x="243928" y="111628"/>
                  </a:cubicBezTo>
                  <a:cubicBezTo>
                    <a:pt x="244753" y="120127"/>
                    <a:pt x="238182" y="127387"/>
                    <a:pt x="231802" y="133043"/>
                  </a:cubicBezTo>
                  <a:cubicBezTo>
                    <a:pt x="197451" y="163542"/>
                    <a:pt x="155793" y="182889"/>
                    <a:pt x="110338" y="189570"/>
                  </a:cubicBezTo>
                  <a:cubicBezTo>
                    <a:pt x="155468" y="197927"/>
                    <a:pt x="203451" y="189930"/>
                    <a:pt x="243429" y="167388"/>
                  </a:cubicBezTo>
                  <a:cubicBezTo>
                    <a:pt x="247503" y="165087"/>
                    <a:pt x="251704" y="162582"/>
                    <a:pt x="256372" y="162394"/>
                  </a:cubicBezTo>
                  <a:cubicBezTo>
                    <a:pt x="261040" y="162189"/>
                    <a:pt x="266224" y="165285"/>
                    <a:pt x="266485" y="169948"/>
                  </a:cubicBezTo>
                  <a:cubicBezTo>
                    <a:pt x="266596" y="171914"/>
                    <a:pt x="265843" y="173805"/>
                    <a:pt x="265019" y="175589"/>
                  </a:cubicBezTo>
                  <a:cubicBezTo>
                    <a:pt x="256863" y="193264"/>
                    <a:pt x="240877" y="206122"/>
                    <a:pt x="224050" y="215918"/>
                  </a:cubicBezTo>
                  <a:cubicBezTo>
                    <a:pt x="181623" y="240630"/>
                    <a:pt x="130042" y="251535"/>
                    <a:pt x="81734" y="242708"/>
                  </a:cubicBezTo>
                  <a:cubicBezTo>
                    <a:pt x="125374" y="259532"/>
                    <a:pt x="174752" y="260989"/>
                    <a:pt x="219303" y="246788"/>
                  </a:cubicBezTo>
                  <a:cubicBezTo>
                    <a:pt x="231540" y="242888"/>
                    <a:pt x="243516" y="237825"/>
                    <a:pt x="256229" y="235961"/>
                  </a:cubicBezTo>
                  <a:cubicBezTo>
                    <a:pt x="257695" y="235748"/>
                    <a:pt x="259360" y="235627"/>
                    <a:pt x="260517" y="236565"/>
                  </a:cubicBezTo>
                  <a:cubicBezTo>
                    <a:pt x="262570" y="238253"/>
                    <a:pt x="261318" y="241556"/>
                    <a:pt x="259851" y="243776"/>
                  </a:cubicBezTo>
                  <a:cubicBezTo>
                    <a:pt x="240457" y="273198"/>
                    <a:pt x="207557" y="292520"/>
                    <a:pt x="172826" y="298473"/>
                  </a:cubicBezTo>
                  <a:cubicBezTo>
                    <a:pt x="138095" y="304417"/>
                    <a:pt x="98426" y="304814"/>
                    <a:pt x="71010" y="282684"/>
                  </a:cubicBezTo>
                  <a:cubicBezTo>
                    <a:pt x="71010" y="282684"/>
                    <a:pt x="56990" y="252971"/>
                    <a:pt x="51109" y="216336"/>
                  </a:cubicBezTo>
                  <a:cubicBezTo>
                    <a:pt x="45220" y="179713"/>
                    <a:pt x="33791" y="106857"/>
                    <a:pt x="33791" y="106857"/>
                  </a:cubicBezTo>
                  <a:lnTo>
                    <a:pt x="-990" y="105120"/>
                  </a:lnTo>
                  <a:lnTo>
                    <a:pt x="55507" y="970"/>
                  </a:lnTo>
                  <a:lnTo>
                    <a:pt x="62466" y="375"/>
                  </a:lnTo>
                </a:path>
              </a:pathLst>
            </a:custGeom>
            <a:solidFill>
              <a:srgbClr val="F46E6B"/>
            </a:solidFill>
            <a:ln w="79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F6598C8-9B5F-EFDB-E1BA-A3C7DC97F32C}"/>
                </a:ext>
              </a:extLst>
            </p:cNvPr>
            <p:cNvSpPr/>
            <p:nvPr/>
          </p:nvSpPr>
          <p:spPr>
            <a:xfrm flipV="1">
              <a:off x="3653182" y="3021256"/>
              <a:ext cx="654863" cy="759802"/>
            </a:xfrm>
            <a:custGeom>
              <a:avLst/>
              <a:gdLst>
                <a:gd name="connsiteX0" fmla="*/ 373701 w 654863"/>
                <a:gd name="connsiteY0" fmla="*/ 759666 h 759802"/>
                <a:gd name="connsiteX1" fmla="*/ 289251 w 654863"/>
                <a:gd name="connsiteY1" fmla="*/ 685116 h 759802"/>
                <a:gd name="connsiteX2" fmla="*/ 198453 w 654863"/>
                <a:gd name="connsiteY2" fmla="*/ 629041 h 759802"/>
                <a:gd name="connsiteX3" fmla="*/ 394728 w 654863"/>
                <a:gd name="connsiteY3" fmla="*/ 366260 h 759802"/>
                <a:gd name="connsiteX4" fmla="*/ 243718 w 654863"/>
                <a:gd name="connsiteY4" fmla="*/ 107877 h 759802"/>
                <a:gd name="connsiteX5" fmla="*/ 205269 w 654863"/>
                <a:gd name="connsiteY5" fmla="*/ 209932 h 759802"/>
                <a:gd name="connsiteX6" fmla="*/ 172900 w 654863"/>
                <a:gd name="connsiteY6" fmla="*/ 269899 h 759802"/>
                <a:gd name="connsiteX7" fmla="*/ 71656 w 654863"/>
                <a:gd name="connsiteY7" fmla="*/ 264880 h 759802"/>
                <a:gd name="connsiteX8" fmla="*/ -1333 w 654863"/>
                <a:gd name="connsiteY8" fmla="*/ 194873 h 759802"/>
                <a:gd name="connsiteX9" fmla="*/ -533 w 654863"/>
                <a:gd name="connsiteY9" fmla="*/ 187802 h 759802"/>
                <a:gd name="connsiteX10" fmla="*/ 656 w 654863"/>
                <a:gd name="connsiteY10" fmla="*/ 187467 h 759802"/>
                <a:gd name="connsiteX11" fmla="*/ 18711 w 654863"/>
                <a:gd name="connsiteY11" fmla="*/ 194062 h 759802"/>
                <a:gd name="connsiteX12" fmla="*/ 170515 w 654863"/>
                <a:gd name="connsiteY12" fmla="*/ 229245 h 759802"/>
                <a:gd name="connsiteX13" fmla="*/ 19123 w 654863"/>
                <a:gd name="connsiteY13" fmla="*/ 155117 h 759802"/>
                <a:gd name="connsiteX14" fmla="*/ 6719 w 654863"/>
                <a:gd name="connsiteY14" fmla="*/ 124117 h 759802"/>
                <a:gd name="connsiteX15" fmla="*/ 6957 w 654863"/>
                <a:gd name="connsiteY15" fmla="*/ 122423 h 759802"/>
                <a:gd name="connsiteX16" fmla="*/ 18204 w 654863"/>
                <a:gd name="connsiteY16" fmla="*/ 117144 h 759802"/>
                <a:gd name="connsiteX17" fmla="*/ 29680 w 654863"/>
                <a:gd name="connsiteY17" fmla="*/ 124522 h 759802"/>
                <a:gd name="connsiteX18" fmla="*/ 153514 w 654863"/>
                <a:gd name="connsiteY18" fmla="*/ 172372 h 759802"/>
                <a:gd name="connsiteX19" fmla="*/ 47704 w 654863"/>
                <a:gd name="connsiteY19" fmla="*/ 93754 h 759802"/>
                <a:gd name="connsiteX20" fmla="*/ 40277 w 654863"/>
                <a:gd name="connsiteY20" fmla="*/ 70707 h 759802"/>
                <a:gd name="connsiteX21" fmla="*/ 43146 w 654863"/>
                <a:gd name="connsiteY21" fmla="*/ 67013 h 759802"/>
                <a:gd name="connsiteX22" fmla="*/ 47617 w 654863"/>
                <a:gd name="connsiteY22" fmla="*/ 67614 h 759802"/>
                <a:gd name="connsiteX23" fmla="*/ 84091 w 654863"/>
                <a:gd name="connsiteY23" fmla="*/ 95212 h 759802"/>
                <a:gd name="connsiteX24" fmla="*/ 143020 w 654863"/>
                <a:gd name="connsiteY24" fmla="*/ 123516 h 759802"/>
                <a:gd name="connsiteX25" fmla="*/ 65973 w 654863"/>
                <a:gd name="connsiteY25" fmla="*/ 21201 h 759802"/>
                <a:gd name="connsiteX26" fmla="*/ 70435 w 654863"/>
                <a:gd name="connsiteY26" fmla="*/ 10523 h 759802"/>
                <a:gd name="connsiteX27" fmla="*/ 77529 w 654863"/>
                <a:gd name="connsiteY27" fmla="*/ 12935 h 759802"/>
                <a:gd name="connsiteX28" fmla="*/ 129340 w 654863"/>
                <a:gd name="connsiteY28" fmla="*/ 55394 h 759802"/>
                <a:gd name="connsiteX29" fmla="*/ 175524 w 654863"/>
                <a:gd name="connsiteY29" fmla="*/ 9019 h 759802"/>
                <a:gd name="connsiteX30" fmla="*/ 214915 w 654863"/>
                <a:gd name="connsiteY30" fmla="*/ -137 h 759802"/>
                <a:gd name="connsiteX31" fmla="*/ 215224 w 654863"/>
                <a:gd name="connsiteY31" fmla="*/ -121 h 759802"/>
                <a:gd name="connsiteX32" fmla="*/ 316635 w 654863"/>
                <a:gd name="connsiteY32" fmla="*/ 42118 h 759802"/>
                <a:gd name="connsiteX33" fmla="*/ 652698 w 654863"/>
                <a:gd name="connsiteY33" fmla="*/ 413410 h 759802"/>
                <a:gd name="connsiteX34" fmla="*/ 373701 w 654863"/>
                <a:gd name="connsiteY34" fmla="*/ 759666 h 75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4863" h="759802">
                  <a:moveTo>
                    <a:pt x="373701" y="759666"/>
                  </a:moveTo>
                  <a:cubicBezTo>
                    <a:pt x="373701" y="759666"/>
                    <a:pt x="345255" y="726338"/>
                    <a:pt x="289251" y="685116"/>
                  </a:cubicBezTo>
                  <a:cubicBezTo>
                    <a:pt x="252333" y="657938"/>
                    <a:pt x="198453" y="629041"/>
                    <a:pt x="198453" y="629041"/>
                  </a:cubicBezTo>
                  <a:lnTo>
                    <a:pt x="394728" y="366260"/>
                  </a:lnTo>
                  <a:lnTo>
                    <a:pt x="243718" y="107877"/>
                  </a:lnTo>
                  <a:cubicBezTo>
                    <a:pt x="243718" y="107877"/>
                    <a:pt x="218220" y="175802"/>
                    <a:pt x="205269" y="209932"/>
                  </a:cubicBezTo>
                  <a:cubicBezTo>
                    <a:pt x="192318" y="244060"/>
                    <a:pt x="172900" y="269899"/>
                    <a:pt x="172900" y="269899"/>
                  </a:cubicBezTo>
                  <a:cubicBezTo>
                    <a:pt x="142085" y="285781"/>
                    <a:pt x="103938" y="277506"/>
                    <a:pt x="71656" y="264880"/>
                  </a:cubicBezTo>
                  <a:cubicBezTo>
                    <a:pt x="39374" y="252239"/>
                    <a:pt x="11514" y="227081"/>
                    <a:pt x="-1333" y="194873"/>
                  </a:cubicBezTo>
                  <a:cubicBezTo>
                    <a:pt x="-2300" y="192446"/>
                    <a:pt x="-2847" y="189016"/>
                    <a:pt x="-533" y="187802"/>
                  </a:cubicBezTo>
                  <a:lnTo>
                    <a:pt x="656" y="187467"/>
                  </a:lnTo>
                  <a:cubicBezTo>
                    <a:pt x="7179" y="186938"/>
                    <a:pt x="13401" y="190241"/>
                    <a:pt x="18711" y="194062"/>
                  </a:cubicBezTo>
                  <a:cubicBezTo>
                    <a:pt x="62018" y="225316"/>
                    <a:pt x="117935" y="237979"/>
                    <a:pt x="170515" y="229245"/>
                  </a:cubicBezTo>
                  <a:cubicBezTo>
                    <a:pt x="112830" y="227939"/>
                    <a:pt x="56240" y="198582"/>
                    <a:pt x="19123" y="155117"/>
                  </a:cubicBezTo>
                  <a:cubicBezTo>
                    <a:pt x="11697" y="146420"/>
                    <a:pt x="6363" y="135538"/>
                    <a:pt x="6719" y="124117"/>
                  </a:cubicBezTo>
                  <a:lnTo>
                    <a:pt x="6957" y="122423"/>
                  </a:lnTo>
                  <a:cubicBezTo>
                    <a:pt x="8130" y="117974"/>
                    <a:pt x="13750" y="116027"/>
                    <a:pt x="18204" y="117144"/>
                  </a:cubicBezTo>
                  <a:cubicBezTo>
                    <a:pt x="22658" y="118252"/>
                    <a:pt x="26217" y="121510"/>
                    <a:pt x="29680" y="124522"/>
                  </a:cubicBezTo>
                  <a:cubicBezTo>
                    <a:pt x="63722" y="154204"/>
                    <a:pt x="108360" y="171443"/>
                    <a:pt x="153514" y="172372"/>
                  </a:cubicBezTo>
                  <a:cubicBezTo>
                    <a:pt x="111047" y="156891"/>
                    <a:pt x="74755" y="129968"/>
                    <a:pt x="47704" y="93754"/>
                  </a:cubicBezTo>
                  <a:cubicBezTo>
                    <a:pt x="42687" y="87026"/>
                    <a:pt x="37796" y="78725"/>
                    <a:pt x="40277" y="70707"/>
                  </a:cubicBezTo>
                  <a:cubicBezTo>
                    <a:pt x="40753" y="69159"/>
                    <a:pt x="41633" y="67574"/>
                    <a:pt x="43146" y="67013"/>
                  </a:cubicBezTo>
                  <a:cubicBezTo>
                    <a:pt x="44589" y="66475"/>
                    <a:pt x="46198" y="67013"/>
                    <a:pt x="47617" y="67614"/>
                  </a:cubicBezTo>
                  <a:cubicBezTo>
                    <a:pt x="61709" y="73590"/>
                    <a:pt x="71989" y="85837"/>
                    <a:pt x="84091" y="95212"/>
                  </a:cubicBezTo>
                  <a:cubicBezTo>
                    <a:pt x="101385" y="108630"/>
                    <a:pt x="122397" y="116175"/>
                    <a:pt x="143020" y="123516"/>
                  </a:cubicBezTo>
                  <a:cubicBezTo>
                    <a:pt x="100815" y="108447"/>
                    <a:pt x="69730" y="65855"/>
                    <a:pt x="65973" y="21201"/>
                  </a:cubicBezTo>
                  <a:cubicBezTo>
                    <a:pt x="65616" y="17000"/>
                    <a:pt x="66345" y="11554"/>
                    <a:pt x="70435" y="10523"/>
                  </a:cubicBezTo>
                  <a:cubicBezTo>
                    <a:pt x="72948" y="9898"/>
                    <a:pt x="75452" y="11396"/>
                    <a:pt x="77529" y="12935"/>
                  </a:cubicBezTo>
                  <a:cubicBezTo>
                    <a:pt x="95615" y="26344"/>
                    <a:pt x="108019" y="48171"/>
                    <a:pt x="129340" y="55394"/>
                  </a:cubicBezTo>
                  <a:cubicBezTo>
                    <a:pt x="136061" y="34697"/>
                    <a:pt x="155820" y="18254"/>
                    <a:pt x="175524" y="9019"/>
                  </a:cubicBezTo>
                  <a:cubicBezTo>
                    <a:pt x="195235" y="-223"/>
                    <a:pt x="214915" y="-137"/>
                    <a:pt x="214915" y="-137"/>
                  </a:cubicBezTo>
                  <a:lnTo>
                    <a:pt x="215224" y="-121"/>
                  </a:lnTo>
                  <a:cubicBezTo>
                    <a:pt x="252991" y="1372"/>
                    <a:pt x="288974" y="16359"/>
                    <a:pt x="316635" y="42118"/>
                  </a:cubicBezTo>
                  <a:lnTo>
                    <a:pt x="652698" y="413410"/>
                  </a:lnTo>
                  <a:lnTo>
                    <a:pt x="373701" y="759666"/>
                  </a:lnTo>
                </a:path>
              </a:pathLst>
            </a:custGeom>
            <a:solidFill>
              <a:srgbClr val="F46E6B"/>
            </a:solidFill>
            <a:ln w="79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A423D53-4BE4-2579-B45F-962B7BA5F972}"/>
                </a:ext>
              </a:extLst>
            </p:cNvPr>
            <p:cNvSpPr/>
            <p:nvPr/>
          </p:nvSpPr>
          <p:spPr>
            <a:xfrm flipV="1">
              <a:off x="4016938" y="3290211"/>
              <a:ext cx="197654" cy="181152"/>
            </a:xfrm>
            <a:custGeom>
              <a:avLst/>
              <a:gdLst>
                <a:gd name="connsiteX0" fmla="*/ -2313 w 197654"/>
                <a:gd name="connsiteY0" fmla="*/ -166 h 181152"/>
                <a:gd name="connsiteX1" fmla="*/ 31055 w 197654"/>
                <a:gd name="connsiteY1" fmla="*/ 60848 h 181152"/>
                <a:gd name="connsiteX2" fmla="*/ 73030 w 197654"/>
                <a:gd name="connsiteY2" fmla="*/ 116701 h 181152"/>
                <a:gd name="connsiteX3" fmla="*/ 99494 w 197654"/>
                <a:gd name="connsiteY3" fmla="*/ 140144 h 181152"/>
                <a:gd name="connsiteX4" fmla="*/ 129589 w 197654"/>
                <a:gd name="connsiteY4" fmla="*/ 158184 h 181152"/>
                <a:gd name="connsiteX5" fmla="*/ 195341 w 197654"/>
                <a:gd name="connsiteY5" fmla="*/ 180986 h 181152"/>
                <a:gd name="connsiteX6" fmla="*/ 163091 w 197654"/>
                <a:gd name="connsiteY6" fmla="*/ 168513 h 181152"/>
                <a:gd name="connsiteX7" fmla="*/ 132450 w 197654"/>
                <a:gd name="connsiteY7" fmla="*/ 152915 h 181152"/>
                <a:gd name="connsiteX8" fmla="*/ 78720 w 197654"/>
                <a:gd name="connsiteY8" fmla="*/ 111375 h 181152"/>
                <a:gd name="connsiteX9" fmla="*/ 36024 w 197654"/>
                <a:gd name="connsiteY9" fmla="*/ 57526 h 181152"/>
                <a:gd name="connsiteX10" fmla="*/ 16574 w 197654"/>
                <a:gd name="connsiteY10" fmla="*/ 28928 h 181152"/>
                <a:gd name="connsiteX11" fmla="*/ -2313 w 197654"/>
                <a:gd name="connsiteY11" fmla="*/ -166 h 18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654" h="181152">
                  <a:moveTo>
                    <a:pt x="-2313" y="-166"/>
                  </a:moveTo>
                  <a:cubicBezTo>
                    <a:pt x="7333" y="20925"/>
                    <a:pt x="18674" y="41198"/>
                    <a:pt x="31055" y="60848"/>
                  </a:cubicBezTo>
                  <a:cubicBezTo>
                    <a:pt x="43450" y="80495"/>
                    <a:pt x="57249" y="99334"/>
                    <a:pt x="73030" y="116701"/>
                  </a:cubicBezTo>
                  <a:cubicBezTo>
                    <a:pt x="80916" y="125323"/>
                    <a:pt x="89888" y="133298"/>
                    <a:pt x="99494" y="140144"/>
                  </a:cubicBezTo>
                  <a:cubicBezTo>
                    <a:pt x="109108" y="146850"/>
                    <a:pt x="119110" y="152976"/>
                    <a:pt x="129589" y="158184"/>
                  </a:cubicBezTo>
                  <a:cubicBezTo>
                    <a:pt x="150410" y="168701"/>
                    <a:pt x="172451" y="177039"/>
                    <a:pt x="195341" y="180986"/>
                  </a:cubicBezTo>
                  <a:cubicBezTo>
                    <a:pt x="184308" y="177475"/>
                    <a:pt x="173529" y="173361"/>
                    <a:pt x="163091" y="168513"/>
                  </a:cubicBezTo>
                  <a:cubicBezTo>
                    <a:pt x="152574" y="163884"/>
                    <a:pt x="142325" y="158698"/>
                    <a:pt x="132450" y="152915"/>
                  </a:cubicBezTo>
                  <a:cubicBezTo>
                    <a:pt x="112651" y="141276"/>
                    <a:pt x="93811" y="128431"/>
                    <a:pt x="78720" y="111375"/>
                  </a:cubicBezTo>
                  <a:cubicBezTo>
                    <a:pt x="62901" y="94944"/>
                    <a:pt x="49355" y="76279"/>
                    <a:pt x="36024" y="57526"/>
                  </a:cubicBezTo>
                  <a:cubicBezTo>
                    <a:pt x="29287" y="48188"/>
                    <a:pt x="22891" y="38600"/>
                    <a:pt x="16574" y="28928"/>
                  </a:cubicBezTo>
                  <a:cubicBezTo>
                    <a:pt x="10051" y="19395"/>
                    <a:pt x="3956" y="9590"/>
                    <a:pt x="-2313" y="-166"/>
                  </a:cubicBezTo>
                </a:path>
              </a:pathLst>
            </a:custGeom>
            <a:solidFill>
              <a:srgbClr val="243066"/>
            </a:solidFill>
            <a:ln w="79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A74C306-2341-F4B9-E12D-6BFCF63416CF}"/>
                </a:ext>
              </a:extLst>
            </p:cNvPr>
            <p:cNvSpPr/>
            <p:nvPr/>
          </p:nvSpPr>
          <p:spPr>
            <a:xfrm flipV="1">
              <a:off x="2333271" y="3568281"/>
              <a:ext cx="200284" cy="62390"/>
            </a:xfrm>
            <a:custGeom>
              <a:avLst/>
              <a:gdLst>
                <a:gd name="connsiteX0" fmla="*/ 199811 w 200284"/>
                <a:gd name="connsiteY0" fmla="*/ 147 h 62390"/>
                <a:gd name="connsiteX1" fmla="*/ 176458 w 200284"/>
                <a:gd name="connsiteY1" fmla="*/ 13429 h 62390"/>
                <a:gd name="connsiteX2" fmla="*/ 153133 w 200284"/>
                <a:gd name="connsiteY2" fmla="*/ 26612 h 62390"/>
                <a:gd name="connsiteX3" fmla="*/ 129650 w 200284"/>
                <a:gd name="connsiteY3" fmla="*/ 38674 h 62390"/>
                <a:gd name="connsiteX4" fmla="*/ 104835 w 200284"/>
                <a:gd name="connsiteY4" fmla="*/ 47164 h 62390"/>
                <a:gd name="connsiteX5" fmla="*/ 52806 w 200284"/>
                <a:gd name="connsiteY5" fmla="*/ 56405 h 62390"/>
                <a:gd name="connsiteX6" fmla="*/ -474 w 200284"/>
                <a:gd name="connsiteY6" fmla="*/ 56365 h 62390"/>
                <a:gd name="connsiteX7" fmla="*/ 26053 w 200284"/>
                <a:gd name="connsiteY7" fmla="*/ 61517 h 62390"/>
                <a:gd name="connsiteX8" fmla="*/ 53149 w 200284"/>
                <a:gd name="connsiteY8" fmla="*/ 62492 h 62390"/>
                <a:gd name="connsiteX9" fmla="*/ 106931 w 200284"/>
                <a:gd name="connsiteY9" fmla="*/ 54801 h 62390"/>
                <a:gd name="connsiteX10" fmla="*/ 132699 w 200284"/>
                <a:gd name="connsiteY10" fmla="*/ 45507 h 62390"/>
                <a:gd name="connsiteX11" fmla="*/ 156260 w 200284"/>
                <a:gd name="connsiteY11" fmla="*/ 31816 h 62390"/>
                <a:gd name="connsiteX12" fmla="*/ 199811 w 200284"/>
                <a:gd name="connsiteY12" fmla="*/ 147 h 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284" h="62390">
                  <a:moveTo>
                    <a:pt x="199811" y="147"/>
                  </a:moveTo>
                  <a:lnTo>
                    <a:pt x="176458" y="13429"/>
                  </a:lnTo>
                  <a:cubicBezTo>
                    <a:pt x="168727" y="17925"/>
                    <a:pt x="160965" y="22331"/>
                    <a:pt x="153133" y="26612"/>
                  </a:cubicBezTo>
                  <a:cubicBezTo>
                    <a:pt x="145173" y="30845"/>
                    <a:pt x="137702" y="35504"/>
                    <a:pt x="129650" y="38674"/>
                  </a:cubicBezTo>
                  <a:cubicBezTo>
                    <a:pt x="121628" y="42049"/>
                    <a:pt x="113355" y="45006"/>
                    <a:pt x="104835" y="47164"/>
                  </a:cubicBezTo>
                  <a:cubicBezTo>
                    <a:pt x="87912" y="51903"/>
                    <a:pt x="70398" y="54659"/>
                    <a:pt x="52806" y="56405"/>
                  </a:cubicBezTo>
                  <a:cubicBezTo>
                    <a:pt x="35174" y="58028"/>
                    <a:pt x="17394" y="58124"/>
                    <a:pt x="-474" y="56365"/>
                  </a:cubicBezTo>
                  <a:cubicBezTo>
                    <a:pt x="8149" y="58931"/>
                    <a:pt x="17084" y="60318"/>
                    <a:pt x="26053" y="61517"/>
                  </a:cubicBezTo>
                  <a:cubicBezTo>
                    <a:pt x="35040" y="62269"/>
                    <a:pt x="44093" y="62681"/>
                    <a:pt x="53149" y="62492"/>
                  </a:cubicBezTo>
                  <a:cubicBezTo>
                    <a:pt x="71261" y="62152"/>
                    <a:pt x="89342" y="59542"/>
                    <a:pt x="106931" y="54801"/>
                  </a:cubicBezTo>
                  <a:cubicBezTo>
                    <a:pt x="115717" y="52408"/>
                    <a:pt x="124346" y="49318"/>
                    <a:pt x="132699" y="45507"/>
                  </a:cubicBezTo>
                  <a:cubicBezTo>
                    <a:pt x="141136" y="41653"/>
                    <a:pt x="148863" y="36739"/>
                    <a:pt x="156260" y="31816"/>
                  </a:cubicBezTo>
                  <a:cubicBezTo>
                    <a:pt x="171294" y="21999"/>
                    <a:pt x="186081" y="11758"/>
                    <a:pt x="199811" y="147"/>
                  </a:cubicBezTo>
                </a:path>
              </a:pathLst>
            </a:custGeom>
            <a:solidFill>
              <a:srgbClr val="243066"/>
            </a:solidFill>
            <a:ln w="79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17A15B-5E04-2193-565F-F0956F1A0481}"/>
                </a:ext>
              </a:extLst>
            </p:cNvPr>
            <p:cNvSpPr/>
            <p:nvPr/>
          </p:nvSpPr>
          <p:spPr>
            <a:xfrm flipV="1">
              <a:off x="4092591" y="2603879"/>
              <a:ext cx="430918" cy="326055"/>
            </a:xfrm>
            <a:custGeom>
              <a:avLst/>
              <a:gdLst>
                <a:gd name="connsiteX0" fmla="*/ 428395 w 430918"/>
                <a:gd name="connsiteY0" fmla="*/ 74933 h 326055"/>
                <a:gd name="connsiteX1" fmla="*/ 347662 w 430918"/>
                <a:gd name="connsiteY1" fmla="*/ 197879 h 326055"/>
                <a:gd name="connsiteX2" fmla="*/ 220595 w 430918"/>
                <a:gd name="connsiteY2" fmla="*/ 248628 h 326055"/>
                <a:gd name="connsiteX3" fmla="*/ 220152 w 430918"/>
                <a:gd name="connsiteY3" fmla="*/ 211377 h 326055"/>
                <a:gd name="connsiteX4" fmla="*/ 272946 w 430918"/>
                <a:gd name="connsiteY4" fmla="*/ 173792 h 326055"/>
                <a:gd name="connsiteX5" fmla="*/ 178073 w 430918"/>
                <a:gd name="connsiteY5" fmla="*/ 215062 h 326055"/>
                <a:gd name="connsiteX6" fmla="*/ 47773 w 430918"/>
                <a:gd name="connsiteY6" fmla="*/ 324914 h 326055"/>
                <a:gd name="connsiteX7" fmla="*/ 62158 w 430918"/>
                <a:gd name="connsiteY7" fmla="*/ 262649 h 326055"/>
                <a:gd name="connsiteX8" fmla="*/ 170068 w 430918"/>
                <a:gd name="connsiteY8" fmla="*/ 162165 h 326055"/>
                <a:gd name="connsiteX9" fmla="*/ 6447 w 430918"/>
                <a:gd name="connsiteY9" fmla="*/ 281489 h 326055"/>
                <a:gd name="connsiteX10" fmla="*/ 29242 w 430918"/>
                <a:gd name="connsiteY10" fmla="*/ 151743 h 326055"/>
                <a:gd name="connsiteX11" fmla="*/ 168792 w 430918"/>
                <a:gd name="connsiteY11" fmla="*/ 56165 h 326055"/>
                <a:gd name="connsiteX12" fmla="*/ 284597 w 430918"/>
                <a:gd name="connsiteY12" fmla="*/ 33370 h 326055"/>
                <a:gd name="connsiteX13" fmla="*/ 317322 w 430918"/>
                <a:gd name="connsiteY13" fmla="*/ -1044 h 326055"/>
                <a:gd name="connsiteX14" fmla="*/ 428395 w 430918"/>
                <a:gd name="connsiteY14" fmla="*/ 74933 h 32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918" h="326055">
                  <a:moveTo>
                    <a:pt x="428395" y="74933"/>
                  </a:moveTo>
                  <a:cubicBezTo>
                    <a:pt x="428395" y="74933"/>
                    <a:pt x="380285" y="174022"/>
                    <a:pt x="347662" y="197879"/>
                  </a:cubicBezTo>
                  <a:cubicBezTo>
                    <a:pt x="315040" y="221744"/>
                    <a:pt x="235742" y="249207"/>
                    <a:pt x="220595" y="248628"/>
                  </a:cubicBezTo>
                  <a:cubicBezTo>
                    <a:pt x="205457" y="248049"/>
                    <a:pt x="213637" y="217353"/>
                    <a:pt x="220152" y="211377"/>
                  </a:cubicBezTo>
                  <a:cubicBezTo>
                    <a:pt x="226659" y="205401"/>
                    <a:pt x="272946" y="173792"/>
                    <a:pt x="272946" y="173792"/>
                  </a:cubicBezTo>
                  <a:cubicBezTo>
                    <a:pt x="272946" y="173792"/>
                    <a:pt x="195677" y="201224"/>
                    <a:pt x="178073" y="215062"/>
                  </a:cubicBezTo>
                  <a:cubicBezTo>
                    <a:pt x="160470" y="228901"/>
                    <a:pt x="59012" y="328560"/>
                    <a:pt x="47773" y="324914"/>
                  </a:cubicBezTo>
                  <a:cubicBezTo>
                    <a:pt x="36542" y="321260"/>
                    <a:pt x="46576" y="280252"/>
                    <a:pt x="62158" y="262649"/>
                  </a:cubicBezTo>
                  <a:cubicBezTo>
                    <a:pt x="77748" y="245054"/>
                    <a:pt x="170068" y="162165"/>
                    <a:pt x="170068" y="162165"/>
                  </a:cubicBezTo>
                  <a:cubicBezTo>
                    <a:pt x="170068" y="162165"/>
                    <a:pt x="17036" y="285911"/>
                    <a:pt x="6447" y="281489"/>
                  </a:cubicBezTo>
                  <a:cubicBezTo>
                    <a:pt x="-4133" y="277082"/>
                    <a:pt x="-13629" y="199203"/>
                    <a:pt x="29242" y="151743"/>
                  </a:cubicBezTo>
                  <a:cubicBezTo>
                    <a:pt x="72097" y="104283"/>
                    <a:pt x="141781" y="64820"/>
                    <a:pt x="168792" y="56165"/>
                  </a:cubicBezTo>
                  <a:cubicBezTo>
                    <a:pt x="195803" y="47518"/>
                    <a:pt x="284597" y="33370"/>
                    <a:pt x="284597" y="33370"/>
                  </a:cubicBezTo>
                  <a:lnTo>
                    <a:pt x="317322" y="-1044"/>
                  </a:lnTo>
                  <a:lnTo>
                    <a:pt x="428395" y="74933"/>
                  </a:lnTo>
                </a:path>
              </a:pathLst>
            </a:custGeom>
            <a:solidFill>
              <a:srgbClr val="F46E6B"/>
            </a:solidFill>
            <a:ln w="79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A21F84E4-ACED-8A98-C4DA-5E75D15E90E7}"/>
                </a:ext>
              </a:extLst>
            </p:cNvPr>
            <p:cNvSpPr/>
            <p:nvPr/>
          </p:nvSpPr>
          <p:spPr>
            <a:xfrm flipV="1">
              <a:off x="4366817" y="2754591"/>
              <a:ext cx="37385" cy="87390"/>
            </a:xfrm>
            <a:custGeom>
              <a:avLst/>
              <a:gdLst>
                <a:gd name="connsiteX0" fmla="*/ -1547 w 37385"/>
                <a:gd name="connsiteY0" fmla="*/ 86392 h 87390"/>
                <a:gd name="connsiteX1" fmla="*/ 10778 w 37385"/>
                <a:gd name="connsiteY1" fmla="*/ 40263 h 87390"/>
                <a:gd name="connsiteX2" fmla="*/ 34777 w 37385"/>
                <a:gd name="connsiteY2" fmla="*/ -999 h 87390"/>
                <a:gd name="connsiteX3" fmla="*/ 4762 w 37385"/>
                <a:gd name="connsiteY3" fmla="*/ 37767 h 87390"/>
                <a:gd name="connsiteX4" fmla="*/ -1547 w 37385"/>
                <a:gd name="connsiteY4" fmla="*/ 86392 h 87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5" h="87390">
                  <a:moveTo>
                    <a:pt x="-1547" y="86392"/>
                  </a:moveTo>
                  <a:cubicBezTo>
                    <a:pt x="855" y="70199"/>
                    <a:pt x="4635" y="54839"/>
                    <a:pt x="10778" y="40263"/>
                  </a:cubicBezTo>
                  <a:cubicBezTo>
                    <a:pt x="16786" y="25640"/>
                    <a:pt x="25005" y="12134"/>
                    <a:pt x="34777" y="-999"/>
                  </a:cubicBezTo>
                  <a:cubicBezTo>
                    <a:pt x="21319" y="8489"/>
                    <a:pt x="11190" y="22486"/>
                    <a:pt x="4762" y="37767"/>
                  </a:cubicBezTo>
                  <a:cubicBezTo>
                    <a:pt x="-1531" y="53111"/>
                    <a:pt x="-4297" y="70159"/>
                    <a:pt x="-1547" y="86392"/>
                  </a:cubicBezTo>
                </a:path>
              </a:pathLst>
            </a:custGeom>
            <a:solidFill>
              <a:srgbClr val="243066"/>
            </a:solidFill>
            <a:ln w="79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B00CEF3-D665-F972-D173-FCDDB107E2E0}"/>
                </a:ext>
              </a:extLst>
            </p:cNvPr>
            <p:cNvSpPr/>
            <p:nvPr/>
          </p:nvSpPr>
          <p:spPr>
            <a:xfrm flipV="1">
              <a:off x="4103876" y="2732313"/>
              <a:ext cx="148672" cy="100038"/>
            </a:xfrm>
            <a:custGeom>
              <a:avLst/>
              <a:gdLst>
                <a:gd name="connsiteX0" fmla="*/ -2381 w 148672"/>
                <a:gd name="connsiteY0" fmla="*/ 92289 h 100038"/>
                <a:gd name="connsiteX1" fmla="*/ 6266 w 148672"/>
                <a:gd name="connsiteY1" fmla="*/ 99002 h 100038"/>
                <a:gd name="connsiteX2" fmla="*/ 17069 w 148672"/>
                <a:gd name="connsiteY2" fmla="*/ 93692 h 100038"/>
                <a:gd name="connsiteX3" fmla="*/ 34497 w 148672"/>
                <a:gd name="connsiteY3" fmla="*/ 78752 h 100038"/>
                <a:gd name="connsiteX4" fmla="*/ 70378 w 148672"/>
                <a:gd name="connsiteY4" fmla="*/ 50385 h 100038"/>
                <a:gd name="connsiteX5" fmla="*/ 107661 w 148672"/>
                <a:gd name="connsiteY5" fmla="*/ 23873 h 100038"/>
                <a:gd name="connsiteX6" fmla="*/ 146291 w 148672"/>
                <a:gd name="connsiteY6" fmla="*/ -1021 h 100038"/>
                <a:gd name="connsiteX7" fmla="*/ 105014 w 148672"/>
                <a:gd name="connsiteY7" fmla="*/ 19633 h 100038"/>
                <a:gd name="connsiteX8" fmla="*/ 66478 w 148672"/>
                <a:gd name="connsiteY8" fmla="*/ 45170 h 100038"/>
                <a:gd name="connsiteX9" fmla="*/ 31185 w 148672"/>
                <a:gd name="connsiteY9" fmla="*/ 75035 h 100038"/>
                <a:gd name="connsiteX10" fmla="*/ 14897 w 148672"/>
                <a:gd name="connsiteY10" fmla="*/ 91370 h 100038"/>
                <a:gd name="connsiteX11" fmla="*/ 6099 w 148672"/>
                <a:gd name="connsiteY11" fmla="*/ 97298 h 100038"/>
                <a:gd name="connsiteX12" fmla="*/ -2381 w 148672"/>
                <a:gd name="connsiteY12" fmla="*/ 92289 h 1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672" h="100038">
                  <a:moveTo>
                    <a:pt x="-2381" y="92289"/>
                  </a:moveTo>
                  <a:cubicBezTo>
                    <a:pt x="-2405" y="96435"/>
                    <a:pt x="2184" y="99240"/>
                    <a:pt x="6266" y="99002"/>
                  </a:cubicBezTo>
                  <a:cubicBezTo>
                    <a:pt x="10554" y="98741"/>
                    <a:pt x="14096" y="96149"/>
                    <a:pt x="17069" y="93692"/>
                  </a:cubicBezTo>
                  <a:cubicBezTo>
                    <a:pt x="22854" y="88604"/>
                    <a:pt x="28593" y="83610"/>
                    <a:pt x="34497" y="78752"/>
                  </a:cubicBezTo>
                  <a:cubicBezTo>
                    <a:pt x="46291" y="69059"/>
                    <a:pt x="58148" y="59468"/>
                    <a:pt x="70378" y="50385"/>
                  </a:cubicBezTo>
                  <a:cubicBezTo>
                    <a:pt x="82520" y="41160"/>
                    <a:pt x="95051" y="32465"/>
                    <a:pt x="107661" y="23873"/>
                  </a:cubicBezTo>
                  <a:cubicBezTo>
                    <a:pt x="120326" y="15330"/>
                    <a:pt x="133285" y="7206"/>
                    <a:pt x="146291" y="-1021"/>
                  </a:cubicBezTo>
                  <a:cubicBezTo>
                    <a:pt x="132041" y="4812"/>
                    <a:pt x="118337" y="11898"/>
                    <a:pt x="105014" y="19633"/>
                  </a:cubicBezTo>
                  <a:cubicBezTo>
                    <a:pt x="91635" y="27298"/>
                    <a:pt x="78843" y="35960"/>
                    <a:pt x="66478" y="45170"/>
                  </a:cubicBezTo>
                  <a:cubicBezTo>
                    <a:pt x="54193" y="54499"/>
                    <a:pt x="42297" y="64343"/>
                    <a:pt x="31185" y="75035"/>
                  </a:cubicBezTo>
                  <a:cubicBezTo>
                    <a:pt x="25644" y="80377"/>
                    <a:pt x="20184" y="85862"/>
                    <a:pt x="14897" y="91370"/>
                  </a:cubicBezTo>
                  <a:cubicBezTo>
                    <a:pt x="12369" y="94089"/>
                    <a:pt x="9571" y="96641"/>
                    <a:pt x="6099" y="97298"/>
                  </a:cubicBezTo>
                  <a:cubicBezTo>
                    <a:pt x="2818" y="97829"/>
                    <a:pt x="-1652" y="96260"/>
                    <a:pt x="-2381" y="92289"/>
                  </a:cubicBezTo>
                </a:path>
              </a:pathLst>
            </a:custGeom>
            <a:solidFill>
              <a:srgbClr val="243066"/>
            </a:solidFill>
            <a:ln w="79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5A3B52A-E2B3-4C99-4ED5-5BCC2DDB5401}"/>
                </a:ext>
              </a:extLst>
            </p:cNvPr>
            <p:cNvSpPr/>
            <p:nvPr/>
          </p:nvSpPr>
          <p:spPr>
            <a:xfrm flipV="1">
              <a:off x="4093510" y="2680755"/>
              <a:ext cx="154704" cy="110493"/>
            </a:xfrm>
            <a:custGeom>
              <a:avLst/>
              <a:gdLst>
                <a:gd name="connsiteX0" fmla="*/ -2374 w 154704"/>
                <a:gd name="connsiteY0" fmla="*/ 94300 h 110493"/>
                <a:gd name="connsiteX1" fmla="*/ 2834 w 154704"/>
                <a:gd name="connsiteY1" fmla="*/ 105832 h 110493"/>
                <a:gd name="connsiteX2" fmla="*/ 8731 w 154704"/>
                <a:gd name="connsiteY2" fmla="*/ 109287 h 110493"/>
                <a:gd name="connsiteX3" fmla="*/ 15634 w 154704"/>
                <a:gd name="connsiteY3" fmla="*/ 107885 h 110493"/>
                <a:gd name="connsiteX4" fmla="*/ 25510 w 154704"/>
                <a:gd name="connsiteY4" fmla="*/ 99713 h 110493"/>
                <a:gd name="connsiteX5" fmla="*/ 34902 w 154704"/>
                <a:gd name="connsiteY5" fmla="*/ 91549 h 110493"/>
                <a:gd name="connsiteX6" fmla="*/ 73445 w 154704"/>
                <a:gd name="connsiteY6" fmla="*/ 60092 h 110493"/>
                <a:gd name="connsiteX7" fmla="*/ 112916 w 154704"/>
                <a:gd name="connsiteY7" fmla="*/ 29672 h 110493"/>
                <a:gd name="connsiteX8" fmla="*/ 152331 w 154704"/>
                <a:gd name="connsiteY8" fmla="*/ -1088 h 110493"/>
                <a:gd name="connsiteX9" fmla="*/ 109991 w 154704"/>
                <a:gd name="connsiteY9" fmla="*/ 25606 h 110493"/>
                <a:gd name="connsiteX10" fmla="*/ 69434 w 154704"/>
                <a:gd name="connsiteY10" fmla="*/ 54988 h 110493"/>
                <a:gd name="connsiteX11" fmla="*/ 31541 w 154704"/>
                <a:gd name="connsiteY11" fmla="*/ 87864 h 110493"/>
                <a:gd name="connsiteX12" fmla="*/ 22680 w 154704"/>
                <a:gd name="connsiteY12" fmla="*/ 96749 h 110493"/>
                <a:gd name="connsiteX13" fmla="*/ 13962 w 154704"/>
                <a:gd name="connsiteY13" fmla="*/ 105190 h 110493"/>
                <a:gd name="connsiteX14" fmla="*/ 4062 w 154704"/>
                <a:gd name="connsiteY14" fmla="*/ 104627 h 110493"/>
                <a:gd name="connsiteX15" fmla="*/ -2374 w 154704"/>
                <a:gd name="connsiteY15" fmla="*/ 94300 h 1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04" h="110493">
                  <a:moveTo>
                    <a:pt x="-2374" y="94300"/>
                  </a:moveTo>
                  <a:cubicBezTo>
                    <a:pt x="-1399" y="98334"/>
                    <a:pt x="-99" y="102463"/>
                    <a:pt x="2834" y="105832"/>
                  </a:cubicBezTo>
                  <a:cubicBezTo>
                    <a:pt x="4260" y="107512"/>
                    <a:pt x="6337" y="108875"/>
                    <a:pt x="8731" y="109287"/>
                  </a:cubicBezTo>
                  <a:cubicBezTo>
                    <a:pt x="11108" y="109692"/>
                    <a:pt x="13645" y="109018"/>
                    <a:pt x="15634" y="107885"/>
                  </a:cubicBezTo>
                  <a:cubicBezTo>
                    <a:pt x="19613" y="105428"/>
                    <a:pt x="22300" y="102360"/>
                    <a:pt x="25510" y="99713"/>
                  </a:cubicBezTo>
                  <a:lnTo>
                    <a:pt x="34902" y="91549"/>
                  </a:lnTo>
                  <a:cubicBezTo>
                    <a:pt x="47496" y="80762"/>
                    <a:pt x="60233" y="70142"/>
                    <a:pt x="73445" y="60092"/>
                  </a:cubicBezTo>
                  <a:cubicBezTo>
                    <a:pt x="86332" y="49646"/>
                    <a:pt x="99695" y="39778"/>
                    <a:pt x="112916" y="29672"/>
                  </a:cubicBezTo>
                  <a:cubicBezTo>
                    <a:pt x="126120" y="19551"/>
                    <a:pt x="139428" y="9533"/>
                    <a:pt x="152331" y="-1088"/>
                  </a:cubicBezTo>
                  <a:cubicBezTo>
                    <a:pt x="137874" y="7306"/>
                    <a:pt x="123853" y="16309"/>
                    <a:pt x="109991" y="25606"/>
                  </a:cubicBezTo>
                  <a:cubicBezTo>
                    <a:pt x="96137" y="34895"/>
                    <a:pt x="82726" y="44858"/>
                    <a:pt x="69434" y="54988"/>
                  </a:cubicBezTo>
                  <a:cubicBezTo>
                    <a:pt x="56460" y="65529"/>
                    <a:pt x="43533" y="76181"/>
                    <a:pt x="31541" y="87864"/>
                  </a:cubicBezTo>
                  <a:lnTo>
                    <a:pt x="22680" y="96749"/>
                  </a:lnTo>
                  <a:cubicBezTo>
                    <a:pt x="19700" y="99650"/>
                    <a:pt x="16942" y="103026"/>
                    <a:pt x="13962" y="105190"/>
                  </a:cubicBezTo>
                  <a:cubicBezTo>
                    <a:pt x="11045" y="107520"/>
                    <a:pt x="6947" y="107425"/>
                    <a:pt x="4062" y="104627"/>
                  </a:cubicBezTo>
                  <a:cubicBezTo>
                    <a:pt x="1153" y="101956"/>
                    <a:pt x="-765" y="98104"/>
                    <a:pt x="-2374" y="94300"/>
                  </a:cubicBezTo>
                </a:path>
              </a:pathLst>
            </a:custGeom>
            <a:solidFill>
              <a:srgbClr val="243066"/>
            </a:solidFill>
            <a:ln w="79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8500E99-E225-A3B5-2C74-28B0EF4AD6F3}"/>
                </a:ext>
              </a:extLst>
            </p:cNvPr>
            <p:cNvSpPr/>
            <p:nvPr/>
          </p:nvSpPr>
          <p:spPr>
            <a:xfrm flipV="1">
              <a:off x="4379711" y="2853957"/>
              <a:ext cx="380130" cy="838480"/>
            </a:xfrm>
            <a:custGeom>
              <a:avLst/>
              <a:gdLst>
                <a:gd name="connsiteX0" fmla="*/ -2810 w 380130"/>
                <a:gd name="connsiteY0" fmla="*/ 796598 h 838480"/>
                <a:gd name="connsiteX1" fmla="*/ 240244 w 380130"/>
                <a:gd name="connsiteY1" fmla="*/ -320 h 838480"/>
                <a:gd name="connsiteX2" fmla="*/ 377321 w 380130"/>
                <a:gd name="connsiteY2" fmla="*/ 279992 h 838480"/>
                <a:gd name="connsiteX3" fmla="*/ 140989 w 380130"/>
                <a:gd name="connsiteY3" fmla="*/ 838161 h 838480"/>
                <a:gd name="connsiteX4" fmla="*/ -2810 w 380130"/>
                <a:gd name="connsiteY4" fmla="*/ 796598 h 83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130" h="838480">
                  <a:moveTo>
                    <a:pt x="-2810" y="796598"/>
                  </a:moveTo>
                  <a:lnTo>
                    <a:pt x="240244" y="-320"/>
                  </a:lnTo>
                  <a:lnTo>
                    <a:pt x="377321" y="279992"/>
                  </a:lnTo>
                  <a:lnTo>
                    <a:pt x="140989" y="838161"/>
                  </a:lnTo>
                  <a:lnTo>
                    <a:pt x="-2810" y="796598"/>
                  </a:lnTo>
                </a:path>
              </a:pathLst>
            </a:custGeom>
            <a:solidFill>
              <a:srgbClr val="F46E6B"/>
            </a:solidFill>
            <a:ln w="79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2D37FB19-9E85-60F8-7279-EA090C5A9BA7}"/>
                </a:ext>
              </a:extLst>
            </p:cNvPr>
            <p:cNvSpPr/>
            <p:nvPr/>
          </p:nvSpPr>
          <p:spPr>
            <a:xfrm flipV="1">
              <a:off x="4491315" y="1612321"/>
              <a:ext cx="735753" cy="950782"/>
            </a:xfrm>
            <a:custGeom>
              <a:avLst/>
              <a:gdLst>
                <a:gd name="connsiteX0" fmla="*/ 594545 w 735753"/>
                <a:gd name="connsiteY0" fmla="*/ 372576 h 950782"/>
                <a:gd name="connsiteX1" fmla="*/ 731987 w 735753"/>
                <a:gd name="connsiteY1" fmla="*/ 653729 h 950782"/>
                <a:gd name="connsiteX2" fmla="*/ 693214 w 735753"/>
                <a:gd name="connsiteY2" fmla="*/ 792954 h 950782"/>
                <a:gd name="connsiteX3" fmla="*/ 634523 w 735753"/>
                <a:gd name="connsiteY3" fmla="*/ 873013 h 950782"/>
                <a:gd name="connsiteX4" fmla="*/ 517141 w 735753"/>
                <a:gd name="connsiteY4" fmla="*/ 920616 h 950782"/>
                <a:gd name="connsiteX5" fmla="*/ 332406 w 735753"/>
                <a:gd name="connsiteY5" fmla="*/ 946549 h 950782"/>
                <a:gd name="connsiteX6" fmla="*/ 201598 w 735753"/>
                <a:gd name="connsiteY6" fmla="*/ 899358 h 950782"/>
                <a:gd name="connsiteX7" fmla="*/ 110316 w 735753"/>
                <a:gd name="connsiteY7" fmla="*/ 764461 h 950782"/>
                <a:gd name="connsiteX8" fmla="*/ 79287 w 735753"/>
                <a:gd name="connsiteY8" fmla="*/ 592280 h 950782"/>
                <a:gd name="connsiteX9" fmla="*/ 73295 w 735753"/>
                <a:gd name="connsiteY9" fmla="*/ 524205 h 950782"/>
                <a:gd name="connsiteX10" fmla="*/ -3126 w 735753"/>
                <a:gd name="connsiteY10" fmla="*/ 434992 h 950782"/>
                <a:gd name="connsiteX11" fmla="*/ 64671 w 735753"/>
                <a:gd name="connsiteY11" fmla="*/ 406372 h 950782"/>
                <a:gd name="connsiteX12" fmla="*/ 87736 w 735753"/>
                <a:gd name="connsiteY12" fmla="*/ 326234 h 950782"/>
                <a:gd name="connsiteX13" fmla="*/ 90454 w 735753"/>
                <a:gd name="connsiteY13" fmla="*/ 326408 h 950782"/>
                <a:gd name="connsiteX14" fmla="*/ 124844 w 735753"/>
                <a:gd name="connsiteY14" fmla="*/ 309716 h 950782"/>
                <a:gd name="connsiteX15" fmla="*/ 98047 w 735753"/>
                <a:gd name="connsiteY15" fmla="*/ 294205 h 950782"/>
                <a:gd name="connsiteX16" fmla="*/ 118171 w 735753"/>
                <a:gd name="connsiteY16" fmla="*/ 241435 h 950782"/>
                <a:gd name="connsiteX17" fmla="*/ 157721 w 735753"/>
                <a:gd name="connsiteY17" fmla="*/ 181254 h 950782"/>
                <a:gd name="connsiteX18" fmla="*/ 202843 w 735753"/>
                <a:gd name="connsiteY18" fmla="*/ 171640 h 950782"/>
                <a:gd name="connsiteX19" fmla="*/ 334752 w 735753"/>
                <a:gd name="connsiteY19" fmla="*/ 202979 h 950782"/>
                <a:gd name="connsiteX20" fmla="*/ 339539 w 735753"/>
                <a:gd name="connsiteY20" fmla="*/ 148219 h 950782"/>
                <a:gd name="connsiteX21" fmla="*/ 339460 w 735753"/>
                <a:gd name="connsiteY21" fmla="*/ 102511 h 950782"/>
                <a:gd name="connsiteX22" fmla="*/ 293649 w 735753"/>
                <a:gd name="connsiteY22" fmla="*/ 12299 h 950782"/>
                <a:gd name="connsiteX23" fmla="*/ 441244 w 735753"/>
                <a:gd name="connsiteY23" fmla="*/ 4500 h 950782"/>
                <a:gd name="connsiteX24" fmla="*/ 591866 w 735753"/>
                <a:gd name="connsiteY24" fmla="*/ 68168 h 950782"/>
                <a:gd name="connsiteX25" fmla="*/ 605705 w 735753"/>
                <a:gd name="connsiteY25" fmla="*/ 83941 h 950782"/>
                <a:gd name="connsiteX26" fmla="*/ 608780 w 735753"/>
                <a:gd name="connsiteY26" fmla="*/ 125575 h 950782"/>
                <a:gd name="connsiteX27" fmla="*/ 594545 w 735753"/>
                <a:gd name="connsiteY27" fmla="*/ 372576 h 95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5753" h="950782">
                  <a:moveTo>
                    <a:pt x="594545" y="372576"/>
                  </a:moveTo>
                  <a:cubicBezTo>
                    <a:pt x="594545" y="372576"/>
                    <a:pt x="743559" y="541832"/>
                    <a:pt x="731987" y="653729"/>
                  </a:cubicBezTo>
                  <a:cubicBezTo>
                    <a:pt x="727009" y="701878"/>
                    <a:pt x="713845" y="749164"/>
                    <a:pt x="693214" y="792954"/>
                  </a:cubicBezTo>
                  <a:cubicBezTo>
                    <a:pt x="678987" y="823160"/>
                    <a:pt x="660702" y="852295"/>
                    <a:pt x="634523" y="873013"/>
                  </a:cubicBezTo>
                  <a:cubicBezTo>
                    <a:pt x="601155" y="899406"/>
                    <a:pt x="558284" y="909765"/>
                    <a:pt x="517141" y="920616"/>
                  </a:cubicBezTo>
                  <a:cubicBezTo>
                    <a:pt x="456572" y="936586"/>
                    <a:pt x="394434" y="955259"/>
                    <a:pt x="332406" y="946549"/>
                  </a:cubicBezTo>
                  <a:cubicBezTo>
                    <a:pt x="286381" y="940081"/>
                    <a:pt x="242812" y="920845"/>
                    <a:pt x="201598" y="899358"/>
                  </a:cubicBezTo>
                  <a:cubicBezTo>
                    <a:pt x="149676" y="872308"/>
                    <a:pt x="129433" y="819791"/>
                    <a:pt x="110316" y="764461"/>
                  </a:cubicBezTo>
                  <a:cubicBezTo>
                    <a:pt x="91199" y="709131"/>
                    <a:pt x="79469" y="650828"/>
                    <a:pt x="79287" y="592280"/>
                  </a:cubicBezTo>
                  <a:cubicBezTo>
                    <a:pt x="79215" y="569430"/>
                    <a:pt x="79604" y="546176"/>
                    <a:pt x="73295" y="524205"/>
                  </a:cubicBezTo>
                  <a:cubicBezTo>
                    <a:pt x="63276" y="489308"/>
                    <a:pt x="-3126" y="434992"/>
                    <a:pt x="-3126" y="434992"/>
                  </a:cubicBezTo>
                  <a:cubicBezTo>
                    <a:pt x="-3126" y="434992"/>
                    <a:pt x="42138" y="411222"/>
                    <a:pt x="64671" y="406372"/>
                  </a:cubicBezTo>
                  <a:cubicBezTo>
                    <a:pt x="73311" y="376705"/>
                    <a:pt x="80174" y="351248"/>
                    <a:pt x="87736" y="326234"/>
                  </a:cubicBezTo>
                  <a:cubicBezTo>
                    <a:pt x="88647" y="326297"/>
                    <a:pt x="89527" y="326408"/>
                    <a:pt x="90454" y="326408"/>
                  </a:cubicBezTo>
                  <a:cubicBezTo>
                    <a:pt x="104681" y="326408"/>
                    <a:pt x="124844" y="318831"/>
                    <a:pt x="124844" y="309716"/>
                  </a:cubicBezTo>
                  <a:cubicBezTo>
                    <a:pt x="124844" y="302298"/>
                    <a:pt x="108541" y="296298"/>
                    <a:pt x="98047" y="294205"/>
                  </a:cubicBezTo>
                  <a:cubicBezTo>
                    <a:pt x="103770" y="277458"/>
                    <a:pt x="110166" y="260267"/>
                    <a:pt x="118171" y="241435"/>
                  </a:cubicBezTo>
                  <a:cubicBezTo>
                    <a:pt x="124195" y="227256"/>
                    <a:pt x="145055" y="190028"/>
                    <a:pt x="157721" y="181254"/>
                  </a:cubicBezTo>
                  <a:cubicBezTo>
                    <a:pt x="170584" y="172346"/>
                    <a:pt x="187197" y="171276"/>
                    <a:pt x="202843" y="171640"/>
                  </a:cubicBezTo>
                  <a:cubicBezTo>
                    <a:pt x="248361" y="172702"/>
                    <a:pt x="293625" y="183458"/>
                    <a:pt x="334752" y="202979"/>
                  </a:cubicBezTo>
                  <a:cubicBezTo>
                    <a:pt x="338025" y="183434"/>
                    <a:pt x="337772" y="167955"/>
                    <a:pt x="339539" y="148219"/>
                  </a:cubicBezTo>
                  <a:cubicBezTo>
                    <a:pt x="340895" y="133010"/>
                    <a:pt x="341790" y="117610"/>
                    <a:pt x="339460" y="102511"/>
                  </a:cubicBezTo>
                  <a:cubicBezTo>
                    <a:pt x="334253" y="68842"/>
                    <a:pt x="313653" y="39865"/>
                    <a:pt x="293649" y="12299"/>
                  </a:cubicBezTo>
                  <a:cubicBezTo>
                    <a:pt x="339975" y="-7729"/>
                    <a:pt x="391366" y="-3148"/>
                    <a:pt x="441244" y="4500"/>
                  </a:cubicBezTo>
                  <a:cubicBezTo>
                    <a:pt x="496297" y="12941"/>
                    <a:pt x="555257" y="26193"/>
                    <a:pt x="591866" y="68168"/>
                  </a:cubicBezTo>
                  <a:cubicBezTo>
                    <a:pt x="605839" y="67859"/>
                    <a:pt x="601464" y="70618"/>
                    <a:pt x="605705" y="83941"/>
                  </a:cubicBezTo>
                  <a:cubicBezTo>
                    <a:pt x="609953" y="97256"/>
                    <a:pt x="608780" y="125575"/>
                    <a:pt x="608780" y="125575"/>
                  </a:cubicBezTo>
                  <a:lnTo>
                    <a:pt x="594545" y="372576"/>
                  </a:lnTo>
                </a:path>
              </a:pathLst>
            </a:custGeom>
            <a:solidFill>
              <a:srgbClr val="F46E6B"/>
            </a:solidFill>
            <a:ln w="79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4A1B660-4AAE-B6DE-80C6-07D7BD9FE041}"/>
                </a:ext>
              </a:extLst>
            </p:cNvPr>
            <p:cNvSpPr/>
            <p:nvPr/>
          </p:nvSpPr>
          <p:spPr>
            <a:xfrm flipV="1">
              <a:off x="4595556" y="2435513"/>
              <a:ext cx="919840" cy="1527403"/>
            </a:xfrm>
            <a:custGeom>
              <a:avLst/>
              <a:gdLst>
                <a:gd name="connsiteX0" fmla="*/ 504325 w 919840"/>
                <a:gd name="connsiteY0" fmla="*/ 1526978 h 1527403"/>
                <a:gd name="connsiteX1" fmla="*/ 344992 w 919840"/>
                <a:gd name="connsiteY1" fmla="*/ 1442964 h 1527403"/>
                <a:gd name="connsiteX2" fmla="*/ 203650 w 919840"/>
                <a:gd name="connsiteY2" fmla="*/ 1434111 h 1527403"/>
                <a:gd name="connsiteX3" fmla="*/ 49723 w 919840"/>
                <a:gd name="connsiteY3" fmla="*/ 951475 h 1527403"/>
                <a:gd name="connsiteX4" fmla="*/ -3341 w 919840"/>
                <a:gd name="connsiteY4" fmla="*/ -425 h 1527403"/>
                <a:gd name="connsiteX5" fmla="*/ 162935 w 919840"/>
                <a:gd name="connsiteY5" fmla="*/ -425 h 1527403"/>
                <a:gd name="connsiteX6" fmla="*/ 916500 w 919840"/>
                <a:gd name="connsiteY6" fmla="*/ -425 h 1527403"/>
                <a:gd name="connsiteX7" fmla="*/ 724013 w 919840"/>
                <a:gd name="connsiteY7" fmla="*/ 966281 h 1527403"/>
                <a:gd name="connsiteX8" fmla="*/ 902344 w 919840"/>
                <a:gd name="connsiteY8" fmla="*/ 1047655 h 1527403"/>
                <a:gd name="connsiteX9" fmla="*/ 754852 w 919840"/>
                <a:gd name="connsiteY9" fmla="*/ 1346752 h 1527403"/>
                <a:gd name="connsiteX10" fmla="*/ 504325 w 919840"/>
                <a:gd name="connsiteY10" fmla="*/ 1526978 h 152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9840" h="1527403">
                  <a:moveTo>
                    <a:pt x="504325" y="1526978"/>
                  </a:moveTo>
                  <a:cubicBezTo>
                    <a:pt x="504325" y="1526978"/>
                    <a:pt x="434538" y="1467384"/>
                    <a:pt x="344992" y="1442964"/>
                  </a:cubicBezTo>
                  <a:cubicBezTo>
                    <a:pt x="255438" y="1418545"/>
                    <a:pt x="203650" y="1434111"/>
                    <a:pt x="203650" y="1434111"/>
                  </a:cubicBezTo>
                  <a:cubicBezTo>
                    <a:pt x="203650" y="1434111"/>
                    <a:pt x="70956" y="1233841"/>
                    <a:pt x="49723" y="951475"/>
                  </a:cubicBezTo>
                  <a:cubicBezTo>
                    <a:pt x="28497" y="669109"/>
                    <a:pt x="-3341" y="-425"/>
                    <a:pt x="-3341" y="-425"/>
                  </a:cubicBezTo>
                  <a:lnTo>
                    <a:pt x="162935" y="-425"/>
                  </a:lnTo>
                  <a:lnTo>
                    <a:pt x="916500" y="-425"/>
                  </a:lnTo>
                  <a:lnTo>
                    <a:pt x="724013" y="966281"/>
                  </a:lnTo>
                  <a:lnTo>
                    <a:pt x="902344" y="1047655"/>
                  </a:lnTo>
                  <a:cubicBezTo>
                    <a:pt x="902344" y="1047655"/>
                    <a:pt x="827659" y="1230250"/>
                    <a:pt x="754852" y="1346752"/>
                  </a:cubicBezTo>
                  <a:cubicBezTo>
                    <a:pt x="660725" y="1497399"/>
                    <a:pt x="504325" y="1526978"/>
                    <a:pt x="504325" y="1526978"/>
                  </a:cubicBezTo>
                </a:path>
              </a:pathLst>
            </a:custGeom>
            <a:solidFill>
              <a:srgbClr val="243066"/>
            </a:solidFill>
            <a:ln w="79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4DCE47B2-29C6-CDC3-064A-BBD64BF0452B}"/>
                </a:ext>
              </a:extLst>
            </p:cNvPr>
            <p:cNvSpPr/>
            <p:nvPr/>
          </p:nvSpPr>
          <p:spPr>
            <a:xfrm flipV="1">
              <a:off x="5081473" y="2957968"/>
              <a:ext cx="417604" cy="1004948"/>
            </a:xfrm>
            <a:custGeom>
              <a:avLst/>
              <a:gdLst>
                <a:gd name="connsiteX0" fmla="*/ 321631 w 417604"/>
                <a:gd name="connsiteY0" fmla="*/ 1004896 h 1004948"/>
                <a:gd name="connsiteX1" fmla="*/ 75605 w 417604"/>
                <a:gd name="connsiteY1" fmla="*/ 894862 h 1004948"/>
                <a:gd name="connsiteX2" fmla="*/ 198614 w 417604"/>
                <a:gd name="connsiteY2" fmla="*/ 518273 h 1004948"/>
                <a:gd name="connsiteX3" fmla="*/ -3598 w 417604"/>
                <a:gd name="connsiteY3" fmla="*/ -52 h 1004948"/>
                <a:gd name="connsiteX4" fmla="*/ 159017 w 417604"/>
                <a:gd name="connsiteY4" fmla="*/ -52 h 1004948"/>
                <a:gd name="connsiteX5" fmla="*/ 414007 w 417604"/>
                <a:gd name="connsiteY5" fmla="*/ 534856 h 1004948"/>
                <a:gd name="connsiteX6" fmla="*/ 321631 w 417604"/>
                <a:gd name="connsiteY6" fmla="*/ 1004896 h 100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04" h="1004948">
                  <a:moveTo>
                    <a:pt x="321631" y="1004896"/>
                  </a:moveTo>
                  <a:lnTo>
                    <a:pt x="75605" y="894862"/>
                  </a:lnTo>
                  <a:lnTo>
                    <a:pt x="198614" y="518273"/>
                  </a:lnTo>
                  <a:lnTo>
                    <a:pt x="-3598" y="-52"/>
                  </a:lnTo>
                  <a:lnTo>
                    <a:pt x="159017" y="-52"/>
                  </a:lnTo>
                  <a:lnTo>
                    <a:pt x="414007" y="534856"/>
                  </a:lnTo>
                  <a:lnTo>
                    <a:pt x="321631" y="1004896"/>
                  </a:lnTo>
                </a:path>
              </a:pathLst>
            </a:custGeom>
            <a:solidFill>
              <a:srgbClr val="F46E6B"/>
            </a:solidFill>
            <a:ln w="79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BAAB8D76-2E9D-9589-79EB-4E2938E64E19}"/>
                </a:ext>
              </a:extLst>
            </p:cNvPr>
            <p:cNvSpPr/>
            <p:nvPr/>
          </p:nvSpPr>
          <p:spPr>
            <a:xfrm flipV="1">
              <a:off x="4944910" y="2575404"/>
              <a:ext cx="215765" cy="546010"/>
            </a:xfrm>
            <a:custGeom>
              <a:avLst/>
              <a:gdLst>
                <a:gd name="connsiteX0" fmla="*/ 212427 w 215765"/>
                <a:gd name="connsiteY0" fmla="*/ 52485 h 546010"/>
                <a:gd name="connsiteX1" fmla="*/ 160418 w 215765"/>
                <a:gd name="connsiteY1" fmla="*/ 26156 h 546010"/>
                <a:gd name="connsiteX2" fmla="*/ 108242 w 215765"/>
                <a:gd name="connsiteY2" fmla="*/ 175 h 546010"/>
                <a:gd name="connsiteX3" fmla="*/ 105983 w 215765"/>
                <a:gd name="connsiteY3" fmla="*/ -927 h 546010"/>
                <a:gd name="connsiteX4" fmla="*/ 105032 w 215765"/>
                <a:gd name="connsiteY4" fmla="*/ 1443 h 546010"/>
                <a:gd name="connsiteX5" fmla="*/ 56106 w 215765"/>
                <a:gd name="connsiteY5" fmla="*/ 132710 h 546010"/>
                <a:gd name="connsiteX6" fmla="*/ 14924 w 215765"/>
                <a:gd name="connsiteY6" fmla="*/ 266728 h 546010"/>
                <a:gd name="connsiteX7" fmla="*/ 903 w 215765"/>
                <a:gd name="connsiteY7" fmla="*/ 335659 h 546010"/>
                <a:gd name="connsiteX8" fmla="*/ -3337 w 215765"/>
                <a:gd name="connsiteY8" fmla="*/ 405858 h 546010"/>
                <a:gd name="connsiteX9" fmla="*/ 11611 w 215765"/>
                <a:gd name="connsiteY9" fmla="*/ 545084 h 546010"/>
                <a:gd name="connsiteX10" fmla="*/ 2005 w 215765"/>
                <a:gd name="connsiteY10" fmla="*/ 405914 h 546010"/>
                <a:gd name="connsiteX11" fmla="*/ 7687 w 215765"/>
                <a:gd name="connsiteY11" fmla="*/ 336595 h 546010"/>
                <a:gd name="connsiteX12" fmla="*/ 22120 w 215765"/>
                <a:gd name="connsiteY12" fmla="*/ 268591 h 546010"/>
                <a:gd name="connsiteX13" fmla="*/ 62946 w 215765"/>
                <a:gd name="connsiteY13" fmla="*/ 135041 h 546010"/>
                <a:gd name="connsiteX14" fmla="*/ 85804 w 215765"/>
                <a:gd name="connsiteY14" fmla="*/ 68979 h 546010"/>
                <a:gd name="connsiteX15" fmla="*/ 109431 w 215765"/>
                <a:gd name="connsiteY15" fmla="*/ 3163 h 546010"/>
                <a:gd name="connsiteX16" fmla="*/ 106213 w 215765"/>
                <a:gd name="connsiteY16" fmla="*/ 4431 h 546010"/>
                <a:gd name="connsiteX17" fmla="*/ 159237 w 215765"/>
                <a:gd name="connsiteY17" fmla="*/ 28644 h 546010"/>
                <a:gd name="connsiteX18" fmla="*/ 212427 w 215765"/>
                <a:gd name="connsiteY18" fmla="*/ 52485 h 5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765" h="546010">
                  <a:moveTo>
                    <a:pt x="212427" y="52485"/>
                  </a:moveTo>
                  <a:lnTo>
                    <a:pt x="160418" y="26156"/>
                  </a:lnTo>
                  <a:cubicBezTo>
                    <a:pt x="143092" y="17366"/>
                    <a:pt x="125687" y="8719"/>
                    <a:pt x="108242" y="175"/>
                  </a:cubicBezTo>
                  <a:lnTo>
                    <a:pt x="105983" y="-927"/>
                  </a:lnTo>
                  <a:lnTo>
                    <a:pt x="105032" y="1443"/>
                  </a:lnTo>
                  <a:cubicBezTo>
                    <a:pt x="87635" y="44805"/>
                    <a:pt x="71197" y="88508"/>
                    <a:pt x="56106" y="132710"/>
                  </a:cubicBezTo>
                  <a:cubicBezTo>
                    <a:pt x="40928" y="176873"/>
                    <a:pt x="26305" y="221305"/>
                    <a:pt x="14924" y="266728"/>
                  </a:cubicBezTo>
                  <a:cubicBezTo>
                    <a:pt x="9019" y="289357"/>
                    <a:pt x="4065" y="312365"/>
                    <a:pt x="903" y="335659"/>
                  </a:cubicBezTo>
                  <a:cubicBezTo>
                    <a:pt x="-2299" y="358946"/>
                    <a:pt x="-3361" y="382446"/>
                    <a:pt x="-3337" y="405858"/>
                  </a:cubicBezTo>
                  <a:cubicBezTo>
                    <a:pt x="-3116" y="452692"/>
                    <a:pt x="1759" y="499455"/>
                    <a:pt x="11611" y="545084"/>
                  </a:cubicBezTo>
                  <a:cubicBezTo>
                    <a:pt x="4335" y="499003"/>
                    <a:pt x="1204" y="452359"/>
                    <a:pt x="2005" y="405914"/>
                  </a:cubicBezTo>
                  <a:cubicBezTo>
                    <a:pt x="2456" y="382675"/>
                    <a:pt x="4517" y="359524"/>
                    <a:pt x="7687" y="336595"/>
                  </a:cubicBezTo>
                  <a:cubicBezTo>
                    <a:pt x="10985" y="313697"/>
                    <a:pt x="16057" y="291045"/>
                    <a:pt x="22120" y="268591"/>
                  </a:cubicBezTo>
                  <a:cubicBezTo>
                    <a:pt x="34112" y="223667"/>
                    <a:pt x="48244" y="179251"/>
                    <a:pt x="62946" y="135041"/>
                  </a:cubicBezTo>
                  <a:cubicBezTo>
                    <a:pt x="70317" y="112936"/>
                    <a:pt x="78061" y="90949"/>
                    <a:pt x="85804" y="68979"/>
                  </a:cubicBezTo>
                  <a:cubicBezTo>
                    <a:pt x="93469" y="46969"/>
                    <a:pt x="101315" y="24998"/>
                    <a:pt x="109431" y="3163"/>
                  </a:cubicBezTo>
                  <a:lnTo>
                    <a:pt x="106213" y="4431"/>
                  </a:lnTo>
                  <a:cubicBezTo>
                    <a:pt x="123832" y="12626"/>
                    <a:pt x="141499" y="20695"/>
                    <a:pt x="159237" y="28644"/>
                  </a:cubicBezTo>
                  <a:lnTo>
                    <a:pt x="212427" y="52485"/>
                  </a:lnTo>
                </a:path>
              </a:pathLst>
            </a:custGeom>
            <a:solidFill>
              <a:srgbClr val="FFFFFF"/>
            </a:solidFill>
            <a:ln w="79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88D56A3-33C2-D408-A409-C94308761197}"/>
                </a:ext>
              </a:extLst>
            </p:cNvPr>
            <p:cNvSpPr/>
            <p:nvPr/>
          </p:nvSpPr>
          <p:spPr>
            <a:xfrm flipV="1">
              <a:off x="4825365" y="2276465"/>
              <a:ext cx="85384" cy="124990"/>
            </a:xfrm>
            <a:custGeom>
              <a:avLst/>
              <a:gdLst>
                <a:gd name="connsiteX0" fmla="*/ -3136 w 85384"/>
                <a:gd name="connsiteY0" fmla="*/ 40494 h 124990"/>
                <a:gd name="connsiteX1" fmla="*/ 82249 w 85384"/>
                <a:gd name="connsiteY1" fmla="*/ 123335 h 124990"/>
                <a:gd name="connsiteX2" fmla="*/ 4624 w 85384"/>
                <a:gd name="connsiteY2" fmla="*/ -1655 h 124990"/>
                <a:gd name="connsiteX3" fmla="*/ -3136 w 85384"/>
                <a:gd name="connsiteY3" fmla="*/ 40494 h 124990"/>
              </a:gdLst>
              <a:ahLst/>
              <a:cxnLst>
                <a:cxn ang="0">
                  <a:pos x="connsiteX0" y="connsiteY0"/>
                </a:cxn>
                <a:cxn ang="0">
                  <a:pos x="connsiteX1" y="connsiteY1"/>
                </a:cxn>
                <a:cxn ang="0">
                  <a:pos x="connsiteX2" y="connsiteY2"/>
                </a:cxn>
                <a:cxn ang="0">
                  <a:pos x="connsiteX3" y="connsiteY3"/>
                </a:cxn>
              </a:cxnLst>
              <a:rect l="l" t="t" r="r" b="b"/>
              <a:pathLst>
                <a:path w="85384" h="124990">
                  <a:moveTo>
                    <a:pt x="-3136" y="40494"/>
                  </a:moveTo>
                  <a:cubicBezTo>
                    <a:pt x="30367" y="62179"/>
                    <a:pt x="59558" y="90498"/>
                    <a:pt x="82249" y="123335"/>
                  </a:cubicBezTo>
                  <a:cubicBezTo>
                    <a:pt x="67032" y="78950"/>
                    <a:pt x="37302" y="32006"/>
                    <a:pt x="4624" y="-1655"/>
                  </a:cubicBezTo>
                  <a:lnTo>
                    <a:pt x="-3136" y="40494"/>
                  </a:lnTo>
                </a:path>
              </a:pathLst>
            </a:custGeom>
            <a:solidFill>
              <a:srgbClr val="243066"/>
            </a:solidFill>
            <a:ln w="79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E8E7009-8707-DDB8-6910-EDEAD68B13B8}"/>
                </a:ext>
              </a:extLst>
            </p:cNvPr>
            <p:cNvSpPr/>
            <p:nvPr/>
          </p:nvSpPr>
          <p:spPr>
            <a:xfrm flipV="1">
              <a:off x="4622765" y="1998340"/>
              <a:ext cx="34501" cy="51723"/>
            </a:xfrm>
            <a:custGeom>
              <a:avLst/>
              <a:gdLst>
                <a:gd name="connsiteX0" fmla="*/ 31615 w 34501"/>
                <a:gd name="connsiteY0" fmla="*/ 23757 h 51723"/>
                <a:gd name="connsiteX1" fmla="*/ 14360 w 34501"/>
                <a:gd name="connsiteY1" fmla="*/ -2106 h 51723"/>
                <a:gd name="connsiteX2" fmla="*/ -2887 w 34501"/>
                <a:gd name="connsiteY2" fmla="*/ 23757 h 51723"/>
                <a:gd name="connsiteX3" fmla="*/ 14360 w 34501"/>
                <a:gd name="connsiteY3" fmla="*/ 49618 h 51723"/>
                <a:gd name="connsiteX4" fmla="*/ 31615 w 34501"/>
                <a:gd name="connsiteY4" fmla="*/ 23757 h 5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01" h="51723">
                  <a:moveTo>
                    <a:pt x="31615" y="23757"/>
                  </a:moveTo>
                  <a:cubicBezTo>
                    <a:pt x="31615" y="9474"/>
                    <a:pt x="23887" y="-2106"/>
                    <a:pt x="14360" y="-2106"/>
                  </a:cubicBezTo>
                  <a:cubicBezTo>
                    <a:pt x="4833" y="-2106"/>
                    <a:pt x="-2887" y="9474"/>
                    <a:pt x="-2887" y="23757"/>
                  </a:cubicBezTo>
                  <a:cubicBezTo>
                    <a:pt x="-2887" y="38039"/>
                    <a:pt x="4833" y="49618"/>
                    <a:pt x="14360" y="49618"/>
                  </a:cubicBezTo>
                  <a:cubicBezTo>
                    <a:pt x="23887" y="49618"/>
                    <a:pt x="31615" y="38039"/>
                    <a:pt x="31615" y="23757"/>
                  </a:cubicBezTo>
                </a:path>
              </a:pathLst>
            </a:custGeom>
            <a:solidFill>
              <a:srgbClr val="243066"/>
            </a:solidFill>
            <a:ln w="79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29140341-6616-FE28-2339-268A1CB2B84C}"/>
                </a:ext>
              </a:extLst>
            </p:cNvPr>
            <p:cNvSpPr/>
            <p:nvPr/>
          </p:nvSpPr>
          <p:spPr>
            <a:xfrm flipV="1">
              <a:off x="4587646" y="1918987"/>
              <a:ext cx="126631" cy="83077"/>
            </a:xfrm>
            <a:custGeom>
              <a:avLst/>
              <a:gdLst>
                <a:gd name="connsiteX0" fmla="*/ 121521 w 126631"/>
                <a:gd name="connsiteY0" fmla="*/ -2197 h 83077"/>
                <a:gd name="connsiteX1" fmla="*/ 98029 w 126631"/>
                <a:gd name="connsiteY1" fmla="*/ 27478 h 83077"/>
                <a:gd name="connsiteX2" fmla="*/ 67887 w 126631"/>
                <a:gd name="connsiteY2" fmla="*/ 47689 h 83077"/>
                <a:gd name="connsiteX3" fmla="*/ 34004 w 126631"/>
                <a:gd name="connsiteY3" fmla="*/ 57279 h 83077"/>
                <a:gd name="connsiteX4" fmla="*/ -2502 w 126631"/>
                <a:gd name="connsiteY4" fmla="*/ 67995 h 83077"/>
                <a:gd name="connsiteX5" fmla="*/ -2898 w 126631"/>
                <a:gd name="connsiteY5" fmla="*/ 70333 h 83077"/>
                <a:gd name="connsiteX6" fmla="*/ 38110 w 126631"/>
                <a:gd name="connsiteY6" fmla="*/ 80700 h 83077"/>
                <a:gd name="connsiteX7" fmla="*/ 77247 w 126631"/>
                <a:gd name="connsiteY7" fmla="*/ 64246 h 83077"/>
                <a:gd name="connsiteX8" fmla="*/ 107017 w 126631"/>
                <a:gd name="connsiteY8" fmla="*/ 35269 h 83077"/>
                <a:gd name="connsiteX9" fmla="*/ 123733 w 126631"/>
                <a:gd name="connsiteY9" fmla="*/ -1333 h 83077"/>
                <a:gd name="connsiteX10" fmla="*/ 121521 w 126631"/>
                <a:gd name="connsiteY10" fmla="*/ -2197 h 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31" h="83077">
                  <a:moveTo>
                    <a:pt x="121521" y="-2197"/>
                  </a:moveTo>
                  <a:cubicBezTo>
                    <a:pt x="115086" y="9050"/>
                    <a:pt x="107326" y="19203"/>
                    <a:pt x="98029" y="27478"/>
                  </a:cubicBezTo>
                  <a:cubicBezTo>
                    <a:pt x="88922" y="35871"/>
                    <a:pt x="78690" y="42711"/>
                    <a:pt x="67887" y="47689"/>
                  </a:cubicBezTo>
                  <a:cubicBezTo>
                    <a:pt x="56902" y="52706"/>
                    <a:pt x="45005" y="53570"/>
                    <a:pt x="34004" y="57279"/>
                  </a:cubicBezTo>
                  <a:cubicBezTo>
                    <a:pt x="22710" y="60814"/>
                    <a:pt x="11186" y="63643"/>
                    <a:pt x="-2502" y="67995"/>
                  </a:cubicBezTo>
                  <a:lnTo>
                    <a:pt x="-2898" y="70333"/>
                  </a:lnTo>
                  <a:cubicBezTo>
                    <a:pt x="9014" y="79019"/>
                    <a:pt x="23835" y="81643"/>
                    <a:pt x="38110" y="80700"/>
                  </a:cubicBezTo>
                  <a:cubicBezTo>
                    <a:pt x="52685" y="79923"/>
                    <a:pt x="65620" y="72021"/>
                    <a:pt x="77247" y="64246"/>
                  </a:cubicBezTo>
                  <a:cubicBezTo>
                    <a:pt x="89041" y="56431"/>
                    <a:pt x="99123" y="46492"/>
                    <a:pt x="107017" y="35269"/>
                  </a:cubicBezTo>
                  <a:cubicBezTo>
                    <a:pt x="114737" y="23935"/>
                    <a:pt x="120721" y="11610"/>
                    <a:pt x="123733" y="-1333"/>
                  </a:cubicBezTo>
                  <a:lnTo>
                    <a:pt x="121521" y="-2197"/>
                  </a:lnTo>
                </a:path>
              </a:pathLst>
            </a:custGeom>
            <a:solidFill>
              <a:srgbClr val="243066"/>
            </a:solidFill>
            <a:ln w="79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62ED51F-E8D6-9CEA-586A-4F759C6EBE6E}"/>
                </a:ext>
              </a:extLst>
            </p:cNvPr>
            <p:cNvSpPr/>
            <p:nvPr/>
          </p:nvSpPr>
          <p:spPr>
            <a:xfrm flipV="1">
              <a:off x="4455633" y="1507936"/>
              <a:ext cx="835579" cy="810128"/>
            </a:xfrm>
            <a:custGeom>
              <a:avLst/>
              <a:gdLst>
                <a:gd name="connsiteX0" fmla="*/ 688102 w 835579"/>
                <a:gd name="connsiteY0" fmla="*/ 47831 h 810128"/>
                <a:gd name="connsiteX1" fmla="*/ 696908 w 835579"/>
                <a:gd name="connsiteY1" fmla="*/ 23951 h 810128"/>
                <a:gd name="connsiteX2" fmla="*/ 693650 w 835579"/>
                <a:gd name="connsiteY2" fmla="*/ 443 h 810128"/>
                <a:gd name="connsiteX3" fmla="*/ 677450 w 835579"/>
                <a:gd name="connsiteY3" fmla="*/ -1753 h 810128"/>
                <a:gd name="connsiteX4" fmla="*/ 558459 w 835579"/>
                <a:gd name="connsiteY4" fmla="*/ 117769 h 810128"/>
                <a:gd name="connsiteX5" fmla="*/ 560155 w 835579"/>
                <a:gd name="connsiteY5" fmla="*/ 88840 h 810128"/>
                <a:gd name="connsiteX6" fmla="*/ 558015 w 835579"/>
                <a:gd name="connsiteY6" fmla="*/ 77236 h 810128"/>
                <a:gd name="connsiteX7" fmla="*/ 545421 w 835579"/>
                <a:gd name="connsiteY7" fmla="*/ 73670 h 810128"/>
                <a:gd name="connsiteX8" fmla="*/ 508637 w 835579"/>
                <a:gd name="connsiteY8" fmla="*/ 105722 h 810128"/>
                <a:gd name="connsiteX9" fmla="*/ 383655 w 835579"/>
                <a:gd name="connsiteY9" fmla="*/ 245375 h 810128"/>
                <a:gd name="connsiteX10" fmla="*/ 421707 w 835579"/>
                <a:gd name="connsiteY10" fmla="*/ 472545 h 810128"/>
                <a:gd name="connsiteX11" fmla="*/ 299895 w 835579"/>
                <a:gd name="connsiteY11" fmla="*/ 421479 h 810128"/>
                <a:gd name="connsiteX12" fmla="*/ 283639 w 835579"/>
                <a:gd name="connsiteY12" fmla="*/ 421542 h 810128"/>
                <a:gd name="connsiteX13" fmla="*/ 274080 w 835579"/>
                <a:gd name="connsiteY13" fmla="*/ 433447 h 810128"/>
                <a:gd name="connsiteX14" fmla="*/ 278590 w 835579"/>
                <a:gd name="connsiteY14" fmla="*/ 443101 h 810128"/>
                <a:gd name="connsiteX15" fmla="*/ 319685 w 835579"/>
                <a:gd name="connsiteY15" fmla="*/ 484886 h 810128"/>
                <a:gd name="connsiteX16" fmla="*/ 133373 w 835579"/>
                <a:gd name="connsiteY16" fmla="*/ 446358 h 810128"/>
                <a:gd name="connsiteX17" fmla="*/ 112687 w 835579"/>
                <a:gd name="connsiteY17" fmla="*/ 456384 h 810128"/>
                <a:gd name="connsiteX18" fmla="*/ 116491 w 835579"/>
                <a:gd name="connsiteY18" fmla="*/ 467171 h 810128"/>
                <a:gd name="connsiteX19" fmla="*/ 142575 w 835579"/>
                <a:gd name="connsiteY19" fmla="*/ 494008 h 810128"/>
                <a:gd name="connsiteX20" fmla="*/ 22998 w 835579"/>
                <a:gd name="connsiteY20" fmla="*/ 474313 h 810128"/>
                <a:gd name="connsiteX21" fmla="*/ 243 w 835579"/>
                <a:gd name="connsiteY21" fmla="*/ 490465 h 810128"/>
                <a:gd name="connsiteX22" fmla="*/ 2724 w 835579"/>
                <a:gd name="connsiteY22" fmla="*/ 516502 h 810128"/>
                <a:gd name="connsiteX23" fmla="*/ 14382 w 835579"/>
                <a:gd name="connsiteY23" fmla="*/ 522177 h 810128"/>
                <a:gd name="connsiteX24" fmla="*/ 138279 w 835579"/>
                <a:gd name="connsiteY24" fmla="*/ 641318 h 810128"/>
                <a:gd name="connsiteX25" fmla="*/ 337915 w 835579"/>
                <a:gd name="connsiteY25" fmla="*/ 740866 h 810128"/>
                <a:gd name="connsiteX26" fmla="*/ 303438 w 835579"/>
                <a:gd name="connsiteY26" fmla="*/ 762139 h 810128"/>
                <a:gd name="connsiteX27" fmla="*/ 294386 w 835579"/>
                <a:gd name="connsiteY27" fmla="*/ 777293 h 810128"/>
                <a:gd name="connsiteX28" fmla="*/ 313741 w 835579"/>
                <a:gd name="connsiteY28" fmla="*/ 794041 h 810128"/>
                <a:gd name="connsiteX29" fmla="*/ 535046 w 835579"/>
                <a:gd name="connsiteY29" fmla="*/ 784442 h 810128"/>
                <a:gd name="connsiteX30" fmla="*/ 703819 w 835579"/>
                <a:gd name="connsiteY30" fmla="*/ 640969 h 810128"/>
                <a:gd name="connsiteX31" fmla="*/ 700775 w 835579"/>
                <a:gd name="connsiteY31" fmla="*/ 692756 h 810128"/>
                <a:gd name="connsiteX32" fmla="*/ 710881 w 835579"/>
                <a:gd name="connsiteY32" fmla="*/ 718040 h 810128"/>
                <a:gd name="connsiteX33" fmla="*/ 728516 w 835579"/>
                <a:gd name="connsiteY33" fmla="*/ 711755 h 810128"/>
                <a:gd name="connsiteX34" fmla="*/ 753110 w 835579"/>
                <a:gd name="connsiteY34" fmla="*/ 629492 h 810128"/>
                <a:gd name="connsiteX35" fmla="*/ 801719 w 835579"/>
                <a:gd name="connsiteY35" fmla="*/ 608315 h 810128"/>
                <a:gd name="connsiteX36" fmla="*/ 832162 w 835579"/>
                <a:gd name="connsiteY36" fmla="*/ 564358 h 810128"/>
                <a:gd name="connsiteX37" fmla="*/ 830482 w 835579"/>
                <a:gd name="connsiteY37" fmla="*/ 556995 h 810128"/>
                <a:gd name="connsiteX38" fmla="*/ 825140 w 835579"/>
                <a:gd name="connsiteY38" fmla="*/ 556519 h 810128"/>
                <a:gd name="connsiteX39" fmla="*/ 768684 w 835579"/>
                <a:gd name="connsiteY39" fmla="*/ 569763 h 810128"/>
                <a:gd name="connsiteX40" fmla="*/ 828127 w 835579"/>
                <a:gd name="connsiteY40" fmla="*/ 396354 h 810128"/>
                <a:gd name="connsiteX41" fmla="*/ 768739 w 835579"/>
                <a:gd name="connsiteY41" fmla="*/ 220393 h 810128"/>
                <a:gd name="connsiteX42" fmla="*/ 688102 w 835579"/>
                <a:gd name="connsiteY42" fmla="*/ 47831 h 8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35579" h="810128">
                  <a:moveTo>
                    <a:pt x="688102" y="47831"/>
                  </a:moveTo>
                  <a:cubicBezTo>
                    <a:pt x="688490" y="39295"/>
                    <a:pt x="693713" y="31877"/>
                    <a:pt x="696908" y="23951"/>
                  </a:cubicBezTo>
                  <a:cubicBezTo>
                    <a:pt x="700094" y="16033"/>
                    <a:pt x="700569" y="5452"/>
                    <a:pt x="693650" y="443"/>
                  </a:cubicBezTo>
                  <a:cubicBezTo>
                    <a:pt x="689117" y="-2838"/>
                    <a:pt x="682982" y="-2529"/>
                    <a:pt x="677450" y="-1753"/>
                  </a:cubicBezTo>
                  <a:cubicBezTo>
                    <a:pt x="617697" y="6681"/>
                    <a:pt x="566623" y="57984"/>
                    <a:pt x="558459" y="117769"/>
                  </a:cubicBezTo>
                  <a:cubicBezTo>
                    <a:pt x="559022" y="108131"/>
                    <a:pt x="559592" y="98485"/>
                    <a:pt x="560155" y="88840"/>
                  </a:cubicBezTo>
                  <a:cubicBezTo>
                    <a:pt x="560385" y="84813"/>
                    <a:pt x="560504" y="80407"/>
                    <a:pt x="558015" y="77236"/>
                  </a:cubicBezTo>
                  <a:cubicBezTo>
                    <a:pt x="555186" y="73646"/>
                    <a:pt x="549955" y="72996"/>
                    <a:pt x="545421" y="73670"/>
                  </a:cubicBezTo>
                  <a:cubicBezTo>
                    <a:pt x="528785" y="76142"/>
                    <a:pt x="517443" y="91384"/>
                    <a:pt x="508637" y="105722"/>
                  </a:cubicBezTo>
                  <a:cubicBezTo>
                    <a:pt x="456723" y="190187"/>
                    <a:pt x="383655" y="245375"/>
                    <a:pt x="383655" y="245375"/>
                  </a:cubicBezTo>
                  <a:cubicBezTo>
                    <a:pt x="383655" y="245375"/>
                    <a:pt x="335727" y="350416"/>
                    <a:pt x="421707" y="472545"/>
                  </a:cubicBezTo>
                  <a:cubicBezTo>
                    <a:pt x="386159" y="444559"/>
                    <a:pt x="344525" y="428913"/>
                    <a:pt x="299895" y="421479"/>
                  </a:cubicBezTo>
                  <a:cubicBezTo>
                    <a:pt x="294497" y="420583"/>
                    <a:pt x="288846" y="419862"/>
                    <a:pt x="283639" y="421542"/>
                  </a:cubicBezTo>
                  <a:cubicBezTo>
                    <a:pt x="278431" y="423223"/>
                    <a:pt x="273819" y="427978"/>
                    <a:pt x="274080" y="433447"/>
                  </a:cubicBezTo>
                  <a:cubicBezTo>
                    <a:pt x="274262" y="437045"/>
                    <a:pt x="276426" y="440216"/>
                    <a:pt x="278590" y="443101"/>
                  </a:cubicBezTo>
                  <a:cubicBezTo>
                    <a:pt x="290312" y="458802"/>
                    <a:pt x="304182" y="472902"/>
                    <a:pt x="319685" y="484886"/>
                  </a:cubicBezTo>
                  <a:cubicBezTo>
                    <a:pt x="263626" y="457137"/>
                    <a:pt x="195892" y="448696"/>
                    <a:pt x="133373" y="446358"/>
                  </a:cubicBezTo>
                  <a:cubicBezTo>
                    <a:pt x="124932" y="446033"/>
                    <a:pt x="113780" y="447999"/>
                    <a:pt x="112687" y="456384"/>
                  </a:cubicBezTo>
                  <a:cubicBezTo>
                    <a:pt x="112179" y="460252"/>
                    <a:pt x="114296" y="463946"/>
                    <a:pt x="116491" y="467171"/>
                  </a:cubicBezTo>
                  <a:cubicBezTo>
                    <a:pt x="123569" y="477522"/>
                    <a:pt x="132430" y="486645"/>
                    <a:pt x="142575" y="494008"/>
                  </a:cubicBezTo>
                  <a:cubicBezTo>
                    <a:pt x="103405" y="476009"/>
                    <a:pt x="63705" y="460125"/>
                    <a:pt x="22998" y="474313"/>
                  </a:cubicBezTo>
                  <a:cubicBezTo>
                    <a:pt x="14041" y="477435"/>
                    <a:pt x="5196" y="482373"/>
                    <a:pt x="243" y="490465"/>
                  </a:cubicBezTo>
                  <a:cubicBezTo>
                    <a:pt x="-4719" y="498566"/>
                    <a:pt x="-4497" y="510343"/>
                    <a:pt x="2724" y="516502"/>
                  </a:cubicBezTo>
                  <a:cubicBezTo>
                    <a:pt x="6029" y="519323"/>
                    <a:pt x="10300" y="520671"/>
                    <a:pt x="14382" y="522177"/>
                  </a:cubicBezTo>
                  <a:cubicBezTo>
                    <a:pt x="68761" y="542364"/>
                    <a:pt x="99125" y="598518"/>
                    <a:pt x="138279" y="641318"/>
                  </a:cubicBezTo>
                  <a:cubicBezTo>
                    <a:pt x="189615" y="697441"/>
                    <a:pt x="262199" y="733630"/>
                    <a:pt x="337915" y="740866"/>
                  </a:cubicBezTo>
                  <a:cubicBezTo>
                    <a:pt x="325519" y="745392"/>
                    <a:pt x="313448" y="753548"/>
                    <a:pt x="303438" y="762139"/>
                  </a:cubicBezTo>
                  <a:cubicBezTo>
                    <a:pt x="298817" y="766110"/>
                    <a:pt x="294204" y="771206"/>
                    <a:pt x="294386" y="777293"/>
                  </a:cubicBezTo>
                  <a:cubicBezTo>
                    <a:pt x="294656" y="786440"/>
                    <a:pt x="304967" y="791449"/>
                    <a:pt x="313741" y="794041"/>
                  </a:cubicBezTo>
                  <a:cubicBezTo>
                    <a:pt x="385866" y="815353"/>
                    <a:pt x="465045" y="811921"/>
                    <a:pt x="535046" y="784442"/>
                  </a:cubicBezTo>
                  <a:cubicBezTo>
                    <a:pt x="605055" y="756972"/>
                    <a:pt x="665434" y="705636"/>
                    <a:pt x="703819" y="640969"/>
                  </a:cubicBezTo>
                  <a:cubicBezTo>
                    <a:pt x="702860" y="659286"/>
                    <a:pt x="701734" y="674440"/>
                    <a:pt x="700775" y="692756"/>
                  </a:cubicBezTo>
                  <a:cubicBezTo>
                    <a:pt x="700268" y="702561"/>
                    <a:pt x="701528" y="715099"/>
                    <a:pt x="710881" y="718040"/>
                  </a:cubicBezTo>
                  <a:cubicBezTo>
                    <a:pt x="717126" y="720006"/>
                    <a:pt x="723729" y="716225"/>
                    <a:pt x="728516" y="711755"/>
                  </a:cubicBezTo>
                  <a:cubicBezTo>
                    <a:pt x="750034" y="691671"/>
                    <a:pt x="752285" y="658913"/>
                    <a:pt x="753110" y="629492"/>
                  </a:cubicBezTo>
                  <a:cubicBezTo>
                    <a:pt x="770879" y="625189"/>
                    <a:pt x="786739" y="618793"/>
                    <a:pt x="801719" y="608315"/>
                  </a:cubicBezTo>
                  <a:cubicBezTo>
                    <a:pt x="816714" y="597845"/>
                    <a:pt x="828857" y="582342"/>
                    <a:pt x="832162" y="564358"/>
                  </a:cubicBezTo>
                  <a:cubicBezTo>
                    <a:pt x="832653" y="561734"/>
                    <a:pt x="832701" y="558493"/>
                    <a:pt x="830482" y="556995"/>
                  </a:cubicBezTo>
                  <a:cubicBezTo>
                    <a:pt x="828960" y="555980"/>
                    <a:pt x="826954" y="556218"/>
                    <a:pt x="825140" y="556519"/>
                  </a:cubicBezTo>
                  <a:cubicBezTo>
                    <a:pt x="806054" y="559650"/>
                    <a:pt x="787175" y="564081"/>
                    <a:pt x="768684" y="569763"/>
                  </a:cubicBezTo>
                  <a:cubicBezTo>
                    <a:pt x="815145" y="528200"/>
                    <a:pt x="833176" y="458485"/>
                    <a:pt x="828127" y="396354"/>
                  </a:cubicBezTo>
                  <a:cubicBezTo>
                    <a:pt x="823095" y="334224"/>
                    <a:pt x="797708" y="275596"/>
                    <a:pt x="768739" y="220393"/>
                  </a:cubicBezTo>
                  <a:cubicBezTo>
                    <a:pt x="739786" y="165189"/>
                    <a:pt x="685265" y="110105"/>
                    <a:pt x="688102" y="47831"/>
                  </a:cubicBezTo>
                </a:path>
              </a:pathLst>
            </a:custGeom>
            <a:solidFill>
              <a:srgbClr val="243066"/>
            </a:solidFill>
            <a:ln w="79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4A126A8-7C03-1A78-DE82-B4638D0A8EF4}"/>
                </a:ext>
              </a:extLst>
            </p:cNvPr>
            <p:cNvSpPr/>
            <p:nvPr/>
          </p:nvSpPr>
          <p:spPr>
            <a:xfrm flipV="1">
              <a:off x="4593566" y="1610489"/>
              <a:ext cx="561069" cy="209012"/>
            </a:xfrm>
            <a:custGeom>
              <a:avLst/>
              <a:gdLst>
                <a:gd name="connsiteX0" fmla="*/ -3142 w 561069"/>
                <a:gd name="connsiteY0" fmla="*/ -2548 h 209012"/>
                <a:gd name="connsiteX1" fmla="*/ 40196 w 561069"/>
                <a:gd name="connsiteY1" fmla="*/ 20136 h 209012"/>
                <a:gd name="connsiteX2" fmla="*/ 75513 w 561069"/>
                <a:gd name="connsiteY2" fmla="*/ 55232 h 209012"/>
                <a:gd name="connsiteX3" fmla="*/ 145697 w 561069"/>
                <a:gd name="connsiteY3" fmla="*/ 126952 h 209012"/>
                <a:gd name="connsiteX4" fmla="*/ 237525 w 561069"/>
                <a:gd name="connsiteY4" fmla="*/ 168159 h 209012"/>
                <a:gd name="connsiteX5" fmla="*/ 271622 w 561069"/>
                <a:gd name="connsiteY5" fmla="*/ 171028 h 209012"/>
                <a:gd name="connsiteX6" fmla="*/ 327301 w 561069"/>
                <a:gd name="connsiteY6" fmla="*/ 163039 h 209012"/>
                <a:gd name="connsiteX7" fmla="*/ 323172 w 561069"/>
                <a:gd name="connsiteY7" fmla="*/ 171004 h 209012"/>
                <a:gd name="connsiteX8" fmla="*/ 319526 w 561069"/>
                <a:gd name="connsiteY8" fmla="*/ 180531 h 209012"/>
                <a:gd name="connsiteX9" fmla="*/ 317410 w 561069"/>
                <a:gd name="connsiteY9" fmla="*/ 191168 h 209012"/>
                <a:gd name="connsiteX10" fmla="*/ 323021 w 561069"/>
                <a:gd name="connsiteY10" fmla="*/ 202478 h 209012"/>
                <a:gd name="connsiteX11" fmla="*/ 333888 w 561069"/>
                <a:gd name="connsiteY11" fmla="*/ 206274 h 209012"/>
                <a:gd name="connsiteX12" fmla="*/ 338548 w 561069"/>
                <a:gd name="connsiteY12" fmla="*/ 206464 h 209012"/>
                <a:gd name="connsiteX13" fmla="*/ 354297 w 561069"/>
                <a:gd name="connsiteY13" fmla="*/ 204863 h 209012"/>
                <a:gd name="connsiteX14" fmla="*/ 427151 w 561069"/>
                <a:gd name="connsiteY14" fmla="*/ 174832 h 209012"/>
                <a:gd name="connsiteX15" fmla="*/ 557927 w 561069"/>
                <a:gd name="connsiteY15" fmla="*/ 89178 h 209012"/>
                <a:gd name="connsiteX16" fmla="*/ 424543 w 561069"/>
                <a:gd name="connsiteY16" fmla="*/ 169926 h 209012"/>
                <a:gd name="connsiteX17" fmla="*/ 353124 w 561069"/>
                <a:gd name="connsiteY17" fmla="*/ 198015 h 209012"/>
                <a:gd name="connsiteX18" fmla="*/ 338762 w 561069"/>
                <a:gd name="connsiteY18" fmla="*/ 199402 h 209012"/>
                <a:gd name="connsiteX19" fmla="*/ 334688 w 561069"/>
                <a:gd name="connsiteY19" fmla="*/ 199212 h 209012"/>
                <a:gd name="connsiteX20" fmla="*/ 327301 w 561069"/>
                <a:gd name="connsiteY20" fmla="*/ 196708 h 209012"/>
                <a:gd name="connsiteX21" fmla="*/ 324678 w 561069"/>
                <a:gd name="connsiteY21" fmla="*/ 191168 h 209012"/>
                <a:gd name="connsiteX22" fmla="*/ 326525 w 561069"/>
                <a:gd name="connsiteY22" fmla="*/ 182766 h 209012"/>
                <a:gd name="connsiteX23" fmla="*/ 329917 w 561069"/>
                <a:gd name="connsiteY23" fmla="*/ 174095 h 209012"/>
                <a:gd name="connsiteX24" fmla="*/ 339674 w 561069"/>
                <a:gd name="connsiteY24" fmla="*/ 158283 h 209012"/>
                <a:gd name="connsiteX25" fmla="*/ 347813 w 561069"/>
                <a:gd name="connsiteY25" fmla="*/ 148035 h 209012"/>
                <a:gd name="connsiteX26" fmla="*/ 335417 w 561069"/>
                <a:gd name="connsiteY26" fmla="*/ 152371 h 209012"/>
                <a:gd name="connsiteX27" fmla="*/ 270354 w 561069"/>
                <a:gd name="connsiteY27" fmla="*/ 163277 h 209012"/>
                <a:gd name="connsiteX28" fmla="*/ 238746 w 561069"/>
                <a:gd name="connsiteY28" fmla="*/ 160796 h 209012"/>
                <a:gd name="connsiteX29" fmla="*/ 149786 w 561069"/>
                <a:gd name="connsiteY29" fmla="*/ 121761 h 209012"/>
                <a:gd name="connsiteX30" fmla="*/ 78541 w 561069"/>
                <a:gd name="connsiteY30" fmla="*/ 52370 h 209012"/>
                <a:gd name="connsiteX31" fmla="*/ 41662 w 561069"/>
                <a:gd name="connsiteY31" fmla="*/ 18361 h 209012"/>
                <a:gd name="connsiteX32" fmla="*/ -3142 w 561069"/>
                <a:gd name="connsiteY32" fmla="*/ -2548 h 20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069" h="209012">
                  <a:moveTo>
                    <a:pt x="-3142" y="-2548"/>
                  </a:moveTo>
                  <a:cubicBezTo>
                    <a:pt x="13700" y="-796"/>
                    <a:pt x="27800" y="9428"/>
                    <a:pt x="40196" y="20136"/>
                  </a:cubicBezTo>
                  <a:cubicBezTo>
                    <a:pt x="52774" y="30986"/>
                    <a:pt x="64235" y="43026"/>
                    <a:pt x="75513" y="55232"/>
                  </a:cubicBezTo>
                  <a:cubicBezTo>
                    <a:pt x="98047" y="79619"/>
                    <a:pt x="119375" y="105632"/>
                    <a:pt x="145697" y="126952"/>
                  </a:cubicBezTo>
                  <a:cubicBezTo>
                    <a:pt x="172018" y="148210"/>
                    <a:pt x="204047" y="162611"/>
                    <a:pt x="237525" y="168159"/>
                  </a:cubicBezTo>
                  <a:cubicBezTo>
                    <a:pt x="248772" y="170061"/>
                    <a:pt x="260193" y="171028"/>
                    <a:pt x="271622" y="171028"/>
                  </a:cubicBezTo>
                  <a:cubicBezTo>
                    <a:pt x="290430" y="171028"/>
                    <a:pt x="309246" y="168412"/>
                    <a:pt x="327301" y="163039"/>
                  </a:cubicBezTo>
                  <a:cubicBezTo>
                    <a:pt x="325780" y="165615"/>
                    <a:pt x="324401" y="168278"/>
                    <a:pt x="323172" y="171004"/>
                  </a:cubicBezTo>
                  <a:cubicBezTo>
                    <a:pt x="321761" y="174103"/>
                    <a:pt x="320548" y="177289"/>
                    <a:pt x="319526" y="180531"/>
                  </a:cubicBezTo>
                  <a:cubicBezTo>
                    <a:pt x="318583" y="183749"/>
                    <a:pt x="317450" y="187046"/>
                    <a:pt x="317410" y="191168"/>
                  </a:cubicBezTo>
                  <a:cubicBezTo>
                    <a:pt x="317243" y="195257"/>
                    <a:pt x="319471" y="200068"/>
                    <a:pt x="323021" y="202478"/>
                  </a:cubicBezTo>
                  <a:cubicBezTo>
                    <a:pt x="326509" y="204982"/>
                    <a:pt x="330313" y="205846"/>
                    <a:pt x="333888" y="206274"/>
                  </a:cubicBezTo>
                  <a:cubicBezTo>
                    <a:pt x="335481" y="206409"/>
                    <a:pt x="337034" y="206464"/>
                    <a:pt x="338548" y="206464"/>
                  </a:cubicBezTo>
                  <a:cubicBezTo>
                    <a:pt x="344009" y="206464"/>
                    <a:pt x="349042" y="205704"/>
                    <a:pt x="354297" y="204863"/>
                  </a:cubicBezTo>
                  <a:cubicBezTo>
                    <a:pt x="380936" y="200084"/>
                    <a:pt x="404206" y="187006"/>
                    <a:pt x="427151" y="174832"/>
                  </a:cubicBezTo>
                  <a:cubicBezTo>
                    <a:pt x="473057" y="149731"/>
                    <a:pt x="515738" y="119653"/>
                    <a:pt x="557927" y="89178"/>
                  </a:cubicBezTo>
                  <a:cubicBezTo>
                    <a:pt x="514137" y="117346"/>
                    <a:pt x="470585" y="145998"/>
                    <a:pt x="424543" y="169926"/>
                  </a:cubicBezTo>
                  <a:cubicBezTo>
                    <a:pt x="401424" y="181474"/>
                    <a:pt x="378090" y="193648"/>
                    <a:pt x="353124" y="198015"/>
                  </a:cubicBezTo>
                  <a:cubicBezTo>
                    <a:pt x="348440" y="198768"/>
                    <a:pt x="343407" y="199402"/>
                    <a:pt x="338762" y="199402"/>
                  </a:cubicBezTo>
                  <a:cubicBezTo>
                    <a:pt x="337359" y="199402"/>
                    <a:pt x="335996" y="199339"/>
                    <a:pt x="334688" y="199212"/>
                  </a:cubicBezTo>
                  <a:cubicBezTo>
                    <a:pt x="331851" y="198879"/>
                    <a:pt x="329116" y="198071"/>
                    <a:pt x="327301" y="196708"/>
                  </a:cubicBezTo>
                  <a:cubicBezTo>
                    <a:pt x="325518" y="195329"/>
                    <a:pt x="324662" y="193601"/>
                    <a:pt x="324678" y="191168"/>
                  </a:cubicBezTo>
                  <a:cubicBezTo>
                    <a:pt x="324670" y="188742"/>
                    <a:pt x="325581" y="185746"/>
                    <a:pt x="326525" y="182766"/>
                  </a:cubicBezTo>
                  <a:cubicBezTo>
                    <a:pt x="327476" y="179810"/>
                    <a:pt x="328609" y="176909"/>
                    <a:pt x="329917" y="174095"/>
                  </a:cubicBezTo>
                  <a:cubicBezTo>
                    <a:pt x="332517" y="168452"/>
                    <a:pt x="335822" y="163142"/>
                    <a:pt x="339674" y="158283"/>
                  </a:cubicBezTo>
                  <a:lnTo>
                    <a:pt x="347813" y="148035"/>
                  </a:lnTo>
                  <a:lnTo>
                    <a:pt x="335417" y="152371"/>
                  </a:lnTo>
                  <a:cubicBezTo>
                    <a:pt x="314557" y="159654"/>
                    <a:pt x="292467" y="163277"/>
                    <a:pt x="270354" y="163277"/>
                  </a:cubicBezTo>
                  <a:cubicBezTo>
                    <a:pt x="259773" y="163277"/>
                    <a:pt x="249200" y="162444"/>
                    <a:pt x="238746" y="160796"/>
                  </a:cubicBezTo>
                  <a:cubicBezTo>
                    <a:pt x="206377" y="155699"/>
                    <a:pt x="175577" y="142091"/>
                    <a:pt x="149786" y="121761"/>
                  </a:cubicBezTo>
                  <a:cubicBezTo>
                    <a:pt x="123655" y="101661"/>
                    <a:pt x="101764" y="76322"/>
                    <a:pt x="78541" y="52370"/>
                  </a:cubicBezTo>
                  <a:cubicBezTo>
                    <a:pt x="66922" y="40379"/>
                    <a:pt x="54740" y="28831"/>
                    <a:pt x="41662" y="18361"/>
                  </a:cubicBezTo>
                  <a:cubicBezTo>
                    <a:pt x="28807" y="8009"/>
                    <a:pt x="13835" y="-1811"/>
                    <a:pt x="-3142" y="-2548"/>
                  </a:cubicBezTo>
                </a:path>
              </a:pathLst>
            </a:custGeom>
            <a:solidFill>
              <a:srgbClr val="4D629B"/>
            </a:solidFill>
            <a:ln w="79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FE8183E-D9CE-E35F-64E4-7FA480356E9B}"/>
                </a:ext>
              </a:extLst>
            </p:cNvPr>
            <p:cNvSpPr/>
            <p:nvPr/>
          </p:nvSpPr>
          <p:spPr>
            <a:xfrm flipV="1">
              <a:off x="4759842" y="1727903"/>
              <a:ext cx="372728" cy="109566"/>
            </a:xfrm>
            <a:custGeom>
              <a:avLst/>
              <a:gdLst>
                <a:gd name="connsiteX0" fmla="*/ -3221 w 372728"/>
                <a:gd name="connsiteY0" fmla="*/ -2451 h 109566"/>
                <a:gd name="connsiteX1" fmla="*/ 42162 w 372728"/>
                <a:gd name="connsiteY1" fmla="*/ 18775 h 109566"/>
                <a:gd name="connsiteX2" fmla="*/ 87244 w 372728"/>
                <a:gd name="connsiteY2" fmla="*/ 40476 h 109566"/>
                <a:gd name="connsiteX3" fmla="*/ 131970 w 372728"/>
                <a:gd name="connsiteY3" fmla="*/ 62882 h 109566"/>
                <a:gd name="connsiteX4" fmla="*/ 177218 w 372728"/>
                <a:gd name="connsiteY4" fmla="*/ 84821 h 109566"/>
                <a:gd name="connsiteX5" fmla="*/ 269562 w 372728"/>
                <a:gd name="connsiteY5" fmla="*/ 107116 h 109566"/>
                <a:gd name="connsiteX6" fmla="*/ 275602 w 372728"/>
                <a:gd name="connsiteY6" fmla="*/ 106997 h 109566"/>
                <a:gd name="connsiteX7" fmla="*/ 325360 w 372728"/>
                <a:gd name="connsiteY7" fmla="*/ 97534 h 109566"/>
                <a:gd name="connsiteX8" fmla="*/ 369507 w 372728"/>
                <a:gd name="connsiteY8" fmla="*/ 73574 h 109566"/>
                <a:gd name="connsiteX9" fmla="*/ 275483 w 372728"/>
                <a:gd name="connsiteY9" fmla="*/ 100934 h 109566"/>
                <a:gd name="connsiteX10" fmla="*/ 226874 w 372728"/>
                <a:gd name="connsiteY10" fmla="*/ 94371 h 109566"/>
                <a:gd name="connsiteX11" fmla="*/ 180373 w 372728"/>
                <a:gd name="connsiteY11" fmla="*/ 77561 h 109566"/>
                <a:gd name="connsiteX12" fmla="*/ 89852 w 372728"/>
                <a:gd name="connsiteY12" fmla="*/ 34959 h 109566"/>
                <a:gd name="connsiteX13" fmla="*/ 43723 w 372728"/>
                <a:gd name="connsiteY13" fmla="*/ 15216 h 109566"/>
                <a:gd name="connsiteX14" fmla="*/ -3221 w 372728"/>
                <a:gd name="connsiteY14" fmla="*/ -2451 h 10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728" h="109566">
                  <a:moveTo>
                    <a:pt x="-3221" y="-2451"/>
                  </a:moveTo>
                  <a:cubicBezTo>
                    <a:pt x="11925" y="4659"/>
                    <a:pt x="27143" y="11491"/>
                    <a:pt x="42162" y="18775"/>
                  </a:cubicBezTo>
                  <a:cubicBezTo>
                    <a:pt x="57285" y="25829"/>
                    <a:pt x="72336" y="33033"/>
                    <a:pt x="87244" y="40476"/>
                  </a:cubicBezTo>
                  <a:lnTo>
                    <a:pt x="131970" y="62882"/>
                  </a:lnTo>
                  <a:cubicBezTo>
                    <a:pt x="146854" y="70451"/>
                    <a:pt x="161818" y="78028"/>
                    <a:pt x="177218" y="84821"/>
                  </a:cubicBezTo>
                  <a:cubicBezTo>
                    <a:pt x="206203" y="97169"/>
                    <a:pt x="237439" y="107116"/>
                    <a:pt x="269562" y="107116"/>
                  </a:cubicBezTo>
                  <a:cubicBezTo>
                    <a:pt x="271575" y="107116"/>
                    <a:pt x="273588" y="107076"/>
                    <a:pt x="275602" y="106997"/>
                  </a:cubicBezTo>
                  <a:cubicBezTo>
                    <a:pt x="292587" y="106268"/>
                    <a:pt x="309413" y="103113"/>
                    <a:pt x="325360" y="97534"/>
                  </a:cubicBezTo>
                  <a:cubicBezTo>
                    <a:pt x="341196" y="91700"/>
                    <a:pt x="356279" y="83830"/>
                    <a:pt x="369507" y="73574"/>
                  </a:cubicBezTo>
                  <a:cubicBezTo>
                    <a:pt x="341172" y="91256"/>
                    <a:pt x="308304" y="100934"/>
                    <a:pt x="275483" y="100934"/>
                  </a:cubicBezTo>
                  <a:cubicBezTo>
                    <a:pt x="259100" y="100862"/>
                    <a:pt x="242773" y="98469"/>
                    <a:pt x="226874" y="94371"/>
                  </a:cubicBezTo>
                  <a:cubicBezTo>
                    <a:pt x="210990" y="90083"/>
                    <a:pt x="195495" y="84329"/>
                    <a:pt x="180373" y="77561"/>
                  </a:cubicBezTo>
                  <a:cubicBezTo>
                    <a:pt x="149922" y="64586"/>
                    <a:pt x="120501" y="48401"/>
                    <a:pt x="89852" y="34959"/>
                  </a:cubicBezTo>
                  <a:cubicBezTo>
                    <a:pt x="74563" y="28167"/>
                    <a:pt x="59187" y="21564"/>
                    <a:pt x="43723" y="15216"/>
                  </a:cubicBezTo>
                  <a:cubicBezTo>
                    <a:pt x="28141" y="9121"/>
                    <a:pt x="12591" y="2994"/>
                    <a:pt x="-3221" y="-2451"/>
                  </a:cubicBezTo>
                </a:path>
              </a:pathLst>
            </a:custGeom>
            <a:solidFill>
              <a:srgbClr val="4D629B"/>
            </a:solidFill>
            <a:ln w="79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D302F13-EC8A-6F7C-4047-56A2679C4C4C}"/>
                </a:ext>
              </a:extLst>
            </p:cNvPr>
            <p:cNvSpPr/>
            <p:nvPr/>
          </p:nvSpPr>
          <p:spPr>
            <a:xfrm flipV="1">
              <a:off x="5102362" y="1788020"/>
              <a:ext cx="98479" cy="524285"/>
            </a:xfrm>
            <a:custGeom>
              <a:avLst/>
              <a:gdLst>
                <a:gd name="connsiteX0" fmla="*/ 49351 w 98479"/>
                <a:gd name="connsiteY0" fmla="*/ -2068 h 524285"/>
                <a:gd name="connsiteX1" fmla="*/ 3207 w 98479"/>
                <a:gd name="connsiteY1" fmla="*/ 61513 h 524285"/>
                <a:gd name="connsiteX2" fmla="*/ 2422 w 98479"/>
                <a:gd name="connsiteY2" fmla="*/ 141072 h 524285"/>
                <a:gd name="connsiteX3" fmla="*/ 36614 w 98479"/>
                <a:gd name="connsiteY3" fmla="*/ 212603 h 524285"/>
                <a:gd name="connsiteX4" fmla="*/ 45332 w 98479"/>
                <a:gd name="connsiteY4" fmla="*/ 249601 h 524285"/>
                <a:gd name="connsiteX5" fmla="*/ 42424 w 98479"/>
                <a:gd name="connsiteY5" fmla="*/ 267109 h 524285"/>
                <a:gd name="connsiteX6" fmla="*/ 32223 w 98479"/>
                <a:gd name="connsiteY6" fmla="*/ 275740 h 524285"/>
                <a:gd name="connsiteX7" fmla="*/ 31320 w 98479"/>
                <a:gd name="connsiteY7" fmla="*/ 275684 h 524285"/>
                <a:gd name="connsiteX8" fmla="*/ 19011 w 98479"/>
                <a:gd name="connsiteY8" fmla="*/ 274131 h 524285"/>
                <a:gd name="connsiteX9" fmla="*/ 28355 w 98479"/>
                <a:gd name="connsiteY9" fmla="*/ 282350 h 524285"/>
                <a:gd name="connsiteX10" fmla="*/ 88378 w 98479"/>
                <a:gd name="connsiteY10" fmla="*/ 395745 h 524285"/>
                <a:gd name="connsiteX11" fmla="*/ 59686 w 98479"/>
                <a:gd name="connsiteY11" fmla="*/ 522218 h 524285"/>
                <a:gd name="connsiteX12" fmla="*/ 94037 w 98479"/>
                <a:gd name="connsiteY12" fmla="*/ 395079 h 524285"/>
                <a:gd name="connsiteX13" fmla="*/ 39016 w 98479"/>
                <a:gd name="connsiteY13" fmla="*/ 281882 h 524285"/>
                <a:gd name="connsiteX14" fmla="*/ 42558 w 98479"/>
                <a:gd name="connsiteY14" fmla="*/ 279687 h 524285"/>
                <a:gd name="connsiteX15" fmla="*/ 49549 w 98479"/>
                <a:gd name="connsiteY15" fmla="*/ 270461 h 524285"/>
                <a:gd name="connsiteX16" fmla="*/ 53124 w 98479"/>
                <a:gd name="connsiteY16" fmla="*/ 249339 h 524285"/>
                <a:gd name="connsiteX17" fmla="*/ 43446 w 98479"/>
                <a:gd name="connsiteY17" fmla="*/ 209773 h 524285"/>
                <a:gd name="connsiteX18" fmla="*/ 8541 w 98479"/>
                <a:gd name="connsiteY18" fmla="*/ 138996 h 524285"/>
                <a:gd name="connsiteX19" fmla="*/ 7122 w 98479"/>
                <a:gd name="connsiteY19" fmla="*/ 62717 h 524285"/>
                <a:gd name="connsiteX20" fmla="*/ 49351 w 98479"/>
                <a:gd name="connsiteY20" fmla="*/ -2068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79" h="524285">
                  <a:moveTo>
                    <a:pt x="49351" y="-2068"/>
                  </a:moveTo>
                  <a:cubicBezTo>
                    <a:pt x="27603" y="13094"/>
                    <a:pt x="11656" y="36150"/>
                    <a:pt x="3207" y="61513"/>
                  </a:cubicBezTo>
                  <a:cubicBezTo>
                    <a:pt x="-5068" y="86954"/>
                    <a:pt x="-5956" y="115170"/>
                    <a:pt x="2422" y="141072"/>
                  </a:cubicBezTo>
                  <a:cubicBezTo>
                    <a:pt x="10950" y="166926"/>
                    <a:pt x="26984" y="188627"/>
                    <a:pt x="36614" y="212603"/>
                  </a:cubicBezTo>
                  <a:cubicBezTo>
                    <a:pt x="41489" y="224531"/>
                    <a:pt x="45008" y="237022"/>
                    <a:pt x="45332" y="249601"/>
                  </a:cubicBezTo>
                  <a:cubicBezTo>
                    <a:pt x="45586" y="256012"/>
                    <a:pt x="44928" y="261775"/>
                    <a:pt x="42424" y="267109"/>
                  </a:cubicBezTo>
                  <a:cubicBezTo>
                    <a:pt x="40197" y="272070"/>
                    <a:pt x="36432" y="275740"/>
                    <a:pt x="32223" y="275740"/>
                  </a:cubicBezTo>
                  <a:cubicBezTo>
                    <a:pt x="31922" y="275740"/>
                    <a:pt x="31621" y="275716"/>
                    <a:pt x="31320" y="275684"/>
                  </a:cubicBezTo>
                  <a:lnTo>
                    <a:pt x="19011" y="274131"/>
                  </a:lnTo>
                  <a:lnTo>
                    <a:pt x="28355" y="282350"/>
                  </a:lnTo>
                  <a:cubicBezTo>
                    <a:pt x="61129" y="311208"/>
                    <a:pt x="82354" y="352430"/>
                    <a:pt x="88378" y="395745"/>
                  </a:cubicBezTo>
                  <a:cubicBezTo>
                    <a:pt x="94084" y="439194"/>
                    <a:pt x="83773" y="484784"/>
                    <a:pt x="59686" y="522218"/>
                  </a:cubicBezTo>
                  <a:cubicBezTo>
                    <a:pt x="86262" y="486408"/>
                    <a:pt x="98816" y="440074"/>
                    <a:pt x="94037" y="395079"/>
                  </a:cubicBezTo>
                  <a:cubicBezTo>
                    <a:pt x="89812" y="352494"/>
                    <a:pt x="69546" y="311953"/>
                    <a:pt x="39016" y="281882"/>
                  </a:cubicBezTo>
                  <a:cubicBezTo>
                    <a:pt x="40315" y="281288"/>
                    <a:pt x="41512" y="280551"/>
                    <a:pt x="42558" y="279687"/>
                  </a:cubicBezTo>
                  <a:cubicBezTo>
                    <a:pt x="45753" y="277071"/>
                    <a:pt x="47932" y="273814"/>
                    <a:pt x="49549" y="270461"/>
                  </a:cubicBezTo>
                  <a:cubicBezTo>
                    <a:pt x="52878" y="263835"/>
                    <a:pt x="53456" y="256060"/>
                    <a:pt x="53124" y="249339"/>
                  </a:cubicBezTo>
                  <a:cubicBezTo>
                    <a:pt x="52616" y="235461"/>
                    <a:pt x="48645" y="222161"/>
                    <a:pt x="43446" y="209773"/>
                  </a:cubicBezTo>
                  <a:cubicBezTo>
                    <a:pt x="33000" y="184862"/>
                    <a:pt x="17077" y="163375"/>
                    <a:pt x="8541" y="138996"/>
                  </a:cubicBezTo>
                  <a:cubicBezTo>
                    <a:pt x="-106" y="114782"/>
                    <a:pt x="-178" y="87644"/>
                    <a:pt x="7122" y="62717"/>
                  </a:cubicBezTo>
                  <a:cubicBezTo>
                    <a:pt x="14192" y="37695"/>
                    <a:pt x="28791" y="14576"/>
                    <a:pt x="49351" y="-2068"/>
                  </a:cubicBezTo>
                </a:path>
              </a:pathLst>
            </a:custGeom>
            <a:solidFill>
              <a:srgbClr val="4D629B"/>
            </a:solidFill>
            <a:ln w="79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E9830274-DBB7-B928-731C-8DAA1404735B}"/>
                </a:ext>
              </a:extLst>
            </p:cNvPr>
            <p:cNvSpPr/>
            <p:nvPr/>
          </p:nvSpPr>
          <p:spPr>
            <a:xfrm flipV="1">
              <a:off x="5002002" y="1813288"/>
              <a:ext cx="122896" cy="402996"/>
            </a:xfrm>
            <a:custGeom>
              <a:avLst/>
              <a:gdLst>
                <a:gd name="connsiteX0" fmla="*/ 18960 w 122896"/>
                <a:gd name="connsiteY0" fmla="*/ -2119 h 402996"/>
                <a:gd name="connsiteX1" fmla="*/ -2455 w 122896"/>
                <a:gd name="connsiteY1" fmla="*/ 105815 h 402996"/>
                <a:gd name="connsiteX2" fmla="*/ 5581 w 122896"/>
                <a:gd name="connsiteY2" fmla="*/ 216016 h 402996"/>
                <a:gd name="connsiteX3" fmla="*/ 46669 w 122896"/>
                <a:gd name="connsiteY3" fmla="*/ 318631 h 402996"/>
                <a:gd name="connsiteX4" fmla="*/ 79284 w 122896"/>
                <a:gd name="connsiteY4" fmla="*/ 363294 h 402996"/>
                <a:gd name="connsiteX5" fmla="*/ 119547 w 122896"/>
                <a:gd name="connsiteY5" fmla="*/ 400878 h 402996"/>
                <a:gd name="connsiteX6" fmla="*/ 82272 w 122896"/>
                <a:gd name="connsiteY6" fmla="*/ 360805 h 402996"/>
                <a:gd name="connsiteX7" fmla="*/ 51932 w 122896"/>
                <a:gd name="connsiteY7" fmla="*/ 315556 h 402996"/>
                <a:gd name="connsiteX8" fmla="*/ 13309 w 122896"/>
                <a:gd name="connsiteY8" fmla="*/ 214288 h 402996"/>
                <a:gd name="connsiteX9" fmla="*/ 3608 w 122896"/>
                <a:gd name="connsiteY9" fmla="*/ 106116 h 402996"/>
                <a:gd name="connsiteX10" fmla="*/ 18960 w 122896"/>
                <a:gd name="connsiteY10" fmla="*/ -2119 h 40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96" h="402996">
                  <a:moveTo>
                    <a:pt x="18960" y="-2119"/>
                  </a:moveTo>
                  <a:cubicBezTo>
                    <a:pt x="7206" y="32620"/>
                    <a:pt x="41" y="69007"/>
                    <a:pt x="-2455" y="105815"/>
                  </a:cubicBezTo>
                  <a:cubicBezTo>
                    <a:pt x="-4960" y="142615"/>
                    <a:pt x="-2178" y="179842"/>
                    <a:pt x="5581" y="216016"/>
                  </a:cubicBezTo>
                  <a:cubicBezTo>
                    <a:pt x="13959" y="252054"/>
                    <a:pt x="27480" y="287015"/>
                    <a:pt x="46669" y="318631"/>
                  </a:cubicBezTo>
                  <a:cubicBezTo>
                    <a:pt x="56307" y="334404"/>
                    <a:pt x="67181" y="349400"/>
                    <a:pt x="79284" y="363294"/>
                  </a:cubicBezTo>
                  <a:cubicBezTo>
                    <a:pt x="91593" y="377013"/>
                    <a:pt x="104884" y="389837"/>
                    <a:pt x="119547" y="400878"/>
                  </a:cubicBezTo>
                  <a:cubicBezTo>
                    <a:pt x="106057" y="388466"/>
                    <a:pt x="93431" y="375206"/>
                    <a:pt x="82272" y="360805"/>
                  </a:cubicBezTo>
                  <a:cubicBezTo>
                    <a:pt x="70906" y="346578"/>
                    <a:pt x="60761" y="331416"/>
                    <a:pt x="51932" y="315556"/>
                  </a:cubicBezTo>
                  <a:cubicBezTo>
                    <a:pt x="34178" y="283901"/>
                    <a:pt x="20926" y="249732"/>
                    <a:pt x="13309" y="214288"/>
                  </a:cubicBezTo>
                  <a:cubicBezTo>
                    <a:pt x="5066" y="178955"/>
                    <a:pt x="2427" y="142456"/>
                    <a:pt x="3608" y="106116"/>
                  </a:cubicBezTo>
                  <a:cubicBezTo>
                    <a:pt x="4805" y="69744"/>
                    <a:pt x="10361" y="33492"/>
                    <a:pt x="18960" y="-2119"/>
                  </a:cubicBezTo>
                </a:path>
              </a:pathLst>
            </a:custGeom>
            <a:solidFill>
              <a:srgbClr val="4D629B"/>
            </a:solidFill>
            <a:ln w="79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BABA8DE-C3F5-B7B5-6AEE-B42C0EF2648A}"/>
                </a:ext>
              </a:extLst>
            </p:cNvPr>
            <p:cNvSpPr/>
            <p:nvPr/>
          </p:nvSpPr>
          <p:spPr>
            <a:xfrm flipV="1">
              <a:off x="4842386" y="1961861"/>
              <a:ext cx="136738" cy="176599"/>
            </a:xfrm>
            <a:custGeom>
              <a:avLst/>
              <a:gdLst>
                <a:gd name="connsiteX0" fmla="*/ 132845 w 136738"/>
                <a:gd name="connsiteY0" fmla="*/ 90656 h 176599"/>
                <a:gd name="connsiteX1" fmla="*/ 80986 w 136738"/>
                <a:gd name="connsiteY1" fmla="*/ 9083 h 176599"/>
                <a:gd name="connsiteX2" fmla="*/ 52184 w 136738"/>
                <a:gd name="connsiteY2" fmla="*/ -1966 h 176599"/>
                <a:gd name="connsiteX3" fmla="*/ 531 w 136738"/>
                <a:gd name="connsiteY3" fmla="*/ 37830 h 176599"/>
                <a:gd name="connsiteX4" fmla="*/ 4613 w 136738"/>
                <a:gd name="connsiteY4" fmla="*/ 106904 h 176599"/>
                <a:gd name="connsiteX5" fmla="*/ 60854 w 136738"/>
                <a:gd name="connsiteY5" fmla="*/ 173021 h 176599"/>
                <a:gd name="connsiteX6" fmla="*/ 132845 w 136738"/>
                <a:gd name="connsiteY6" fmla="*/ 90656 h 17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38" h="176599">
                  <a:moveTo>
                    <a:pt x="132845" y="90656"/>
                  </a:moveTo>
                  <a:cubicBezTo>
                    <a:pt x="128153" y="57787"/>
                    <a:pt x="108766" y="27281"/>
                    <a:pt x="80986" y="9083"/>
                  </a:cubicBezTo>
                  <a:cubicBezTo>
                    <a:pt x="72283" y="3392"/>
                    <a:pt x="62551" y="-1213"/>
                    <a:pt x="52184" y="-1966"/>
                  </a:cubicBezTo>
                  <a:cubicBezTo>
                    <a:pt x="28802" y="-3646"/>
                    <a:pt x="7664" y="15511"/>
                    <a:pt x="531" y="37830"/>
                  </a:cubicBezTo>
                  <a:cubicBezTo>
                    <a:pt x="-6602" y="60165"/>
                    <a:pt x="-2473" y="84561"/>
                    <a:pt x="4613" y="106904"/>
                  </a:cubicBezTo>
                  <a:cubicBezTo>
                    <a:pt x="13767" y="135793"/>
                    <a:pt x="31346" y="166110"/>
                    <a:pt x="60854" y="173021"/>
                  </a:cubicBezTo>
                  <a:cubicBezTo>
                    <a:pt x="108417" y="184157"/>
                    <a:pt x="138647" y="131387"/>
                    <a:pt x="132845" y="90656"/>
                  </a:cubicBezTo>
                </a:path>
              </a:pathLst>
            </a:custGeom>
            <a:solidFill>
              <a:srgbClr val="F46E6B"/>
            </a:solidFill>
            <a:ln w="79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3D5B804C-7DEE-AB3A-87FD-F832569E6339}"/>
                </a:ext>
              </a:extLst>
            </p:cNvPr>
            <p:cNvSpPr/>
            <p:nvPr/>
          </p:nvSpPr>
          <p:spPr>
            <a:xfrm flipV="1">
              <a:off x="4870249" y="1984018"/>
              <a:ext cx="92754" cy="130340"/>
            </a:xfrm>
            <a:custGeom>
              <a:avLst/>
              <a:gdLst>
                <a:gd name="connsiteX0" fmla="*/ 18773 w 92754"/>
                <a:gd name="connsiteY0" fmla="*/ -2070 h 130340"/>
                <a:gd name="connsiteX1" fmla="*/ -3189 w 92754"/>
                <a:gd name="connsiteY1" fmla="*/ 2464 h 130340"/>
                <a:gd name="connsiteX2" fmla="*/ 23371 w 92754"/>
                <a:gd name="connsiteY2" fmla="*/ 19655 h 130340"/>
                <a:gd name="connsiteX3" fmla="*/ 26485 w 92754"/>
                <a:gd name="connsiteY3" fmla="*/ 25195 h 130340"/>
                <a:gd name="connsiteX4" fmla="*/ 21104 w 92754"/>
                <a:gd name="connsiteY4" fmla="*/ 35721 h 130340"/>
                <a:gd name="connsiteX5" fmla="*/ 3445 w 92754"/>
                <a:gd name="connsiteY5" fmla="*/ 53276 h 130340"/>
                <a:gd name="connsiteX6" fmla="*/ 600 w 92754"/>
                <a:gd name="connsiteY6" fmla="*/ 57271 h 130340"/>
                <a:gd name="connsiteX7" fmla="*/ 1154 w 92754"/>
                <a:gd name="connsiteY7" fmla="*/ 62645 h 130340"/>
                <a:gd name="connsiteX8" fmla="*/ 34871 w 92754"/>
                <a:gd name="connsiteY8" fmla="*/ 121985 h 130340"/>
                <a:gd name="connsiteX9" fmla="*/ 52324 w 92754"/>
                <a:gd name="connsiteY9" fmla="*/ 128270 h 130340"/>
                <a:gd name="connsiteX10" fmla="*/ 52775 w 92754"/>
                <a:gd name="connsiteY10" fmla="*/ 128270 h 130340"/>
                <a:gd name="connsiteX11" fmla="*/ 76315 w 92754"/>
                <a:gd name="connsiteY11" fmla="*/ 115898 h 130340"/>
                <a:gd name="connsiteX12" fmla="*/ 89305 w 92754"/>
                <a:gd name="connsiteY12" fmla="*/ 91312 h 130340"/>
                <a:gd name="connsiteX13" fmla="*/ 61161 w 92754"/>
                <a:gd name="connsiteY13" fmla="*/ 14987 h 130340"/>
                <a:gd name="connsiteX14" fmla="*/ 18773 w 92754"/>
                <a:gd name="connsiteY14" fmla="*/ -2070 h 13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754" h="130340">
                  <a:moveTo>
                    <a:pt x="18773" y="-2070"/>
                  </a:moveTo>
                  <a:cubicBezTo>
                    <a:pt x="5593" y="-2070"/>
                    <a:pt x="-3189" y="2464"/>
                    <a:pt x="-3189" y="2464"/>
                  </a:cubicBezTo>
                  <a:cubicBezTo>
                    <a:pt x="7035" y="5571"/>
                    <a:pt x="16348" y="11602"/>
                    <a:pt x="23371" y="19655"/>
                  </a:cubicBezTo>
                  <a:cubicBezTo>
                    <a:pt x="24773" y="21272"/>
                    <a:pt x="26137" y="23079"/>
                    <a:pt x="26485" y="25195"/>
                  </a:cubicBezTo>
                  <a:cubicBezTo>
                    <a:pt x="27151" y="29245"/>
                    <a:pt x="24004" y="32820"/>
                    <a:pt x="21104" y="35721"/>
                  </a:cubicBezTo>
                  <a:cubicBezTo>
                    <a:pt x="15207" y="41570"/>
                    <a:pt x="9326" y="47419"/>
                    <a:pt x="3445" y="53276"/>
                  </a:cubicBezTo>
                  <a:cubicBezTo>
                    <a:pt x="2272" y="54441"/>
                    <a:pt x="1043" y="55678"/>
                    <a:pt x="600" y="57271"/>
                  </a:cubicBezTo>
                  <a:cubicBezTo>
                    <a:pt x="108" y="59030"/>
                    <a:pt x="631" y="60901"/>
                    <a:pt x="1154" y="62645"/>
                  </a:cubicBezTo>
                  <a:cubicBezTo>
                    <a:pt x="7820" y="84892"/>
                    <a:pt x="15698" y="108876"/>
                    <a:pt x="34871" y="121985"/>
                  </a:cubicBezTo>
                  <a:cubicBezTo>
                    <a:pt x="40039" y="125528"/>
                    <a:pt x="46046" y="128152"/>
                    <a:pt x="52324" y="128270"/>
                  </a:cubicBezTo>
                  <a:cubicBezTo>
                    <a:pt x="52474" y="128270"/>
                    <a:pt x="52625" y="128270"/>
                    <a:pt x="52775" y="128270"/>
                  </a:cubicBezTo>
                  <a:cubicBezTo>
                    <a:pt x="61906" y="128270"/>
                    <a:pt x="70442" y="122928"/>
                    <a:pt x="76315" y="115898"/>
                  </a:cubicBezTo>
                  <a:cubicBezTo>
                    <a:pt x="82283" y="108749"/>
                    <a:pt x="85921" y="99991"/>
                    <a:pt x="89305" y="91312"/>
                  </a:cubicBezTo>
                  <a:cubicBezTo>
                    <a:pt x="89305" y="91312"/>
                    <a:pt x="94235" y="43686"/>
                    <a:pt x="61161" y="14987"/>
                  </a:cubicBezTo>
                  <a:cubicBezTo>
                    <a:pt x="45618" y="1505"/>
                    <a:pt x="30464" y="-2070"/>
                    <a:pt x="18773" y="-2070"/>
                  </a:cubicBezTo>
                </a:path>
              </a:pathLst>
            </a:custGeom>
            <a:solidFill>
              <a:srgbClr val="EF3536"/>
            </a:solidFill>
            <a:ln w="79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481F0412-75E4-A549-6A0A-14B7FD586BB2}"/>
                </a:ext>
              </a:extLst>
            </p:cNvPr>
            <p:cNvSpPr/>
            <p:nvPr/>
          </p:nvSpPr>
          <p:spPr>
            <a:xfrm flipV="1">
              <a:off x="4869541" y="1980494"/>
              <a:ext cx="93202" cy="129330"/>
            </a:xfrm>
            <a:custGeom>
              <a:avLst/>
              <a:gdLst>
                <a:gd name="connsiteX0" fmla="*/ 90014 w 93202"/>
                <a:gd name="connsiteY0" fmla="*/ 86773 h 129330"/>
                <a:gd name="connsiteX1" fmla="*/ 74757 w 93202"/>
                <a:gd name="connsiteY1" fmla="*/ 110527 h 129330"/>
                <a:gd name="connsiteX2" fmla="*/ 51598 w 93202"/>
                <a:gd name="connsiteY2" fmla="*/ 120046 h 129330"/>
                <a:gd name="connsiteX3" fmla="*/ 29857 w 93202"/>
                <a:gd name="connsiteY3" fmla="*/ 106794 h 129330"/>
                <a:gd name="connsiteX4" fmla="*/ 15654 w 93202"/>
                <a:gd name="connsiteY4" fmla="*/ 83706 h 129330"/>
                <a:gd name="connsiteX5" fmla="*/ 6143 w 93202"/>
                <a:gd name="connsiteY5" fmla="*/ 57122 h 129330"/>
                <a:gd name="connsiteX6" fmla="*/ 5517 w 93202"/>
                <a:gd name="connsiteY6" fmla="*/ 53556 h 129330"/>
                <a:gd name="connsiteX7" fmla="*/ 9615 w 93202"/>
                <a:gd name="connsiteY7" fmla="*/ 49014 h 129330"/>
                <a:gd name="connsiteX8" fmla="*/ 19514 w 93202"/>
                <a:gd name="connsiteY8" fmla="*/ 38544 h 129330"/>
                <a:gd name="connsiteX9" fmla="*/ 24444 w 93202"/>
                <a:gd name="connsiteY9" fmla="*/ 33258 h 129330"/>
                <a:gd name="connsiteX10" fmla="*/ 29176 w 93202"/>
                <a:gd name="connsiteY10" fmla="*/ 26529 h 129330"/>
                <a:gd name="connsiteX11" fmla="*/ 28740 w 93202"/>
                <a:gd name="connsiteY11" fmla="*/ 17081 h 129330"/>
                <a:gd name="connsiteX12" fmla="*/ 23485 w 93202"/>
                <a:gd name="connsiteY12" fmla="*/ 11153 h 129330"/>
                <a:gd name="connsiteX13" fmla="*/ -2480 w 93202"/>
                <a:gd name="connsiteY13" fmla="*/ -2076 h 129330"/>
                <a:gd name="connsiteX14" fmla="*/ 20243 w 93202"/>
                <a:gd name="connsiteY14" fmla="*/ 14331 h 129330"/>
                <a:gd name="connsiteX15" fmla="*/ 24032 w 93202"/>
                <a:gd name="connsiteY15" fmla="*/ 19554 h 129330"/>
                <a:gd name="connsiteX16" fmla="*/ 23699 w 93202"/>
                <a:gd name="connsiteY16" fmla="*/ 23945 h 129330"/>
                <a:gd name="connsiteX17" fmla="*/ 14418 w 93202"/>
                <a:gd name="connsiteY17" fmla="*/ 33432 h 129330"/>
                <a:gd name="connsiteX18" fmla="*/ 3900 w 93202"/>
                <a:gd name="connsiteY18" fmla="*/ 43268 h 129330"/>
                <a:gd name="connsiteX19" fmla="*/ -1751 w 93202"/>
                <a:gd name="connsiteY19" fmla="*/ 49284 h 129330"/>
                <a:gd name="connsiteX20" fmla="*/ -3146 w 93202"/>
                <a:gd name="connsiteY20" fmla="*/ 55244 h 129330"/>
                <a:gd name="connsiteX21" fmla="*/ -2250 w 93202"/>
                <a:gd name="connsiteY21" fmla="*/ 59643 h 129330"/>
                <a:gd name="connsiteX22" fmla="*/ 7181 w 93202"/>
                <a:gd name="connsiteY22" fmla="*/ 87399 h 129330"/>
                <a:gd name="connsiteX23" fmla="*/ 23517 w 93202"/>
                <a:gd name="connsiteY23" fmla="*/ 112801 h 129330"/>
                <a:gd name="connsiteX24" fmla="*/ 50932 w 93202"/>
                <a:gd name="connsiteY24" fmla="*/ 127203 h 129330"/>
                <a:gd name="connsiteX25" fmla="*/ 78157 w 93202"/>
                <a:gd name="connsiteY25" fmla="*/ 113491 h 129330"/>
                <a:gd name="connsiteX26" fmla="*/ 90014 w 93202"/>
                <a:gd name="connsiteY26" fmla="*/ 86773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202" h="129330">
                  <a:moveTo>
                    <a:pt x="90014" y="86773"/>
                  </a:moveTo>
                  <a:cubicBezTo>
                    <a:pt x="85584" y="95301"/>
                    <a:pt x="81367" y="104107"/>
                    <a:pt x="74757" y="110527"/>
                  </a:cubicBezTo>
                  <a:cubicBezTo>
                    <a:pt x="68456" y="116986"/>
                    <a:pt x="59714" y="121203"/>
                    <a:pt x="51598" y="120046"/>
                  </a:cubicBezTo>
                  <a:cubicBezTo>
                    <a:pt x="43458" y="118817"/>
                    <a:pt x="35754" y="113356"/>
                    <a:pt x="29857" y="106794"/>
                  </a:cubicBezTo>
                  <a:cubicBezTo>
                    <a:pt x="23842" y="100215"/>
                    <a:pt x="19245" y="92242"/>
                    <a:pt x="15654" y="83706"/>
                  </a:cubicBezTo>
                  <a:cubicBezTo>
                    <a:pt x="11873" y="75249"/>
                    <a:pt x="9028" y="66221"/>
                    <a:pt x="6143" y="57122"/>
                  </a:cubicBezTo>
                  <a:cubicBezTo>
                    <a:pt x="5319" y="54650"/>
                    <a:pt x="5263" y="53912"/>
                    <a:pt x="5517" y="53556"/>
                  </a:cubicBezTo>
                  <a:cubicBezTo>
                    <a:pt x="5866" y="52755"/>
                    <a:pt x="8069" y="50679"/>
                    <a:pt x="9615" y="49014"/>
                  </a:cubicBezTo>
                  <a:lnTo>
                    <a:pt x="19514" y="38544"/>
                  </a:lnTo>
                  <a:lnTo>
                    <a:pt x="24444" y="33258"/>
                  </a:lnTo>
                  <a:cubicBezTo>
                    <a:pt x="26132" y="31403"/>
                    <a:pt x="27971" y="29358"/>
                    <a:pt x="29176" y="26529"/>
                  </a:cubicBezTo>
                  <a:cubicBezTo>
                    <a:pt x="30523" y="23810"/>
                    <a:pt x="30452" y="19681"/>
                    <a:pt x="28740" y="17081"/>
                  </a:cubicBezTo>
                  <a:cubicBezTo>
                    <a:pt x="27123" y="14450"/>
                    <a:pt x="25308" y="12888"/>
                    <a:pt x="23485" y="11153"/>
                  </a:cubicBezTo>
                  <a:cubicBezTo>
                    <a:pt x="15995" y="4558"/>
                    <a:pt x="7031" y="-261"/>
                    <a:pt x="-2480" y="-2076"/>
                  </a:cubicBezTo>
                  <a:cubicBezTo>
                    <a:pt x="6365" y="1729"/>
                    <a:pt x="14331" y="7166"/>
                    <a:pt x="20243" y="14331"/>
                  </a:cubicBezTo>
                  <a:cubicBezTo>
                    <a:pt x="21710" y="16067"/>
                    <a:pt x="23342" y="17945"/>
                    <a:pt x="24032" y="19554"/>
                  </a:cubicBezTo>
                  <a:cubicBezTo>
                    <a:pt x="24721" y="21163"/>
                    <a:pt x="24539" y="22376"/>
                    <a:pt x="23699" y="23945"/>
                  </a:cubicBezTo>
                  <a:cubicBezTo>
                    <a:pt x="21971" y="26949"/>
                    <a:pt x="17850" y="30119"/>
                    <a:pt x="14418" y="33432"/>
                  </a:cubicBezTo>
                  <a:lnTo>
                    <a:pt x="3900" y="43268"/>
                  </a:lnTo>
                  <a:cubicBezTo>
                    <a:pt x="2172" y="45099"/>
                    <a:pt x="508" y="46018"/>
                    <a:pt x="-1751" y="49284"/>
                  </a:cubicBezTo>
                  <a:cubicBezTo>
                    <a:pt x="-2845" y="50916"/>
                    <a:pt x="-3344" y="53484"/>
                    <a:pt x="-3146" y="55244"/>
                  </a:cubicBezTo>
                  <a:cubicBezTo>
                    <a:pt x="-2995" y="57075"/>
                    <a:pt x="-2559" y="58486"/>
                    <a:pt x="-2250" y="59643"/>
                  </a:cubicBezTo>
                  <a:cubicBezTo>
                    <a:pt x="413" y="68892"/>
                    <a:pt x="3266" y="78261"/>
                    <a:pt x="7181" y="87399"/>
                  </a:cubicBezTo>
                  <a:cubicBezTo>
                    <a:pt x="11200" y="96451"/>
                    <a:pt x="16304" y="105391"/>
                    <a:pt x="23517" y="112801"/>
                  </a:cubicBezTo>
                  <a:cubicBezTo>
                    <a:pt x="30729" y="119927"/>
                    <a:pt x="39725" y="126394"/>
                    <a:pt x="50932" y="127203"/>
                  </a:cubicBezTo>
                  <a:cubicBezTo>
                    <a:pt x="62298" y="127908"/>
                    <a:pt x="72039" y="121338"/>
                    <a:pt x="78157" y="113491"/>
                  </a:cubicBezTo>
                  <a:cubicBezTo>
                    <a:pt x="84213" y="105327"/>
                    <a:pt x="87502" y="96046"/>
                    <a:pt x="90014" y="86773"/>
                  </a:cubicBezTo>
                </a:path>
              </a:pathLst>
            </a:custGeom>
            <a:solidFill>
              <a:srgbClr val="243066"/>
            </a:solidFill>
            <a:ln w="792" cap="flat">
              <a:noFill/>
              <a:prstDash val="solid"/>
              <a:miter/>
            </a:ln>
          </p:spPr>
          <p:txBody>
            <a:bodyPr rtlCol="0" anchor="ctr"/>
            <a:lstStyle/>
            <a:p>
              <a:endParaRPr lang="en-US"/>
            </a:p>
          </p:txBody>
        </p:sp>
      </p:grpSp>
      <p:sp>
        <p:nvSpPr>
          <p:cNvPr id="99" name="Google Shape;7933;p34">
            <a:extLst>
              <a:ext uri="{FF2B5EF4-FFF2-40B4-BE49-F238E27FC236}">
                <a16:creationId xmlns:a16="http://schemas.microsoft.com/office/drawing/2014/main" id="{02A95363-3605-09A5-29C6-006C6B22B5B7}"/>
              </a:ext>
            </a:extLst>
          </p:cNvPr>
          <p:cNvSpPr txBox="1">
            <a:spLocks/>
          </p:cNvSpPr>
          <p:nvPr/>
        </p:nvSpPr>
        <p:spPr>
          <a:xfrm>
            <a:off x="755783" y="2734976"/>
            <a:ext cx="7568293" cy="14122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accent2"/>
              </a:buClr>
              <a:buSzPts val="1200"/>
              <a:buFont typeface="Nunito"/>
              <a:buNone/>
              <a:defRPr sz="1800">
                <a:solidFill>
                  <a:srgbClr val="841F00"/>
                </a:solidFill>
                <a:latin typeface="#9Slide03 Arima Madurai Black" panose="00000A00000000000000" pitchFamily="2" charset="0"/>
                <a:ea typeface="Nunito"/>
                <a:cs typeface="#9Slide03 Arima Madurai Black" panose="00000A00000000000000" pitchFamily="2" charset="0"/>
              </a:defRPr>
            </a:lvl1pPr>
            <a:lvl2pPr marL="914400" indent="-304800">
              <a:buClr>
                <a:schemeClr val="accent2"/>
              </a:buClr>
              <a:buSzPts val="1200"/>
              <a:buFont typeface="Nunito"/>
              <a:buChar char="○"/>
              <a:defRPr sz="1200">
                <a:solidFill>
                  <a:schemeClr val="accent2"/>
                </a:solidFill>
                <a:latin typeface="Nunito"/>
                <a:ea typeface="Nunito"/>
                <a:cs typeface="Nunito"/>
              </a:defRPr>
            </a:lvl2pPr>
            <a:lvl3pPr marL="1371600" indent="-304800">
              <a:buClr>
                <a:schemeClr val="accent2"/>
              </a:buClr>
              <a:buSzPts val="1200"/>
              <a:buFont typeface="Nunito"/>
              <a:buChar char="■"/>
              <a:defRPr sz="1200">
                <a:solidFill>
                  <a:schemeClr val="accent2"/>
                </a:solidFill>
                <a:latin typeface="Nunito"/>
                <a:ea typeface="Nunito"/>
                <a:cs typeface="Nunito"/>
              </a:defRPr>
            </a:lvl3pPr>
            <a:lvl4pPr marL="1828800" indent="-304800">
              <a:buClr>
                <a:schemeClr val="accent2"/>
              </a:buClr>
              <a:buSzPts val="1200"/>
              <a:buFont typeface="Nunito"/>
              <a:buChar char="●"/>
              <a:defRPr sz="1200">
                <a:solidFill>
                  <a:schemeClr val="accent2"/>
                </a:solidFill>
                <a:latin typeface="Nunito"/>
                <a:ea typeface="Nunito"/>
                <a:cs typeface="Nunito"/>
              </a:defRPr>
            </a:lvl4pPr>
            <a:lvl5pPr marL="2286000" indent="-304800">
              <a:buClr>
                <a:schemeClr val="accent2"/>
              </a:buClr>
              <a:buSzPts val="1200"/>
              <a:buFont typeface="Nunito"/>
              <a:buChar char="○"/>
              <a:defRPr sz="1200">
                <a:solidFill>
                  <a:schemeClr val="accent2"/>
                </a:solidFill>
                <a:latin typeface="Nunito"/>
                <a:ea typeface="Nunito"/>
                <a:cs typeface="Nunito"/>
              </a:defRPr>
            </a:lvl5pPr>
            <a:lvl6pPr marL="2743200" indent="-304800">
              <a:buClr>
                <a:schemeClr val="accent2"/>
              </a:buClr>
              <a:buSzPts val="1200"/>
              <a:buFont typeface="Nunito"/>
              <a:buChar char="■"/>
              <a:defRPr sz="1200">
                <a:solidFill>
                  <a:schemeClr val="accent2"/>
                </a:solidFill>
                <a:latin typeface="Nunito"/>
                <a:ea typeface="Nunito"/>
                <a:cs typeface="Nunito"/>
              </a:defRPr>
            </a:lvl6pPr>
            <a:lvl7pPr marL="3200400" indent="-304800">
              <a:buClr>
                <a:schemeClr val="accent2"/>
              </a:buClr>
              <a:buSzPts val="1200"/>
              <a:buFont typeface="Nunito"/>
              <a:buChar char="●"/>
              <a:defRPr sz="1200">
                <a:solidFill>
                  <a:schemeClr val="accent2"/>
                </a:solidFill>
                <a:latin typeface="Nunito"/>
                <a:ea typeface="Nunito"/>
                <a:cs typeface="Nunito"/>
              </a:defRPr>
            </a:lvl7pPr>
            <a:lvl8pPr marL="3657600" indent="-304800">
              <a:buClr>
                <a:schemeClr val="accent2"/>
              </a:buClr>
              <a:buSzPts val="1200"/>
              <a:buFont typeface="Nunito"/>
              <a:buChar char="○"/>
              <a:defRPr sz="1200">
                <a:solidFill>
                  <a:schemeClr val="accent2"/>
                </a:solidFill>
                <a:latin typeface="Nunito"/>
                <a:ea typeface="Nunito"/>
                <a:cs typeface="Nunito"/>
              </a:defRPr>
            </a:lvl8pPr>
            <a:lvl9pPr marL="4114800" indent="-304800">
              <a:buClr>
                <a:schemeClr val="accent2"/>
              </a:buClr>
              <a:buSzPts val="1200"/>
              <a:buFont typeface="Nunito"/>
              <a:buChar char="■"/>
              <a:defRPr sz="1200">
                <a:solidFill>
                  <a:schemeClr val="accent2"/>
                </a:solidFill>
                <a:latin typeface="Nunito"/>
                <a:ea typeface="Nunito"/>
                <a:cs typeface="Nunito"/>
              </a:defRPr>
            </a:lvl9pPr>
          </a:lstStyle>
          <a:p>
            <a:r>
              <a:rPr lang="vi-VN" sz="2800" dirty="0">
                <a:solidFill>
                  <a:srgbClr val="1F684C"/>
                </a:solidFill>
                <a:latin typeface="#9Slide07 IcielBaliho Script" pitchFamily="2" charset="0"/>
              </a:rPr>
              <a:t>Nêu thêm ví dụ về sử dụng năng lượng ánh sáng mặt trời ở gia đình hoặc địa phương em. Cho biết năng lượng ánh sáng mặt trời đã chuyển hóa thành những dạng năng lượng nào trong mỗi ví dụ. Tại sao cần ưu tiên sử dụng năng lượng ánh sáng mặt trời?</a:t>
            </a:r>
          </a:p>
        </p:txBody>
      </p:sp>
    </p:spTree>
    <p:extLst>
      <p:ext uri="{BB962C8B-B14F-4D97-AF65-F5344CB8AC3E}">
        <p14:creationId xmlns:p14="http://schemas.microsoft.com/office/powerpoint/2010/main" val="10640944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9">
                                            <p:txEl>
                                              <p:pRg st="0" end="0"/>
                                            </p:txEl>
                                          </p:spTgt>
                                        </p:tgtEl>
                                        <p:attrNameLst>
                                          <p:attrName>style.visibility</p:attrName>
                                        </p:attrNameLst>
                                      </p:cBhvr>
                                      <p:to>
                                        <p:strVal val="visible"/>
                                      </p:to>
                                    </p:set>
                                    <p:animEffect transition="in" filter="wipe(up)">
                                      <p:cBhvr>
                                        <p:cTn id="7" dur="500"/>
                                        <p:tgtEl>
                                          <p:spTgt spid="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build="p"/>
    </p:bldLst>
  </p:timing>
</p:sld>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11166</TotalTime>
  <Words>1797</Words>
  <Application>Microsoft Office PowerPoint</Application>
  <PresentationFormat>On-screen Show (16:9)</PresentationFormat>
  <Paragraphs>185</Paragraphs>
  <Slides>43</Slides>
  <Notes>17</Notes>
  <HiddenSlides>0</HiddenSlides>
  <MMClips>1</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43</vt:i4>
      </vt:variant>
    </vt:vector>
  </HeadingPairs>
  <TitlesOfParts>
    <vt:vector size="55" baseType="lpstr">
      <vt:lpstr>Arial</vt:lpstr>
      <vt:lpstr>Nunito SemiBold</vt:lpstr>
      <vt:lpstr>Nunito</vt:lpstr>
      <vt:lpstr>Chewy</vt:lpstr>
      <vt:lpstr>#9Slide07 Cadena</vt:lpstr>
      <vt:lpstr>#9Slide07 IcielBaliho Script</vt:lpstr>
      <vt:lpstr>#9Slide03 Arima Madurai Black</vt:lpstr>
      <vt:lpstr>Maven Pro</vt:lpstr>
      <vt:lpstr>#9Slide07 IcielCadena</vt:lpstr>
      <vt:lpstr>Montserrat</vt:lpstr>
      <vt:lpstr>Arial</vt:lpstr>
      <vt:lpstr>Reforestation Project Proposal  by Slidesgo</vt:lpstr>
      <vt:lpstr>BÀI 15:  NĂNG LƯỢNG ÁNH SÁNG – TIA SÁNG – VÙNG TỐI</vt:lpstr>
      <vt:lpstr>01</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Kiều Oanh</dc:creator>
  <cp:lastModifiedBy>sfsf</cp:lastModifiedBy>
  <cp:revision>27</cp:revision>
  <dcterms:modified xsi:type="dcterms:W3CDTF">2023-05-31T08:58:16Z</dcterms:modified>
</cp:coreProperties>
</file>