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5"/>
  </p:notesMasterIdLst>
  <p:sldIdLst>
    <p:sldId id="256" r:id="rId2"/>
    <p:sldId id="258" r:id="rId3"/>
    <p:sldId id="262" r:id="rId4"/>
    <p:sldId id="264" r:id="rId5"/>
    <p:sldId id="266" r:id="rId6"/>
    <p:sldId id="267" r:id="rId7"/>
    <p:sldId id="268" r:id="rId8"/>
    <p:sldId id="270" r:id="rId9"/>
    <p:sldId id="271" r:id="rId10"/>
    <p:sldId id="272" r:id="rId11"/>
    <p:sldId id="265" r:id="rId12"/>
    <p:sldId id="269" r:id="rId13"/>
    <p:sldId id="257" r:id="rId14"/>
  </p:sldIdLst>
  <p:sldSz cx="9144000" cy="5143500" type="screen16x9"/>
  <p:notesSz cx="6858000" cy="9144000"/>
  <p:embeddedFontLst>
    <p:embeddedFont>
      <p:font typeface="#9Slide03 SFU Futura_01" panose="00000700000000000000" pitchFamily="2" charset="0"/>
      <p:bold r:id="rId16"/>
    </p:embeddedFont>
    <p:embeddedFont>
      <p:font typeface="Adamina" panose="020B0604020202020204" charset="0"/>
      <p:regular r:id="rId17"/>
    </p:embeddedFont>
    <p:embeddedFont>
      <p:font typeface="Londrina Solid" panose="020B0604020202020204" charset="0"/>
      <p:regular r:id="rId18"/>
    </p:embeddedFont>
    <p:embeddedFont>
      <p:font typeface="Roboto" panose="02000000000000000000" pitchFamily="2" charset="0"/>
      <p:regular r:id="rId19"/>
      <p:bold r:id="rId20"/>
      <p:italic r:id="rId21"/>
      <p:boldItalic r:id="rId22"/>
    </p:embeddedFont>
    <p:embeddedFont>
      <p:font typeface="#9Slide03 Montserrat Medium" panose="00000600000000000000"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9BBFBF-A33C-4B26-851A-51CCFA9A4601}">
  <a:tblStyle styleId="{2B9BBFBF-A33C-4B26-851A-51CCFA9A46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5e5383f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5e5383f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1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65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5e5383f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5e5383f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96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25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58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17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96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40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46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5" y="262046"/>
            <a:ext cx="9143957" cy="669963"/>
          </a:xfrm>
          <a:custGeom>
            <a:avLst/>
            <a:gdLst/>
            <a:ahLst/>
            <a:cxnLst/>
            <a:rect l="l" t="t" r="r" b="b"/>
            <a:pathLst>
              <a:path w="285905" h="12276" extrusionOk="0">
                <a:moveTo>
                  <a:pt x="0" y="0"/>
                </a:moveTo>
                <a:lnTo>
                  <a:pt x="0" y="12275"/>
                </a:lnTo>
                <a:lnTo>
                  <a:pt x="285905" y="12275"/>
                </a:lnTo>
                <a:lnTo>
                  <a:pt x="285905" y="834"/>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25" y="1179484"/>
            <a:ext cx="9143957" cy="1238362"/>
          </a:xfrm>
          <a:custGeom>
            <a:avLst/>
            <a:gdLst/>
            <a:ahLst/>
            <a:cxnLst/>
            <a:rect l="l" t="t" r="r" b="b"/>
            <a:pathLst>
              <a:path w="285905" h="38720" extrusionOk="0">
                <a:moveTo>
                  <a:pt x="0" y="0"/>
                </a:moveTo>
                <a:lnTo>
                  <a:pt x="0" y="14074"/>
                </a:lnTo>
                <a:lnTo>
                  <a:pt x="130219" y="17622"/>
                </a:lnTo>
                <a:lnTo>
                  <a:pt x="0" y="18253"/>
                </a:lnTo>
                <a:lnTo>
                  <a:pt x="0" y="38720"/>
                </a:lnTo>
                <a:lnTo>
                  <a:pt x="285905" y="30147"/>
                </a:lnTo>
                <a:lnTo>
                  <a:pt x="285905" y="512"/>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526" y="795663"/>
            <a:ext cx="1263117" cy="282565"/>
          </a:xfrm>
          <a:custGeom>
            <a:avLst/>
            <a:gdLst/>
            <a:ahLst/>
            <a:cxnLst/>
            <a:rect l="l" t="t" r="r" b="b"/>
            <a:pathLst>
              <a:path w="39494" h="8835" extrusionOk="0">
                <a:moveTo>
                  <a:pt x="18443" y="0"/>
                </a:moveTo>
                <a:cubicBezTo>
                  <a:pt x="13800" y="0"/>
                  <a:pt x="11311" y="5120"/>
                  <a:pt x="11311" y="5120"/>
                </a:cubicBezTo>
                <a:cubicBezTo>
                  <a:pt x="11311" y="5120"/>
                  <a:pt x="10371" y="3572"/>
                  <a:pt x="8823" y="3572"/>
                </a:cubicBezTo>
                <a:cubicBezTo>
                  <a:pt x="7275" y="3572"/>
                  <a:pt x="6037" y="7751"/>
                  <a:pt x="6037" y="7751"/>
                </a:cubicBezTo>
                <a:cubicBezTo>
                  <a:pt x="6037" y="7751"/>
                  <a:pt x="5561" y="5572"/>
                  <a:pt x="3560" y="5572"/>
                </a:cubicBezTo>
                <a:cubicBezTo>
                  <a:pt x="1548" y="5572"/>
                  <a:pt x="0" y="8525"/>
                  <a:pt x="0" y="8525"/>
                </a:cubicBezTo>
                <a:lnTo>
                  <a:pt x="39493" y="8834"/>
                </a:lnTo>
                <a:cubicBezTo>
                  <a:pt x="39493" y="8834"/>
                  <a:pt x="39327" y="2869"/>
                  <a:pt x="34612" y="2869"/>
                </a:cubicBezTo>
                <a:cubicBezTo>
                  <a:pt x="29897" y="2869"/>
                  <a:pt x="30052" y="7441"/>
                  <a:pt x="30052" y="7441"/>
                </a:cubicBezTo>
                <a:cubicBezTo>
                  <a:pt x="30052" y="7441"/>
                  <a:pt x="29587" y="4798"/>
                  <a:pt x="28040" y="4798"/>
                </a:cubicBezTo>
                <a:cubicBezTo>
                  <a:pt x="26492" y="4798"/>
                  <a:pt x="24944" y="7120"/>
                  <a:pt x="24944" y="7120"/>
                </a:cubicBezTo>
                <a:cubicBezTo>
                  <a:pt x="24944" y="7120"/>
                  <a:pt x="23087" y="0"/>
                  <a:pt x="1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22257" y="1775412"/>
            <a:ext cx="744840" cy="166437"/>
          </a:xfrm>
          <a:custGeom>
            <a:avLst/>
            <a:gdLst/>
            <a:ahLst/>
            <a:cxnLst/>
            <a:rect l="l" t="t" r="r" b="b"/>
            <a:pathLst>
              <a:path w="23289" h="5204" extrusionOk="0">
                <a:moveTo>
                  <a:pt x="10871" y="1"/>
                </a:moveTo>
                <a:cubicBezTo>
                  <a:pt x="8120" y="1"/>
                  <a:pt x="6668" y="3025"/>
                  <a:pt x="6668" y="3025"/>
                </a:cubicBezTo>
                <a:cubicBezTo>
                  <a:pt x="6668" y="3025"/>
                  <a:pt x="6132" y="2120"/>
                  <a:pt x="5215" y="2120"/>
                </a:cubicBezTo>
                <a:cubicBezTo>
                  <a:pt x="4287" y="2120"/>
                  <a:pt x="3560" y="4585"/>
                  <a:pt x="3560" y="4585"/>
                </a:cubicBezTo>
                <a:cubicBezTo>
                  <a:pt x="3560" y="4585"/>
                  <a:pt x="3287" y="3311"/>
                  <a:pt x="2096" y="3311"/>
                </a:cubicBezTo>
                <a:cubicBezTo>
                  <a:pt x="905" y="3311"/>
                  <a:pt x="0" y="5049"/>
                  <a:pt x="0" y="5049"/>
                </a:cubicBezTo>
                <a:lnTo>
                  <a:pt x="23289" y="5204"/>
                </a:lnTo>
                <a:cubicBezTo>
                  <a:pt x="23289" y="5204"/>
                  <a:pt x="23206" y="1691"/>
                  <a:pt x="20420" y="1691"/>
                </a:cubicBezTo>
                <a:cubicBezTo>
                  <a:pt x="17634" y="1691"/>
                  <a:pt x="17729" y="4382"/>
                  <a:pt x="17729" y="4382"/>
                </a:cubicBezTo>
                <a:cubicBezTo>
                  <a:pt x="17729" y="4382"/>
                  <a:pt x="17455" y="2834"/>
                  <a:pt x="16538" y="2834"/>
                </a:cubicBezTo>
                <a:cubicBezTo>
                  <a:pt x="15609" y="2834"/>
                  <a:pt x="14705" y="4204"/>
                  <a:pt x="14705" y="4204"/>
                </a:cubicBezTo>
                <a:cubicBezTo>
                  <a:pt x="14705" y="4204"/>
                  <a:pt x="13609" y="1"/>
                  <a:pt x="10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969816" y="891994"/>
            <a:ext cx="792079" cy="227747"/>
          </a:xfrm>
          <a:custGeom>
            <a:avLst/>
            <a:gdLst/>
            <a:ahLst/>
            <a:cxnLst/>
            <a:rect l="l" t="t" r="r" b="b"/>
            <a:pathLst>
              <a:path w="24766" h="7121" extrusionOk="0">
                <a:moveTo>
                  <a:pt x="12621" y="0"/>
                </a:moveTo>
                <a:cubicBezTo>
                  <a:pt x="8096" y="0"/>
                  <a:pt x="7775" y="5656"/>
                  <a:pt x="7775" y="5656"/>
                </a:cubicBezTo>
                <a:cubicBezTo>
                  <a:pt x="7775" y="5656"/>
                  <a:pt x="6644" y="3477"/>
                  <a:pt x="3655" y="3477"/>
                </a:cubicBezTo>
                <a:cubicBezTo>
                  <a:pt x="643" y="3477"/>
                  <a:pt x="0" y="7120"/>
                  <a:pt x="0" y="7120"/>
                </a:cubicBezTo>
                <a:lnTo>
                  <a:pt x="24765" y="6954"/>
                </a:lnTo>
                <a:cubicBezTo>
                  <a:pt x="24765" y="6954"/>
                  <a:pt x="24765" y="2429"/>
                  <a:pt x="22015" y="2429"/>
                </a:cubicBezTo>
                <a:cubicBezTo>
                  <a:pt x="19265" y="2429"/>
                  <a:pt x="17800" y="5180"/>
                  <a:pt x="17800" y="5180"/>
                </a:cubicBezTo>
                <a:cubicBezTo>
                  <a:pt x="17800" y="5180"/>
                  <a:pt x="17145" y="0"/>
                  <a:pt x="12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635" y="2519107"/>
            <a:ext cx="388811" cy="111971"/>
          </a:xfrm>
          <a:custGeom>
            <a:avLst/>
            <a:gdLst/>
            <a:ahLst/>
            <a:cxnLst/>
            <a:rect l="l" t="t" r="r" b="b"/>
            <a:pathLst>
              <a:path w="12157" h="3501" extrusionOk="0">
                <a:moveTo>
                  <a:pt x="6192" y="0"/>
                </a:moveTo>
                <a:cubicBezTo>
                  <a:pt x="3965" y="0"/>
                  <a:pt x="3810" y="2786"/>
                  <a:pt x="3810" y="2786"/>
                </a:cubicBezTo>
                <a:cubicBezTo>
                  <a:pt x="3810" y="2786"/>
                  <a:pt x="3251" y="1715"/>
                  <a:pt x="1786" y="1715"/>
                </a:cubicBezTo>
                <a:cubicBezTo>
                  <a:pt x="310" y="1715"/>
                  <a:pt x="0" y="3501"/>
                  <a:pt x="0" y="3501"/>
                </a:cubicBezTo>
                <a:lnTo>
                  <a:pt x="12157" y="3406"/>
                </a:lnTo>
                <a:cubicBezTo>
                  <a:pt x="12157" y="3406"/>
                  <a:pt x="12157" y="1191"/>
                  <a:pt x="10799" y="1191"/>
                </a:cubicBezTo>
                <a:cubicBezTo>
                  <a:pt x="9442" y="1191"/>
                  <a:pt x="8728" y="2548"/>
                  <a:pt x="8728" y="2548"/>
                </a:cubicBezTo>
                <a:cubicBezTo>
                  <a:pt x="8728" y="2548"/>
                  <a:pt x="8406" y="0"/>
                  <a:pt x="6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99373" y="2636729"/>
            <a:ext cx="444397" cy="227396"/>
          </a:xfrm>
          <a:custGeom>
            <a:avLst/>
            <a:gdLst/>
            <a:ahLst/>
            <a:cxnLst/>
            <a:rect l="l" t="t" r="r" b="b"/>
            <a:pathLst>
              <a:path w="13895" h="7110" extrusionOk="0">
                <a:moveTo>
                  <a:pt x="12720" y="0"/>
                </a:moveTo>
                <a:cubicBezTo>
                  <a:pt x="12687" y="0"/>
                  <a:pt x="12654" y="1"/>
                  <a:pt x="12621" y="2"/>
                </a:cubicBezTo>
                <a:cubicBezTo>
                  <a:pt x="8097" y="2"/>
                  <a:pt x="7763" y="5657"/>
                  <a:pt x="7763" y="5657"/>
                </a:cubicBezTo>
                <a:cubicBezTo>
                  <a:pt x="7763" y="5657"/>
                  <a:pt x="6632" y="3466"/>
                  <a:pt x="3644" y="3466"/>
                </a:cubicBezTo>
                <a:cubicBezTo>
                  <a:pt x="655" y="3466"/>
                  <a:pt x="0" y="7110"/>
                  <a:pt x="0" y="7110"/>
                </a:cubicBezTo>
                <a:lnTo>
                  <a:pt x="13895" y="7026"/>
                </a:lnTo>
                <a:lnTo>
                  <a:pt x="13895" y="156"/>
                </a:lnTo>
                <a:cubicBezTo>
                  <a:pt x="13542" y="68"/>
                  <a:pt x="13138" y="0"/>
                  <a:pt x="1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2575750" y="724700"/>
            <a:ext cx="5663700" cy="1746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575750" y="2600600"/>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8" name="Google Shape;18;p2"/>
          <p:cNvSpPr/>
          <p:nvPr/>
        </p:nvSpPr>
        <p:spPr>
          <a:xfrm>
            <a:off x="0" y="4885325"/>
            <a:ext cx="9144000" cy="258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p:nvPr/>
        </p:nvSpPr>
        <p:spPr>
          <a:xfrm>
            <a:off x="-225" y="445025"/>
            <a:ext cx="9143957" cy="707190"/>
          </a:xfrm>
          <a:custGeom>
            <a:avLst/>
            <a:gdLst/>
            <a:ahLst/>
            <a:cxnLst/>
            <a:rect l="l" t="t" r="r" b="b"/>
            <a:pathLst>
              <a:path w="285905" h="12276" extrusionOk="0">
                <a:moveTo>
                  <a:pt x="0" y="0"/>
                </a:moveTo>
                <a:lnTo>
                  <a:pt x="0" y="12275"/>
                </a:lnTo>
                <a:lnTo>
                  <a:pt x="285905" y="12275"/>
                </a:lnTo>
                <a:lnTo>
                  <a:pt x="285905" y="834"/>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225" y="1413444"/>
            <a:ext cx="9143957" cy="1307187"/>
          </a:xfrm>
          <a:custGeom>
            <a:avLst/>
            <a:gdLst/>
            <a:ahLst/>
            <a:cxnLst/>
            <a:rect l="l" t="t" r="r" b="b"/>
            <a:pathLst>
              <a:path w="285905" h="38720" extrusionOk="0">
                <a:moveTo>
                  <a:pt x="0" y="0"/>
                </a:moveTo>
                <a:lnTo>
                  <a:pt x="0" y="14074"/>
                </a:lnTo>
                <a:lnTo>
                  <a:pt x="130219" y="17622"/>
                </a:lnTo>
                <a:lnTo>
                  <a:pt x="0" y="18253"/>
                </a:lnTo>
                <a:lnTo>
                  <a:pt x="0" y="38720"/>
                </a:lnTo>
                <a:lnTo>
                  <a:pt x="285905" y="30147"/>
                </a:lnTo>
                <a:lnTo>
                  <a:pt x="285905" y="512"/>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238526" y="1008295"/>
            <a:ext cx="1263117" cy="298270"/>
          </a:xfrm>
          <a:custGeom>
            <a:avLst/>
            <a:gdLst/>
            <a:ahLst/>
            <a:cxnLst/>
            <a:rect l="l" t="t" r="r" b="b"/>
            <a:pathLst>
              <a:path w="39494" h="8835" extrusionOk="0">
                <a:moveTo>
                  <a:pt x="18443" y="0"/>
                </a:moveTo>
                <a:cubicBezTo>
                  <a:pt x="13800" y="0"/>
                  <a:pt x="11311" y="5120"/>
                  <a:pt x="11311" y="5120"/>
                </a:cubicBezTo>
                <a:cubicBezTo>
                  <a:pt x="11311" y="5120"/>
                  <a:pt x="10371" y="3572"/>
                  <a:pt x="8823" y="3572"/>
                </a:cubicBezTo>
                <a:cubicBezTo>
                  <a:pt x="7275" y="3572"/>
                  <a:pt x="6037" y="7751"/>
                  <a:pt x="6037" y="7751"/>
                </a:cubicBezTo>
                <a:cubicBezTo>
                  <a:pt x="6037" y="7751"/>
                  <a:pt x="5561" y="5572"/>
                  <a:pt x="3560" y="5572"/>
                </a:cubicBezTo>
                <a:cubicBezTo>
                  <a:pt x="1548" y="5572"/>
                  <a:pt x="0" y="8525"/>
                  <a:pt x="0" y="8525"/>
                </a:cubicBezTo>
                <a:lnTo>
                  <a:pt x="39493" y="8834"/>
                </a:lnTo>
                <a:cubicBezTo>
                  <a:pt x="39493" y="8834"/>
                  <a:pt x="39327" y="2869"/>
                  <a:pt x="34612" y="2869"/>
                </a:cubicBezTo>
                <a:cubicBezTo>
                  <a:pt x="29897" y="2869"/>
                  <a:pt x="30052" y="7441"/>
                  <a:pt x="30052" y="7441"/>
                </a:cubicBezTo>
                <a:cubicBezTo>
                  <a:pt x="30052" y="7441"/>
                  <a:pt x="29587" y="4798"/>
                  <a:pt x="28040" y="4798"/>
                </a:cubicBezTo>
                <a:cubicBezTo>
                  <a:pt x="26492" y="4798"/>
                  <a:pt x="24944" y="7120"/>
                  <a:pt x="24944" y="7120"/>
                </a:cubicBezTo>
                <a:cubicBezTo>
                  <a:pt x="24944" y="7120"/>
                  <a:pt x="23087" y="0"/>
                  <a:pt x="1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622259" y="2042487"/>
            <a:ext cx="744840" cy="175687"/>
          </a:xfrm>
          <a:custGeom>
            <a:avLst/>
            <a:gdLst/>
            <a:ahLst/>
            <a:cxnLst/>
            <a:rect l="l" t="t" r="r" b="b"/>
            <a:pathLst>
              <a:path w="23289" h="5204" extrusionOk="0">
                <a:moveTo>
                  <a:pt x="10871" y="1"/>
                </a:moveTo>
                <a:cubicBezTo>
                  <a:pt x="8120" y="1"/>
                  <a:pt x="6668" y="3025"/>
                  <a:pt x="6668" y="3025"/>
                </a:cubicBezTo>
                <a:cubicBezTo>
                  <a:pt x="6668" y="3025"/>
                  <a:pt x="6132" y="2120"/>
                  <a:pt x="5215" y="2120"/>
                </a:cubicBezTo>
                <a:cubicBezTo>
                  <a:pt x="4287" y="2120"/>
                  <a:pt x="3560" y="4585"/>
                  <a:pt x="3560" y="4585"/>
                </a:cubicBezTo>
                <a:cubicBezTo>
                  <a:pt x="3560" y="4585"/>
                  <a:pt x="3287" y="3311"/>
                  <a:pt x="2096" y="3311"/>
                </a:cubicBezTo>
                <a:cubicBezTo>
                  <a:pt x="905" y="3311"/>
                  <a:pt x="0" y="5049"/>
                  <a:pt x="0" y="5049"/>
                </a:cubicBezTo>
                <a:lnTo>
                  <a:pt x="23289" y="5204"/>
                </a:lnTo>
                <a:cubicBezTo>
                  <a:pt x="23289" y="5204"/>
                  <a:pt x="23206" y="1691"/>
                  <a:pt x="20420" y="1691"/>
                </a:cubicBezTo>
                <a:cubicBezTo>
                  <a:pt x="17634" y="1691"/>
                  <a:pt x="17729" y="4382"/>
                  <a:pt x="17729" y="4382"/>
                </a:cubicBezTo>
                <a:cubicBezTo>
                  <a:pt x="17729" y="4382"/>
                  <a:pt x="17455" y="2834"/>
                  <a:pt x="16538" y="2834"/>
                </a:cubicBezTo>
                <a:cubicBezTo>
                  <a:pt x="15609" y="2834"/>
                  <a:pt x="14705" y="4204"/>
                  <a:pt x="14705" y="4204"/>
                </a:cubicBezTo>
                <a:cubicBezTo>
                  <a:pt x="14705" y="4204"/>
                  <a:pt x="13609" y="1"/>
                  <a:pt x="10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6969820" y="1109979"/>
            <a:ext cx="792079" cy="240405"/>
          </a:xfrm>
          <a:custGeom>
            <a:avLst/>
            <a:gdLst/>
            <a:ahLst/>
            <a:cxnLst/>
            <a:rect l="l" t="t" r="r" b="b"/>
            <a:pathLst>
              <a:path w="24766" h="7121" extrusionOk="0">
                <a:moveTo>
                  <a:pt x="12621" y="0"/>
                </a:moveTo>
                <a:cubicBezTo>
                  <a:pt x="8096" y="0"/>
                  <a:pt x="7775" y="5656"/>
                  <a:pt x="7775" y="5656"/>
                </a:cubicBezTo>
                <a:cubicBezTo>
                  <a:pt x="7775" y="5656"/>
                  <a:pt x="6644" y="3477"/>
                  <a:pt x="3655" y="3477"/>
                </a:cubicBezTo>
                <a:cubicBezTo>
                  <a:pt x="643" y="3477"/>
                  <a:pt x="0" y="7120"/>
                  <a:pt x="0" y="7120"/>
                </a:cubicBezTo>
                <a:lnTo>
                  <a:pt x="24765" y="6954"/>
                </a:lnTo>
                <a:cubicBezTo>
                  <a:pt x="24765" y="6954"/>
                  <a:pt x="24765" y="2429"/>
                  <a:pt x="22015" y="2429"/>
                </a:cubicBezTo>
                <a:cubicBezTo>
                  <a:pt x="19265" y="2429"/>
                  <a:pt x="17800" y="5180"/>
                  <a:pt x="17800" y="5180"/>
                </a:cubicBezTo>
                <a:cubicBezTo>
                  <a:pt x="17800" y="5180"/>
                  <a:pt x="17145" y="0"/>
                  <a:pt x="12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780636" y="2827509"/>
            <a:ext cx="388811" cy="118194"/>
          </a:xfrm>
          <a:custGeom>
            <a:avLst/>
            <a:gdLst/>
            <a:ahLst/>
            <a:cxnLst/>
            <a:rect l="l" t="t" r="r" b="b"/>
            <a:pathLst>
              <a:path w="12157" h="3501" extrusionOk="0">
                <a:moveTo>
                  <a:pt x="6192" y="0"/>
                </a:moveTo>
                <a:cubicBezTo>
                  <a:pt x="3965" y="0"/>
                  <a:pt x="3810" y="2786"/>
                  <a:pt x="3810" y="2786"/>
                </a:cubicBezTo>
                <a:cubicBezTo>
                  <a:pt x="3810" y="2786"/>
                  <a:pt x="3251" y="1715"/>
                  <a:pt x="1786" y="1715"/>
                </a:cubicBezTo>
                <a:cubicBezTo>
                  <a:pt x="310" y="1715"/>
                  <a:pt x="0" y="3501"/>
                  <a:pt x="0" y="3501"/>
                </a:cubicBezTo>
                <a:lnTo>
                  <a:pt x="12157" y="3406"/>
                </a:lnTo>
                <a:cubicBezTo>
                  <a:pt x="12157" y="3406"/>
                  <a:pt x="12157" y="1191"/>
                  <a:pt x="10799" y="1191"/>
                </a:cubicBezTo>
                <a:cubicBezTo>
                  <a:pt x="9442" y="1191"/>
                  <a:pt x="8728" y="2548"/>
                  <a:pt x="8728" y="2548"/>
                </a:cubicBezTo>
                <a:cubicBezTo>
                  <a:pt x="8728" y="2548"/>
                  <a:pt x="8406" y="0"/>
                  <a:pt x="6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699378" y="2951668"/>
            <a:ext cx="444397" cy="240034"/>
          </a:xfrm>
          <a:custGeom>
            <a:avLst/>
            <a:gdLst/>
            <a:ahLst/>
            <a:cxnLst/>
            <a:rect l="l" t="t" r="r" b="b"/>
            <a:pathLst>
              <a:path w="13895" h="7110" extrusionOk="0">
                <a:moveTo>
                  <a:pt x="12720" y="0"/>
                </a:moveTo>
                <a:cubicBezTo>
                  <a:pt x="12687" y="0"/>
                  <a:pt x="12654" y="1"/>
                  <a:pt x="12621" y="2"/>
                </a:cubicBezTo>
                <a:cubicBezTo>
                  <a:pt x="8097" y="2"/>
                  <a:pt x="7763" y="5657"/>
                  <a:pt x="7763" y="5657"/>
                </a:cubicBezTo>
                <a:cubicBezTo>
                  <a:pt x="7763" y="5657"/>
                  <a:pt x="6632" y="3466"/>
                  <a:pt x="3644" y="3466"/>
                </a:cubicBezTo>
                <a:cubicBezTo>
                  <a:pt x="655" y="3466"/>
                  <a:pt x="0" y="7110"/>
                  <a:pt x="0" y="7110"/>
                </a:cubicBezTo>
                <a:lnTo>
                  <a:pt x="13895" y="7026"/>
                </a:lnTo>
                <a:lnTo>
                  <a:pt x="13895" y="156"/>
                </a:lnTo>
                <a:cubicBezTo>
                  <a:pt x="13542" y="68"/>
                  <a:pt x="13138" y="0"/>
                  <a:pt x="1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a:spLocks noGrp="1"/>
          </p:cNvSpPr>
          <p:nvPr>
            <p:ph type="title"/>
          </p:nvPr>
        </p:nvSpPr>
        <p:spPr>
          <a:xfrm>
            <a:off x="720000" y="445025"/>
            <a:ext cx="544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40" name="Google Shape;40;p4"/>
          <p:cNvSpPr/>
          <p:nvPr/>
        </p:nvSpPr>
        <p:spPr>
          <a:xfrm>
            <a:off x="0" y="4885325"/>
            <a:ext cx="9144000" cy="258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9"/>
          <p:cNvSpPr/>
          <p:nvPr/>
        </p:nvSpPr>
        <p:spPr>
          <a:xfrm>
            <a:off x="-225" y="686826"/>
            <a:ext cx="9143957" cy="808651"/>
          </a:xfrm>
          <a:custGeom>
            <a:avLst/>
            <a:gdLst/>
            <a:ahLst/>
            <a:cxnLst/>
            <a:rect l="l" t="t" r="r" b="b"/>
            <a:pathLst>
              <a:path w="285905" h="12276" extrusionOk="0">
                <a:moveTo>
                  <a:pt x="0" y="0"/>
                </a:moveTo>
                <a:lnTo>
                  <a:pt x="0" y="12275"/>
                </a:lnTo>
                <a:lnTo>
                  <a:pt x="285905" y="12275"/>
                </a:lnTo>
                <a:lnTo>
                  <a:pt x="285905" y="834"/>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225" y="1794191"/>
            <a:ext cx="9143957" cy="1494689"/>
          </a:xfrm>
          <a:custGeom>
            <a:avLst/>
            <a:gdLst/>
            <a:ahLst/>
            <a:cxnLst/>
            <a:rect l="l" t="t" r="r" b="b"/>
            <a:pathLst>
              <a:path w="285905" h="38720" extrusionOk="0">
                <a:moveTo>
                  <a:pt x="0" y="0"/>
                </a:moveTo>
                <a:lnTo>
                  <a:pt x="0" y="14074"/>
                </a:lnTo>
                <a:lnTo>
                  <a:pt x="130219" y="17622"/>
                </a:lnTo>
                <a:lnTo>
                  <a:pt x="0" y="18253"/>
                </a:lnTo>
                <a:lnTo>
                  <a:pt x="0" y="38720"/>
                </a:lnTo>
                <a:lnTo>
                  <a:pt x="285905" y="30147"/>
                </a:lnTo>
                <a:lnTo>
                  <a:pt x="285905" y="512"/>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2821676" y="686813"/>
            <a:ext cx="1263117" cy="282565"/>
          </a:xfrm>
          <a:custGeom>
            <a:avLst/>
            <a:gdLst/>
            <a:ahLst/>
            <a:cxnLst/>
            <a:rect l="l" t="t" r="r" b="b"/>
            <a:pathLst>
              <a:path w="39494" h="8835" extrusionOk="0">
                <a:moveTo>
                  <a:pt x="18443" y="0"/>
                </a:moveTo>
                <a:cubicBezTo>
                  <a:pt x="13800" y="0"/>
                  <a:pt x="11311" y="5120"/>
                  <a:pt x="11311" y="5120"/>
                </a:cubicBezTo>
                <a:cubicBezTo>
                  <a:pt x="11311" y="5120"/>
                  <a:pt x="10371" y="3572"/>
                  <a:pt x="8823" y="3572"/>
                </a:cubicBezTo>
                <a:cubicBezTo>
                  <a:pt x="7275" y="3572"/>
                  <a:pt x="6037" y="7751"/>
                  <a:pt x="6037" y="7751"/>
                </a:cubicBezTo>
                <a:cubicBezTo>
                  <a:pt x="6037" y="7751"/>
                  <a:pt x="5561" y="5572"/>
                  <a:pt x="3560" y="5572"/>
                </a:cubicBezTo>
                <a:cubicBezTo>
                  <a:pt x="1548" y="5572"/>
                  <a:pt x="0" y="8525"/>
                  <a:pt x="0" y="8525"/>
                </a:cubicBezTo>
                <a:lnTo>
                  <a:pt x="39493" y="8834"/>
                </a:lnTo>
                <a:cubicBezTo>
                  <a:pt x="39493" y="8834"/>
                  <a:pt x="39327" y="2869"/>
                  <a:pt x="34612" y="2869"/>
                </a:cubicBezTo>
                <a:cubicBezTo>
                  <a:pt x="29897" y="2869"/>
                  <a:pt x="30052" y="7441"/>
                  <a:pt x="30052" y="7441"/>
                </a:cubicBezTo>
                <a:cubicBezTo>
                  <a:pt x="30052" y="7441"/>
                  <a:pt x="29587" y="4798"/>
                  <a:pt x="28040" y="4798"/>
                </a:cubicBezTo>
                <a:cubicBezTo>
                  <a:pt x="26492" y="4798"/>
                  <a:pt x="24944" y="7120"/>
                  <a:pt x="24944" y="7120"/>
                </a:cubicBezTo>
                <a:cubicBezTo>
                  <a:pt x="24944" y="7120"/>
                  <a:pt x="23087" y="0"/>
                  <a:pt x="1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6252003" y="3338731"/>
            <a:ext cx="1166197" cy="444604"/>
          </a:xfrm>
          <a:custGeom>
            <a:avLst/>
            <a:gdLst/>
            <a:ahLst/>
            <a:cxnLst/>
            <a:rect l="l" t="t" r="r" b="b"/>
            <a:pathLst>
              <a:path w="23289" h="5204" extrusionOk="0">
                <a:moveTo>
                  <a:pt x="10871" y="1"/>
                </a:moveTo>
                <a:cubicBezTo>
                  <a:pt x="8120" y="1"/>
                  <a:pt x="6668" y="3025"/>
                  <a:pt x="6668" y="3025"/>
                </a:cubicBezTo>
                <a:cubicBezTo>
                  <a:pt x="6668" y="3025"/>
                  <a:pt x="6132" y="2120"/>
                  <a:pt x="5215" y="2120"/>
                </a:cubicBezTo>
                <a:cubicBezTo>
                  <a:pt x="4287" y="2120"/>
                  <a:pt x="3560" y="4585"/>
                  <a:pt x="3560" y="4585"/>
                </a:cubicBezTo>
                <a:cubicBezTo>
                  <a:pt x="3560" y="4585"/>
                  <a:pt x="3287" y="3311"/>
                  <a:pt x="2096" y="3311"/>
                </a:cubicBezTo>
                <a:cubicBezTo>
                  <a:pt x="905" y="3311"/>
                  <a:pt x="0" y="5049"/>
                  <a:pt x="0" y="5049"/>
                </a:cubicBezTo>
                <a:lnTo>
                  <a:pt x="23289" y="5204"/>
                </a:lnTo>
                <a:cubicBezTo>
                  <a:pt x="23289" y="5204"/>
                  <a:pt x="23206" y="1691"/>
                  <a:pt x="20420" y="1691"/>
                </a:cubicBezTo>
                <a:cubicBezTo>
                  <a:pt x="17634" y="1691"/>
                  <a:pt x="17729" y="4382"/>
                  <a:pt x="17729" y="4382"/>
                </a:cubicBezTo>
                <a:cubicBezTo>
                  <a:pt x="17729" y="4382"/>
                  <a:pt x="17455" y="2834"/>
                  <a:pt x="16538" y="2834"/>
                </a:cubicBezTo>
                <a:cubicBezTo>
                  <a:pt x="15609" y="2834"/>
                  <a:pt x="14705" y="4204"/>
                  <a:pt x="14705" y="4204"/>
                </a:cubicBezTo>
                <a:cubicBezTo>
                  <a:pt x="14705" y="4204"/>
                  <a:pt x="13609" y="1"/>
                  <a:pt x="10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6969816" y="891994"/>
            <a:ext cx="792079" cy="227747"/>
          </a:xfrm>
          <a:custGeom>
            <a:avLst/>
            <a:gdLst/>
            <a:ahLst/>
            <a:cxnLst/>
            <a:rect l="l" t="t" r="r" b="b"/>
            <a:pathLst>
              <a:path w="24766" h="7121" extrusionOk="0">
                <a:moveTo>
                  <a:pt x="12621" y="0"/>
                </a:moveTo>
                <a:cubicBezTo>
                  <a:pt x="8096" y="0"/>
                  <a:pt x="7775" y="5656"/>
                  <a:pt x="7775" y="5656"/>
                </a:cubicBezTo>
                <a:cubicBezTo>
                  <a:pt x="7775" y="5656"/>
                  <a:pt x="6644" y="3477"/>
                  <a:pt x="3655" y="3477"/>
                </a:cubicBezTo>
                <a:cubicBezTo>
                  <a:pt x="643" y="3477"/>
                  <a:pt x="0" y="7120"/>
                  <a:pt x="0" y="7120"/>
                </a:cubicBezTo>
                <a:lnTo>
                  <a:pt x="24765" y="6954"/>
                </a:lnTo>
                <a:cubicBezTo>
                  <a:pt x="24765" y="6954"/>
                  <a:pt x="24765" y="2429"/>
                  <a:pt x="22015" y="2429"/>
                </a:cubicBezTo>
                <a:cubicBezTo>
                  <a:pt x="19265" y="2429"/>
                  <a:pt x="17800" y="5180"/>
                  <a:pt x="17800" y="5180"/>
                </a:cubicBezTo>
                <a:cubicBezTo>
                  <a:pt x="17800" y="5180"/>
                  <a:pt x="17145" y="0"/>
                  <a:pt x="12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1248549" y="2379318"/>
            <a:ext cx="1336389" cy="384847"/>
          </a:xfrm>
          <a:custGeom>
            <a:avLst/>
            <a:gdLst/>
            <a:ahLst/>
            <a:cxnLst/>
            <a:rect l="l" t="t" r="r" b="b"/>
            <a:pathLst>
              <a:path w="12157" h="3501" extrusionOk="0">
                <a:moveTo>
                  <a:pt x="6192" y="0"/>
                </a:moveTo>
                <a:cubicBezTo>
                  <a:pt x="3965" y="0"/>
                  <a:pt x="3810" y="2786"/>
                  <a:pt x="3810" y="2786"/>
                </a:cubicBezTo>
                <a:cubicBezTo>
                  <a:pt x="3810" y="2786"/>
                  <a:pt x="3251" y="1715"/>
                  <a:pt x="1786" y="1715"/>
                </a:cubicBezTo>
                <a:cubicBezTo>
                  <a:pt x="310" y="1715"/>
                  <a:pt x="0" y="3501"/>
                  <a:pt x="0" y="3501"/>
                </a:cubicBezTo>
                <a:lnTo>
                  <a:pt x="12157" y="3406"/>
                </a:lnTo>
                <a:cubicBezTo>
                  <a:pt x="12157" y="3406"/>
                  <a:pt x="12157" y="1191"/>
                  <a:pt x="10799" y="1191"/>
                </a:cubicBezTo>
                <a:cubicBezTo>
                  <a:pt x="9442" y="1191"/>
                  <a:pt x="8728" y="2548"/>
                  <a:pt x="8728" y="2548"/>
                </a:cubicBezTo>
                <a:cubicBezTo>
                  <a:pt x="8728" y="2548"/>
                  <a:pt x="8406" y="0"/>
                  <a:pt x="6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8699373" y="2636729"/>
            <a:ext cx="444397" cy="227396"/>
          </a:xfrm>
          <a:custGeom>
            <a:avLst/>
            <a:gdLst/>
            <a:ahLst/>
            <a:cxnLst/>
            <a:rect l="l" t="t" r="r" b="b"/>
            <a:pathLst>
              <a:path w="13895" h="7110" extrusionOk="0">
                <a:moveTo>
                  <a:pt x="12720" y="0"/>
                </a:moveTo>
                <a:cubicBezTo>
                  <a:pt x="12687" y="0"/>
                  <a:pt x="12654" y="1"/>
                  <a:pt x="12621" y="2"/>
                </a:cubicBezTo>
                <a:cubicBezTo>
                  <a:pt x="8097" y="2"/>
                  <a:pt x="7763" y="5657"/>
                  <a:pt x="7763" y="5657"/>
                </a:cubicBezTo>
                <a:cubicBezTo>
                  <a:pt x="7763" y="5657"/>
                  <a:pt x="6632" y="3466"/>
                  <a:pt x="3644" y="3466"/>
                </a:cubicBezTo>
                <a:cubicBezTo>
                  <a:pt x="655" y="3466"/>
                  <a:pt x="0" y="7110"/>
                  <a:pt x="0" y="7110"/>
                </a:cubicBezTo>
                <a:lnTo>
                  <a:pt x="13895" y="7026"/>
                </a:lnTo>
                <a:lnTo>
                  <a:pt x="13895" y="156"/>
                </a:lnTo>
                <a:cubicBezTo>
                  <a:pt x="13542" y="68"/>
                  <a:pt x="13138" y="0"/>
                  <a:pt x="1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txBox="1">
            <a:spLocks noGrp="1"/>
          </p:cNvSpPr>
          <p:nvPr>
            <p:ph type="title"/>
          </p:nvPr>
        </p:nvSpPr>
        <p:spPr>
          <a:xfrm>
            <a:off x="2241275" y="1589850"/>
            <a:ext cx="466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 name="Google Shape;97;p9"/>
          <p:cNvSpPr txBox="1">
            <a:spLocks noGrp="1"/>
          </p:cNvSpPr>
          <p:nvPr>
            <p:ph type="subTitle" idx="1"/>
          </p:nvPr>
        </p:nvSpPr>
        <p:spPr>
          <a:xfrm>
            <a:off x="2241450" y="2431650"/>
            <a:ext cx="4661100" cy="11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3"/>
        <p:cNvGrpSpPr/>
        <p:nvPr/>
      </p:nvGrpSpPr>
      <p:grpSpPr>
        <a:xfrm>
          <a:off x="0" y="0"/>
          <a:ext cx="0" cy="0"/>
          <a:chOff x="0" y="0"/>
          <a:chExt cx="0" cy="0"/>
        </a:xfrm>
      </p:grpSpPr>
      <p:sp>
        <p:nvSpPr>
          <p:cNvPr id="114" name="Google Shape;114;p13"/>
          <p:cNvSpPr/>
          <p:nvPr/>
        </p:nvSpPr>
        <p:spPr>
          <a:xfrm>
            <a:off x="-225" y="262046"/>
            <a:ext cx="9143957" cy="669963"/>
          </a:xfrm>
          <a:custGeom>
            <a:avLst/>
            <a:gdLst/>
            <a:ahLst/>
            <a:cxnLst/>
            <a:rect l="l" t="t" r="r" b="b"/>
            <a:pathLst>
              <a:path w="285905" h="12276" extrusionOk="0">
                <a:moveTo>
                  <a:pt x="0" y="0"/>
                </a:moveTo>
                <a:lnTo>
                  <a:pt x="0" y="12275"/>
                </a:lnTo>
                <a:lnTo>
                  <a:pt x="285905" y="12275"/>
                </a:lnTo>
                <a:lnTo>
                  <a:pt x="285905" y="834"/>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225" y="1179484"/>
            <a:ext cx="9143957" cy="1238362"/>
          </a:xfrm>
          <a:custGeom>
            <a:avLst/>
            <a:gdLst/>
            <a:ahLst/>
            <a:cxnLst/>
            <a:rect l="l" t="t" r="r" b="b"/>
            <a:pathLst>
              <a:path w="285905" h="38720" extrusionOk="0">
                <a:moveTo>
                  <a:pt x="0" y="0"/>
                </a:moveTo>
                <a:lnTo>
                  <a:pt x="0" y="14074"/>
                </a:lnTo>
                <a:lnTo>
                  <a:pt x="130219" y="17622"/>
                </a:lnTo>
                <a:lnTo>
                  <a:pt x="0" y="18253"/>
                </a:lnTo>
                <a:lnTo>
                  <a:pt x="0" y="38720"/>
                </a:lnTo>
                <a:lnTo>
                  <a:pt x="285905" y="30147"/>
                </a:lnTo>
                <a:lnTo>
                  <a:pt x="285905" y="512"/>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238526" y="795663"/>
            <a:ext cx="1263117" cy="282565"/>
          </a:xfrm>
          <a:custGeom>
            <a:avLst/>
            <a:gdLst/>
            <a:ahLst/>
            <a:cxnLst/>
            <a:rect l="l" t="t" r="r" b="b"/>
            <a:pathLst>
              <a:path w="39494" h="8835" extrusionOk="0">
                <a:moveTo>
                  <a:pt x="18443" y="0"/>
                </a:moveTo>
                <a:cubicBezTo>
                  <a:pt x="13800" y="0"/>
                  <a:pt x="11311" y="5120"/>
                  <a:pt x="11311" y="5120"/>
                </a:cubicBezTo>
                <a:cubicBezTo>
                  <a:pt x="11311" y="5120"/>
                  <a:pt x="10371" y="3572"/>
                  <a:pt x="8823" y="3572"/>
                </a:cubicBezTo>
                <a:cubicBezTo>
                  <a:pt x="7275" y="3572"/>
                  <a:pt x="6037" y="7751"/>
                  <a:pt x="6037" y="7751"/>
                </a:cubicBezTo>
                <a:cubicBezTo>
                  <a:pt x="6037" y="7751"/>
                  <a:pt x="5561" y="5572"/>
                  <a:pt x="3560" y="5572"/>
                </a:cubicBezTo>
                <a:cubicBezTo>
                  <a:pt x="1548" y="5572"/>
                  <a:pt x="0" y="8525"/>
                  <a:pt x="0" y="8525"/>
                </a:cubicBezTo>
                <a:lnTo>
                  <a:pt x="39493" y="8834"/>
                </a:lnTo>
                <a:cubicBezTo>
                  <a:pt x="39493" y="8834"/>
                  <a:pt x="39327" y="2869"/>
                  <a:pt x="34612" y="2869"/>
                </a:cubicBezTo>
                <a:cubicBezTo>
                  <a:pt x="29897" y="2869"/>
                  <a:pt x="30052" y="7441"/>
                  <a:pt x="30052" y="7441"/>
                </a:cubicBezTo>
                <a:cubicBezTo>
                  <a:pt x="30052" y="7441"/>
                  <a:pt x="29587" y="4798"/>
                  <a:pt x="28040" y="4798"/>
                </a:cubicBezTo>
                <a:cubicBezTo>
                  <a:pt x="26492" y="4798"/>
                  <a:pt x="24944" y="7120"/>
                  <a:pt x="24944" y="7120"/>
                </a:cubicBezTo>
                <a:cubicBezTo>
                  <a:pt x="24944" y="7120"/>
                  <a:pt x="23087" y="0"/>
                  <a:pt x="1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3622257" y="1775412"/>
            <a:ext cx="744840" cy="166437"/>
          </a:xfrm>
          <a:custGeom>
            <a:avLst/>
            <a:gdLst/>
            <a:ahLst/>
            <a:cxnLst/>
            <a:rect l="l" t="t" r="r" b="b"/>
            <a:pathLst>
              <a:path w="23289" h="5204" extrusionOk="0">
                <a:moveTo>
                  <a:pt x="10871" y="1"/>
                </a:moveTo>
                <a:cubicBezTo>
                  <a:pt x="8120" y="1"/>
                  <a:pt x="6668" y="3025"/>
                  <a:pt x="6668" y="3025"/>
                </a:cubicBezTo>
                <a:cubicBezTo>
                  <a:pt x="6668" y="3025"/>
                  <a:pt x="6132" y="2120"/>
                  <a:pt x="5215" y="2120"/>
                </a:cubicBezTo>
                <a:cubicBezTo>
                  <a:pt x="4287" y="2120"/>
                  <a:pt x="3560" y="4585"/>
                  <a:pt x="3560" y="4585"/>
                </a:cubicBezTo>
                <a:cubicBezTo>
                  <a:pt x="3560" y="4585"/>
                  <a:pt x="3287" y="3311"/>
                  <a:pt x="2096" y="3311"/>
                </a:cubicBezTo>
                <a:cubicBezTo>
                  <a:pt x="905" y="3311"/>
                  <a:pt x="0" y="5049"/>
                  <a:pt x="0" y="5049"/>
                </a:cubicBezTo>
                <a:lnTo>
                  <a:pt x="23289" y="5204"/>
                </a:lnTo>
                <a:cubicBezTo>
                  <a:pt x="23289" y="5204"/>
                  <a:pt x="23206" y="1691"/>
                  <a:pt x="20420" y="1691"/>
                </a:cubicBezTo>
                <a:cubicBezTo>
                  <a:pt x="17634" y="1691"/>
                  <a:pt x="17729" y="4382"/>
                  <a:pt x="17729" y="4382"/>
                </a:cubicBezTo>
                <a:cubicBezTo>
                  <a:pt x="17729" y="4382"/>
                  <a:pt x="17455" y="2834"/>
                  <a:pt x="16538" y="2834"/>
                </a:cubicBezTo>
                <a:cubicBezTo>
                  <a:pt x="15609" y="2834"/>
                  <a:pt x="14705" y="4204"/>
                  <a:pt x="14705" y="4204"/>
                </a:cubicBezTo>
                <a:cubicBezTo>
                  <a:pt x="14705" y="4204"/>
                  <a:pt x="13609" y="1"/>
                  <a:pt x="10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6969816" y="891994"/>
            <a:ext cx="792079" cy="227747"/>
          </a:xfrm>
          <a:custGeom>
            <a:avLst/>
            <a:gdLst/>
            <a:ahLst/>
            <a:cxnLst/>
            <a:rect l="l" t="t" r="r" b="b"/>
            <a:pathLst>
              <a:path w="24766" h="7121" extrusionOk="0">
                <a:moveTo>
                  <a:pt x="12621" y="0"/>
                </a:moveTo>
                <a:cubicBezTo>
                  <a:pt x="8096" y="0"/>
                  <a:pt x="7775" y="5656"/>
                  <a:pt x="7775" y="5656"/>
                </a:cubicBezTo>
                <a:cubicBezTo>
                  <a:pt x="7775" y="5656"/>
                  <a:pt x="6644" y="3477"/>
                  <a:pt x="3655" y="3477"/>
                </a:cubicBezTo>
                <a:cubicBezTo>
                  <a:pt x="643" y="3477"/>
                  <a:pt x="0" y="7120"/>
                  <a:pt x="0" y="7120"/>
                </a:cubicBezTo>
                <a:lnTo>
                  <a:pt x="24765" y="6954"/>
                </a:lnTo>
                <a:cubicBezTo>
                  <a:pt x="24765" y="6954"/>
                  <a:pt x="24765" y="2429"/>
                  <a:pt x="22015" y="2429"/>
                </a:cubicBezTo>
                <a:cubicBezTo>
                  <a:pt x="19265" y="2429"/>
                  <a:pt x="17800" y="5180"/>
                  <a:pt x="17800" y="5180"/>
                </a:cubicBezTo>
                <a:cubicBezTo>
                  <a:pt x="17800" y="5180"/>
                  <a:pt x="17145" y="0"/>
                  <a:pt x="12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780635" y="2519107"/>
            <a:ext cx="388811" cy="111971"/>
          </a:xfrm>
          <a:custGeom>
            <a:avLst/>
            <a:gdLst/>
            <a:ahLst/>
            <a:cxnLst/>
            <a:rect l="l" t="t" r="r" b="b"/>
            <a:pathLst>
              <a:path w="12157" h="3501" extrusionOk="0">
                <a:moveTo>
                  <a:pt x="6192" y="0"/>
                </a:moveTo>
                <a:cubicBezTo>
                  <a:pt x="3965" y="0"/>
                  <a:pt x="3810" y="2786"/>
                  <a:pt x="3810" y="2786"/>
                </a:cubicBezTo>
                <a:cubicBezTo>
                  <a:pt x="3810" y="2786"/>
                  <a:pt x="3251" y="1715"/>
                  <a:pt x="1786" y="1715"/>
                </a:cubicBezTo>
                <a:cubicBezTo>
                  <a:pt x="310" y="1715"/>
                  <a:pt x="0" y="3501"/>
                  <a:pt x="0" y="3501"/>
                </a:cubicBezTo>
                <a:lnTo>
                  <a:pt x="12157" y="3406"/>
                </a:lnTo>
                <a:cubicBezTo>
                  <a:pt x="12157" y="3406"/>
                  <a:pt x="12157" y="1191"/>
                  <a:pt x="10799" y="1191"/>
                </a:cubicBezTo>
                <a:cubicBezTo>
                  <a:pt x="9442" y="1191"/>
                  <a:pt x="8728" y="2548"/>
                  <a:pt x="8728" y="2548"/>
                </a:cubicBezTo>
                <a:cubicBezTo>
                  <a:pt x="8728" y="2548"/>
                  <a:pt x="8406" y="0"/>
                  <a:pt x="6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8699373" y="2636729"/>
            <a:ext cx="444397" cy="227396"/>
          </a:xfrm>
          <a:custGeom>
            <a:avLst/>
            <a:gdLst/>
            <a:ahLst/>
            <a:cxnLst/>
            <a:rect l="l" t="t" r="r" b="b"/>
            <a:pathLst>
              <a:path w="13895" h="7110" extrusionOk="0">
                <a:moveTo>
                  <a:pt x="12720" y="0"/>
                </a:moveTo>
                <a:cubicBezTo>
                  <a:pt x="12687" y="0"/>
                  <a:pt x="12654" y="1"/>
                  <a:pt x="12621" y="2"/>
                </a:cubicBezTo>
                <a:cubicBezTo>
                  <a:pt x="8097" y="2"/>
                  <a:pt x="7763" y="5657"/>
                  <a:pt x="7763" y="5657"/>
                </a:cubicBezTo>
                <a:cubicBezTo>
                  <a:pt x="7763" y="5657"/>
                  <a:pt x="6632" y="3466"/>
                  <a:pt x="3644" y="3466"/>
                </a:cubicBezTo>
                <a:cubicBezTo>
                  <a:pt x="655" y="3466"/>
                  <a:pt x="0" y="7110"/>
                  <a:pt x="0" y="7110"/>
                </a:cubicBezTo>
                <a:lnTo>
                  <a:pt x="13895" y="7026"/>
                </a:lnTo>
                <a:lnTo>
                  <a:pt x="13895" y="156"/>
                </a:lnTo>
                <a:cubicBezTo>
                  <a:pt x="13542" y="68"/>
                  <a:pt x="13138" y="0"/>
                  <a:pt x="1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3"/>
          <p:cNvSpPr txBox="1">
            <a:spLocks noGrp="1"/>
          </p:cNvSpPr>
          <p:nvPr>
            <p:ph type="title" idx="2"/>
          </p:nvPr>
        </p:nvSpPr>
        <p:spPr>
          <a:xfrm>
            <a:off x="720000" y="1889700"/>
            <a:ext cx="23055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13"/>
          <p:cNvSpPr txBox="1">
            <a:spLocks noGrp="1"/>
          </p:cNvSpPr>
          <p:nvPr>
            <p:ph type="subTitle" idx="1"/>
          </p:nvPr>
        </p:nvSpPr>
        <p:spPr>
          <a:xfrm>
            <a:off x="720000" y="22771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3"/>
          <p:cNvSpPr txBox="1">
            <a:spLocks noGrp="1"/>
          </p:cNvSpPr>
          <p:nvPr>
            <p:ph type="title" idx="3"/>
          </p:nvPr>
        </p:nvSpPr>
        <p:spPr>
          <a:xfrm>
            <a:off x="3419271" y="1889700"/>
            <a:ext cx="23055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 name="Google Shape;125;p13"/>
          <p:cNvSpPr txBox="1">
            <a:spLocks noGrp="1"/>
          </p:cNvSpPr>
          <p:nvPr>
            <p:ph type="subTitle" idx="4"/>
          </p:nvPr>
        </p:nvSpPr>
        <p:spPr>
          <a:xfrm>
            <a:off x="3419269" y="22771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title" idx="5"/>
          </p:nvPr>
        </p:nvSpPr>
        <p:spPr>
          <a:xfrm>
            <a:off x="720000" y="3569100"/>
            <a:ext cx="23055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 name="Google Shape;127;p13"/>
          <p:cNvSpPr txBox="1">
            <a:spLocks noGrp="1"/>
          </p:cNvSpPr>
          <p:nvPr>
            <p:ph type="subTitle" idx="6"/>
          </p:nvPr>
        </p:nvSpPr>
        <p:spPr>
          <a:xfrm>
            <a:off x="720000" y="3956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7"/>
          </p:nvPr>
        </p:nvSpPr>
        <p:spPr>
          <a:xfrm>
            <a:off x="3419271" y="3569100"/>
            <a:ext cx="23055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 name="Google Shape;129;p13"/>
          <p:cNvSpPr txBox="1">
            <a:spLocks noGrp="1"/>
          </p:cNvSpPr>
          <p:nvPr>
            <p:ph type="subTitle" idx="8"/>
          </p:nvPr>
        </p:nvSpPr>
        <p:spPr>
          <a:xfrm>
            <a:off x="3419269" y="3956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9"/>
          </p:nvPr>
        </p:nvSpPr>
        <p:spPr>
          <a:xfrm>
            <a:off x="6118549" y="1889700"/>
            <a:ext cx="23055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 name="Google Shape;131;p13"/>
          <p:cNvSpPr txBox="1">
            <a:spLocks noGrp="1"/>
          </p:cNvSpPr>
          <p:nvPr>
            <p:ph type="subTitle" idx="13"/>
          </p:nvPr>
        </p:nvSpPr>
        <p:spPr>
          <a:xfrm>
            <a:off x="6118545" y="22771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3"/>
          <p:cNvSpPr txBox="1">
            <a:spLocks noGrp="1"/>
          </p:cNvSpPr>
          <p:nvPr>
            <p:ph type="title" idx="14"/>
          </p:nvPr>
        </p:nvSpPr>
        <p:spPr>
          <a:xfrm>
            <a:off x="6118549" y="3569100"/>
            <a:ext cx="23055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 name="Google Shape;133;p13"/>
          <p:cNvSpPr txBox="1">
            <a:spLocks noGrp="1"/>
          </p:cNvSpPr>
          <p:nvPr>
            <p:ph type="subTitle" idx="15"/>
          </p:nvPr>
        </p:nvSpPr>
        <p:spPr>
          <a:xfrm>
            <a:off x="6118545" y="3956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16" hasCustomPrompt="1"/>
          </p:nvPr>
        </p:nvSpPr>
        <p:spPr>
          <a:xfrm>
            <a:off x="1422450" y="1346075"/>
            <a:ext cx="900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200"/>
              <a:buNone/>
              <a:defRPr sz="2500">
                <a:solidFill>
                  <a:schemeClr val="accent3"/>
                </a:solidFill>
              </a:defRPr>
            </a:lvl1pPr>
            <a:lvl2pPr lvl="1" rtl="0">
              <a:spcBef>
                <a:spcPts val="0"/>
              </a:spcBef>
              <a:spcAft>
                <a:spcPts val="0"/>
              </a:spcAft>
              <a:buSzPts val="2200"/>
              <a:buFont typeface="Adamina"/>
              <a:buNone/>
              <a:defRPr sz="2200">
                <a:latin typeface="Adamina"/>
                <a:ea typeface="Adamina"/>
                <a:cs typeface="Adamina"/>
                <a:sym typeface="Adamina"/>
              </a:defRPr>
            </a:lvl2pPr>
            <a:lvl3pPr lvl="2" rtl="0">
              <a:spcBef>
                <a:spcPts val="0"/>
              </a:spcBef>
              <a:spcAft>
                <a:spcPts val="0"/>
              </a:spcAft>
              <a:buSzPts val="2200"/>
              <a:buFont typeface="Adamina"/>
              <a:buNone/>
              <a:defRPr sz="2200">
                <a:latin typeface="Adamina"/>
                <a:ea typeface="Adamina"/>
                <a:cs typeface="Adamina"/>
                <a:sym typeface="Adamina"/>
              </a:defRPr>
            </a:lvl3pPr>
            <a:lvl4pPr lvl="3" rtl="0">
              <a:spcBef>
                <a:spcPts val="0"/>
              </a:spcBef>
              <a:spcAft>
                <a:spcPts val="0"/>
              </a:spcAft>
              <a:buSzPts val="2200"/>
              <a:buFont typeface="Adamina"/>
              <a:buNone/>
              <a:defRPr sz="2200">
                <a:latin typeface="Adamina"/>
                <a:ea typeface="Adamina"/>
                <a:cs typeface="Adamina"/>
                <a:sym typeface="Adamina"/>
              </a:defRPr>
            </a:lvl4pPr>
            <a:lvl5pPr lvl="4" rtl="0">
              <a:spcBef>
                <a:spcPts val="0"/>
              </a:spcBef>
              <a:spcAft>
                <a:spcPts val="0"/>
              </a:spcAft>
              <a:buSzPts val="2200"/>
              <a:buFont typeface="Adamina"/>
              <a:buNone/>
              <a:defRPr sz="2200">
                <a:latin typeface="Adamina"/>
                <a:ea typeface="Adamina"/>
                <a:cs typeface="Adamina"/>
                <a:sym typeface="Adamina"/>
              </a:defRPr>
            </a:lvl5pPr>
            <a:lvl6pPr lvl="5" rtl="0">
              <a:spcBef>
                <a:spcPts val="0"/>
              </a:spcBef>
              <a:spcAft>
                <a:spcPts val="0"/>
              </a:spcAft>
              <a:buSzPts val="2200"/>
              <a:buFont typeface="Adamina"/>
              <a:buNone/>
              <a:defRPr sz="2200">
                <a:latin typeface="Adamina"/>
                <a:ea typeface="Adamina"/>
                <a:cs typeface="Adamina"/>
                <a:sym typeface="Adamina"/>
              </a:defRPr>
            </a:lvl6pPr>
            <a:lvl7pPr lvl="6" rtl="0">
              <a:spcBef>
                <a:spcPts val="0"/>
              </a:spcBef>
              <a:spcAft>
                <a:spcPts val="0"/>
              </a:spcAft>
              <a:buSzPts val="2200"/>
              <a:buFont typeface="Adamina"/>
              <a:buNone/>
              <a:defRPr sz="2200">
                <a:latin typeface="Adamina"/>
                <a:ea typeface="Adamina"/>
                <a:cs typeface="Adamina"/>
                <a:sym typeface="Adamina"/>
              </a:defRPr>
            </a:lvl7pPr>
            <a:lvl8pPr lvl="7" rtl="0">
              <a:spcBef>
                <a:spcPts val="0"/>
              </a:spcBef>
              <a:spcAft>
                <a:spcPts val="0"/>
              </a:spcAft>
              <a:buSzPts val="2200"/>
              <a:buFont typeface="Adamina"/>
              <a:buNone/>
              <a:defRPr sz="2200">
                <a:latin typeface="Adamina"/>
                <a:ea typeface="Adamina"/>
                <a:cs typeface="Adamina"/>
                <a:sym typeface="Adamina"/>
              </a:defRPr>
            </a:lvl8pPr>
            <a:lvl9pPr lvl="8" rtl="0">
              <a:spcBef>
                <a:spcPts val="0"/>
              </a:spcBef>
              <a:spcAft>
                <a:spcPts val="0"/>
              </a:spcAft>
              <a:buSzPts val="2200"/>
              <a:buFont typeface="Adamina"/>
              <a:buNone/>
              <a:defRPr sz="2200">
                <a:latin typeface="Adamina"/>
                <a:ea typeface="Adamina"/>
                <a:cs typeface="Adamina"/>
                <a:sym typeface="Adamina"/>
              </a:defRPr>
            </a:lvl9pPr>
          </a:lstStyle>
          <a:p>
            <a:r>
              <a:t>xx%</a:t>
            </a:r>
          </a:p>
        </p:txBody>
      </p:sp>
      <p:sp>
        <p:nvSpPr>
          <p:cNvPr id="135" name="Google Shape;135;p13"/>
          <p:cNvSpPr txBox="1">
            <a:spLocks noGrp="1"/>
          </p:cNvSpPr>
          <p:nvPr>
            <p:ph type="title" idx="17" hasCustomPrompt="1"/>
          </p:nvPr>
        </p:nvSpPr>
        <p:spPr>
          <a:xfrm>
            <a:off x="4121725" y="1346075"/>
            <a:ext cx="900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200"/>
              <a:buNone/>
              <a:defRPr sz="2500">
                <a:solidFill>
                  <a:schemeClr val="accent3"/>
                </a:solidFill>
              </a:defRPr>
            </a:lvl1pPr>
            <a:lvl2pPr lvl="1" rtl="0">
              <a:spcBef>
                <a:spcPts val="0"/>
              </a:spcBef>
              <a:spcAft>
                <a:spcPts val="0"/>
              </a:spcAft>
              <a:buSzPts val="2200"/>
              <a:buFont typeface="Adamina"/>
              <a:buNone/>
              <a:defRPr sz="2200">
                <a:latin typeface="Adamina"/>
                <a:ea typeface="Adamina"/>
                <a:cs typeface="Adamina"/>
                <a:sym typeface="Adamina"/>
              </a:defRPr>
            </a:lvl2pPr>
            <a:lvl3pPr lvl="2" rtl="0">
              <a:spcBef>
                <a:spcPts val="0"/>
              </a:spcBef>
              <a:spcAft>
                <a:spcPts val="0"/>
              </a:spcAft>
              <a:buSzPts val="2200"/>
              <a:buFont typeface="Adamina"/>
              <a:buNone/>
              <a:defRPr sz="2200">
                <a:latin typeface="Adamina"/>
                <a:ea typeface="Adamina"/>
                <a:cs typeface="Adamina"/>
                <a:sym typeface="Adamina"/>
              </a:defRPr>
            </a:lvl3pPr>
            <a:lvl4pPr lvl="3" rtl="0">
              <a:spcBef>
                <a:spcPts val="0"/>
              </a:spcBef>
              <a:spcAft>
                <a:spcPts val="0"/>
              </a:spcAft>
              <a:buSzPts val="2200"/>
              <a:buFont typeface="Adamina"/>
              <a:buNone/>
              <a:defRPr sz="2200">
                <a:latin typeface="Adamina"/>
                <a:ea typeface="Adamina"/>
                <a:cs typeface="Adamina"/>
                <a:sym typeface="Adamina"/>
              </a:defRPr>
            </a:lvl4pPr>
            <a:lvl5pPr lvl="4" rtl="0">
              <a:spcBef>
                <a:spcPts val="0"/>
              </a:spcBef>
              <a:spcAft>
                <a:spcPts val="0"/>
              </a:spcAft>
              <a:buSzPts val="2200"/>
              <a:buFont typeface="Adamina"/>
              <a:buNone/>
              <a:defRPr sz="2200">
                <a:latin typeface="Adamina"/>
                <a:ea typeface="Adamina"/>
                <a:cs typeface="Adamina"/>
                <a:sym typeface="Adamina"/>
              </a:defRPr>
            </a:lvl5pPr>
            <a:lvl6pPr lvl="5" rtl="0">
              <a:spcBef>
                <a:spcPts val="0"/>
              </a:spcBef>
              <a:spcAft>
                <a:spcPts val="0"/>
              </a:spcAft>
              <a:buSzPts val="2200"/>
              <a:buFont typeface="Adamina"/>
              <a:buNone/>
              <a:defRPr sz="2200">
                <a:latin typeface="Adamina"/>
                <a:ea typeface="Adamina"/>
                <a:cs typeface="Adamina"/>
                <a:sym typeface="Adamina"/>
              </a:defRPr>
            </a:lvl6pPr>
            <a:lvl7pPr lvl="6" rtl="0">
              <a:spcBef>
                <a:spcPts val="0"/>
              </a:spcBef>
              <a:spcAft>
                <a:spcPts val="0"/>
              </a:spcAft>
              <a:buSzPts val="2200"/>
              <a:buFont typeface="Adamina"/>
              <a:buNone/>
              <a:defRPr sz="2200">
                <a:latin typeface="Adamina"/>
                <a:ea typeface="Adamina"/>
                <a:cs typeface="Adamina"/>
                <a:sym typeface="Adamina"/>
              </a:defRPr>
            </a:lvl7pPr>
            <a:lvl8pPr lvl="7" rtl="0">
              <a:spcBef>
                <a:spcPts val="0"/>
              </a:spcBef>
              <a:spcAft>
                <a:spcPts val="0"/>
              </a:spcAft>
              <a:buSzPts val="2200"/>
              <a:buFont typeface="Adamina"/>
              <a:buNone/>
              <a:defRPr sz="2200">
                <a:latin typeface="Adamina"/>
                <a:ea typeface="Adamina"/>
                <a:cs typeface="Adamina"/>
                <a:sym typeface="Adamina"/>
              </a:defRPr>
            </a:lvl8pPr>
            <a:lvl9pPr lvl="8" rtl="0">
              <a:spcBef>
                <a:spcPts val="0"/>
              </a:spcBef>
              <a:spcAft>
                <a:spcPts val="0"/>
              </a:spcAft>
              <a:buSzPts val="2200"/>
              <a:buFont typeface="Adamina"/>
              <a:buNone/>
              <a:defRPr sz="2200">
                <a:latin typeface="Adamina"/>
                <a:ea typeface="Adamina"/>
                <a:cs typeface="Adamina"/>
                <a:sym typeface="Adamina"/>
              </a:defRPr>
            </a:lvl9pPr>
          </a:lstStyle>
          <a:p>
            <a:r>
              <a:t>xx%</a:t>
            </a:r>
          </a:p>
        </p:txBody>
      </p:sp>
      <p:sp>
        <p:nvSpPr>
          <p:cNvPr id="136" name="Google Shape;136;p13"/>
          <p:cNvSpPr txBox="1">
            <a:spLocks noGrp="1"/>
          </p:cNvSpPr>
          <p:nvPr>
            <p:ph type="title" idx="18" hasCustomPrompt="1"/>
          </p:nvPr>
        </p:nvSpPr>
        <p:spPr>
          <a:xfrm>
            <a:off x="6821000" y="1346075"/>
            <a:ext cx="900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200"/>
              <a:buNone/>
              <a:defRPr sz="2500">
                <a:solidFill>
                  <a:schemeClr val="accent3"/>
                </a:solidFill>
              </a:defRPr>
            </a:lvl1pPr>
            <a:lvl2pPr lvl="1" rtl="0">
              <a:spcBef>
                <a:spcPts val="0"/>
              </a:spcBef>
              <a:spcAft>
                <a:spcPts val="0"/>
              </a:spcAft>
              <a:buSzPts val="2200"/>
              <a:buFont typeface="Adamina"/>
              <a:buNone/>
              <a:defRPr sz="2200">
                <a:latin typeface="Adamina"/>
                <a:ea typeface="Adamina"/>
                <a:cs typeface="Adamina"/>
                <a:sym typeface="Adamina"/>
              </a:defRPr>
            </a:lvl2pPr>
            <a:lvl3pPr lvl="2" rtl="0">
              <a:spcBef>
                <a:spcPts val="0"/>
              </a:spcBef>
              <a:spcAft>
                <a:spcPts val="0"/>
              </a:spcAft>
              <a:buSzPts val="2200"/>
              <a:buFont typeface="Adamina"/>
              <a:buNone/>
              <a:defRPr sz="2200">
                <a:latin typeface="Adamina"/>
                <a:ea typeface="Adamina"/>
                <a:cs typeface="Adamina"/>
                <a:sym typeface="Adamina"/>
              </a:defRPr>
            </a:lvl3pPr>
            <a:lvl4pPr lvl="3" rtl="0">
              <a:spcBef>
                <a:spcPts val="0"/>
              </a:spcBef>
              <a:spcAft>
                <a:spcPts val="0"/>
              </a:spcAft>
              <a:buSzPts val="2200"/>
              <a:buFont typeface="Adamina"/>
              <a:buNone/>
              <a:defRPr sz="2200">
                <a:latin typeface="Adamina"/>
                <a:ea typeface="Adamina"/>
                <a:cs typeface="Adamina"/>
                <a:sym typeface="Adamina"/>
              </a:defRPr>
            </a:lvl4pPr>
            <a:lvl5pPr lvl="4" rtl="0">
              <a:spcBef>
                <a:spcPts val="0"/>
              </a:spcBef>
              <a:spcAft>
                <a:spcPts val="0"/>
              </a:spcAft>
              <a:buSzPts val="2200"/>
              <a:buFont typeface="Adamina"/>
              <a:buNone/>
              <a:defRPr sz="2200">
                <a:latin typeface="Adamina"/>
                <a:ea typeface="Adamina"/>
                <a:cs typeface="Adamina"/>
                <a:sym typeface="Adamina"/>
              </a:defRPr>
            </a:lvl5pPr>
            <a:lvl6pPr lvl="5" rtl="0">
              <a:spcBef>
                <a:spcPts val="0"/>
              </a:spcBef>
              <a:spcAft>
                <a:spcPts val="0"/>
              </a:spcAft>
              <a:buSzPts val="2200"/>
              <a:buFont typeface="Adamina"/>
              <a:buNone/>
              <a:defRPr sz="2200">
                <a:latin typeface="Adamina"/>
                <a:ea typeface="Adamina"/>
                <a:cs typeface="Adamina"/>
                <a:sym typeface="Adamina"/>
              </a:defRPr>
            </a:lvl6pPr>
            <a:lvl7pPr lvl="6" rtl="0">
              <a:spcBef>
                <a:spcPts val="0"/>
              </a:spcBef>
              <a:spcAft>
                <a:spcPts val="0"/>
              </a:spcAft>
              <a:buSzPts val="2200"/>
              <a:buFont typeface="Adamina"/>
              <a:buNone/>
              <a:defRPr sz="2200">
                <a:latin typeface="Adamina"/>
                <a:ea typeface="Adamina"/>
                <a:cs typeface="Adamina"/>
                <a:sym typeface="Adamina"/>
              </a:defRPr>
            </a:lvl7pPr>
            <a:lvl8pPr lvl="7" rtl="0">
              <a:spcBef>
                <a:spcPts val="0"/>
              </a:spcBef>
              <a:spcAft>
                <a:spcPts val="0"/>
              </a:spcAft>
              <a:buSzPts val="2200"/>
              <a:buFont typeface="Adamina"/>
              <a:buNone/>
              <a:defRPr sz="2200">
                <a:latin typeface="Adamina"/>
                <a:ea typeface="Adamina"/>
                <a:cs typeface="Adamina"/>
                <a:sym typeface="Adamina"/>
              </a:defRPr>
            </a:lvl8pPr>
            <a:lvl9pPr lvl="8" rtl="0">
              <a:spcBef>
                <a:spcPts val="0"/>
              </a:spcBef>
              <a:spcAft>
                <a:spcPts val="0"/>
              </a:spcAft>
              <a:buSzPts val="2200"/>
              <a:buFont typeface="Adamina"/>
              <a:buNone/>
              <a:defRPr sz="2200">
                <a:latin typeface="Adamina"/>
                <a:ea typeface="Adamina"/>
                <a:cs typeface="Adamina"/>
                <a:sym typeface="Adamina"/>
              </a:defRPr>
            </a:lvl9pPr>
          </a:lstStyle>
          <a:p>
            <a:r>
              <a:t>xx%</a:t>
            </a:r>
          </a:p>
        </p:txBody>
      </p:sp>
      <p:sp>
        <p:nvSpPr>
          <p:cNvPr id="137" name="Google Shape;137;p13"/>
          <p:cNvSpPr txBox="1">
            <a:spLocks noGrp="1"/>
          </p:cNvSpPr>
          <p:nvPr>
            <p:ph type="title" idx="19" hasCustomPrompt="1"/>
          </p:nvPr>
        </p:nvSpPr>
        <p:spPr>
          <a:xfrm>
            <a:off x="1422450" y="3031438"/>
            <a:ext cx="900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200"/>
              <a:buNone/>
              <a:defRPr sz="2500">
                <a:solidFill>
                  <a:schemeClr val="accent3"/>
                </a:solidFill>
              </a:defRPr>
            </a:lvl1pPr>
            <a:lvl2pPr lvl="1" rtl="0">
              <a:spcBef>
                <a:spcPts val="0"/>
              </a:spcBef>
              <a:spcAft>
                <a:spcPts val="0"/>
              </a:spcAft>
              <a:buSzPts val="2200"/>
              <a:buFont typeface="Adamina"/>
              <a:buNone/>
              <a:defRPr sz="2200">
                <a:latin typeface="Adamina"/>
                <a:ea typeface="Adamina"/>
                <a:cs typeface="Adamina"/>
                <a:sym typeface="Adamina"/>
              </a:defRPr>
            </a:lvl2pPr>
            <a:lvl3pPr lvl="2" rtl="0">
              <a:spcBef>
                <a:spcPts val="0"/>
              </a:spcBef>
              <a:spcAft>
                <a:spcPts val="0"/>
              </a:spcAft>
              <a:buSzPts val="2200"/>
              <a:buFont typeface="Adamina"/>
              <a:buNone/>
              <a:defRPr sz="2200">
                <a:latin typeface="Adamina"/>
                <a:ea typeface="Adamina"/>
                <a:cs typeface="Adamina"/>
                <a:sym typeface="Adamina"/>
              </a:defRPr>
            </a:lvl3pPr>
            <a:lvl4pPr lvl="3" rtl="0">
              <a:spcBef>
                <a:spcPts val="0"/>
              </a:spcBef>
              <a:spcAft>
                <a:spcPts val="0"/>
              </a:spcAft>
              <a:buSzPts val="2200"/>
              <a:buFont typeface="Adamina"/>
              <a:buNone/>
              <a:defRPr sz="2200">
                <a:latin typeface="Adamina"/>
                <a:ea typeface="Adamina"/>
                <a:cs typeface="Adamina"/>
                <a:sym typeface="Adamina"/>
              </a:defRPr>
            </a:lvl4pPr>
            <a:lvl5pPr lvl="4" rtl="0">
              <a:spcBef>
                <a:spcPts val="0"/>
              </a:spcBef>
              <a:spcAft>
                <a:spcPts val="0"/>
              </a:spcAft>
              <a:buSzPts val="2200"/>
              <a:buFont typeface="Adamina"/>
              <a:buNone/>
              <a:defRPr sz="2200">
                <a:latin typeface="Adamina"/>
                <a:ea typeface="Adamina"/>
                <a:cs typeface="Adamina"/>
                <a:sym typeface="Adamina"/>
              </a:defRPr>
            </a:lvl5pPr>
            <a:lvl6pPr lvl="5" rtl="0">
              <a:spcBef>
                <a:spcPts val="0"/>
              </a:spcBef>
              <a:spcAft>
                <a:spcPts val="0"/>
              </a:spcAft>
              <a:buSzPts val="2200"/>
              <a:buFont typeface="Adamina"/>
              <a:buNone/>
              <a:defRPr sz="2200">
                <a:latin typeface="Adamina"/>
                <a:ea typeface="Adamina"/>
                <a:cs typeface="Adamina"/>
                <a:sym typeface="Adamina"/>
              </a:defRPr>
            </a:lvl6pPr>
            <a:lvl7pPr lvl="6" rtl="0">
              <a:spcBef>
                <a:spcPts val="0"/>
              </a:spcBef>
              <a:spcAft>
                <a:spcPts val="0"/>
              </a:spcAft>
              <a:buSzPts val="2200"/>
              <a:buFont typeface="Adamina"/>
              <a:buNone/>
              <a:defRPr sz="2200">
                <a:latin typeface="Adamina"/>
                <a:ea typeface="Adamina"/>
                <a:cs typeface="Adamina"/>
                <a:sym typeface="Adamina"/>
              </a:defRPr>
            </a:lvl7pPr>
            <a:lvl8pPr lvl="7" rtl="0">
              <a:spcBef>
                <a:spcPts val="0"/>
              </a:spcBef>
              <a:spcAft>
                <a:spcPts val="0"/>
              </a:spcAft>
              <a:buSzPts val="2200"/>
              <a:buFont typeface="Adamina"/>
              <a:buNone/>
              <a:defRPr sz="2200">
                <a:latin typeface="Adamina"/>
                <a:ea typeface="Adamina"/>
                <a:cs typeface="Adamina"/>
                <a:sym typeface="Adamina"/>
              </a:defRPr>
            </a:lvl8pPr>
            <a:lvl9pPr lvl="8" rtl="0">
              <a:spcBef>
                <a:spcPts val="0"/>
              </a:spcBef>
              <a:spcAft>
                <a:spcPts val="0"/>
              </a:spcAft>
              <a:buSzPts val="2200"/>
              <a:buFont typeface="Adamina"/>
              <a:buNone/>
              <a:defRPr sz="2200">
                <a:latin typeface="Adamina"/>
                <a:ea typeface="Adamina"/>
                <a:cs typeface="Adamina"/>
                <a:sym typeface="Adamina"/>
              </a:defRPr>
            </a:lvl9pPr>
          </a:lstStyle>
          <a:p>
            <a:r>
              <a:t>xx%</a:t>
            </a:r>
          </a:p>
        </p:txBody>
      </p:sp>
      <p:sp>
        <p:nvSpPr>
          <p:cNvPr id="138" name="Google Shape;138;p13"/>
          <p:cNvSpPr txBox="1">
            <a:spLocks noGrp="1"/>
          </p:cNvSpPr>
          <p:nvPr>
            <p:ph type="title" idx="20" hasCustomPrompt="1"/>
          </p:nvPr>
        </p:nvSpPr>
        <p:spPr>
          <a:xfrm>
            <a:off x="4121725" y="3031438"/>
            <a:ext cx="900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200"/>
              <a:buNone/>
              <a:defRPr sz="2500">
                <a:solidFill>
                  <a:schemeClr val="accent3"/>
                </a:solidFill>
              </a:defRPr>
            </a:lvl1pPr>
            <a:lvl2pPr lvl="1" rtl="0">
              <a:spcBef>
                <a:spcPts val="0"/>
              </a:spcBef>
              <a:spcAft>
                <a:spcPts val="0"/>
              </a:spcAft>
              <a:buSzPts val="2200"/>
              <a:buFont typeface="Adamina"/>
              <a:buNone/>
              <a:defRPr sz="2200">
                <a:latin typeface="Adamina"/>
                <a:ea typeface="Adamina"/>
                <a:cs typeface="Adamina"/>
                <a:sym typeface="Adamina"/>
              </a:defRPr>
            </a:lvl2pPr>
            <a:lvl3pPr lvl="2" rtl="0">
              <a:spcBef>
                <a:spcPts val="0"/>
              </a:spcBef>
              <a:spcAft>
                <a:spcPts val="0"/>
              </a:spcAft>
              <a:buSzPts val="2200"/>
              <a:buFont typeface="Adamina"/>
              <a:buNone/>
              <a:defRPr sz="2200">
                <a:latin typeface="Adamina"/>
                <a:ea typeface="Adamina"/>
                <a:cs typeface="Adamina"/>
                <a:sym typeface="Adamina"/>
              </a:defRPr>
            </a:lvl3pPr>
            <a:lvl4pPr lvl="3" rtl="0">
              <a:spcBef>
                <a:spcPts val="0"/>
              </a:spcBef>
              <a:spcAft>
                <a:spcPts val="0"/>
              </a:spcAft>
              <a:buSzPts val="2200"/>
              <a:buFont typeface="Adamina"/>
              <a:buNone/>
              <a:defRPr sz="2200">
                <a:latin typeface="Adamina"/>
                <a:ea typeface="Adamina"/>
                <a:cs typeface="Adamina"/>
                <a:sym typeface="Adamina"/>
              </a:defRPr>
            </a:lvl4pPr>
            <a:lvl5pPr lvl="4" rtl="0">
              <a:spcBef>
                <a:spcPts val="0"/>
              </a:spcBef>
              <a:spcAft>
                <a:spcPts val="0"/>
              </a:spcAft>
              <a:buSzPts val="2200"/>
              <a:buFont typeface="Adamina"/>
              <a:buNone/>
              <a:defRPr sz="2200">
                <a:latin typeface="Adamina"/>
                <a:ea typeface="Adamina"/>
                <a:cs typeface="Adamina"/>
                <a:sym typeface="Adamina"/>
              </a:defRPr>
            </a:lvl5pPr>
            <a:lvl6pPr lvl="5" rtl="0">
              <a:spcBef>
                <a:spcPts val="0"/>
              </a:spcBef>
              <a:spcAft>
                <a:spcPts val="0"/>
              </a:spcAft>
              <a:buSzPts val="2200"/>
              <a:buFont typeface="Adamina"/>
              <a:buNone/>
              <a:defRPr sz="2200">
                <a:latin typeface="Adamina"/>
                <a:ea typeface="Adamina"/>
                <a:cs typeface="Adamina"/>
                <a:sym typeface="Adamina"/>
              </a:defRPr>
            </a:lvl6pPr>
            <a:lvl7pPr lvl="6" rtl="0">
              <a:spcBef>
                <a:spcPts val="0"/>
              </a:spcBef>
              <a:spcAft>
                <a:spcPts val="0"/>
              </a:spcAft>
              <a:buSzPts val="2200"/>
              <a:buFont typeface="Adamina"/>
              <a:buNone/>
              <a:defRPr sz="2200">
                <a:latin typeface="Adamina"/>
                <a:ea typeface="Adamina"/>
                <a:cs typeface="Adamina"/>
                <a:sym typeface="Adamina"/>
              </a:defRPr>
            </a:lvl7pPr>
            <a:lvl8pPr lvl="7" rtl="0">
              <a:spcBef>
                <a:spcPts val="0"/>
              </a:spcBef>
              <a:spcAft>
                <a:spcPts val="0"/>
              </a:spcAft>
              <a:buSzPts val="2200"/>
              <a:buFont typeface="Adamina"/>
              <a:buNone/>
              <a:defRPr sz="2200">
                <a:latin typeface="Adamina"/>
                <a:ea typeface="Adamina"/>
                <a:cs typeface="Adamina"/>
                <a:sym typeface="Adamina"/>
              </a:defRPr>
            </a:lvl8pPr>
            <a:lvl9pPr lvl="8" rtl="0">
              <a:spcBef>
                <a:spcPts val="0"/>
              </a:spcBef>
              <a:spcAft>
                <a:spcPts val="0"/>
              </a:spcAft>
              <a:buSzPts val="2200"/>
              <a:buFont typeface="Adamina"/>
              <a:buNone/>
              <a:defRPr sz="2200">
                <a:latin typeface="Adamina"/>
                <a:ea typeface="Adamina"/>
                <a:cs typeface="Adamina"/>
                <a:sym typeface="Adamina"/>
              </a:defRPr>
            </a:lvl9pPr>
          </a:lstStyle>
          <a:p>
            <a:r>
              <a:t>xx%</a:t>
            </a:r>
          </a:p>
        </p:txBody>
      </p:sp>
      <p:sp>
        <p:nvSpPr>
          <p:cNvPr id="139" name="Google Shape;139;p13"/>
          <p:cNvSpPr txBox="1">
            <a:spLocks noGrp="1"/>
          </p:cNvSpPr>
          <p:nvPr>
            <p:ph type="title" idx="21" hasCustomPrompt="1"/>
          </p:nvPr>
        </p:nvSpPr>
        <p:spPr>
          <a:xfrm>
            <a:off x="6821000" y="3031438"/>
            <a:ext cx="900600" cy="484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200"/>
              <a:buNone/>
              <a:defRPr sz="2500">
                <a:solidFill>
                  <a:schemeClr val="accent3"/>
                </a:solidFill>
              </a:defRPr>
            </a:lvl1pPr>
            <a:lvl2pPr lvl="1" rtl="0">
              <a:spcBef>
                <a:spcPts val="0"/>
              </a:spcBef>
              <a:spcAft>
                <a:spcPts val="0"/>
              </a:spcAft>
              <a:buSzPts val="2200"/>
              <a:buFont typeface="Adamina"/>
              <a:buNone/>
              <a:defRPr sz="2200">
                <a:latin typeface="Adamina"/>
                <a:ea typeface="Adamina"/>
                <a:cs typeface="Adamina"/>
                <a:sym typeface="Adamina"/>
              </a:defRPr>
            </a:lvl2pPr>
            <a:lvl3pPr lvl="2" rtl="0">
              <a:spcBef>
                <a:spcPts val="0"/>
              </a:spcBef>
              <a:spcAft>
                <a:spcPts val="0"/>
              </a:spcAft>
              <a:buSzPts val="2200"/>
              <a:buFont typeface="Adamina"/>
              <a:buNone/>
              <a:defRPr sz="2200">
                <a:latin typeface="Adamina"/>
                <a:ea typeface="Adamina"/>
                <a:cs typeface="Adamina"/>
                <a:sym typeface="Adamina"/>
              </a:defRPr>
            </a:lvl3pPr>
            <a:lvl4pPr lvl="3" rtl="0">
              <a:spcBef>
                <a:spcPts val="0"/>
              </a:spcBef>
              <a:spcAft>
                <a:spcPts val="0"/>
              </a:spcAft>
              <a:buSzPts val="2200"/>
              <a:buFont typeface="Adamina"/>
              <a:buNone/>
              <a:defRPr sz="2200">
                <a:latin typeface="Adamina"/>
                <a:ea typeface="Adamina"/>
                <a:cs typeface="Adamina"/>
                <a:sym typeface="Adamina"/>
              </a:defRPr>
            </a:lvl4pPr>
            <a:lvl5pPr lvl="4" rtl="0">
              <a:spcBef>
                <a:spcPts val="0"/>
              </a:spcBef>
              <a:spcAft>
                <a:spcPts val="0"/>
              </a:spcAft>
              <a:buSzPts val="2200"/>
              <a:buFont typeface="Adamina"/>
              <a:buNone/>
              <a:defRPr sz="2200">
                <a:latin typeface="Adamina"/>
                <a:ea typeface="Adamina"/>
                <a:cs typeface="Adamina"/>
                <a:sym typeface="Adamina"/>
              </a:defRPr>
            </a:lvl5pPr>
            <a:lvl6pPr lvl="5" rtl="0">
              <a:spcBef>
                <a:spcPts val="0"/>
              </a:spcBef>
              <a:spcAft>
                <a:spcPts val="0"/>
              </a:spcAft>
              <a:buSzPts val="2200"/>
              <a:buFont typeface="Adamina"/>
              <a:buNone/>
              <a:defRPr sz="2200">
                <a:latin typeface="Adamina"/>
                <a:ea typeface="Adamina"/>
                <a:cs typeface="Adamina"/>
                <a:sym typeface="Adamina"/>
              </a:defRPr>
            </a:lvl6pPr>
            <a:lvl7pPr lvl="6" rtl="0">
              <a:spcBef>
                <a:spcPts val="0"/>
              </a:spcBef>
              <a:spcAft>
                <a:spcPts val="0"/>
              </a:spcAft>
              <a:buSzPts val="2200"/>
              <a:buFont typeface="Adamina"/>
              <a:buNone/>
              <a:defRPr sz="2200">
                <a:latin typeface="Adamina"/>
                <a:ea typeface="Adamina"/>
                <a:cs typeface="Adamina"/>
                <a:sym typeface="Adamina"/>
              </a:defRPr>
            </a:lvl7pPr>
            <a:lvl8pPr lvl="7" rtl="0">
              <a:spcBef>
                <a:spcPts val="0"/>
              </a:spcBef>
              <a:spcAft>
                <a:spcPts val="0"/>
              </a:spcAft>
              <a:buSzPts val="2200"/>
              <a:buFont typeface="Adamina"/>
              <a:buNone/>
              <a:defRPr sz="2200">
                <a:latin typeface="Adamina"/>
                <a:ea typeface="Adamina"/>
                <a:cs typeface="Adamina"/>
                <a:sym typeface="Adamina"/>
              </a:defRPr>
            </a:lvl8pPr>
            <a:lvl9pPr lvl="8" rtl="0">
              <a:spcBef>
                <a:spcPts val="0"/>
              </a:spcBef>
              <a:spcAft>
                <a:spcPts val="0"/>
              </a:spcAft>
              <a:buSzPts val="2200"/>
              <a:buFont typeface="Adamina"/>
              <a:buNone/>
              <a:defRPr sz="2200">
                <a:latin typeface="Adamina"/>
                <a:ea typeface="Adamina"/>
                <a:cs typeface="Adamina"/>
                <a:sym typeface="Adamina"/>
              </a:defRPr>
            </a:lvl9pPr>
          </a:lstStyle>
          <a:p>
            <a:r>
              <a:t>xx%</a:t>
            </a:r>
          </a:p>
        </p:txBody>
      </p:sp>
      <p:sp>
        <p:nvSpPr>
          <p:cNvPr id="140" name="Google Shape;140;p13"/>
          <p:cNvSpPr/>
          <p:nvPr/>
        </p:nvSpPr>
        <p:spPr>
          <a:xfrm>
            <a:off x="0" y="4885325"/>
            <a:ext cx="9144000" cy="258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98"/>
        <p:cNvGrpSpPr/>
        <p:nvPr/>
      </p:nvGrpSpPr>
      <p:grpSpPr>
        <a:xfrm>
          <a:off x="0" y="0"/>
          <a:ext cx="0" cy="0"/>
          <a:chOff x="0" y="0"/>
          <a:chExt cx="0" cy="0"/>
        </a:xfrm>
      </p:grpSpPr>
      <p:sp>
        <p:nvSpPr>
          <p:cNvPr id="399" name="Google Shape;399;p35"/>
          <p:cNvSpPr/>
          <p:nvPr/>
        </p:nvSpPr>
        <p:spPr>
          <a:xfrm>
            <a:off x="-225" y="262046"/>
            <a:ext cx="9143957" cy="669963"/>
          </a:xfrm>
          <a:custGeom>
            <a:avLst/>
            <a:gdLst/>
            <a:ahLst/>
            <a:cxnLst/>
            <a:rect l="l" t="t" r="r" b="b"/>
            <a:pathLst>
              <a:path w="285905" h="12276" extrusionOk="0">
                <a:moveTo>
                  <a:pt x="0" y="0"/>
                </a:moveTo>
                <a:lnTo>
                  <a:pt x="0" y="12275"/>
                </a:lnTo>
                <a:lnTo>
                  <a:pt x="285905" y="12275"/>
                </a:lnTo>
                <a:lnTo>
                  <a:pt x="285905" y="834"/>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225" y="1179484"/>
            <a:ext cx="9143957" cy="1238362"/>
          </a:xfrm>
          <a:custGeom>
            <a:avLst/>
            <a:gdLst/>
            <a:ahLst/>
            <a:cxnLst/>
            <a:rect l="l" t="t" r="r" b="b"/>
            <a:pathLst>
              <a:path w="285905" h="38720" extrusionOk="0">
                <a:moveTo>
                  <a:pt x="0" y="0"/>
                </a:moveTo>
                <a:lnTo>
                  <a:pt x="0" y="14074"/>
                </a:lnTo>
                <a:lnTo>
                  <a:pt x="130219" y="17622"/>
                </a:lnTo>
                <a:lnTo>
                  <a:pt x="0" y="18253"/>
                </a:lnTo>
                <a:lnTo>
                  <a:pt x="0" y="38720"/>
                </a:lnTo>
                <a:lnTo>
                  <a:pt x="285905" y="30147"/>
                </a:lnTo>
                <a:lnTo>
                  <a:pt x="285905" y="512"/>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238526" y="795663"/>
            <a:ext cx="1263117" cy="282565"/>
          </a:xfrm>
          <a:custGeom>
            <a:avLst/>
            <a:gdLst/>
            <a:ahLst/>
            <a:cxnLst/>
            <a:rect l="l" t="t" r="r" b="b"/>
            <a:pathLst>
              <a:path w="39494" h="8835" extrusionOk="0">
                <a:moveTo>
                  <a:pt x="18443" y="0"/>
                </a:moveTo>
                <a:cubicBezTo>
                  <a:pt x="13800" y="0"/>
                  <a:pt x="11311" y="5120"/>
                  <a:pt x="11311" y="5120"/>
                </a:cubicBezTo>
                <a:cubicBezTo>
                  <a:pt x="11311" y="5120"/>
                  <a:pt x="10371" y="3572"/>
                  <a:pt x="8823" y="3572"/>
                </a:cubicBezTo>
                <a:cubicBezTo>
                  <a:pt x="7275" y="3572"/>
                  <a:pt x="6037" y="7751"/>
                  <a:pt x="6037" y="7751"/>
                </a:cubicBezTo>
                <a:cubicBezTo>
                  <a:pt x="6037" y="7751"/>
                  <a:pt x="5561" y="5572"/>
                  <a:pt x="3560" y="5572"/>
                </a:cubicBezTo>
                <a:cubicBezTo>
                  <a:pt x="1548" y="5572"/>
                  <a:pt x="0" y="8525"/>
                  <a:pt x="0" y="8525"/>
                </a:cubicBezTo>
                <a:lnTo>
                  <a:pt x="39493" y="8834"/>
                </a:lnTo>
                <a:cubicBezTo>
                  <a:pt x="39493" y="8834"/>
                  <a:pt x="39327" y="2869"/>
                  <a:pt x="34612" y="2869"/>
                </a:cubicBezTo>
                <a:cubicBezTo>
                  <a:pt x="29897" y="2869"/>
                  <a:pt x="30052" y="7441"/>
                  <a:pt x="30052" y="7441"/>
                </a:cubicBezTo>
                <a:cubicBezTo>
                  <a:pt x="30052" y="7441"/>
                  <a:pt x="29587" y="4798"/>
                  <a:pt x="28040" y="4798"/>
                </a:cubicBezTo>
                <a:cubicBezTo>
                  <a:pt x="26492" y="4798"/>
                  <a:pt x="24944" y="7120"/>
                  <a:pt x="24944" y="7120"/>
                </a:cubicBezTo>
                <a:cubicBezTo>
                  <a:pt x="24944" y="7120"/>
                  <a:pt x="23087" y="0"/>
                  <a:pt x="1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3622257" y="1775412"/>
            <a:ext cx="744840" cy="166437"/>
          </a:xfrm>
          <a:custGeom>
            <a:avLst/>
            <a:gdLst/>
            <a:ahLst/>
            <a:cxnLst/>
            <a:rect l="l" t="t" r="r" b="b"/>
            <a:pathLst>
              <a:path w="23289" h="5204" extrusionOk="0">
                <a:moveTo>
                  <a:pt x="10871" y="1"/>
                </a:moveTo>
                <a:cubicBezTo>
                  <a:pt x="8120" y="1"/>
                  <a:pt x="6668" y="3025"/>
                  <a:pt x="6668" y="3025"/>
                </a:cubicBezTo>
                <a:cubicBezTo>
                  <a:pt x="6668" y="3025"/>
                  <a:pt x="6132" y="2120"/>
                  <a:pt x="5215" y="2120"/>
                </a:cubicBezTo>
                <a:cubicBezTo>
                  <a:pt x="4287" y="2120"/>
                  <a:pt x="3560" y="4585"/>
                  <a:pt x="3560" y="4585"/>
                </a:cubicBezTo>
                <a:cubicBezTo>
                  <a:pt x="3560" y="4585"/>
                  <a:pt x="3287" y="3311"/>
                  <a:pt x="2096" y="3311"/>
                </a:cubicBezTo>
                <a:cubicBezTo>
                  <a:pt x="905" y="3311"/>
                  <a:pt x="0" y="5049"/>
                  <a:pt x="0" y="5049"/>
                </a:cubicBezTo>
                <a:lnTo>
                  <a:pt x="23289" y="5204"/>
                </a:lnTo>
                <a:cubicBezTo>
                  <a:pt x="23289" y="5204"/>
                  <a:pt x="23206" y="1691"/>
                  <a:pt x="20420" y="1691"/>
                </a:cubicBezTo>
                <a:cubicBezTo>
                  <a:pt x="17634" y="1691"/>
                  <a:pt x="17729" y="4382"/>
                  <a:pt x="17729" y="4382"/>
                </a:cubicBezTo>
                <a:cubicBezTo>
                  <a:pt x="17729" y="4382"/>
                  <a:pt x="17455" y="2834"/>
                  <a:pt x="16538" y="2834"/>
                </a:cubicBezTo>
                <a:cubicBezTo>
                  <a:pt x="15609" y="2834"/>
                  <a:pt x="14705" y="4204"/>
                  <a:pt x="14705" y="4204"/>
                </a:cubicBezTo>
                <a:cubicBezTo>
                  <a:pt x="14705" y="4204"/>
                  <a:pt x="13609" y="1"/>
                  <a:pt x="10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6969816" y="891994"/>
            <a:ext cx="792079" cy="227747"/>
          </a:xfrm>
          <a:custGeom>
            <a:avLst/>
            <a:gdLst/>
            <a:ahLst/>
            <a:cxnLst/>
            <a:rect l="l" t="t" r="r" b="b"/>
            <a:pathLst>
              <a:path w="24766" h="7121" extrusionOk="0">
                <a:moveTo>
                  <a:pt x="12621" y="0"/>
                </a:moveTo>
                <a:cubicBezTo>
                  <a:pt x="8096" y="0"/>
                  <a:pt x="7775" y="5656"/>
                  <a:pt x="7775" y="5656"/>
                </a:cubicBezTo>
                <a:cubicBezTo>
                  <a:pt x="7775" y="5656"/>
                  <a:pt x="6644" y="3477"/>
                  <a:pt x="3655" y="3477"/>
                </a:cubicBezTo>
                <a:cubicBezTo>
                  <a:pt x="643" y="3477"/>
                  <a:pt x="0" y="7120"/>
                  <a:pt x="0" y="7120"/>
                </a:cubicBezTo>
                <a:lnTo>
                  <a:pt x="24765" y="6954"/>
                </a:lnTo>
                <a:cubicBezTo>
                  <a:pt x="24765" y="6954"/>
                  <a:pt x="24765" y="2429"/>
                  <a:pt x="22015" y="2429"/>
                </a:cubicBezTo>
                <a:cubicBezTo>
                  <a:pt x="19265" y="2429"/>
                  <a:pt x="17800" y="5180"/>
                  <a:pt x="17800" y="5180"/>
                </a:cubicBezTo>
                <a:cubicBezTo>
                  <a:pt x="17800" y="5180"/>
                  <a:pt x="17145" y="0"/>
                  <a:pt x="12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780635" y="2519107"/>
            <a:ext cx="388811" cy="111971"/>
          </a:xfrm>
          <a:custGeom>
            <a:avLst/>
            <a:gdLst/>
            <a:ahLst/>
            <a:cxnLst/>
            <a:rect l="l" t="t" r="r" b="b"/>
            <a:pathLst>
              <a:path w="12157" h="3501" extrusionOk="0">
                <a:moveTo>
                  <a:pt x="6192" y="0"/>
                </a:moveTo>
                <a:cubicBezTo>
                  <a:pt x="3965" y="0"/>
                  <a:pt x="3810" y="2786"/>
                  <a:pt x="3810" y="2786"/>
                </a:cubicBezTo>
                <a:cubicBezTo>
                  <a:pt x="3810" y="2786"/>
                  <a:pt x="3251" y="1715"/>
                  <a:pt x="1786" y="1715"/>
                </a:cubicBezTo>
                <a:cubicBezTo>
                  <a:pt x="310" y="1715"/>
                  <a:pt x="0" y="3501"/>
                  <a:pt x="0" y="3501"/>
                </a:cubicBezTo>
                <a:lnTo>
                  <a:pt x="12157" y="3406"/>
                </a:lnTo>
                <a:cubicBezTo>
                  <a:pt x="12157" y="3406"/>
                  <a:pt x="12157" y="1191"/>
                  <a:pt x="10799" y="1191"/>
                </a:cubicBezTo>
                <a:cubicBezTo>
                  <a:pt x="9442" y="1191"/>
                  <a:pt x="8728" y="2548"/>
                  <a:pt x="8728" y="2548"/>
                </a:cubicBezTo>
                <a:cubicBezTo>
                  <a:pt x="8728" y="2548"/>
                  <a:pt x="8406" y="0"/>
                  <a:pt x="6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8699373" y="2636729"/>
            <a:ext cx="444397" cy="227396"/>
          </a:xfrm>
          <a:custGeom>
            <a:avLst/>
            <a:gdLst/>
            <a:ahLst/>
            <a:cxnLst/>
            <a:rect l="l" t="t" r="r" b="b"/>
            <a:pathLst>
              <a:path w="13895" h="7110" extrusionOk="0">
                <a:moveTo>
                  <a:pt x="12720" y="0"/>
                </a:moveTo>
                <a:cubicBezTo>
                  <a:pt x="12687" y="0"/>
                  <a:pt x="12654" y="1"/>
                  <a:pt x="12621" y="2"/>
                </a:cubicBezTo>
                <a:cubicBezTo>
                  <a:pt x="8097" y="2"/>
                  <a:pt x="7763" y="5657"/>
                  <a:pt x="7763" y="5657"/>
                </a:cubicBezTo>
                <a:cubicBezTo>
                  <a:pt x="7763" y="5657"/>
                  <a:pt x="6632" y="3466"/>
                  <a:pt x="3644" y="3466"/>
                </a:cubicBezTo>
                <a:cubicBezTo>
                  <a:pt x="655" y="3466"/>
                  <a:pt x="0" y="7110"/>
                  <a:pt x="0" y="7110"/>
                </a:cubicBezTo>
                <a:lnTo>
                  <a:pt x="13895" y="7026"/>
                </a:lnTo>
                <a:lnTo>
                  <a:pt x="13895" y="156"/>
                </a:lnTo>
                <a:cubicBezTo>
                  <a:pt x="13542" y="68"/>
                  <a:pt x="13138" y="0"/>
                  <a:pt x="1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22">
    <p:spTree>
      <p:nvGrpSpPr>
        <p:cNvPr id="1" name="Shape 406"/>
        <p:cNvGrpSpPr/>
        <p:nvPr/>
      </p:nvGrpSpPr>
      <p:grpSpPr>
        <a:xfrm>
          <a:off x="0" y="0"/>
          <a:ext cx="0" cy="0"/>
          <a:chOff x="0" y="0"/>
          <a:chExt cx="0" cy="0"/>
        </a:xfrm>
      </p:grpSpPr>
      <p:sp>
        <p:nvSpPr>
          <p:cNvPr id="407" name="Google Shape;407;p36"/>
          <p:cNvSpPr/>
          <p:nvPr/>
        </p:nvSpPr>
        <p:spPr>
          <a:xfrm flipH="1">
            <a:off x="-187" y="686826"/>
            <a:ext cx="9143957" cy="808651"/>
          </a:xfrm>
          <a:custGeom>
            <a:avLst/>
            <a:gdLst/>
            <a:ahLst/>
            <a:cxnLst/>
            <a:rect l="l" t="t" r="r" b="b"/>
            <a:pathLst>
              <a:path w="285905" h="12276" extrusionOk="0">
                <a:moveTo>
                  <a:pt x="0" y="0"/>
                </a:moveTo>
                <a:lnTo>
                  <a:pt x="0" y="12275"/>
                </a:lnTo>
                <a:lnTo>
                  <a:pt x="285905" y="12275"/>
                </a:lnTo>
                <a:lnTo>
                  <a:pt x="285905" y="834"/>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flipH="1">
            <a:off x="-187" y="1794191"/>
            <a:ext cx="9143957" cy="1494689"/>
          </a:xfrm>
          <a:custGeom>
            <a:avLst/>
            <a:gdLst/>
            <a:ahLst/>
            <a:cxnLst/>
            <a:rect l="l" t="t" r="r" b="b"/>
            <a:pathLst>
              <a:path w="285905" h="38720" extrusionOk="0">
                <a:moveTo>
                  <a:pt x="0" y="0"/>
                </a:moveTo>
                <a:lnTo>
                  <a:pt x="0" y="14074"/>
                </a:lnTo>
                <a:lnTo>
                  <a:pt x="130219" y="17622"/>
                </a:lnTo>
                <a:lnTo>
                  <a:pt x="0" y="18253"/>
                </a:lnTo>
                <a:lnTo>
                  <a:pt x="0" y="38720"/>
                </a:lnTo>
                <a:lnTo>
                  <a:pt x="285905" y="30147"/>
                </a:lnTo>
                <a:lnTo>
                  <a:pt x="285905" y="512"/>
                </a:lnTo>
                <a:lnTo>
                  <a:pt x="0" y="0"/>
                </a:lnTo>
                <a:close/>
              </a:path>
            </a:pathLst>
          </a:custGeom>
          <a:solidFill>
            <a:srgbClr val="B5D6E2">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flipH="1">
            <a:off x="5058752" y="686813"/>
            <a:ext cx="1263117" cy="282565"/>
          </a:xfrm>
          <a:custGeom>
            <a:avLst/>
            <a:gdLst/>
            <a:ahLst/>
            <a:cxnLst/>
            <a:rect l="l" t="t" r="r" b="b"/>
            <a:pathLst>
              <a:path w="39494" h="8835" extrusionOk="0">
                <a:moveTo>
                  <a:pt x="18443" y="0"/>
                </a:moveTo>
                <a:cubicBezTo>
                  <a:pt x="13800" y="0"/>
                  <a:pt x="11311" y="5120"/>
                  <a:pt x="11311" y="5120"/>
                </a:cubicBezTo>
                <a:cubicBezTo>
                  <a:pt x="11311" y="5120"/>
                  <a:pt x="10371" y="3572"/>
                  <a:pt x="8823" y="3572"/>
                </a:cubicBezTo>
                <a:cubicBezTo>
                  <a:pt x="7275" y="3572"/>
                  <a:pt x="6037" y="7751"/>
                  <a:pt x="6037" y="7751"/>
                </a:cubicBezTo>
                <a:cubicBezTo>
                  <a:pt x="6037" y="7751"/>
                  <a:pt x="5561" y="5572"/>
                  <a:pt x="3560" y="5572"/>
                </a:cubicBezTo>
                <a:cubicBezTo>
                  <a:pt x="1548" y="5572"/>
                  <a:pt x="0" y="8525"/>
                  <a:pt x="0" y="8525"/>
                </a:cubicBezTo>
                <a:lnTo>
                  <a:pt x="39493" y="8834"/>
                </a:lnTo>
                <a:cubicBezTo>
                  <a:pt x="39493" y="8834"/>
                  <a:pt x="39327" y="2869"/>
                  <a:pt x="34612" y="2869"/>
                </a:cubicBezTo>
                <a:cubicBezTo>
                  <a:pt x="29897" y="2869"/>
                  <a:pt x="30052" y="7441"/>
                  <a:pt x="30052" y="7441"/>
                </a:cubicBezTo>
                <a:cubicBezTo>
                  <a:pt x="30052" y="7441"/>
                  <a:pt x="29587" y="4798"/>
                  <a:pt x="28040" y="4798"/>
                </a:cubicBezTo>
                <a:cubicBezTo>
                  <a:pt x="26492" y="4798"/>
                  <a:pt x="24944" y="7120"/>
                  <a:pt x="24944" y="7120"/>
                </a:cubicBezTo>
                <a:cubicBezTo>
                  <a:pt x="24944" y="7120"/>
                  <a:pt x="23087" y="0"/>
                  <a:pt x="1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flipH="1">
            <a:off x="1725345" y="3338731"/>
            <a:ext cx="1166197" cy="444604"/>
          </a:xfrm>
          <a:custGeom>
            <a:avLst/>
            <a:gdLst/>
            <a:ahLst/>
            <a:cxnLst/>
            <a:rect l="l" t="t" r="r" b="b"/>
            <a:pathLst>
              <a:path w="23289" h="5204" extrusionOk="0">
                <a:moveTo>
                  <a:pt x="10871" y="1"/>
                </a:moveTo>
                <a:cubicBezTo>
                  <a:pt x="8120" y="1"/>
                  <a:pt x="6668" y="3025"/>
                  <a:pt x="6668" y="3025"/>
                </a:cubicBezTo>
                <a:cubicBezTo>
                  <a:pt x="6668" y="3025"/>
                  <a:pt x="6132" y="2120"/>
                  <a:pt x="5215" y="2120"/>
                </a:cubicBezTo>
                <a:cubicBezTo>
                  <a:pt x="4287" y="2120"/>
                  <a:pt x="3560" y="4585"/>
                  <a:pt x="3560" y="4585"/>
                </a:cubicBezTo>
                <a:cubicBezTo>
                  <a:pt x="3560" y="4585"/>
                  <a:pt x="3287" y="3311"/>
                  <a:pt x="2096" y="3311"/>
                </a:cubicBezTo>
                <a:cubicBezTo>
                  <a:pt x="905" y="3311"/>
                  <a:pt x="0" y="5049"/>
                  <a:pt x="0" y="5049"/>
                </a:cubicBezTo>
                <a:lnTo>
                  <a:pt x="23289" y="5204"/>
                </a:lnTo>
                <a:cubicBezTo>
                  <a:pt x="23289" y="5204"/>
                  <a:pt x="23206" y="1691"/>
                  <a:pt x="20420" y="1691"/>
                </a:cubicBezTo>
                <a:cubicBezTo>
                  <a:pt x="17634" y="1691"/>
                  <a:pt x="17729" y="4382"/>
                  <a:pt x="17729" y="4382"/>
                </a:cubicBezTo>
                <a:cubicBezTo>
                  <a:pt x="17729" y="4382"/>
                  <a:pt x="17455" y="2834"/>
                  <a:pt x="16538" y="2834"/>
                </a:cubicBezTo>
                <a:cubicBezTo>
                  <a:pt x="15609" y="2834"/>
                  <a:pt x="14705" y="4204"/>
                  <a:pt x="14705" y="4204"/>
                </a:cubicBezTo>
                <a:cubicBezTo>
                  <a:pt x="14705" y="4204"/>
                  <a:pt x="13609" y="1"/>
                  <a:pt x="10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flipH="1">
            <a:off x="1381650" y="891994"/>
            <a:ext cx="792079" cy="227747"/>
          </a:xfrm>
          <a:custGeom>
            <a:avLst/>
            <a:gdLst/>
            <a:ahLst/>
            <a:cxnLst/>
            <a:rect l="l" t="t" r="r" b="b"/>
            <a:pathLst>
              <a:path w="24766" h="7121" extrusionOk="0">
                <a:moveTo>
                  <a:pt x="12621" y="0"/>
                </a:moveTo>
                <a:cubicBezTo>
                  <a:pt x="8096" y="0"/>
                  <a:pt x="7775" y="5656"/>
                  <a:pt x="7775" y="5656"/>
                </a:cubicBezTo>
                <a:cubicBezTo>
                  <a:pt x="7775" y="5656"/>
                  <a:pt x="6644" y="3477"/>
                  <a:pt x="3655" y="3477"/>
                </a:cubicBezTo>
                <a:cubicBezTo>
                  <a:pt x="643" y="3477"/>
                  <a:pt x="0" y="7120"/>
                  <a:pt x="0" y="7120"/>
                </a:cubicBezTo>
                <a:lnTo>
                  <a:pt x="24765" y="6954"/>
                </a:lnTo>
                <a:cubicBezTo>
                  <a:pt x="24765" y="6954"/>
                  <a:pt x="24765" y="2429"/>
                  <a:pt x="22015" y="2429"/>
                </a:cubicBezTo>
                <a:cubicBezTo>
                  <a:pt x="19265" y="2429"/>
                  <a:pt x="17800" y="5180"/>
                  <a:pt x="17800" y="5180"/>
                </a:cubicBezTo>
                <a:cubicBezTo>
                  <a:pt x="17800" y="5180"/>
                  <a:pt x="17145" y="0"/>
                  <a:pt x="12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flipH="1">
            <a:off x="6558607" y="2379318"/>
            <a:ext cx="1336389" cy="384847"/>
          </a:xfrm>
          <a:custGeom>
            <a:avLst/>
            <a:gdLst/>
            <a:ahLst/>
            <a:cxnLst/>
            <a:rect l="l" t="t" r="r" b="b"/>
            <a:pathLst>
              <a:path w="12157" h="3501" extrusionOk="0">
                <a:moveTo>
                  <a:pt x="6192" y="0"/>
                </a:moveTo>
                <a:cubicBezTo>
                  <a:pt x="3965" y="0"/>
                  <a:pt x="3810" y="2786"/>
                  <a:pt x="3810" y="2786"/>
                </a:cubicBezTo>
                <a:cubicBezTo>
                  <a:pt x="3810" y="2786"/>
                  <a:pt x="3251" y="1715"/>
                  <a:pt x="1786" y="1715"/>
                </a:cubicBezTo>
                <a:cubicBezTo>
                  <a:pt x="310" y="1715"/>
                  <a:pt x="0" y="3501"/>
                  <a:pt x="0" y="3501"/>
                </a:cubicBezTo>
                <a:lnTo>
                  <a:pt x="12157" y="3406"/>
                </a:lnTo>
                <a:cubicBezTo>
                  <a:pt x="12157" y="3406"/>
                  <a:pt x="12157" y="1191"/>
                  <a:pt x="10799" y="1191"/>
                </a:cubicBezTo>
                <a:cubicBezTo>
                  <a:pt x="9442" y="1191"/>
                  <a:pt x="8728" y="2548"/>
                  <a:pt x="8728" y="2548"/>
                </a:cubicBezTo>
                <a:cubicBezTo>
                  <a:pt x="8728" y="2548"/>
                  <a:pt x="8406" y="0"/>
                  <a:pt x="6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flipH="1">
            <a:off x="-225" y="2636729"/>
            <a:ext cx="444397" cy="227396"/>
          </a:xfrm>
          <a:custGeom>
            <a:avLst/>
            <a:gdLst/>
            <a:ahLst/>
            <a:cxnLst/>
            <a:rect l="l" t="t" r="r" b="b"/>
            <a:pathLst>
              <a:path w="13895" h="7110" extrusionOk="0">
                <a:moveTo>
                  <a:pt x="12720" y="0"/>
                </a:moveTo>
                <a:cubicBezTo>
                  <a:pt x="12687" y="0"/>
                  <a:pt x="12654" y="1"/>
                  <a:pt x="12621" y="2"/>
                </a:cubicBezTo>
                <a:cubicBezTo>
                  <a:pt x="8097" y="2"/>
                  <a:pt x="7763" y="5657"/>
                  <a:pt x="7763" y="5657"/>
                </a:cubicBezTo>
                <a:cubicBezTo>
                  <a:pt x="7763" y="5657"/>
                  <a:pt x="6632" y="3466"/>
                  <a:pt x="3644" y="3466"/>
                </a:cubicBezTo>
                <a:cubicBezTo>
                  <a:pt x="655" y="3466"/>
                  <a:pt x="0" y="7110"/>
                  <a:pt x="0" y="7110"/>
                </a:cubicBezTo>
                <a:lnTo>
                  <a:pt x="13895" y="7026"/>
                </a:lnTo>
                <a:lnTo>
                  <a:pt x="13895" y="156"/>
                </a:lnTo>
                <a:cubicBezTo>
                  <a:pt x="13542" y="68"/>
                  <a:pt x="13138" y="0"/>
                  <a:pt x="1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1pPr>
            <a:lvl2pPr lvl="1"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2pPr>
            <a:lvl3pPr lvl="2"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3pPr>
            <a:lvl4pPr lvl="3"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4pPr>
            <a:lvl5pPr lvl="4"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5pPr>
            <a:lvl6pPr lvl="5"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6pPr>
            <a:lvl7pPr lvl="6"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7pPr>
            <a:lvl8pPr lvl="7"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8pPr>
            <a:lvl9pPr lvl="8" rtl="0">
              <a:spcBef>
                <a:spcPts val="0"/>
              </a:spcBef>
              <a:spcAft>
                <a:spcPts val="0"/>
              </a:spcAft>
              <a:buClr>
                <a:schemeClr val="accent3"/>
              </a:buClr>
              <a:buSzPts val="2800"/>
              <a:buFont typeface="Londrina Solid"/>
              <a:buNone/>
              <a:defRPr sz="2800">
                <a:solidFill>
                  <a:schemeClr val="accent3"/>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1" r:id="rId6"/>
    <p:sldLayoutId id="214748368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0"/>
          <p:cNvSpPr txBox="1">
            <a:spLocks noGrp="1"/>
          </p:cNvSpPr>
          <p:nvPr>
            <p:ph type="ctrTitle"/>
          </p:nvPr>
        </p:nvSpPr>
        <p:spPr>
          <a:xfrm>
            <a:off x="2537767" y="1223902"/>
            <a:ext cx="6261175" cy="174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smtClean="0">
                <a:solidFill>
                  <a:schemeClr val="accent6"/>
                </a:solidFill>
                <a:latin typeface="#9Slide03 SFU Futura_01" panose="00000700000000000000" pitchFamily="2" charset="0"/>
                <a:sym typeface="Londrina Solid"/>
              </a:rPr>
              <a:t>Chủ đề 8</a:t>
            </a:r>
            <a:r>
              <a:rPr lang="en" sz="5400" dirty="0" smtClean="0">
                <a:solidFill>
                  <a:schemeClr val="accent3"/>
                </a:solidFill>
                <a:latin typeface="#9Slide03 SFU Futura_01" panose="00000700000000000000" pitchFamily="2" charset="0"/>
                <a:sym typeface="Londrina Solid"/>
              </a:rPr>
              <a:t/>
            </a:r>
            <a:br>
              <a:rPr lang="en" sz="5400" dirty="0" smtClean="0">
                <a:solidFill>
                  <a:schemeClr val="accent3"/>
                </a:solidFill>
                <a:latin typeface="#9Slide03 SFU Futura_01" panose="00000700000000000000" pitchFamily="2" charset="0"/>
                <a:sym typeface="Londrina Solid"/>
              </a:rPr>
            </a:br>
            <a:r>
              <a:rPr lang="en" sz="4400" dirty="0" smtClean="0">
                <a:latin typeface="#9Slide03 SFU Futura_01" panose="00000700000000000000" pitchFamily="2" charset="0"/>
              </a:rPr>
              <a:t>Con đường tương lai</a:t>
            </a:r>
            <a:br>
              <a:rPr lang="en" sz="4400" dirty="0" smtClean="0">
                <a:latin typeface="#9Slide03 SFU Futura_01" panose="00000700000000000000" pitchFamily="2" charset="0"/>
              </a:rPr>
            </a:br>
            <a:endParaRPr sz="4400" dirty="0">
              <a:solidFill>
                <a:schemeClr val="accent3"/>
              </a:solidFill>
              <a:latin typeface="#9Slide03 SFU Futura_01" panose="00000700000000000000" pitchFamily="2" charset="0"/>
              <a:sym typeface="Londrina Solid"/>
            </a:endParaRPr>
          </a:p>
        </p:txBody>
      </p:sp>
      <p:grpSp>
        <p:nvGrpSpPr>
          <p:cNvPr id="552" name="Google Shape;552;p40"/>
          <p:cNvGrpSpPr/>
          <p:nvPr/>
        </p:nvGrpSpPr>
        <p:grpSpPr>
          <a:xfrm>
            <a:off x="7866550" y="-51800"/>
            <a:ext cx="431200" cy="541754"/>
            <a:chOff x="7866550" y="-51800"/>
            <a:chExt cx="431200" cy="541754"/>
          </a:xfrm>
        </p:grpSpPr>
        <p:sp>
          <p:nvSpPr>
            <p:cNvPr id="553" name="Google Shape;553;p40"/>
            <p:cNvSpPr/>
            <p:nvPr/>
          </p:nvSpPr>
          <p:spPr>
            <a:xfrm flipH="1">
              <a:off x="8251389" y="-51800"/>
              <a:ext cx="46361" cy="541754"/>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flipH="1">
              <a:off x="7866550" y="-51800"/>
              <a:ext cx="46361" cy="541754"/>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40"/>
          <p:cNvGrpSpPr/>
          <p:nvPr/>
        </p:nvGrpSpPr>
        <p:grpSpPr>
          <a:xfrm>
            <a:off x="375400" y="1025925"/>
            <a:ext cx="2039064" cy="3881015"/>
            <a:chOff x="193550" y="1025925"/>
            <a:chExt cx="2039064" cy="3881015"/>
          </a:xfrm>
        </p:grpSpPr>
        <p:sp>
          <p:nvSpPr>
            <p:cNvPr id="559" name="Google Shape;559;p40"/>
            <p:cNvSpPr/>
            <p:nvPr/>
          </p:nvSpPr>
          <p:spPr>
            <a:xfrm>
              <a:off x="457922" y="1547098"/>
              <a:ext cx="676326" cy="864473"/>
            </a:xfrm>
            <a:custGeom>
              <a:avLst/>
              <a:gdLst/>
              <a:ahLst/>
              <a:cxnLst/>
              <a:rect l="l" t="t" r="r" b="b"/>
              <a:pathLst>
                <a:path w="7859" h="10045" extrusionOk="0">
                  <a:moveTo>
                    <a:pt x="4775" y="0"/>
                  </a:moveTo>
                  <a:lnTo>
                    <a:pt x="3382" y="227"/>
                  </a:lnTo>
                  <a:cubicBezTo>
                    <a:pt x="3382" y="227"/>
                    <a:pt x="3417" y="596"/>
                    <a:pt x="3417" y="1119"/>
                  </a:cubicBezTo>
                  <a:cubicBezTo>
                    <a:pt x="3417" y="1453"/>
                    <a:pt x="3405" y="1858"/>
                    <a:pt x="3346" y="2274"/>
                  </a:cubicBezTo>
                  <a:cubicBezTo>
                    <a:pt x="3298" y="2608"/>
                    <a:pt x="3239" y="2965"/>
                    <a:pt x="3120" y="3274"/>
                  </a:cubicBezTo>
                  <a:cubicBezTo>
                    <a:pt x="3096" y="3358"/>
                    <a:pt x="3048" y="3465"/>
                    <a:pt x="3001" y="3584"/>
                  </a:cubicBezTo>
                  <a:cubicBezTo>
                    <a:pt x="2310" y="5227"/>
                    <a:pt x="0" y="9311"/>
                    <a:pt x="3048" y="9930"/>
                  </a:cubicBezTo>
                  <a:cubicBezTo>
                    <a:pt x="3444" y="10009"/>
                    <a:pt x="3809" y="10044"/>
                    <a:pt x="4145" y="10044"/>
                  </a:cubicBezTo>
                  <a:cubicBezTo>
                    <a:pt x="6587" y="10044"/>
                    <a:pt x="7489" y="8204"/>
                    <a:pt x="7489" y="8204"/>
                  </a:cubicBezTo>
                  <a:lnTo>
                    <a:pt x="7573" y="7525"/>
                  </a:lnTo>
                  <a:lnTo>
                    <a:pt x="7858" y="5418"/>
                  </a:lnTo>
                  <a:cubicBezTo>
                    <a:pt x="7858" y="5418"/>
                    <a:pt x="6060" y="3977"/>
                    <a:pt x="5417" y="2405"/>
                  </a:cubicBezTo>
                  <a:cubicBezTo>
                    <a:pt x="5370" y="2298"/>
                    <a:pt x="5322" y="2203"/>
                    <a:pt x="5298" y="2096"/>
                  </a:cubicBezTo>
                  <a:cubicBezTo>
                    <a:pt x="5239" y="1917"/>
                    <a:pt x="5191" y="1750"/>
                    <a:pt x="5144" y="1608"/>
                  </a:cubicBezTo>
                  <a:cubicBezTo>
                    <a:pt x="5072" y="1369"/>
                    <a:pt x="5013" y="1155"/>
                    <a:pt x="4965" y="977"/>
                  </a:cubicBezTo>
                  <a:cubicBezTo>
                    <a:pt x="4870" y="584"/>
                    <a:pt x="4810" y="322"/>
                    <a:pt x="4786" y="179"/>
                  </a:cubicBezTo>
                  <a:cubicBezTo>
                    <a:pt x="4775" y="60"/>
                    <a:pt x="4775" y="0"/>
                    <a:pt x="4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716098" y="1742796"/>
              <a:ext cx="418153" cy="451987"/>
            </a:xfrm>
            <a:custGeom>
              <a:avLst/>
              <a:gdLst/>
              <a:ahLst/>
              <a:cxnLst/>
              <a:rect l="l" t="t" r="r" b="b"/>
              <a:pathLst>
                <a:path w="4859" h="5252" extrusionOk="0">
                  <a:moveTo>
                    <a:pt x="346" y="0"/>
                  </a:moveTo>
                  <a:lnTo>
                    <a:pt x="1" y="1322"/>
                  </a:lnTo>
                  <a:cubicBezTo>
                    <a:pt x="155" y="1524"/>
                    <a:pt x="358" y="1727"/>
                    <a:pt x="608" y="1858"/>
                  </a:cubicBezTo>
                  <a:cubicBezTo>
                    <a:pt x="958" y="2054"/>
                    <a:pt x="1254" y="2102"/>
                    <a:pt x="1459" y="2102"/>
                  </a:cubicBezTo>
                  <a:cubicBezTo>
                    <a:pt x="1651" y="2102"/>
                    <a:pt x="1763" y="2060"/>
                    <a:pt x="1763" y="2060"/>
                  </a:cubicBezTo>
                  <a:cubicBezTo>
                    <a:pt x="1763" y="2060"/>
                    <a:pt x="2298" y="4108"/>
                    <a:pt x="4322" y="4394"/>
                  </a:cubicBezTo>
                  <a:cubicBezTo>
                    <a:pt x="4418" y="4418"/>
                    <a:pt x="4489" y="5239"/>
                    <a:pt x="4573" y="5251"/>
                  </a:cubicBezTo>
                  <a:lnTo>
                    <a:pt x="4858" y="3144"/>
                  </a:lnTo>
                  <a:cubicBezTo>
                    <a:pt x="4858" y="3144"/>
                    <a:pt x="3060" y="1679"/>
                    <a:pt x="2406" y="155"/>
                  </a:cubicBezTo>
                  <a:lnTo>
                    <a:pt x="3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1345188" y="1521452"/>
              <a:ext cx="414109" cy="898639"/>
            </a:xfrm>
            <a:custGeom>
              <a:avLst/>
              <a:gdLst/>
              <a:ahLst/>
              <a:cxnLst/>
              <a:rect l="l" t="t" r="r" b="b"/>
              <a:pathLst>
                <a:path w="4812" h="10442" extrusionOk="0">
                  <a:moveTo>
                    <a:pt x="2620" y="1"/>
                  </a:moveTo>
                  <a:lnTo>
                    <a:pt x="1977" y="24"/>
                  </a:lnTo>
                  <a:lnTo>
                    <a:pt x="1680" y="894"/>
                  </a:lnTo>
                  <a:lnTo>
                    <a:pt x="1608" y="1120"/>
                  </a:lnTo>
                  <a:lnTo>
                    <a:pt x="358" y="4656"/>
                  </a:lnTo>
                  <a:lnTo>
                    <a:pt x="156" y="7168"/>
                  </a:lnTo>
                  <a:lnTo>
                    <a:pt x="1" y="8930"/>
                  </a:lnTo>
                  <a:cubicBezTo>
                    <a:pt x="1" y="8930"/>
                    <a:pt x="1607" y="10441"/>
                    <a:pt x="2885" y="10441"/>
                  </a:cubicBezTo>
                  <a:cubicBezTo>
                    <a:pt x="3108" y="10441"/>
                    <a:pt x="3321" y="10395"/>
                    <a:pt x="3513" y="10288"/>
                  </a:cubicBezTo>
                  <a:cubicBezTo>
                    <a:pt x="4811" y="9549"/>
                    <a:pt x="4085" y="7335"/>
                    <a:pt x="3335" y="5108"/>
                  </a:cubicBezTo>
                  <a:cubicBezTo>
                    <a:pt x="2811" y="3620"/>
                    <a:pt x="2680" y="1846"/>
                    <a:pt x="2632" y="834"/>
                  </a:cubicBezTo>
                  <a:cubicBezTo>
                    <a:pt x="2620" y="346"/>
                    <a:pt x="2620" y="24"/>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1358527" y="1617752"/>
              <a:ext cx="259291" cy="520663"/>
            </a:xfrm>
            <a:custGeom>
              <a:avLst/>
              <a:gdLst/>
              <a:ahLst/>
              <a:cxnLst/>
              <a:rect l="l" t="t" r="r" b="b"/>
              <a:pathLst>
                <a:path w="3013" h="6050" extrusionOk="0">
                  <a:moveTo>
                    <a:pt x="1453" y="1"/>
                  </a:moveTo>
                  <a:lnTo>
                    <a:pt x="203" y="3537"/>
                  </a:lnTo>
                  <a:lnTo>
                    <a:pt x="1" y="6049"/>
                  </a:lnTo>
                  <a:cubicBezTo>
                    <a:pt x="608" y="5752"/>
                    <a:pt x="3013" y="4323"/>
                    <a:pt x="2037" y="1025"/>
                  </a:cubicBezTo>
                  <a:cubicBezTo>
                    <a:pt x="1882" y="572"/>
                    <a:pt x="1691" y="239"/>
                    <a:pt x="1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1038819" y="1998907"/>
              <a:ext cx="340271" cy="355686"/>
            </a:xfrm>
            <a:custGeom>
              <a:avLst/>
              <a:gdLst/>
              <a:ahLst/>
              <a:cxnLst/>
              <a:rect l="l" t="t" r="r" b="b"/>
              <a:pathLst>
                <a:path w="3954" h="4133" extrusionOk="0">
                  <a:moveTo>
                    <a:pt x="1" y="1"/>
                  </a:moveTo>
                  <a:lnTo>
                    <a:pt x="1" y="4132"/>
                  </a:lnTo>
                  <a:lnTo>
                    <a:pt x="3954" y="4132"/>
                  </a:lnTo>
                  <a:lnTo>
                    <a:pt x="3954" y="1"/>
                  </a:ln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1038819" y="1998907"/>
              <a:ext cx="340271" cy="137438"/>
            </a:xfrm>
            <a:custGeom>
              <a:avLst/>
              <a:gdLst/>
              <a:ahLst/>
              <a:cxnLst/>
              <a:rect l="l" t="t" r="r" b="b"/>
              <a:pathLst>
                <a:path w="3954" h="1597" extrusionOk="0">
                  <a:moveTo>
                    <a:pt x="1" y="1"/>
                  </a:moveTo>
                  <a:lnTo>
                    <a:pt x="1" y="1120"/>
                  </a:lnTo>
                  <a:cubicBezTo>
                    <a:pt x="483" y="1343"/>
                    <a:pt x="1244" y="1597"/>
                    <a:pt x="2122" y="1597"/>
                  </a:cubicBezTo>
                  <a:cubicBezTo>
                    <a:pt x="2697" y="1597"/>
                    <a:pt x="3323" y="1488"/>
                    <a:pt x="3954" y="1192"/>
                  </a:cubicBezTo>
                  <a:lnTo>
                    <a:pt x="3954" y="1"/>
                  </a:ln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801124" y="1502003"/>
              <a:ext cx="747065" cy="576946"/>
            </a:xfrm>
            <a:custGeom>
              <a:avLst/>
              <a:gdLst/>
              <a:ahLst/>
              <a:cxnLst/>
              <a:rect l="l" t="t" r="r" b="b"/>
              <a:pathLst>
                <a:path w="8681" h="6704" extrusionOk="0">
                  <a:moveTo>
                    <a:pt x="8526" y="0"/>
                  </a:moveTo>
                  <a:lnTo>
                    <a:pt x="1203" y="631"/>
                  </a:lnTo>
                  <a:lnTo>
                    <a:pt x="596" y="691"/>
                  </a:lnTo>
                  <a:cubicBezTo>
                    <a:pt x="596" y="691"/>
                    <a:pt x="1" y="6704"/>
                    <a:pt x="4775" y="6704"/>
                  </a:cubicBezTo>
                  <a:cubicBezTo>
                    <a:pt x="7025" y="6704"/>
                    <a:pt x="7990" y="5489"/>
                    <a:pt x="8395" y="4084"/>
                  </a:cubicBezTo>
                  <a:cubicBezTo>
                    <a:pt x="8466" y="3822"/>
                    <a:pt x="8514" y="3572"/>
                    <a:pt x="8561" y="3322"/>
                  </a:cubicBezTo>
                  <a:cubicBezTo>
                    <a:pt x="8680" y="2501"/>
                    <a:pt x="8645" y="1667"/>
                    <a:pt x="8597" y="1012"/>
                  </a:cubicBezTo>
                  <a:cubicBezTo>
                    <a:pt x="8573" y="584"/>
                    <a:pt x="8538" y="215"/>
                    <a:pt x="8526" y="0"/>
                  </a:cubicBez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803190" y="1562416"/>
              <a:ext cx="171168" cy="146302"/>
            </a:xfrm>
            <a:custGeom>
              <a:avLst/>
              <a:gdLst/>
              <a:ahLst/>
              <a:cxnLst/>
              <a:rect l="l" t="t" r="r" b="b"/>
              <a:pathLst>
                <a:path w="1989" h="1700" extrusionOk="0">
                  <a:moveTo>
                    <a:pt x="1989" y="1"/>
                  </a:moveTo>
                  <a:lnTo>
                    <a:pt x="810" y="25"/>
                  </a:lnTo>
                  <a:lnTo>
                    <a:pt x="405" y="25"/>
                  </a:lnTo>
                  <a:cubicBezTo>
                    <a:pt x="405" y="25"/>
                    <a:pt x="179" y="465"/>
                    <a:pt x="96" y="894"/>
                  </a:cubicBezTo>
                  <a:cubicBezTo>
                    <a:pt x="1" y="1306"/>
                    <a:pt x="28" y="1699"/>
                    <a:pt x="443" y="1699"/>
                  </a:cubicBezTo>
                  <a:cubicBezTo>
                    <a:pt x="495" y="1699"/>
                    <a:pt x="554" y="1693"/>
                    <a:pt x="620" y="1680"/>
                  </a:cubicBezTo>
                  <a:cubicBezTo>
                    <a:pt x="810" y="1632"/>
                    <a:pt x="989" y="1561"/>
                    <a:pt x="1132" y="1453"/>
                  </a:cubicBezTo>
                  <a:cubicBezTo>
                    <a:pt x="1405" y="1275"/>
                    <a:pt x="1584" y="1025"/>
                    <a:pt x="1715" y="775"/>
                  </a:cubicBezTo>
                  <a:cubicBezTo>
                    <a:pt x="1929" y="370"/>
                    <a:pt x="1989" y="1"/>
                    <a:pt x="1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756809" y="1663105"/>
              <a:ext cx="199481" cy="196045"/>
            </a:xfrm>
            <a:custGeom>
              <a:avLst/>
              <a:gdLst/>
              <a:ahLst/>
              <a:cxnLst/>
              <a:rect l="l" t="t" r="r" b="b"/>
              <a:pathLst>
                <a:path w="2318" h="2278" extrusionOk="0">
                  <a:moveTo>
                    <a:pt x="1180" y="0"/>
                  </a:moveTo>
                  <a:cubicBezTo>
                    <a:pt x="953" y="0"/>
                    <a:pt x="719" y="99"/>
                    <a:pt x="520" y="391"/>
                  </a:cubicBezTo>
                  <a:cubicBezTo>
                    <a:pt x="0" y="1136"/>
                    <a:pt x="708" y="2277"/>
                    <a:pt x="1673" y="2277"/>
                  </a:cubicBezTo>
                  <a:cubicBezTo>
                    <a:pt x="1879" y="2277"/>
                    <a:pt x="2097" y="2225"/>
                    <a:pt x="2318" y="2105"/>
                  </a:cubicBezTo>
                  <a:lnTo>
                    <a:pt x="2127" y="438"/>
                  </a:lnTo>
                  <a:cubicBezTo>
                    <a:pt x="2103" y="438"/>
                    <a:pt x="1658" y="0"/>
                    <a:pt x="1180" y="0"/>
                  </a:cubicBez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828435" y="1697957"/>
              <a:ext cx="88209" cy="126336"/>
            </a:xfrm>
            <a:custGeom>
              <a:avLst/>
              <a:gdLst/>
              <a:ahLst/>
              <a:cxnLst/>
              <a:rect l="l" t="t" r="r" b="b"/>
              <a:pathLst>
                <a:path w="1025" h="1468" extrusionOk="0">
                  <a:moveTo>
                    <a:pt x="585" y="0"/>
                  </a:moveTo>
                  <a:cubicBezTo>
                    <a:pt x="577" y="0"/>
                    <a:pt x="569" y="1"/>
                    <a:pt x="561" y="4"/>
                  </a:cubicBezTo>
                  <a:cubicBezTo>
                    <a:pt x="441" y="51"/>
                    <a:pt x="1" y="313"/>
                    <a:pt x="84" y="837"/>
                  </a:cubicBezTo>
                  <a:cubicBezTo>
                    <a:pt x="191" y="1408"/>
                    <a:pt x="918" y="1468"/>
                    <a:pt x="953" y="1468"/>
                  </a:cubicBezTo>
                  <a:cubicBezTo>
                    <a:pt x="1001" y="1468"/>
                    <a:pt x="1025" y="1432"/>
                    <a:pt x="1025" y="1373"/>
                  </a:cubicBezTo>
                  <a:cubicBezTo>
                    <a:pt x="1025" y="1349"/>
                    <a:pt x="1001" y="1301"/>
                    <a:pt x="953" y="1301"/>
                  </a:cubicBezTo>
                  <a:cubicBezTo>
                    <a:pt x="953" y="1301"/>
                    <a:pt x="311" y="1254"/>
                    <a:pt x="239" y="813"/>
                  </a:cubicBezTo>
                  <a:cubicBezTo>
                    <a:pt x="144" y="337"/>
                    <a:pt x="596" y="134"/>
                    <a:pt x="608" y="134"/>
                  </a:cubicBezTo>
                  <a:cubicBezTo>
                    <a:pt x="644" y="123"/>
                    <a:pt x="668" y="99"/>
                    <a:pt x="656" y="51"/>
                  </a:cubicBezTo>
                  <a:cubicBezTo>
                    <a:pt x="646" y="22"/>
                    <a:pt x="620" y="0"/>
                    <a:pt x="585" y="0"/>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746821" y="1548131"/>
              <a:ext cx="225557" cy="96387"/>
            </a:xfrm>
            <a:custGeom>
              <a:avLst/>
              <a:gdLst/>
              <a:ahLst/>
              <a:cxnLst/>
              <a:rect l="l" t="t" r="r" b="b"/>
              <a:pathLst>
                <a:path w="2621" h="1120" extrusionOk="0">
                  <a:moveTo>
                    <a:pt x="1406" y="0"/>
                  </a:moveTo>
                  <a:lnTo>
                    <a:pt x="1" y="226"/>
                  </a:lnTo>
                  <a:cubicBezTo>
                    <a:pt x="1" y="226"/>
                    <a:pt x="48" y="596"/>
                    <a:pt x="48" y="1119"/>
                  </a:cubicBezTo>
                  <a:lnTo>
                    <a:pt x="715" y="1072"/>
                  </a:lnTo>
                  <a:lnTo>
                    <a:pt x="1596" y="1000"/>
                  </a:lnTo>
                  <a:lnTo>
                    <a:pt x="2358" y="941"/>
                  </a:lnTo>
                  <a:cubicBezTo>
                    <a:pt x="2561" y="536"/>
                    <a:pt x="2620" y="167"/>
                    <a:pt x="2620" y="167"/>
                  </a:cubicBezTo>
                  <a:lnTo>
                    <a:pt x="2620" y="167"/>
                  </a:lnTo>
                  <a:lnTo>
                    <a:pt x="1429" y="179"/>
                  </a:lnTo>
                  <a:cubicBezTo>
                    <a:pt x="1418" y="60"/>
                    <a:pt x="1418"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1488647" y="1521452"/>
              <a:ext cx="83132" cy="76938"/>
            </a:xfrm>
            <a:custGeom>
              <a:avLst/>
              <a:gdLst/>
              <a:ahLst/>
              <a:cxnLst/>
              <a:rect l="l" t="t" r="r" b="b"/>
              <a:pathLst>
                <a:path w="966" h="894" extrusionOk="0">
                  <a:moveTo>
                    <a:pt x="941" y="1"/>
                  </a:moveTo>
                  <a:lnTo>
                    <a:pt x="298" y="24"/>
                  </a:lnTo>
                  <a:lnTo>
                    <a:pt x="1" y="894"/>
                  </a:lnTo>
                  <a:lnTo>
                    <a:pt x="1" y="894"/>
                  </a:lnTo>
                  <a:lnTo>
                    <a:pt x="965" y="846"/>
                  </a:lnTo>
                  <a:cubicBezTo>
                    <a:pt x="953" y="358"/>
                    <a:pt x="953" y="48"/>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701727" y="1046063"/>
              <a:ext cx="931486" cy="484690"/>
            </a:xfrm>
            <a:custGeom>
              <a:avLst/>
              <a:gdLst/>
              <a:ahLst/>
              <a:cxnLst/>
              <a:rect l="l" t="t" r="r" b="b"/>
              <a:pathLst>
                <a:path w="10824" h="5632" extrusionOk="0">
                  <a:moveTo>
                    <a:pt x="6287" y="0"/>
                  </a:moveTo>
                  <a:cubicBezTo>
                    <a:pt x="5942" y="0"/>
                    <a:pt x="5632" y="12"/>
                    <a:pt x="5323" y="48"/>
                  </a:cubicBezTo>
                  <a:cubicBezTo>
                    <a:pt x="4620" y="119"/>
                    <a:pt x="3989" y="250"/>
                    <a:pt x="3442" y="464"/>
                  </a:cubicBezTo>
                  <a:cubicBezTo>
                    <a:pt x="989" y="1357"/>
                    <a:pt x="1" y="3465"/>
                    <a:pt x="298" y="5632"/>
                  </a:cubicBezTo>
                  <a:lnTo>
                    <a:pt x="5692" y="5275"/>
                  </a:lnTo>
                  <a:lnTo>
                    <a:pt x="7240" y="5167"/>
                  </a:lnTo>
                  <a:lnTo>
                    <a:pt x="10693" y="4941"/>
                  </a:lnTo>
                  <a:cubicBezTo>
                    <a:pt x="10693" y="4941"/>
                    <a:pt x="10824" y="12"/>
                    <a:pt x="6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1028578" y="1025925"/>
              <a:ext cx="418153" cy="489509"/>
            </a:xfrm>
            <a:custGeom>
              <a:avLst/>
              <a:gdLst/>
              <a:ahLst/>
              <a:cxnLst/>
              <a:rect l="l" t="t" r="r" b="b"/>
              <a:pathLst>
                <a:path w="4859" h="5688" extrusionOk="0">
                  <a:moveTo>
                    <a:pt x="2127" y="1"/>
                  </a:moveTo>
                  <a:cubicBezTo>
                    <a:pt x="2037" y="1"/>
                    <a:pt x="1938" y="6"/>
                    <a:pt x="1823" y="8"/>
                  </a:cubicBezTo>
                  <a:cubicBezTo>
                    <a:pt x="1132" y="32"/>
                    <a:pt x="394" y="163"/>
                    <a:pt x="203" y="246"/>
                  </a:cubicBezTo>
                  <a:cubicBezTo>
                    <a:pt x="1" y="341"/>
                    <a:pt x="120" y="520"/>
                    <a:pt x="453" y="925"/>
                  </a:cubicBezTo>
                  <a:cubicBezTo>
                    <a:pt x="1132" y="1770"/>
                    <a:pt x="1704" y="2961"/>
                    <a:pt x="1906" y="3580"/>
                  </a:cubicBezTo>
                  <a:cubicBezTo>
                    <a:pt x="2370" y="5032"/>
                    <a:pt x="2370" y="5687"/>
                    <a:pt x="2370" y="5687"/>
                  </a:cubicBezTo>
                  <a:lnTo>
                    <a:pt x="4859" y="5509"/>
                  </a:lnTo>
                  <a:cubicBezTo>
                    <a:pt x="4859" y="5509"/>
                    <a:pt x="4728" y="2746"/>
                    <a:pt x="3573" y="1187"/>
                  </a:cubicBezTo>
                  <a:cubicBezTo>
                    <a:pt x="2785" y="113"/>
                    <a:pt x="2559" y="1"/>
                    <a:pt x="2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689420" y="1460953"/>
              <a:ext cx="1029850" cy="137524"/>
            </a:xfrm>
            <a:custGeom>
              <a:avLst/>
              <a:gdLst/>
              <a:ahLst/>
              <a:cxnLst/>
              <a:rect l="l" t="t" r="r" b="b"/>
              <a:pathLst>
                <a:path w="11967" h="1598" extrusionOk="0">
                  <a:moveTo>
                    <a:pt x="11442" y="1"/>
                  </a:moveTo>
                  <a:cubicBezTo>
                    <a:pt x="11435" y="1"/>
                    <a:pt x="11427" y="1"/>
                    <a:pt x="11419" y="1"/>
                  </a:cubicBezTo>
                  <a:lnTo>
                    <a:pt x="489" y="573"/>
                  </a:lnTo>
                  <a:cubicBezTo>
                    <a:pt x="215" y="585"/>
                    <a:pt x="1" y="811"/>
                    <a:pt x="1" y="1073"/>
                  </a:cubicBezTo>
                  <a:lnTo>
                    <a:pt x="1" y="1108"/>
                  </a:lnTo>
                  <a:cubicBezTo>
                    <a:pt x="13" y="1120"/>
                    <a:pt x="13" y="1144"/>
                    <a:pt x="13" y="1168"/>
                  </a:cubicBezTo>
                  <a:cubicBezTo>
                    <a:pt x="59" y="1411"/>
                    <a:pt x="273" y="1597"/>
                    <a:pt x="525" y="1597"/>
                  </a:cubicBezTo>
                  <a:cubicBezTo>
                    <a:pt x="533" y="1597"/>
                    <a:pt x="541" y="1597"/>
                    <a:pt x="549" y="1597"/>
                  </a:cubicBezTo>
                  <a:lnTo>
                    <a:pt x="11479" y="1025"/>
                  </a:lnTo>
                  <a:cubicBezTo>
                    <a:pt x="11752" y="1013"/>
                    <a:pt x="11967" y="787"/>
                    <a:pt x="11967" y="525"/>
                  </a:cubicBezTo>
                  <a:lnTo>
                    <a:pt x="11967" y="489"/>
                  </a:lnTo>
                  <a:cubicBezTo>
                    <a:pt x="11955" y="477"/>
                    <a:pt x="11955" y="466"/>
                    <a:pt x="11955" y="454"/>
                  </a:cubicBezTo>
                  <a:cubicBezTo>
                    <a:pt x="11909" y="188"/>
                    <a:pt x="11694"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1596221" y="2306310"/>
              <a:ext cx="457137" cy="1237457"/>
            </a:xfrm>
            <a:custGeom>
              <a:avLst/>
              <a:gdLst/>
              <a:ahLst/>
              <a:cxnLst/>
              <a:rect l="l" t="t" r="r" b="b"/>
              <a:pathLst>
                <a:path w="5312" h="14379" extrusionOk="0">
                  <a:moveTo>
                    <a:pt x="1" y="1"/>
                  </a:moveTo>
                  <a:lnTo>
                    <a:pt x="846" y="5597"/>
                  </a:lnTo>
                  <a:lnTo>
                    <a:pt x="2180" y="14336"/>
                  </a:lnTo>
                  <a:cubicBezTo>
                    <a:pt x="2180" y="14336"/>
                    <a:pt x="2304" y="14378"/>
                    <a:pt x="2514" y="14378"/>
                  </a:cubicBezTo>
                  <a:cubicBezTo>
                    <a:pt x="2776" y="14378"/>
                    <a:pt x="3171" y="14312"/>
                    <a:pt x="3620" y="14014"/>
                  </a:cubicBezTo>
                  <a:cubicBezTo>
                    <a:pt x="3918" y="13824"/>
                    <a:pt x="4216" y="13526"/>
                    <a:pt x="4525" y="13086"/>
                  </a:cubicBezTo>
                  <a:cubicBezTo>
                    <a:pt x="5311" y="11919"/>
                    <a:pt x="5311" y="9704"/>
                    <a:pt x="5240" y="8466"/>
                  </a:cubicBezTo>
                  <a:cubicBezTo>
                    <a:pt x="5216" y="7930"/>
                    <a:pt x="5168" y="7573"/>
                    <a:pt x="5168" y="7573"/>
                  </a:cubicBezTo>
                  <a:cubicBezTo>
                    <a:pt x="5168" y="7573"/>
                    <a:pt x="4347" y="6180"/>
                    <a:pt x="3561" y="4478"/>
                  </a:cubicBezTo>
                  <a:cubicBezTo>
                    <a:pt x="3347" y="4049"/>
                    <a:pt x="3144" y="3585"/>
                    <a:pt x="2966" y="3132"/>
                  </a:cubicBezTo>
                  <a:cubicBezTo>
                    <a:pt x="2073" y="870"/>
                    <a:pt x="1" y="1"/>
                    <a:pt x="1"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1669027" y="2691596"/>
              <a:ext cx="378137" cy="852166"/>
            </a:xfrm>
            <a:custGeom>
              <a:avLst/>
              <a:gdLst/>
              <a:ahLst/>
              <a:cxnLst/>
              <a:rect l="l" t="t" r="r" b="b"/>
              <a:pathLst>
                <a:path w="4394" h="9902" extrusionOk="0">
                  <a:moveTo>
                    <a:pt x="2715" y="1"/>
                  </a:moveTo>
                  <a:lnTo>
                    <a:pt x="0" y="1120"/>
                  </a:lnTo>
                  <a:lnTo>
                    <a:pt x="1334" y="9859"/>
                  </a:lnTo>
                  <a:cubicBezTo>
                    <a:pt x="1334" y="9859"/>
                    <a:pt x="1458" y="9901"/>
                    <a:pt x="1668" y="9901"/>
                  </a:cubicBezTo>
                  <a:cubicBezTo>
                    <a:pt x="1930" y="9901"/>
                    <a:pt x="2325" y="9835"/>
                    <a:pt x="2774" y="9537"/>
                  </a:cubicBezTo>
                  <a:cubicBezTo>
                    <a:pt x="2524" y="7668"/>
                    <a:pt x="1762" y="4203"/>
                    <a:pt x="1762" y="4203"/>
                  </a:cubicBezTo>
                  <a:cubicBezTo>
                    <a:pt x="1762" y="4203"/>
                    <a:pt x="1573" y="3847"/>
                    <a:pt x="1799" y="3847"/>
                  </a:cubicBezTo>
                  <a:cubicBezTo>
                    <a:pt x="1909" y="3847"/>
                    <a:pt x="2116" y="3931"/>
                    <a:pt x="2489" y="4180"/>
                  </a:cubicBezTo>
                  <a:cubicBezTo>
                    <a:pt x="2762" y="4360"/>
                    <a:pt x="3029" y="4430"/>
                    <a:pt x="3279" y="4430"/>
                  </a:cubicBezTo>
                  <a:cubicBezTo>
                    <a:pt x="3736" y="4430"/>
                    <a:pt x="4132" y="4197"/>
                    <a:pt x="4394" y="3989"/>
                  </a:cubicBezTo>
                  <a:cubicBezTo>
                    <a:pt x="4358" y="3453"/>
                    <a:pt x="4322" y="3096"/>
                    <a:pt x="4322" y="3096"/>
                  </a:cubicBezTo>
                  <a:cubicBezTo>
                    <a:pt x="4322" y="3096"/>
                    <a:pt x="3501" y="1703"/>
                    <a:pt x="2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42087" y="3701928"/>
              <a:ext cx="1634404" cy="1205012"/>
            </a:xfrm>
            <a:custGeom>
              <a:avLst/>
              <a:gdLst/>
              <a:ahLst/>
              <a:cxnLst/>
              <a:rect l="l" t="t" r="r" b="b"/>
              <a:pathLst>
                <a:path w="18992" h="14002" extrusionOk="0">
                  <a:moveTo>
                    <a:pt x="17122" y="0"/>
                  </a:moveTo>
                  <a:lnTo>
                    <a:pt x="12169" y="155"/>
                  </a:lnTo>
                  <a:lnTo>
                    <a:pt x="11288" y="179"/>
                  </a:lnTo>
                  <a:lnTo>
                    <a:pt x="10466" y="214"/>
                  </a:lnTo>
                  <a:lnTo>
                    <a:pt x="3084" y="441"/>
                  </a:lnTo>
                  <a:lnTo>
                    <a:pt x="2775" y="453"/>
                  </a:lnTo>
                  <a:cubicBezTo>
                    <a:pt x="2715" y="643"/>
                    <a:pt x="2668" y="834"/>
                    <a:pt x="2608" y="1036"/>
                  </a:cubicBezTo>
                  <a:lnTo>
                    <a:pt x="2608" y="1048"/>
                  </a:lnTo>
                  <a:cubicBezTo>
                    <a:pt x="2430" y="1691"/>
                    <a:pt x="2263" y="2346"/>
                    <a:pt x="2108" y="2977"/>
                  </a:cubicBezTo>
                  <a:cubicBezTo>
                    <a:pt x="2001" y="3370"/>
                    <a:pt x="1906" y="3739"/>
                    <a:pt x="1822" y="4132"/>
                  </a:cubicBezTo>
                  <a:lnTo>
                    <a:pt x="1822" y="4143"/>
                  </a:lnTo>
                  <a:cubicBezTo>
                    <a:pt x="1822" y="4179"/>
                    <a:pt x="1810" y="4203"/>
                    <a:pt x="1810" y="4239"/>
                  </a:cubicBezTo>
                  <a:cubicBezTo>
                    <a:pt x="1489" y="5596"/>
                    <a:pt x="1215" y="6941"/>
                    <a:pt x="977" y="8156"/>
                  </a:cubicBezTo>
                  <a:cubicBezTo>
                    <a:pt x="417" y="11025"/>
                    <a:pt x="108" y="13287"/>
                    <a:pt x="1" y="14002"/>
                  </a:cubicBezTo>
                  <a:lnTo>
                    <a:pt x="9407" y="14002"/>
                  </a:lnTo>
                  <a:lnTo>
                    <a:pt x="9514" y="8525"/>
                  </a:lnTo>
                  <a:lnTo>
                    <a:pt x="9514" y="8501"/>
                  </a:lnTo>
                  <a:lnTo>
                    <a:pt x="10859" y="8477"/>
                  </a:lnTo>
                  <a:lnTo>
                    <a:pt x="10883" y="8477"/>
                  </a:lnTo>
                  <a:lnTo>
                    <a:pt x="10883" y="8537"/>
                  </a:lnTo>
                  <a:lnTo>
                    <a:pt x="10978" y="14002"/>
                  </a:lnTo>
                  <a:lnTo>
                    <a:pt x="18872" y="14002"/>
                  </a:lnTo>
                  <a:cubicBezTo>
                    <a:pt x="18991" y="9977"/>
                    <a:pt x="17824" y="3536"/>
                    <a:pt x="17324" y="1036"/>
                  </a:cubicBezTo>
                  <a:cubicBezTo>
                    <a:pt x="17265" y="774"/>
                    <a:pt x="17229" y="560"/>
                    <a:pt x="17193" y="393"/>
                  </a:cubicBezTo>
                  <a:cubicBezTo>
                    <a:pt x="17146" y="143"/>
                    <a:pt x="17122" y="0"/>
                    <a:pt x="17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915238" y="4399694"/>
              <a:ext cx="719010" cy="36920"/>
            </a:xfrm>
            <a:custGeom>
              <a:avLst/>
              <a:gdLst/>
              <a:ahLst/>
              <a:cxnLst/>
              <a:rect l="l" t="t" r="r" b="b"/>
              <a:pathLst>
                <a:path w="8355" h="429" extrusionOk="0">
                  <a:moveTo>
                    <a:pt x="8271" y="0"/>
                  </a:moveTo>
                  <a:cubicBezTo>
                    <a:pt x="7041" y="221"/>
                    <a:pt x="5541" y="289"/>
                    <a:pt x="4161" y="289"/>
                  </a:cubicBezTo>
                  <a:cubicBezTo>
                    <a:pt x="1978" y="289"/>
                    <a:pt x="97" y="119"/>
                    <a:pt x="68" y="119"/>
                  </a:cubicBezTo>
                  <a:cubicBezTo>
                    <a:pt x="62" y="117"/>
                    <a:pt x="57" y="116"/>
                    <a:pt x="53" y="116"/>
                  </a:cubicBezTo>
                  <a:cubicBezTo>
                    <a:pt x="7" y="116"/>
                    <a:pt x="1" y="217"/>
                    <a:pt x="44" y="238"/>
                  </a:cubicBezTo>
                  <a:cubicBezTo>
                    <a:pt x="127" y="250"/>
                    <a:pt x="1901" y="429"/>
                    <a:pt x="4021" y="429"/>
                  </a:cubicBezTo>
                  <a:cubicBezTo>
                    <a:pt x="5485" y="429"/>
                    <a:pt x="7081" y="345"/>
                    <a:pt x="8295" y="143"/>
                  </a:cubicBezTo>
                  <a:cubicBezTo>
                    <a:pt x="8343" y="131"/>
                    <a:pt x="8355" y="95"/>
                    <a:pt x="8355" y="60"/>
                  </a:cubicBezTo>
                  <a:cubicBezTo>
                    <a:pt x="8343" y="12"/>
                    <a:pt x="8319" y="0"/>
                    <a:pt x="8271" y="0"/>
                  </a:cubicBezTo>
                  <a:close/>
                </a:path>
              </a:pathLst>
            </a:custGeom>
            <a:solidFill>
              <a:srgbClr val="1E2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895445" y="4412947"/>
              <a:ext cx="381235" cy="493984"/>
            </a:xfrm>
            <a:custGeom>
              <a:avLst/>
              <a:gdLst/>
              <a:ahLst/>
              <a:cxnLst/>
              <a:rect l="l" t="t" r="r" b="b"/>
              <a:pathLst>
                <a:path w="4430" h="5740" extrusionOk="0">
                  <a:moveTo>
                    <a:pt x="333" y="1"/>
                  </a:moveTo>
                  <a:lnTo>
                    <a:pt x="333" y="84"/>
                  </a:lnTo>
                  <a:lnTo>
                    <a:pt x="0" y="5740"/>
                  </a:lnTo>
                  <a:lnTo>
                    <a:pt x="2977" y="5740"/>
                  </a:lnTo>
                  <a:lnTo>
                    <a:pt x="3084" y="263"/>
                  </a:lnTo>
                  <a:lnTo>
                    <a:pt x="3084" y="239"/>
                  </a:lnTo>
                  <a:lnTo>
                    <a:pt x="4429" y="215"/>
                  </a:lnTo>
                  <a:cubicBezTo>
                    <a:pt x="2286" y="191"/>
                    <a:pt x="333" y="1"/>
                    <a:pt x="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1279611" y="4399694"/>
              <a:ext cx="352578" cy="507238"/>
            </a:xfrm>
            <a:custGeom>
              <a:avLst/>
              <a:gdLst/>
              <a:ahLst/>
              <a:cxnLst/>
              <a:rect l="l" t="t" r="r" b="b"/>
              <a:pathLst>
                <a:path w="4097" h="5894" extrusionOk="0">
                  <a:moveTo>
                    <a:pt x="4049" y="0"/>
                  </a:moveTo>
                  <a:cubicBezTo>
                    <a:pt x="3001" y="274"/>
                    <a:pt x="1465" y="369"/>
                    <a:pt x="1" y="369"/>
                  </a:cubicBezTo>
                  <a:lnTo>
                    <a:pt x="1" y="429"/>
                  </a:lnTo>
                  <a:lnTo>
                    <a:pt x="96" y="5894"/>
                  </a:lnTo>
                  <a:lnTo>
                    <a:pt x="4097" y="5894"/>
                  </a:lnTo>
                  <a:lnTo>
                    <a:pt x="4049" y="143"/>
                  </a:lnTo>
                  <a:lnTo>
                    <a:pt x="40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193550" y="3997970"/>
              <a:ext cx="307483" cy="422296"/>
            </a:xfrm>
            <a:custGeom>
              <a:avLst/>
              <a:gdLst/>
              <a:ahLst/>
              <a:cxnLst/>
              <a:rect l="l" t="t" r="r" b="b"/>
              <a:pathLst>
                <a:path w="3573" h="4907" extrusionOk="0">
                  <a:moveTo>
                    <a:pt x="631" y="1"/>
                  </a:moveTo>
                  <a:cubicBezTo>
                    <a:pt x="631" y="61"/>
                    <a:pt x="0" y="2287"/>
                    <a:pt x="143" y="3394"/>
                  </a:cubicBezTo>
                  <a:cubicBezTo>
                    <a:pt x="238" y="4215"/>
                    <a:pt x="584" y="4327"/>
                    <a:pt x="766" y="4327"/>
                  </a:cubicBezTo>
                  <a:cubicBezTo>
                    <a:pt x="836" y="4327"/>
                    <a:pt x="881" y="4311"/>
                    <a:pt x="881" y="4311"/>
                  </a:cubicBezTo>
                  <a:cubicBezTo>
                    <a:pt x="881" y="4311"/>
                    <a:pt x="1169" y="4711"/>
                    <a:pt x="1581" y="4711"/>
                  </a:cubicBezTo>
                  <a:cubicBezTo>
                    <a:pt x="1672" y="4711"/>
                    <a:pt x="1769" y="4692"/>
                    <a:pt x="1870" y="4644"/>
                  </a:cubicBezTo>
                  <a:cubicBezTo>
                    <a:pt x="1870" y="4644"/>
                    <a:pt x="2029" y="4906"/>
                    <a:pt x="2306" y="4906"/>
                  </a:cubicBezTo>
                  <a:cubicBezTo>
                    <a:pt x="2408" y="4906"/>
                    <a:pt x="2525" y="4871"/>
                    <a:pt x="2655" y="4775"/>
                  </a:cubicBezTo>
                  <a:cubicBezTo>
                    <a:pt x="3144" y="4418"/>
                    <a:pt x="3572" y="572"/>
                    <a:pt x="3572" y="572"/>
                  </a:cubicBezTo>
                  <a:lnTo>
                    <a:pt x="631" y="1"/>
                  </a:ln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251898" y="4256233"/>
              <a:ext cx="27797" cy="118935"/>
            </a:xfrm>
            <a:custGeom>
              <a:avLst/>
              <a:gdLst/>
              <a:ahLst/>
              <a:cxnLst/>
              <a:rect l="l" t="t" r="r" b="b"/>
              <a:pathLst>
                <a:path w="323" h="1382" extrusionOk="0">
                  <a:moveTo>
                    <a:pt x="263" y="0"/>
                  </a:moveTo>
                  <a:cubicBezTo>
                    <a:pt x="215" y="0"/>
                    <a:pt x="191" y="12"/>
                    <a:pt x="180" y="60"/>
                  </a:cubicBezTo>
                  <a:cubicBezTo>
                    <a:pt x="1" y="846"/>
                    <a:pt x="132" y="1310"/>
                    <a:pt x="132" y="1322"/>
                  </a:cubicBezTo>
                  <a:cubicBezTo>
                    <a:pt x="144" y="1370"/>
                    <a:pt x="180" y="1381"/>
                    <a:pt x="203" y="1381"/>
                  </a:cubicBezTo>
                  <a:cubicBezTo>
                    <a:pt x="215" y="1381"/>
                    <a:pt x="215" y="1381"/>
                    <a:pt x="239" y="1370"/>
                  </a:cubicBezTo>
                  <a:cubicBezTo>
                    <a:pt x="263" y="1346"/>
                    <a:pt x="299" y="1322"/>
                    <a:pt x="275" y="1274"/>
                  </a:cubicBezTo>
                  <a:cubicBezTo>
                    <a:pt x="275" y="1274"/>
                    <a:pt x="156" y="834"/>
                    <a:pt x="322" y="84"/>
                  </a:cubicBezTo>
                  <a:cubicBezTo>
                    <a:pt x="322" y="36"/>
                    <a:pt x="311" y="12"/>
                    <a:pt x="263" y="0"/>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42087" y="4276715"/>
              <a:ext cx="27797" cy="126078"/>
            </a:xfrm>
            <a:custGeom>
              <a:avLst/>
              <a:gdLst/>
              <a:ahLst/>
              <a:cxnLst/>
              <a:rect l="l" t="t" r="r" b="b"/>
              <a:pathLst>
                <a:path w="323" h="1465" extrusionOk="0">
                  <a:moveTo>
                    <a:pt x="263" y="0"/>
                  </a:moveTo>
                  <a:cubicBezTo>
                    <a:pt x="215" y="0"/>
                    <a:pt x="179" y="12"/>
                    <a:pt x="167" y="60"/>
                  </a:cubicBezTo>
                  <a:cubicBezTo>
                    <a:pt x="1" y="739"/>
                    <a:pt x="60" y="1370"/>
                    <a:pt x="60" y="1393"/>
                  </a:cubicBezTo>
                  <a:cubicBezTo>
                    <a:pt x="60" y="1441"/>
                    <a:pt x="96" y="1465"/>
                    <a:pt x="144" y="1465"/>
                  </a:cubicBezTo>
                  <a:cubicBezTo>
                    <a:pt x="179" y="1465"/>
                    <a:pt x="215" y="1441"/>
                    <a:pt x="215" y="1382"/>
                  </a:cubicBezTo>
                  <a:cubicBezTo>
                    <a:pt x="215" y="1370"/>
                    <a:pt x="167" y="739"/>
                    <a:pt x="322" y="84"/>
                  </a:cubicBezTo>
                  <a:cubicBezTo>
                    <a:pt x="322" y="36"/>
                    <a:pt x="298" y="12"/>
                    <a:pt x="263" y="0"/>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237612" y="2214141"/>
              <a:ext cx="641473" cy="1853646"/>
            </a:xfrm>
            <a:custGeom>
              <a:avLst/>
              <a:gdLst/>
              <a:ahLst/>
              <a:cxnLst/>
              <a:rect l="l" t="t" r="r" b="b"/>
              <a:pathLst>
                <a:path w="7454" h="21539" extrusionOk="0">
                  <a:moveTo>
                    <a:pt x="7454" y="0"/>
                  </a:moveTo>
                  <a:cubicBezTo>
                    <a:pt x="7453" y="0"/>
                    <a:pt x="6632" y="310"/>
                    <a:pt x="5656" y="1108"/>
                  </a:cubicBezTo>
                  <a:cubicBezTo>
                    <a:pt x="5072" y="1584"/>
                    <a:pt x="4429" y="2239"/>
                    <a:pt x="3894" y="3084"/>
                  </a:cubicBezTo>
                  <a:cubicBezTo>
                    <a:pt x="2465" y="5346"/>
                    <a:pt x="1012" y="14597"/>
                    <a:pt x="679" y="16859"/>
                  </a:cubicBezTo>
                  <a:cubicBezTo>
                    <a:pt x="524" y="17931"/>
                    <a:pt x="334" y="18884"/>
                    <a:pt x="227" y="19622"/>
                  </a:cubicBezTo>
                  <a:cubicBezTo>
                    <a:pt x="72" y="20431"/>
                    <a:pt x="0" y="20943"/>
                    <a:pt x="60" y="20943"/>
                  </a:cubicBezTo>
                  <a:cubicBezTo>
                    <a:pt x="179" y="20943"/>
                    <a:pt x="3144" y="21539"/>
                    <a:pt x="3144" y="21539"/>
                  </a:cubicBezTo>
                  <a:lnTo>
                    <a:pt x="3525" y="20300"/>
                  </a:lnTo>
                  <a:lnTo>
                    <a:pt x="4048" y="18586"/>
                  </a:lnTo>
                  <a:lnTo>
                    <a:pt x="4406" y="17419"/>
                  </a:lnTo>
                  <a:lnTo>
                    <a:pt x="6811" y="4036"/>
                  </a:lnTo>
                  <a:lnTo>
                    <a:pt x="7454" y="0"/>
                  </a:ln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237612" y="3902703"/>
              <a:ext cx="303353" cy="165063"/>
            </a:xfrm>
            <a:custGeom>
              <a:avLst/>
              <a:gdLst/>
              <a:ahLst/>
              <a:cxnLst/>
              <a:rect l="l" t="t" r="r" b="b"/>
              <a:pathLst>
                <a:path w="3525" h="1918" extrusionOk="0">
                  <a:moveTo>
                    <a:pt x="227" y="1"/>
                  </a:moveTo>
                  <a:cubicBezTo>
                    <a:pt x="72" y="810"/>
                    <a:pt x="0" y="1322"/>
                    <a:pt x="60" y="1322"/>
                  </a:cubicBezTo>
                  <a:cubicBezTo>
                    <a:pt x="143" y="1322"/>
                    <a:pt x="1417" y="1572"/>
                    <a:pt x="2286" y="1751"/>
                  </a:cubicBezTo>
                  <a:cubicBezTo>
                    <a:pt x="2763" y="1846"/>
                    <a:pt x="3144" y="1918"/>
                    <a:pt x="3144" y="1918"/>
                  </a:cubicBezTo>
                  <a:lnTo>
                    <a:pt x="3525" y="679"/>
                  </a:lnTo>
                  <a:cubicBezTo>
                    <a:pt x="3275" y="632"/>
                    <a:pt x="2917" y="560"/>
                    <a:pt x="2501" y="477"/>
                  </a:cubicBezTo>
                  <a:cubicBezTo>
                    <a:pt x="1679" y="310"/>
                    <a:pt x="715" y="120"/>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434342" y="3944700"/>
              <a:ext cx="106625" cy="123066"/>
            </a:xfrm>
            <a:custGeom>
              <a:avLst/>
              <a:gdLst/>
              <a:ahLst/>
              <a:cxnLst/>
              <a:rect l="l" t="t" r="r" b="b"/>
              <a:pathLst>
                <a:path w="1239" h="1430" extrusionOk="0">
                  <a:moveTo>
                    <a:pt x="227" y="1"/>
                  </a:moveTo>
                  <a:lnTo>
                    <a:pt x="0" y="1263"/>
                  </a:lnTo>
                  <a:cubicBezTo>
                    <a:pt x="477" y="1358"/>
                    <a:pt x="858" y="1430"/>
                    <a:pt x="858" y="1430"/>
                  </a:cubicBezTo>
                  <a:lnTo>
                    <a:pt x="1239" y="191"/>
                  </a:lnTo>
                  <a:cubicBezTo>
                    <a:pt x="989" y="144"/>
                    <a:pt x="631" y="72"/>
                    <a:pt x="227" y="1"/>
                  </a:cubicBezTo>
                  <a:close/>
                </a:path>
              </a:pathLst>
            </a:custGeom>
            <a:solidFill>
              <a:srgbClr val="9BA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1021779" y="2168013"/>
              <a:ext cx="398360" cy="706639"/>
            </a:xfrm>
            <a:custGeom>
              <a:avLst/>
              <a:gdLst/>
              <a:ahLst/>
              <a:cxnLst/>
              <a:rect l="l" t="t" r="r" b="b"/>
              <a:pathLst>
                <a:path w="4629" h="8211" extrusionOk="0">
                  <a:moveTo>
                    <a:pt x="185" y="0"/>
                  </a:moveTo>
                  <a:cubicBezTo>
                    <a:pt x="0" y="0"/>
                    <a:pt x="618" y="3862"/>
                    <a:pt x="1235" y="5299"/>
                  </a:cubicBezTo>
                  <a:cubicBezTo>
                    <a:pt x="1687" y="6406"/>
                    <a:pt x="2675" y="7716"/>
                    <a:pt x="3318" y="8097"/>
                  </a:cubicBezTo>
                  <a:cubicBezTo>
                    <a:pt x="3434" y="8169"/>
                    <a:pt x="3541" y="8211"/>
                    <a:pt x="3629" y="8211"/>
                  </a:cubicBezTo>
                  <a:cubicBezTo>
                    <a:pt x="3685" y="8211"/>
                    <a:pt x="3734" y="8194"/>
                    <a:pt x="3771" y="8156"/>
                  </a:cubicBezTo>
                  <a:cubicBezTo>
                    <a:pt x="4211" y="7775"/>
                    <a:pt x="4271" y="4168"/>
                    <a:pt x="4450" y="2858"/>
                  </a:cubicBezTo>
                  <a:cubicBezTo>
                    <a:pt x="4628" y="1548"/>
                    <a:pt x="4176" y="36"/>
                    <a:pt x="4176" y="36"/>
                  </a:cubicBezTo>
                  <a:cubicBezTo>
                    <a:pt x="4176" y="36"/>
                    <a:pt x="3949" y="250"/>
                    <a:pt x="3592" y="489"/>
                  </a:cubicBezTo>
                  <a:cubicBezTo>
                    <a:pt x="3223" y="727"/>
                    <a:pt x="2723" y="989"/>
                    <a:pt x="2164" y="989"/>
                  </a:cubicBezTo>
                  <a:cubicBezTo>
                    <a:pt x="2157" y="989"/>
                    <a:pt x="2151" y="989"/>
                    <a:pt x="2145" y="989"/>
                  </a:cubicBezTo>
                  <a:cubicBezTo>
                    <a:pt x="1081" y="989"/>
                    <a:pt x="187" y="0"/>
                    <a:pt x="187" y="0"/>
                  </a:cubicBezTo>
                  <a:cubicBezTo>
                    <a:pt x="186" y="0"/>
                    <a:pt x="186"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1303191" y="2172144"/>
              <a:ext cx="116952" cy="702508"/>
            </a:xfrm>
            <a:custGeom>
              <a:avLst/>
              <a:gdLst/>
              <a:ahLst/>
              <a:cxnLst/>
              <a:rect l="l" t="t" r="r" b="b"/>
              <a:pathLst>
                <a:path w="1359" h="8163" extrusionOk="0">
                  <a:moveTo>
                    <a:pt x="906" y="0"/>
                  </a:moveTo>
                  <a:cubicBezTo>
                    <a:pt x="906" y="0"/>
                    <a:pt x="679" y="226"/>
                    <a:pt x="322" y="464"/>
                  </a:cubicBezTo>
                  <a:cubicBezTo>
                    <a:pt x="239" y="2203"/>
                    <a:pt x="1" y="6775"/>
                    <a:pt x="48" y="8049"/>
                  </a:cubicBezTo>
                  <a:cubicBezTo>
                    <a:pt x="164" y="8121"/>
                    <a:pt x="271" y="8163"/>
                    <a:pt x="359" y="8163"/>
                  </a:cubicBezTo>
                  <a:cubicBezTo>
                    <a:pt x="415" y="8163"/>
                    <a:pt x="464" y="8146"/>
                    <a:pt x="501" y="8108"/>
                  </a:cubicBezTo>
                  <a:cubicBezTo>
                    <a:pt x="941" y="7727"/>
                    <a:pt x="1001" y="4120"/>
                    <a:pt x="1180" y="2810"/>
                  </a:cubicBezTo>
                  <a:cubicBezTo>
                    <a:pt x="1358" y="1500"/>
                    <a:pt x="906" y="0"/>
                    <a:pt x="906" y="0"/>
                  </a:cubicBezTo>
                  <a:close/>
                </a:path>
              </a:pathLst>
            </a:custGeom>
            <a:solidFill>
              <a:srgbClr val="293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555775" y="2195850"/>
              <a:ext cx="824947" cy="1646232"/>
            </a:xfrm>
            <a:custGeom>
              <a:avLst/>
              <a:gdLst/>
              <a:ahLst/>
              <a:cxnLst/>
              <a:rect l="l" t="t" r="r" b="b"/>
              <a:pathLst>
                <a:path w="9586" h="19591" extrusionOk="0">
                  <a:moveTo>
                    <a:pt x="4299" y="1"/>
                  </a:moveTo>
                  <a:cubicBezTo>
                    <a:pt x="4299" y="1"/>
                    <a:pt x="2918" y="1132"/>
                    <a:pt x="2394" y="2132"/>
                  </a:cubicBezTo>
                  <a:cubicBezTo>
                    <a:pt x="1858" y="3120"/>
                    <a:pt x="1382" y="6418"/>
                    <a:pt x="751" y="9811"/>
                  </a:cubicBezTo>
                  <a:cubicBezTo>
                    <a:pt x="96" y="13205"/>
                    <a:pt x="1" y="17705"/>
                    <a:pt x="1" y="18039"/>
                  </a:cubicBezTo>
                  <a:cubicBezTo>
                    <a:pt x="1" y="18360"/>
                    <a:pt x="882" y="19003"/>
                    <a:pt x="3132" y="19158"/>
                  </a:cubicBezTo>
                  <a:cubicBezTo>
                    <a:pt x="4478" y="19241"/>
                    <a:pt x="6418" y="19408"/>
                    <a:pt x="7787" y="19503"/>
                  </a:cubicBezTo>
                  <a:cubicBezTo>
                    <a:pt x="8014" y="19527"/>
                    <a:pt x="8228" y="19539"/>
                    <a:pt x="8430" y="19551"/>
                  </a:cubicBezTo>
                  <a:cubicBezTo>
                    <a:pt x="8770" y="19577"/>
                    <a:pt x="9049" y="19591"/>
                    <a:pt x="9222" y="19591"/>
                  </a:cubicBezTo>
                  <a:cubicBezTo>
                    <a:pt x="9280" y="19591"/>
                    <a:pt x="9326" y="19589"/>
                    <a:pt x="9359" y="19586"/>
                  </a:cubicBezTo>
                  <a:lnTo>
                    <a:pt x="9419" y="19586"/>
                  </a:lnTo>
                  <a:cubicBezTo>
                    <a:pt x="9585" y="19491"/>
                    <a:pt x="8930" y="11419"/>
                    <a:pt x="8930" y="11419"/>
                  </a:cubicBezTo>
                  <a:lnTo>
                    <a:pt x="8442" y="10192"/>
                  </a:lnTo>
                  <a:lnTo>
                    <a:pt x="4299" y="1"/>
                  </a:ln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1215075" y="3064575"/>
              <a:ext cx="191725" cy="783078"/>
            </a:xfrm>
            <a:custGeom>
              <a:avLst/>
              <a:gdLst/>
              <a:ahLst/>
              <a:cxnLst/>
              <a:rect l="l" t="t" r="r" b="b"/>
              <a:pathLst>
                <a:path w="2228" h="9399" extrusionOk="0">
                  <a:moveTo>
                    <a:pt x="1084" y="0"/>
                  </a:moveTo>
                  <a:lnTo>
                    <a:pt x="858" y="48"/>
                  </a:lnTo>
                  <a:cubicBezTo>
                    <a:pt x="858" y="48"/>
                    <a:pt x="1" y="3453"/>
                    <a:pt x="429" y="9311"/>
                  </a:cubicBezTo>
                  <a:cubicBezTo>
                    <a:pt x="656" y="9335"/>
                    <a:pt x="870" y="9347"/>
                    <a:pt x="1072" y="9359"/>
                  </a:cubicBezTo>
                  <a:cubicBezTo>
                    <a:pt x="1412" y="9385"/>
                    <a:pt x="1691" y="9399"/>
                    <a:pt x="1864" y="9399"/>
                  </a:cubicBezTo>
                  <a:cubicBezTo>
                    <a:pt x="1922" y="9399"/>
                    <a:pt x="1968" y="9397"/>
                    <a:pt x="2001" y="9394"/>
                  </a:cubicBezTo>
                  <a:lnTo>
                    <a:pt x="2061" y="9394"/>
                  </a:lnTo>
                  <a:cubicBezTo>
                    <a:pt x="2227" y="9299"/>
                    <a:pt x="1572" y="1227"/>
                    <a:pt x="1572" y="1227"/>
                  </a:cubicBezTo>
                  <a:lnTo>
                    <a:pt x="10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754050" y="2144605"/>
              <a:ext cx="599477" cy="1078848"/>
            </a:xfrm>
            <a:custGeom>
              <a:avLst/>
              <a:gdLst/>
              <a:ahLst/>
              <a:cxnLst/>
              <a:rect l="l" t="t" r="r" b="b"/>
              <a:pathLst>
                <a:path w="6966" h="12536" extrusionOk="0">
                  <a:moveTo>
                    <a:pt x="3168" y="0"/>
                  </a:moveTo>
                  <a:cubicBezTo>
                    <a:pt x="2349" y="0"/>
                    <a:pt x="1284" y="685"/>
                    <a:pt x="1250" y="796"/>
                  </a:cubicBezTo>
                  <a:cubicBezTo>
                    <a:pt x="1203" y="903"/>
                    <a:pt x="0" y="3166"/>
                    <a:pt x="0" y="3166"/>
                  </a:cubicBezTo>
                  <a:cubicBezTo>
                    <a:pt x="0" y="3166"/>
                    <a:pt x="2453" y="3725"/>
                    <a:pt x="2536" y="3785"/>
                  </a:cubicBezTo>
                  <a:cubicBezTo>
                    <a:pt x="2619" y="3844"/>
                    <a:pt x="1703" y="5261"/>
                    <a:pt x="1762" y="5440"/>
                  </a:cubicBezTo>
                  <a:cubicBezTo>
                    <a:pt x="1798" y="5571"/>
                    <a:pt x="4429" y="9131"/>
                    <a:pt x="5929" y="11155"/>
                  </a:cubicBezTo>
                  <a:cubicBezTo>
                    <a:pt x="6548" y="11976"/>
                    <a:pt x="6965" y="12536"/>
                    <a:pt x="6965" y="12536"/>
                  </a:cubicBezTo>
                  <a:lnTo>
                    <a:pt x="6668" y="8107"/>
                  </a:lnTo>
                  <a:cubicBezTo>
                    <a:pt x="6668" y="8107"/>
                    <a:pt x="6489" y="7845"/>
                    <a:pt x="6215" y="7428"/>
                  </a:cubicBezTo>
                  <a:cubicBezTo>
                    <a:pt x="5953" y="6999"/>
                    <a:pt x="5572" y="6392"/>
                    <a:pt x="5239" y="5678"/>
                  </a:cubicBezTo>
                  <a:cubicBezTo>
                    <a:pt x="4548" y="4273"/>
                    <a:pt x="3370" y="11"/>
                    <a:pt x="3334" y="11"/>
                  </a:cubicBezTo>
                  <a:cubicBezTo>
                    <a:pt x="3280" y="4"/>
                    <a:pt x="3225" y="0"/>
                    <a:pt x="3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1264292" y="2201404"/>
              <a:ext cx="587170" cy="1646242"/>
            </a:xfrm>
            <a:custGeom>
              <a:avLst/>
              <a:gdLst/>
              <a:ahLst/>
              <a:cxnLst/>
              <a:rect l="l" t="t" r="r" b="b"/>
              <a:pathLst>
                <a:path w="6823" h="19129" extrusionOk="0">
                  <a:moveTo>
                    <a:pt x="2681" y="1"/>
                  </a:moveTo>
                  <a:cubicBezTo>
                    <a:pt x="1679" y="1"/>
                    <a:pt x="2311" y="3953"/>
                    <a:pt x="2322" y="5423"/>
                  </a:cubicBezTo>
                  <a:cubicBezTo>
                    <a:pt x="2322" y="6935"/>
                    <a:pt x="584" y="10435"/>
                    <a:pt x="584" y="10435"/>
                  </a:cubicBezTo>
                  <a:cubicBezTo>
                    <a:pt x="584" y="10435"/>
                    <a:pt x="0" y="19079"/>
                    <a:pt x="1227" y="19127"/>
                  </a:cubicBezTo>
                  <a:cubicBezTo>
                    <a:pt x="1272" y="19128"/>
                    <a:pt x="1318" y="19129"/>
                    <a:pt x="1366" y="19129"/>
                  </a:cubicBezTo>
                  <a:cubicBezTo>
                    <a:pt x="2587" y="19129"/>
                    <a:pt x="4448" y="18695"/>
                    <a:pt x="5537" y="18305"/>
                  </a:cubicBezTo>
                  <a:cubicBezTo>
                    <a:pt x="6668" y="17889"/>
                    <a:pt x="6823" y="17591"/>
                    <a:pt x="6751" y="17281"/>
                  </a:cubicBezTo>
                  <a:cubicBezTo>
                    <a:pt x="6668" y="16960"/>
                    <a:pt x="5894" y="10411"/>
                    <a:pt x="5644" y="9626"/>
                  </a:cubicBezTo>
                  <a:cubicBezTo>
                    <a:pt x="5382" y="8828"/>
                    <a:pt x="4263" y="2113"/>
                    <a:pt x="4156" y="1625"/>
                  </a:cubicBezTo>
                  <a:cubicBezTo>
                    <a:pt x="4048" y="1148"/>
                    <a:pt x="2798" y="17"/>
                    <a:pt x="2798" y="17"/>
                  </a:cubicBezTo>
                  <a:cubicBezTo>
                    <a:pt x="2757" y="6"/>
                    <a:pt x="2718" y="1"/>
                    <a:pt x="2681"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1477374" y="2249941"/>
              <a:ext cx="755241" cy="853629"/>
            </a:xfrm>
            <a:custGeom>
              <a:avLst/>
              <a:gdLst/>
              <a:ahLst/>
              <a:cxnLst/>
              <a:rect l="l" t="t" r="r" b="b"/>
              <a:pathLst>
                <a:path w="8776" h="9919" extrusionOk="0">
                  <a:moveTo>
                    <a:pt x="8776" y="1"/>
                  </a:moveTo>
                  <a:lnTo>
                    <a:pt x="3382" y="275"/>
                  </a:lnTo>
                  <a:lnTo>
                    <a:pt x="1" y="9716"/>
                  </a:lnTo>
                  <a:lnTo>
                    <a:pt x="4906" y="9919"/>
                  </a:lnTo>
                  <a:lnTo>
                    <a:pt x="87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1781763" y="2684453"/>
              <a:ext cx="362732" cy="322295"/>
            </a:xfrm>
            <a:custGeom>
              <a:avLst/>
              <a:gdLst/>
              <a:ahLst/>
              <a:cxnLst/>
              <a:rect l="l" t="t" r="r" b="b"/>
              <a:pathLst>
                <a:path w="4215" h="3745" extrusionOk="0">
                  <a:moveTo>
                    <a:pt x="3250" y="0"/>
                  </a:moveTo>
                  <a:cubicBezTo>
                    <a:pt x="3199" y="0"/>
                    <a:pt x="2798" y="1131"/>
                    <a:pt x="2798" y="1131"/>
                  </a:cubicBezTo>
                  <a:cubicBezTo>
                    <a:pt x="2798" y="1131"/>
                    <a:pt x="1929" y="774"/>
                    <a:pt x="1643" y="429"/>
                  </a:cubicBezTo>
                  <a:cubicBezTo>
                    <a:pt x="1455" y="201"/>
                    <a:pt x="1230" y="87"/>
                    <a:pt x="1048" y="87"/>
                  </a:cubicBezTo>
                  <a:cubicBezTo>
                    <a:pt x="954" y="87"/>
                    <a:pt x="871" y="118"/>
                    <a:pt x="810" y="179"/>
                  </a:cubicBezTo>
                  <a:cubicBezTo>
                    <a:pt x="643" y="357"/>
                    <a:pt x="762" y="774"/>
                    <a:pt x="762" y="774"/>
                  </a:cubicBezTo>
                  <a:cubicBezTo>
                    <a:pt x="762" y="774"/>
                    <a:pt x="107" y="953"/>
                    <a:pt x="572" y="1655"/>
                  </a:cubicBezTo>
                  <a:cubicBezTo>
                    <a:pt x="572" y="1655"/>
                    <a:pt x="0" y="1977"/>
                    <a:pt x="500" y="2703"/>
                  </a:cubicBezTo>
                  <a:cubicBezTo>
                    <a:pt x="819" y="3185"/>
                    <a:pt x="1393" y="3744"/>
                    <a:pt x="2048" y="3744"/>
                  </a:cubicBezTo>
                  <a:cubicBezTo>
                    <a:pt x="2395" y="3744"/>
                    <a:pt x="2764" y="3587"/>
                    <a:pt x="3131" y="3179"/>
                  </a:cubicBezTo>
                  <a:cubicBezTo>
                    <a:pt x="4215" y="1989"/>
                    <a:pt x="3965" y="262"/>
                    <a:pt x="3250" y="0"/>
                  </a:cubicBezTo>
                  <a:cubicBezTo>
                    <a:pt x="3250" y="0"/>
                    <a:pt x="3250" y="0"/>
                    <a:pt x="3250" y="0"/>
                  </a:cubicBez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1842177" y="2744006"/>
              <a:ext cx="111789" cy="90105"/>
            </a:xfrm>
            <a:custGeom>
              <a:avLst/>
              <a:gdLst/>
              <a:ahLst/>
              <a:cxnLst/>
              <a:rect l="l" t="t" r="r" b="b"/>
              <a:pathLst>
                <a:path w="1299" h="1047" extrusionOk="0">
                  <a:moveTo>
                    <a:pt x="74" y="1"/>
                  </a:moveTo>
                  <a:cubicBezTo>
                    <a:pt x="64" y="1"/>
                    <a:pt x="55" y="4"/>
                    <a:pt x="48" y="11"/>
                  </a:cubicBezTo>
                  <a:cubicBezTo>
                    <a:pt x="12" y="34"/>
                    <a:pt x="0" y="82"/>
                    <a:pt x="12" y="106"/>
                  </a:cubicBezTo>
                  <a:cubicBezTo>
                    <a:pt x="36" y="142"/>
                    <a:pt x="417" y="856"/>
                    <a:pt x="1191" y="1047"/>
                  </a:cubicBezTo>
                  <a:lnTo>
                    <a:pt x="1203" y="1047"/>
                  </a:lnTo>
                  <a:cubicBezTo>
                    <a:pt x="1239" y="1047"/>
                    <a:pt x="1263" y="1023"/>
                    <a:pt x="1298" y="987"/>
                  </a:cubicBezTo>
                  <a:cubicBezTo>
                    <a:pt x="1298" y="939"/>
                    <a:pt x="1286" y="916"/>
                    <a:pt x="1239" y="904"/>
                  </a:cubicBezTo>
                  <a:cubicBezTo>
                    <a:pt x="536" y="725"/>
                    <a:pt x="155" y="34"/>
                    <a:pt x="155" y="34"/>
                  </a:cubicBezTo>
                  <a:cubicBezTo>
                    <a:pt x="130" y="18"/>
                    <a:pt x="99" y="1"/>
                    <a:pt x="74" y="1"/>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1829870" y="2824213"/>
              <a:ext cx="114887" cy="84683"/>
            </a:xfrm>
            <a:custGeom>
              <a:avLst/>
              <a:gdLst/>
              <a:ahLst/>
              <a:cxnLst/>
              <a:rect l="l" t="t" r="r" b="b"/>
              <a:pathLst>
                <a:path w="1335" h="984" extrusionOk="0">
                  <a:moveTo>
                    <a:pt x="75" y="1"/>
                  </a:moveTo>
                  <a:cubicBezTo>
                    <a:pt x="61" y="1"/>
                    <a:pt x="48" y="3"/>
                    <a:pt x="36" y="7"/>
                  </a:cubicBezTo>
                  <a:cubicBezTo>
                    <a:pt x="1" y="43"/>
                    <a:pt x="1" y="91"/>
                    <a:pt x="13" y="115"/>
                  </a:cubicBezTo>
                  <a:cubicBezTo>
                    <a:pt x="24" y="126"/>
                    <a:pt x="453" y="817"/>
                    <a:pt x="1227" y="984"/>
                  </a:cubicBezTo>
                  <a:lnTo>
                    <a:pt x="1251" y="984"/>
                  </a:lnTo>
                  <a:cubicBezTo>
                    <a:pt x="1275" y="984"/>
                    <a:pt x="1310" y="960"/>
                    <a:pt x="1334" y="936"/>
                  </a:cubicBezTo>
                  <a:cubicBezTo>
                    <a:pt x="1334" y="888"/>
                    <a:pt x="1322" y="865"/>
                    <a:pt x="1275" y="841"/>
                  </a:cubicBezTo>
                  <a:cubicBezTo>
                    <a:pt x="560" y="698"/>
                    <a:pt x="143" y="43"/>
                    <a:pt x="143" y="43"/>
                  </a:cubicBezTo>
                  <a:cubicBezTo>
                    <a:pt x="128" y="11"/>
                    <a:pt x="101" y="1"/>
                    <a:pt x="75" y="1"/>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rot="267913">
              <a:off x="1279691" y="2148081"/>
              <a:ext cx="243890" cy="1004248"/>
            </a:xfrm>
            <a:custGeom>
              <a:avLst/>
              <a:gdLst/>
              <a:ahLst/>
              <a:cxnLst/>
              <a:rect l="l" t="t" r="r" b="b"/>
              <a:pathLst>
                <a:path w="2834" h="11669" extrusionOk="0">
                  <a:moveTo>
                    <a:pt x="1023" y="0"/>
                  </a:moveTo>
                  <a:cubicBezTo>
                    <a:pt x="911" y="0"/>
                    <a:pt x="834" y="15"/>
                    <a:pt x="822" y="48"/>
                  </a:cubicBezTo>
                  <a:cubicBezTo>
                    <a:pt x="762" y="191"/>
                    <a:pt x="810" y="1810"/>
                    <a:pt x="655" y="3763"/>
                  </a:cubicBezTo>
                  <a:cubicBezTo>
                    <a:pt x="512" y="5704"/>
                    <a:pt x="214" y="7847"/>
                    <a:pt x="214" y="7847"/>
                  </a:cubicBezTo>
                  <a:cubicBezTo>
                    <a:pt x="1" y="9212"/>
                    <a:pt x="462" y="11641"/>
                    <a:pt x="453" y="11668"/>
                  </a:cubicBezTo>
                  <a:lnTo>
                    <a:pt x="453" y="11668"/>
                  </a:lnTo>
                  <a:cubicBezTo>
                    <a:pt x="1560" y="9573"/>
                    <a:pt x="2655" y="4453"/>
                    <a:pt x="2643" y="4299"/>
                  </a:cubicBezTo>
                  <a:cubicBezTo>
                    <a:pt x="2620" y="4132"/>
                    <a:pt x="2072" y="3942"/>
                    <a:pt x="1965" y="3858"/>
                  </a:cubicBezTo>
                  <a:cubicBezTo>
                    <a:pt x="1869" y="3763"/>
                    <a:pt x="2560" y="3322"/>
                    <a:pt x="2703" y="3168"/>
                  </a:cubicBezTo>
                  <a:cubicBezTo>
                    <a:pt x="2834" y="3001"/>
                    <a:pt x="2584" y="620"/>
                    <a:pt x="2441" y="382"/>
                  </a:cubicBezTo>
                  <a:cubicBezTo>
                    <a:pt x="2338" y="195"/>
                    <a:pt x="1435" y="0"/>
                    <a:pt x="1023" y="0"/>
                  </a:cubicBezTo>
                  <a:close/>
                  <a:moveTo>
                    <a:pt x="453" y="11668"/>
                  </a:moveTo>
                  <a:cubicBezTo>
                    <a:pt x="453" y="11669"/>
                    <a:pt x="453" y="11669"/>
                    <a:pt x="453" y="11669"/>
                  </a:cubicBezTo>
                  <a:cubicBezTo>
                    <a:pt x="453" y="11669"/>
                    <a:pt x="453" y="11669"/>
                    <a:pt x="453" y="11668"/>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40"/>
            <p:cNvGrpSpPr/>
            <p:nvPr/>
          </p:nvGrpSpPr>
          <p:grpSpPr>
            <a:xfrm flipH="1">
              <a:off x="1009092" y="1652172"/>
              <a:ext cx="457110" cy="355695"/>
              <a:chOff x="6451975" y="2446000"/>
              <a:chExt cx="125950" cy="104175"/>
            </a:xfrm>
          </p:grpSpPr>
          <p:sp>
            <p:nvSpPr>
              <p:cNvPr id="598" name="Google Shape;598;p40"/>
              <p:cNvSpPr/>
              <p:nvPr/>
            </p:nvSpPr>
            <p:spPr>
              <a:xfrm>
                <a:off x="6464775" y="2488525"/>
                <a:ext cx="11650" cy="19375"/>
              </a:xfrm>
              <a:custGeom>
                <a:avLst/>
                <a:gdLst/>
                <a:ahLst/>
                <a:cxnLst/>
                <a:rect l="l" t="t" r="r" b="b"/>
                <a:pathLst>
                  <a:path w="466" h="775" extrusionOk="0">
                    <a:moveTo>
                      <a:pt x="227" y="1"/>
                    </a:moveTo>
                    <a:cubicBezTo>
                      <a:pt x="108" y="1"/>
                      <a:pt x="1" y="179"/>
                      <a:pt x="13" y="394"/>
                    </a:cubicBezTo>
                    <a:cubicBezTo>
                      <a:pt x="25" y="596"/>
                      <a:pt x="120" y="775"/>
                      <a:pt x="239" y="775"/>
                    </a:cubicBezTo>
                    <a:cubicBezTo>
                      <a:pt x="358" y="775"/>
                      <a:pt x="465" y="596"/>
                      <a:pt x="441" y="394"/>
                    </a:cubicBezTo>
                    <a:cubicBezTo>
                      <a:pt x="429" y="179"/>
                      <a:pt x="346"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6541575" y="2488525"/>
                <a:ext cx="11050" cy="19375"/>
              </a:xfrm>
              <a:custGeom>
                <a:avLst/>
                <a:gdLst/>
                <a:ahLst/>
                <a:cxnLst/>
                <a:rect l="l" t="t" r="r" b="b"/>
                <a:pathLst>
                  <a:path w="442" h="775" extrusionOk="0">
                    <a:moveTo>
                      <a:pt x="215" y="1"/>
                    </a:moveTo>
                    <a:cubicBezTo>
                      <a:pt x="96" y="1"/>
                      <a:pt x="13" y="179"/>
                      <a:pt x="1" y="394"/>
                    </a:cubicBezTo>
                    <a:cubicBezTo>
                      <a:pt x="24" y="596"/>
                      <a:pt x="108" y="775"/>
                      <a:pt x="227" y="775"/>
                    </a:cubicBezTo>
                    <a:cubicBezTo>
                      <a:pt x="346" y="775"/>
                      <a:pt x="441" y="596"/>
                      <a:pt x="441" y="394"/>
                    </a:cubicBezTo>
                    <a:cubicBezTo>
                      <a:pt x="429" y="179"/>
                      <a:pt x="334"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6530875" y="2446000"/>
                <a:ext cx="47050" cy="15175"/>
              </a:xfrm>
              <a:custGeom>
                <a:avLst/>
                <a:gdLst/>
                <a:ahLst/>
                <a:cxnLst/>
                <a:rect l="l" t="t" r="r" b="b"/>
                <a:pathLst>
                  <a:path w="1882" h="607" extrusionOk="0">
                    <a:moveTo>
                      <a:pt x="846" y="1"/>
                    </a:moveTo>
                    <a:cubicBezTo>
                      <a:pt x="588" y="1"/>
                      <a:pt x="330" y="63"/>
                      <a:pt x="107" y="190"/>
                    </a:cubicBezTo>
                    <a:cubicBezTo>
                      <a:pt x="36" y="237"/>
                      <a:pt x="0" y="321"/>
                      <a:pt x="48" y="392"/>
                    </a:cubicBezTo>
                    <a:cubicBezTo>
                      <a:pt x="79" y="447"/>
                      <a:pt x="126" y="476"/>
                      <a:pt x="178" y="476"/>
                    </a:cubicBezTo>
                    <a:cubicBezTo>
                      <a:pt x="205" y="476"/>
                      <a:pt x="233" y="468"/>
                      <a:pt x="262" y="452"/>
                    </a:cubicBezTo>
                    <a:cubicBezTo>
                      <a:pt x="439" y="351"/>
                      <a:pt x="641" y="301"/>
                      <a:pt x="844" y="301"/>
                    </a:cubicBezTo>
                    <a:cubicBezTo>
                      <a:pt x="1119" y="301"/>
                      <a:pt x="1395" y="392"/>
                      <a:pt x="1607" y="571"/>
                    </a:cubicBezTo>
                    <a:cubicBezTo>
                      <a:pt x="1631" y="583"/>
                      <a:pt x="1667" y="606"/>
                      <a:pt x="1703" y="606"/>
                    </a:cubicBezTo>
                    <a:cubicBezTo>
                      <a:pt x="1750" y="606"/>
                      <a:pt x="1774" y="594"/>
                      <a:pt x="1822" y="547"/>
                    </a:cubicBezTo>
                    <a:cubicBezTo>
                      <a:pt x="1881" y="487"/>
                      <a:pt x="1869" y="392"/>
                      <a:pt x="1810" y="333"/>
                    </a:cubicBezTo>
                    <a:cubicBezTo>
                      <a:pt x="1543" y="114"/>
                      <a:pt x="1194" y="1"/>
                      <a:pt x="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6451975" y="2446000"/>
                <a:ext cx="35450" cy="14875"/>
              </a:xfrm>
              <a:custGeom>
                <a:avLst/>
                <a:gdLst/>
                <a:ahLst/>
                <a:cxnLst/>
                <a:rect l="l" t="t" r="r" b="b"/>
                <a:pathLst>
                  <a:path w="1418" h="595" extrusionOk="0">
                    <a:moveTo>
                      <a:pt x="613" y="1"/>
                    </a:moveTo>
                    <a:cubicBezTo>
                      <a:pt x="441" y="1"/>
                      <a:pt x="268" y="43"/>
                      <a:pt x="108" y="130"/>
                    </a:cubicBezTo>
                    <a:cubicBezTo>
                      <a:pt x="37" y="178"/>
                      <a:pt x="1" y="261"/>
                      <a:pt x="49" y="333"/>
                    </a:cubicBezTo>
                    <a:cubicBezTo>
                      <a:pt x="80" y="387"/>
                      <a:pt x="126" y="416"/>
                      <a:pt x="178" y="416"/>
                    </a:cubicBezTo>
                    <a:cubicBezTo>
                      <a:pt x="206" y="416"/>
                      <a:pt x="234" y="408"/>
                      <a:pt x="263" y="392"/>
                    </a:cubicBezTo>
                    <a:cubicBezTo>
                      <a:pt x="373" y="335"/>
                      <a:pt x="490" y="307"/>
                      <a:pt x="607" y="307"/>
                    </a:cubicBezTo>
                    <a:cubicBezTo>
                      <a:pt x="808" y="307"/>
                      <a:pt x="1005" y="389"/>
                      <a:pt x="1156" y="547"/>
                    </a:cubicBezTo>
                    <a:cubicBezTo>
                      <a:pt x="1180" y="571"/>
                      <a:pt x="1215" y="594"/>
                      <a:pt x="1251" y="594"/>
                    </a:cubicBezTo>
                    <a:cubicBezTo>
                      <a:pt x="1299" y="594"/>
                      <a:pt x="1334" y="594"/>
                      <a:pt x="1346" y="547"/>
                    </a:cubicBezTo>
                    <a:cubicBezTo>
                      <a:pt x="1418" y="487"/>
                      <a:pt x="1418" y="392"/>
                      <a:pt x="1358" y="333"/>
                    </a:cubicBezTo>
                    <a:cubicBezTo>
                      <a:pt x="1160" y="112"/>
                      <a:pt x="889" y="1"/>
                      <a:pt x="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6488600" y="2494725"/>
                <a:ext cx="13125" cy="36400"/>
              </a:xfrm>
              <a:custGeom>
                <a:avLst/>
                <a:gdLst/>
                <a:ahLst/>
                <a:cxnLst/>
                <a:rect l="l" t="t" r="r" b="b"/>
                <a:pathLst>
                  <a:path w="525" h="1456" extrusionOk="0">
                    <a:moveTo>
                      <a:pt x="339" y="1"/>
                    </a:moveTo>
                    <a:cubicBezTo>
                      <a:pt x="281" y="1"/>
                      <a:pt x="229" y="34"/>
                      <a:pt x="203" y="86"/>
                    </a:cubicBezTo>
                    <a:cubicBezTo>
                      <a:pt x="48" y="467"/>
                      <a:pt x="0" y="1086"/>
                      <a:pt x="238" y="1396"/>
                    </a:cubicBezTo>
                    <a:cubicBezTo>
                      <a:pt x="262" y="1443"/>
                      <a:pt x="310" y="1455"/>
                      <a:pt x="358" y="1455"/>
                    </a:cubicBezTo>
                    <a:cubicBezTo>
                      <a:pt x="381" y="1455"/>
                      <a:pt x="417" y="1455"/>
                      <a:pt x="441" y="1420"/>
                    </a:cubicBezTo>
                    <a:cubicBezTo>
                      <a:pt x="500" y="1384"/>
                      <a:pt x="524" y="1277"/>
                      <a:pt x="477" y="1217"/>
                    </a:cubicBezTo>
                    <a:cubicBezTo>
                      <a:pt x="322" y="1027"/>
                      <a:pt x="322" y="550"/>
                      <a:pt x="477" y="205"/>
                    </a:cubicBezTo>
                    <a:cubicBezTo>
                      <a:pt x="500" y="134"/>
                      <a:pt x="477" y="38"/>
                      <a:pt x="405" y="15"/>
                    </a:cubicBezTo>
                    <a:cubicBezTo>
                      <a:pt x="383" y="5"/>
                      <a:pt x="361" y="1"/>
                      <a:pt x="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6504975" y="2523725"/>
                <a:ext cx="53300" cy="26450"/>
              </a:xfrm>
              <a:custGeom>
                <a:avLst/>
                <a:gdLst/>
                <a:ahLst/>
                <a:cxnLst/>
                <a:rect l="l" t="t" r="r" b="b"/>
                <a:pathLst>
                  <a:path w="2132" h="1058" extrusionOk="0">
                    <a:moveTo>
                      <a:pt x="1965" y="1"/>
                    </a:moveTo>
                    <a:cubicBezTo>
                      <a:pt x="1926" y="1"/>
                      <a:pt x="1887" y="16"/>
                      <a:pt x="1858" y="45"/>
                    </a:cubicBezTo>
                    <a:cubicBezTo>
                      <a:pt x="1439" y="511"/>
                      <a:pt x="815" y="760"/>
                      <a:pt x="187" y="760"/>
                    </a:cubicBezTo>
                    <a:cubicBezTo>
                      <a:pt x="172" y="760"/>
                      <a:pt x="158" y="760"/>
                      <a:pt x="143" y="760"/>
                    </a:cubicBezTo>
                    <a:cubicBezTo>
                      <a:pt x="72" y="760"/>
                      <a:pt x="0" y="819"/>
                      <a:pt x="0" y="903"/>
                    </a:cubicBezTo>
                    <a:cubicBezTo>
                      <a:pt x="0" y="974"/>
                      <a:pt x="60" y="1057"/>
                      <a:pt x="143" y="1057"/>
                    </a:cubicBezTo>
                    <a:lnTo>
                      <a:pt x="226" y="1057"/>
                    </a:lnTo>
                    <a:cubicBezTo>
                      <a:pt x="905" y="1057"/>
                      <a:pt x="1608" y="760"/>
                      <a:pt x="2072" y="248"/>
                    </a:cubicBezTo>
                    <a:cubicBezTo>
                      <a:pt x="2131" y="188"/>
                      <a:pt x="2131" y="105"/>
                      <a:pt x="2072" y="45"/>
                    </a:cubicBezTo>
                    <a:cubicBezTo>
                      <a:pt x="2042" y="16"/>
                      <a:pt x="2003" y="1"/>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4" name="Google Shape;604;p40"/>
          <p:cNvSpPr txBox="1">
            <a:spLocks noGrp="1"/>
          </p:cNvSpPr>
          <p:nvPr>
            <p:ph type="subTitle" idx="1"/>
          </p:nvPr>
        </p:nvSpPr>
        <p:spPr>
          <a:xfrm>
            <a:off x="7497600" y="489942"/>
            <a:ext cx="1169100" cy="341400"/>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1"/>
                </a:solidFill>
                <a:latin typeface="Londrina Solid"/>
                <a:ea typeface="Londrina Solid"/>
                <a:cs typeface="Londrina Solid"/>
                <a:sym typeface="Londrina Solid"/>
              </a:rPr>
              <a:t>6th Grade</a:t>
            </a:r>
            <a:endParaRPr sz="1800" b="1">
              <a:solidFill>
                <a:schemeClr val="accent1"/>
              </a:solidFill>
              <a:latin typeface="Londrina Solid"/>
              <a:ea typeface="Londrina Solid"/>
              <a:cs typeface="Londrina Solid"/>
              <a:sym typeface="Londrina Solid"/>
            </a:endParaRPr>
          </a:p>
        </p:txBody>
      </p:sp>
      <p:sp>
        <p:nvSpPr>
          <p:cNvPr id="3" name="Rectangle 2"/>
          <p:cNvSpPr/>
          <p:nvPr/>
        </p:nvSpPr>
        <p:spPr>
          <a:xfrm>
            <a:off x="2537767" y="2744006"/>
            <a:ext cx="5884944" cy="584775"/>
          </a:xfrm>
          <a:prstGeom prst="rect">
            <a:avLst/>
          </a:prstGeom>
        </p:spPr>
        <p:txBody>
          <a:bodyPr wrap="none">
            <a:spAutoFit/>
          </a:bodyPr>
          <a:lstStyle/>
          <a:p>
            <a:pPr lvl="0"/>
            <a:r>
              <a:rPr lang="vi-VN" sz="3200" dirty="0">
                <a:solidFill>
                  <a:schemeClr val="accent6"/>
                </a:solidFill>
                <a:latin typeface="#9Slide03 SFU Futura_01" panose="00000700000000000000" pitchFamily="2" charset="0"/>
              </a:rPr>
              <a:t>Tuần 1 – </a:t>
            </a:r>
            <a:r>
              <a:rPr lang="vi-VN" sz="3200" dirty="0">
                <a:solidFill>
                  <a:schemeClr val="accent3"/>
                </a:solidFill>
                <a:latin typeface="#9Slide03 SFU Futura_01" panose="00000700000000000000" pitchFamily="2" charset="0"/>
              </a:rPr>
              <a:t>Giữ gìn nghề xưa</a:t>
            </a:r>
            <a:endParaRPr lang="vi-VN" sz="3200" dirty="0">
              <a:solidFill>
                <a:schemeClr val="accent3"/>
              </a:solidFill>
              <a:latin typeface="#9Slide03 SFU Futura_01" panose="00000700000000000000" pitchFamily="2" charset="0"/>
              <a:sym typeface="Londrina Soli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4"/>
            <a:ext cx="7440846" cy="685263"/>
          </a:xfrm>
          <a:prstGeom prst="rect">
            <a:avLst/>
          </a:prstGeom>
        </p:spPr>
        <p:txBody>
          <a:bodyPr spcFirstLastPara="1" wrap="square" lIns="91425" tIns="91425" rIns="91425" bIns="91425" anchor="ctr" anchorCtr="0">
            <a:noAutofit/>
          </a:bodyPr>
          <a:lstStyle/>
          <a:p>
            <a:pPr lvl="0"/>
            <a:r>
              <a:rPr lang="vi-VN" dirty="0">
                <a:latin typeface="#9Slide03 Montserrat Medium" panose="00000600000000000000" pitchFamily="2" charset="0"/>
              </a:rPr>
              <a:t>Nghề làm đệm truyền thống của người Thái ở Chiềng Khoang, Sơn La</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7170" name="Picture 2" descr="Nghề làm đệm truyền thống của người Thái ở Chiềng Khoang, Sơn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776" y="2105615"/>
            <a:ext cx="4554448" cy="256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grpSp>
        <p:nvGrpSpPr>
          <p:cNvPr id="819" name="Google Shape;819;p46"/>
          <p:cNvGrpSpPr/>
          <p:nvPr/>
        </p:nvGrpSpPr>
        <p:grpSpPr>
          <a:xfrm>
            <a:off x="3649966" y="3591498"/>
            <a:ext cx="1843707" cy="1636205"/>
            <a:chOff x="3649966" y="3591498"/>
            <a:chExt cx="1843707" cy="1636205"/>
          </a:xfrm>
        </p:grpSpPr>
        <p:sp>
          <p:nvSpPr>
            <p:cNvPr id="820" name="Google Shape;820;p46"/>
            <p:cNvSpPr/>
            <p:nvPr/>
          </p:nvSpPr>
          <p:spPr>
            <a:xfrm rot="-126749" flipH="1">
              <a:off x="3678835" y="3651863"/>
              <a:ext cx="269850" cy="1571400"/>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6"/>
            <p:cNvSpPr/>
            <p:nvPr/>
          </p:nvSpPr>
          <p:spPr>
            <a:xfrm rot="-126749" flipH="1">
              <a:off x="5194954" y="3595937"/>
              <a:ext cx="269850" cy="1571400"/>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46"/>
          <p:cNvSpPr/>
          <p:nvPr/>
        </p:nvSpPr>
        <p:spPr>
          <a:xfrm>
            <a:off x="1622850" y="431321"/>
            <a:ext cx="5898300" cy="414067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p:cNvSpPr txBox="1">
            <a:spLocks noGrp="1"/>
          </p:cNvSpPr>
          <p:nvPr>
            <p:ph type="title"/>
          </p:nvPr>
        </p:nvSpPr>
        <p:spPr>
          <a:xfrm>
            <a:off x="2241450" y="571500"/>
            <a:ext cx="4661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9Slide03 SFU Futura_01" panose="00000700000000000000" pitchFamily="2" charset="0"/>
              </a:rPr>
              <a:t>Nhận xét</a:t>
            </a:r>
            <a:endParaRPr dirty="0">
              <a:latin typeface="#9Slide03 SFU Futura_01" panose="00000700000000000000" pitchFamily="2" charset="0"/>
            </a:endParaRPr>
          </a:p>
        </p:txBody>
      </p:sp>
      <p:sp>
        <p:nvSpPr>
          <p:cNvPr id="824" name="Google Shape;824;p46"/>
          <p:cNvSpPr txBox="1">
            <a:spLocks noGrp="1"/>
          </p:cNvSpPr>
          <p:nvPr>
            <p:ph type="subTitle" idx="1"/>
          </p:nvPr>
        </p:nvSpPr>
        <p:spPr>
          <a:xfrm>
            <a:off x="1777041" y="1485192"/>
            <a:ext cx="5589917" cy="2950509"/>
          </a:xfrm>
          <a:prstGeom prst="rect">
            <a:avLst/>
          </a:prstGeom>
        </p:spPr>
        <p:txBody>
          <a:bodyPr spcFirstLastPara="1" wrap="square" lIns="91425" tIns="91425" rIns="91425" bIns="91425" anchor="ctr" anchorCtr="0">
            <a:noAutofit/>
          </a:bodyPr>
          <a:lstStyle/>
          <a:p>
            <a:pPr marL="0" lvl="0" indent="0" algn="just"/>
            <a:r>
              <a:rPr lang="en-US" sz="2200" dirty="0" smtClean="0">
                <a:latin typeface="#9Slide03 Montserrat Medium" panose="00000600000000000000" pitchFamily="2" charset="0"/>
              </a:rPr>
              <a:t>- </a:t>
            </a:r>
            <a:r>
              <a:rPr lang="vi-VN" sz="2200" dirty="0" smtClean="0">
                <a:latin typeface="#9Slide03 Montserrat Medium" panose="00000600000000000000" pitchFamily="2" charset="0"/>
              </a:rPr>
              <a:t>Đất </a:t>
            </a:r>
            <a:r>
              <a:rPr lang="vi-VN" sz="2200" dirty="0">
                <a:latin typeface="#9Slide03 Montserrat Medium" panose="00000600000000000000" pitchFamily="2" charset="0"/>
              </a:rPr>
              <a:t>nước chúng ta có rất nhiều làng nghề truyền thống, mỗi làng nghề có những điểm độc đáo và lôi cuốn riêng </a:t>
            </a:r>
            <a:endParaRPr lang="en-US" sz="2200" dirty="0" smtClean="0">
              <a:latin typeface="#9Slide03 Montserrat Medium" panose="00000600000000000000" pitchFamily="2" charset="0"/>
            </a:endParaRPr>
          </a:p>
          <a:p>
            <a:pPr marL="0" lvl="0" indent="0" algn="just"/>
            <a:r>
              <a:rPr lang="vi-VN" sz="2200" dirty="0">
                <a:latin typeface="#9Slide03 Montserrat Medium" panose="00000600000000000000" pitchFamily="2" charset="0"/>
              </a:rPr>
              <a:t>– Tìm hiểu về những làng nghề này giúp HS chúng ta hiểu thêm về quê hương, đất nước, biết trân trọng giá trị của những nghề truyền thống cha ông đã để lại.</a:t>
            </a:r>
            <a:endParaRPr sz="2200" dirty="0">
              <a:latin typeface="#9Slide03 Montserrat Medium" panose="00000600000000000000" pitchFamily="2" charset="0"/>
            </a:endParaRPr>
          </a:p>
        </p:txBody>
      </p:sp>
    </p:spTree>
    <p:extLst>
      <p:ext uri="{BB962C8B-B14F-4D97-AF65-F5344CB8AC3E}">
        <p14:creationId xmlns:p14="http://schemas.microsoft.com/office/powerpoint/2010/main" val="259213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0"/>
          <p:cNvSpPr txBox="1">
            <a:spLocks noGrp="1"/>
          </p:cNvSpPr>
          <p:nvPr>
            <p:ph type="ctrTitle"/>
          </p:nvPr>
        </p:nvSpPr>
        <p:spPr>
          <a:xfrm>
            <a:off x="2537767" y="1223902"/>
            <a:ext cx="6261175" cy="2678801"/>
          </a:xfrm>
          <a:prstGeom prst="rect">
            <a:avLst/>
          </a:prstGeom>
        </p:spPr>
        <p:txBody>
          <a:bodyPr spcFirstLastPara="1" wrap="square" lIns="91425" tIns="91425" rIns="91425" bIns="91425" anchor="b" anchorCtr="0">
            <a:noAutofit/>
          </a:bodyPr>
          <a:lstStyle/>
          <a:p>
            <a:pPr lvl="0"/>
            <a:r>
              <a:rPr lang="vi-VN" sz="3600" dirty="0">
                <a:solidFill>
                  <a:schemeClr val="accent6"/>
                </a:solidFill>
                <a:latin typeface="#9Slide03 SFU Futura_01" panose="00000700000000000000" pitchFamily="2" charset="0"/>
              </a:rPr>
              <a:t>HS chúng ta có trách nhiệm như thế nào trong việc giữ gìn và phát huy nghề truyền thống của địa phương, đất nước?</a:t>
            </a:r>
            <a:endParaRPr sz="3600" dirty="0">
              <a:solidFill>
                <a:schemeClr val="accent3"/>
              </a:solidFill>
              <a:latin typeface="#9Slide03 SFU Futura_01" panose="00000700000000000000" pitchFamily="2" charset="0"/>
              <a:sym typeface="Londrina Solid"/>
            </a:endParaRPr>
          </a:p>
        </p:txBody>
      </p:sp>
      <p:grpSp>
        <p:nvGrpSpPr>
          <p:cNvPr id="552" name="Google Shape;552;p40"/>
          <p:cNvGrpSpPr/>
          <p:nvPr/>
        </p:nvGrpSpPr>
        <p:grpSpPr>
          <a:xfrm>
            <a:off x="7866550" y="-51800"/>
            <a:ext cx="431200" cy="541754"/>
            <a:chOff x="7866550" y="-51800"/>
            <a:chExt cx="431200" cy="541754"/>
          </a:xfrm>
        </p:grpSpPr>
        <p:sp>
          <p:nvSpPr>
            <p:cNvPr id="553" name="Google Shape;553;p40"/>
            <p:cNvSpPr/>
            <p:nvPr/>
          </p:nvSpPr>
          <p:spPr>
            <a:xfrm flipH="1">
              <a:off x="8251389" y="-51800"/>
              <a:ext cx="46361" cy="541754"/>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flipH="1">
              <a:off x="7866550" y="-51800"/>
              <a:ext cx="46361" cy="541754"/>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40"/>
          <p:cNvGrpSpPr/>
          <p:nvPr/>
        </p:nvGrpSpPr>
        <p:grpSpPr>
          <a:xfrm>
            <a:off x="375400" y="1025925"/>
            <a:ext cx="2039064" cy="3881015"/>
            <a:chOff x="193550" y="1025925"/>
            <a:chExt cx="2039064" cy="3881015"/>
          </a:xfrm>
        </p:grpSpPr>
        <p:sp>
          <p:nvSpPr>
            <p:cNvPr id="559" name="Google Shape;559;p40"/>
            <p:cNvSpPr/>
            <p:nvPr/>
          </p:nvSpPr>
          <p:spPr>
            <a:xfrm>
              <a:off x="457922" y="1547098"/>
              <a:ext cx="676326" cy="864473"/>
            </a:xfrm>
            <a:custGeom>
              <a:avLst/>
              <a:gdLst/>
              <a:ahLst/>
              <a:cxnLst/>
              <a:rect l="l" t="t" r="r" b="b"/>
              <a:pathLst>
                <a:path w="7859" h="10045" extrusionOk="0">
                  <a:moveTo>
                    <a:pt x="4775" y="0"/>
                  </a:moveTo>
                  <a:lnTo>
                    <a:pt x="3382" y="227"/>
                  </a:lnTo>
                  <a:cubicBezTo>
                    <a:pt x="3382" y="227"/>
                    <a:pt x="3417" y="596"/>
                    <a:pt x="3417" y="1119"/>
                  </a:cubicBezTo>
                  <a:cubicBezTo>
                    <a:pt x="3417" y="1453"/>
                    <a:pt x="3405" y="1858"/>
                    <a:pt x="3346" y="2274"/>
                  </a:cubicBezTo>
                  <a:cubicBezTo>
                    <a:pt x="3298" y="2608"/>
                    <a:pt x="3239" y="2965"/>
                    <a:pt x="3120" y="3274"/>
                  </a:cubicBezTo>
                  <a:cubicBezTo>
                    <a:pt x="3096" y="3358"/>
                    <a:pt x="3048" y="3465"/>
                    <a:pt x="3001" y="3584"/>
                  </a:cubicBezTo>
                  <a:cubicBezTo>
                    <a:pt x="2310" y="5227"/>
                    <a:pt x="0" y="9311"/>
                    <a:pt x="3048" y="9930"/>
                  </a:cubicBezTo>
                  <a:cubicBezTo>
                    <a:pt x="3444" y="10009"/>
                    <a:pt x="3809" y="10044"/>
                    <a:pt x="4145" y="10044"/>
                  </a:cubicBezTo>
                  <a:cubicBezTo>
                    <a:pt x="6587" y="10044"/>
                    <a:pt x="7489" y="8204"/>
                    <a:pt x="7489" y="8204"/>
                  </a:cubicBezTo>
                  <a:lnTo>
                    <a:pt x="7573" y="7525"/>
                  </a:lnTo>
                  <a:lnTo>
                    <a:pt x="7858" y="5418"/>
                  </a:lnTo>
                  <a:cubicBezTo>
                    <a:pt x="7858" y="5418"/>
                    <a:pt x="6060" y="3977"/>
                    <a:pt x="5417" y="2405"/>
                  </a:cubicBezTo>
                  <a:cubicBezTo>
                    <a:pt x="5370" y="2298"/>
                    <a:pt x="5322" y="2203"/>
                    <a:pt x="5298" y="2096"/>
                  </a:cubicBezTo>
                  <a:cubicBezTo>
                    <a:pt x="5239" y="1917"/>
                    <a:pt x="5191" y="1750"/>
                    <a:pt x="5144" y="1608"/>
                  </a:cubicBezTo>
                  <a:cubicBezTo>
                    <a:pt x="5072" y="1369"/>
                    <a:pt x="5013" y="1155"/>
                    <a:pt x="4965" y="977"/>
                  </a:cubicBezTo>
                  <a:cubicBezTo>
                    <a:pt x="4870" y="584"/>
                    <a:pt x="4810" y="322"/>
                    <a:pt x="4786" y="179"/>
                  </a:cubicBezTo>
                  <a:cubicBezTo>
                    <a:pt x="4775" y="60"/>
                    <a:pt x="4775" y="0"/>
                    <a:pt x="4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716098" y="1742796"/>
              <a:ext cx="418153" cy="451987"/>
            </a:xfrm>
            <a:custGeom>
              <a:avLst/>
              <a:gdLst/>
              <a:ahLst/>
              <a:cxnLst/>
              <a:rect l="l" t="t" r="r" b="b"/>
              <a:pathLst>
                <a:path w="4859" h="5252" extrusionOk="0">
                  <a:moveTo>
                    <a:pt x="346" y="0"/>
                  </a:moveTo>
                  <a:lnTo>
                    <a:pt x="1" y="1322"/>
                  </a:lnTo>
                  <a:cubicBezTo>
                    <a:pt x="155" y="1524"/>
                    <a:pt x="358" y="1727"/>
                    <a:pt x="608" y="1858"/>
                  </a:cubicBezTo>
                  <a:cubicBezTo>
                    <a:pt x="958" y="2054"/>
                    <a:pt x="1254" y="2102"/>
                    <a:pt x="1459" y="2102"/>
                  </a:cubicBezTo>
                  <a:cubicBezTo>
                    <a:pt x="1651" y="2102"/>
                    <a:pt x="1763" y="2060"/>
                    <a:pt x="1763" y="2060"/>
                  </a:cubicBezTo>
                  <a:cubicBezTo>
                    <a:pt x="1763" y="2060"/>
                    <a:pt x="2298" y="4108"/>
                    <a:pt x="4322" y="4394"/>
                  </a:cubicBezTo>
                  <a:cubicBezTo>
                    <a:pt x="4418" y="4418"/>
                    <a:pt x="4489" y="5239"/>
                    <a:pt x="4573" y="5251"/>
                  </a:cubicBezTo>
                  <a:lnTo>
                    <a:pt x="4858" y="3144"/>
                  </a:lnTo>
                  <a:cubicBezTo>
                    <a:pt x="4858" y="3144"/>
                    <a:pt x="3060" y="1679"/>
                    <a:pt x="2406" y="155"/>
                  </a:cubicBezTo>
                  <a:lnTo>
                    <a:pt x="3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1345188" y="1521452"/>
              <a:ext cx="414109" cy="898639"/>
            </a:xfrm>
            <a:custGeom>
              <a:avLst/>
              <a:gdLst/>
              <a:ahLst/>
              <a:cxnLst/>
              <a:rect l="l" t="t" r="r" b="b"/>
              <a:pathLst>
                <a:path w="4812" h="10442" extrusionOk="0">
                  <a:moveTo>
                    <a:pt x="2620" y="1"/>
                  </a:moveTo>
                  <a:lnTo>
                    <a:pt x="1977" y="24"/>
                  </a:lnTo>
                  <a:lnTo>
                    <a:pt x="1680" y="894"/>
                  </a:lnTo>
                  <a:lnTo>
                    <a:pt x="1608" y="1120"/>
                  </a:lnTo>
                  <a:lnTo>
                    <a:pt x="358" y="4656"/>
                  </a:lnTo>
                  <a:lnTo>
                    <a:pt x="156" y="7168"/>
                  </a:lnTo>
                  <a:lnTo>
                    <a:pt x="1" y="8930"/>
                  </a:lnTo>
                  <a:cubicBezTo>
                    <a:pt x="1" y="8930"/>
                    <a:pt x="1607" y="10441"/>
                    <a:pt x="2885" y="10441"/>
                  </a:cubicBezTo>
                  <a:cubicBezTo>
                    <a:pt x="3108" y="10441"/>
                    <a:pt x="3321" y="10395"/>
                    <a:pt x="3513" y="10288"/>
                  </a:cubicBezTo>
                  <a:cubicBezTo>
                    <a:pt x="4811" y="9549"/>
                    <a:pt x="4085" y="7335"/>
                    <a:pt x="3335" y="5108"/>
                  </a:cubicBezTo>
                  <a:cubicBezTo>
                    <a:pt x="2811" y="3620"/>
                    <a:pt x="2680" y="1846"/>
                    <a:pt x="2632" y="834"/>
                  </a:cubicBezTo>
                  <a:cubicBezTo>
                    <a:pt x="2620" y="346"/>
                    <a:pt x="2620" y="24"/>
                    <a:pt x="2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1358527" y="1617752"/>
              <a:ext cx="259291" cy="520663"/>
            </a:xfrm>
            <a:custGeom>
              <a:avLst/>
              <a:gdLst/>
              <a:ahLst/>
              <a:cxnLst/>
              <a:rect l="l" t="t" r="r" b="b"/>
              <a:pathLst>
                <a:path w="3013" h="6050" extrusionOk="0">
                  <a:moveTo>
                    <a:pt x="1453" y="1"/>
                  </a:moveTo>
                  <a:lnTo>
                    <a:pt x="203" y="3537"/>
                  </a:lnTo>
                  <a:lnTo>
                    <a:pt x="1" y="6049"/>
                  </a:lnTo>
                  <a:cubicBezTo>
                    <a:pt x="608" y="5752"/>
                    <a:pt x="3013" y="4323"/>
                    <a:pt x="2037" y="1025"/>
                  </a:cubicBezTo>
                  <a:cubicBezTo>
                    <a:pt x="1882" y="572"/>
                    <a:pt x="1691" y="239"/>
                    <a:pt x="1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1038819" y="1998907"/>
              <a:ext cx="340271" cy="355686"/>
            </a:xfrm>
            <a:custGeom>
              <a:avLst/>
              <a:gdLst/>
              <a:ahLst/>
              <a:cxnLst/>
              <a:rect l="l" t="t" r="r" b="b"/>
              <a:pathLst>
                <a:path w="3954" h="4133" extrusionOk="0">
                  <a:moveTo>
                    <a:pt x="1" y="1"/>
                  </a:moveTo>
                  <a:lnTo>
                    <a:pt x="1" y="4132"/>
                  </a:lnTo>
                  <a:lnTo>
                    <a:pt x="3954" y="4132"/>
                  </a:lnTo>
                  <a:lnTo>
                    <a:pt x="3954" y="1"/>
                  </a:ln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1038819" y="1998907"/>
              <a:ext cx="340271" cy="137438"/>
            </a:xfrm>
            <a:custGeom>
              <a:avLst/>
              <a:gdLst/>
              <a:ahLst/>
              <a:cxnLst/>
              <a:rect l="l" t="t" r="r" b="b"/>
              <a:pathLst>
                <a:path w="3954" h="1597" extrusionOk="0">
                  <a:moveTo>
                    <a:pt x="1" y="1"/>
                  </a:moveTo>
                  <a:lnTo>
                    <a:pt x="1" y="1120"/>
                  </a:lnTo>
                  <a:cubicBezTo>
                    <a:pt x="483" y="1343"/>
                    <a:pt x="1244" y="1597"/>
                    <a:pt x="2122" y="1597"/>
                  </a:cubicBezTo>
                  <a:cubicBezTo>
                    <a:pt x="2697" y="1597"/>
                    <a:pt x="3323" y="1488"/>
                    <a:pt x="3954" y="1192"/>
                  </a:cubicBezTo>
                  <a:lnTo>
                    <a:pt x="3954" y="1"/>
                  </a:ln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801124" y="1502003"/>
              <a:ext cx="747065" cy="576946"/>
            </a:xfrm>
            <a:custGeom>
              <a:avLst/>
              <a:gdLst/>
              <a:ahLst/>
              <a:cxnLst/>
              <a:rect l="l" t="t" r="r" b="b"/>
              <a:pathLst>
                <a:path w="8681" h="6704" extrusionOk="0">
                  <a:moveTo>
                    <a:pt x="8526" y="0"/>
                  </a:moveTo>
                  <a:lnTo>
                    <a:pt x="1203" y="631"/>
                  </a:lnTo>
                  <a:lnTo>
                    <a:pt x="596" y="691"/>
                  </a:lnTo>
                  <a:cubicBezTo>
                    <a:pt x="596" y="691"/>
                    <a:pt x="1" y="6704"/>
                    <a:pt x="4775" y="6704"/>
                  </a:cubicBezTo>
                  <a:cubicBezTo>
                    <a:pt x="7025" y="6704"/>
                    <a:pt x="7990" y="5489"/>
                    <a:pt x="8395" y="4084"/>
                  </a:cubicBezTo>
                  <a:cubicBezTo>
                    <a:pt x="8466" y="3822"/>
                    <a:pt x="8514" y="3572"/>
                    <a:pt x="8561" y="3322"/>
                  </a:cubicBezTo>
                  <a:cubicBezTo>
                    <a:pt x="8680" y="2501"/>
                    <a:pt x="8645" y="1667"/>
                    <a:pt x="8597" y="1012"/>
                  </a:cubicBezTo>
                  <a:cubicBezTo>
                    <a:pt x="8573" y="584"/>
                    <a:pt x="8538" y="215"/>
                    <a:pt x="8526" y="0"/>
                  </a:cubicBez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803190" y="1562416"/>
              <a:ext cx="171168" cy="146302"/>
            </a:xfrm>
            <a:custGeom>
              <a:avLst/>
              <a:gdLst/>
              <a:ahLst/>
              <a:cxnLst/>
              <a:rect l="l" t="t" r="r" b="b"/>
              <a:pathLst>
                <a:path w="1989" h="1700" extrusionOk="0">
                  <a:moveTo>
                    <a:pt x="1989" y="1"/>
                  </a:moveTo>
                  <a:lnTo>
                    <a:pt x="810" y="25"/>
                  </a:lnTo>
                  <a:lnTo>
                    <a:pt x="405" y="25"/>
                  </a:lnTo>
                  <a:cubicBezTo>
                    <a:pt x="405" y="25"/>
                    <a:pt x="179" y="465"/>
                    <a:pt x="96" y="894"/>
                  </a:cubicBezTo>
                  <a:cubicBezTo>
                    <a:pt x="1" y="1306"/>
                    <a:pt x="28" y="1699"/>
                    <a:pt x="443" y="1699"/>
                  </a:cubicBezTo>
                  <a:cubicBezTo>
                    <a:pt x="495" y="1699"/>
                    <a:pt x="554" y="1693"/>
                    <a:pt x="620" y="1680"/>
                  </a:cubicBezTo>
                  <a:cubicBezTo>
                    <a:pt x="810" y="1632"/>
                    <a:pt x="989" y="1561"/>
                    <a:pt x="1132" y="1453"/>
                  </a:cubicBezTo>
                  <a:cubicBezTo>
                    <a:pt x="1405" y="1275"/>
                    <a:pt x="1584" y="1025"/>
                    <a:pt x="1715" y="775"/>
                  </a:cubicBezTo>
                  <a:cubicBezTo>
                    <a:pt x="1929" y="370"/>
                    <a:pt x="1989" y="1"/>
                    <a:pt x="1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756809" y="1663105"/>
              <a:ext cx="199481" cy="196045"/>
            </a:xfrm>
            <a:custGeom>
              <a:avLst/>
              <a:gdLst/>
              <a:ahLst/>
              <a:cxnLst/>
              <a:rect l="l" t="t" r="r" b="b"/>
              <a:pathLst>
                <a:path w="2318" h="2278" extrusionOk="0">
                  <a:moveTo>
                    <a:pt x="1180" y="0"/>
                  </a:moveTo>
                  <a:cubicBezTo>
                    <a:pt x="953" y="0"/>
                    <a:pt x="719" y="99"/>
                    <a:pt x="520" y="391"/>
                  </a:cubicBezTo>
                  <a:cubicBezTo>
                    <a:pt x="0" y="1136"/>
                    <a:pt x="708" y="2277"/>
                    <a:pt x="1673" y="2277"/>
                  </a:cubicBezTo>
                  <a:cubicBezTo>
                    <a:pt x="1879" y="2277"/>
                    <a:pt x="2097" y="2225"/>
                    <a:pt x="2318" y="2105"/>
                  </a:cubicBezTo>
                  <a:lnTo>
                    <a:pt x="2127" y="438"/>
                  </a:lnTo>
                  <a:cubicBezTo>
                    <a:pt x="2103" y="438"/>
                    <a:pt x="1658" y="0"/>
                    <a:pt x="1180" y="0"/>
                  </a:cubicBez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828435" y="1697957"/>
              <a:ext cx="88209" cy="126336"/>
            </a:xfrm>
            <a:custGeom>
              <a:avLst/>
              <a:gdLst/>
              <a:ahLst/>
              <a:cxnLst/>
              <a:rect l="l" t="t" r="r" b="b"/>
              <a:pathLst>
                <a:path w="1025" h="1468" extrusionOk="0">
                  <a:moveTo>
                    <a:pt x="585" y="0"/>
                  </a:moveTo>
                  <a:cubicBezTo>
                    <a:pt x="577" y="0"/>
                    <a:pt x="569" y="1"/>
                    <a:pt x="561" y="4"/>
                  </a:cubicBezTo>
                  <a:cubicBezTo>
                    <a:pt x="441" y="51"/>
                    <a:pt x="1" y="313"/>
                    <a:pt x="84" y="837"/>
                  </a:cubicBezTo>
                  <a:cubicBezTo>
                    <a:pt x="191" y="1408"/>
                    <a:pt x="918" y="1468"/>
                    <a:pt x="953" y="1468"/>
                  </a:cubicBezTo>
                  <a:cubicBezTo>
                    <a:pt x="1001" y="1468"/>
                    <a:pt x="1025" y="1432"/>
                    <a:pt x="1025" y="1373"/>
                  </a:cubicBezTo>
                  <a:cubicBezTo>
                    <a:pt x="1025" y="1349"/>
                    <a:pt x="1001" y="1301"/>
                    <a:pt x="953" y="1301"/>
                  </a:cubicBezTo>
                  <a:cubicBezTo>
                    <a:pt x="953" y="1301"/>
                    <a:pt x="311" y="1254"/>
                    <a:pt x="239" y="813"/>
                  </a:cubicBezTo>
                  <a:cubicBezTo>
                    <a:pt x="144" y="337"/>
                    <a:pt x="596" y="134"/>
                    <a:pt x="608" y="134"/>
                  </a:cubicBezTo>
                  <a:cubicBezTo>
                    <a:pt x="644" y="123"/>
                    <a:pt x="668" y="99"/>
                    <a:pt x="656" y="51"/>
                  </a:cubicBezTo>
                  <a:cubicBezTo>
                    <a:pt x="646" y="22"/>
                    <a:pt x="620" y="0"/>
                    <a:pt x="585" y="0"/>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746821" y="1548131"/>
              <a:ext cx="225557" cy="96387"/>
            </a:xfrm>
            <a:custGeom>
              <a:avLst/>
              <a:gdLst/>
              <a:ahLst/>
              <a:cxnLst/>
              <a:rect l="l" t="t" r="r" b="b"/>
              <a:pathLst>
                <a:path w="2621" h="1120" extrusionOk="0">
                  <a:moveTo>
                    <a:pt x="1406" y="0"/>
                  </a:moveTo>
                  <a:lnTo>
                    <a:pt x="1" y="226"/>
                  </a:lnTo>
                  <a:cubicBezTo>
                    <a:pt x="1" y="226"/>
                    <a:pt x="48" y="596"/>
                    <a:pt x="48" y="1119"/>
                  </a:cubicBezTo>
                  <a:lnTo>
                    <a:pt x="715" y="1072"/>
                  </a:lnTo>
                  <a:lnTo>
                    <a:pt x="1596" y="1000"/>
                  </a:lnTo>
                  <a:lnTo>
                    <a:pt x="2358" y="941"/>
                  </a:lnTo>
                  <a:cubicBezTo>
                    <a:pt x="2561" y="536"/>
                    <a:pt x="2620" y="167"/>
                    <a:pt x="2620" y="167"/>
                  </a:cubicBezTo>
                  <a:lnTo>
                    <a:pt x="2620" y="167"/>
                  </a:lnTo>
                  <a:lnTo>
                    <a:pt x="1429" y="179"/>
                  </a:lnTo>
                  <a:cubicBezTo>
                    <a:pt x="1418" y="60"/>
                    <a:pt x="1418"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1488647" y="1521452"/>
              <a:ext cx="83132" cy="76938"/>
            </a:xfrm>
            <a:custGeom>
              <a:avLst/>
              <a:gdLst/>
              <a:ahLst/>
              <a:cxnLst/>
              <a:rect l="l" t="t" r="r" b="b"/>
              <a:pathLst>
                <a:path w="966" h="894" extrusionOk="0">
                  <a:moveTo>
                    <a:pt x="941" y="1"/>
                  </a:moveTo>
                  <a:lnTo>
                    <a:pt x="298" y="24"/>
                  </a:lnTo>
                  <a:lnTo>
                    <a:pt x="1" y="894"/>
                  </a:lnTo>
                  <a:lnTo>
                    <a:pt x="1" y="894"/>
                  </a:lnTo>
                  <a:lnTo>
                    <a:pt x="965" y="846"/>
                  </a:lnTo>
                  <a:cubicBezTo>
                    <a:pt x="953" y="358"/>
                    <a:pt x="953" y="48"/>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701727" y="1046063"/>
              <a:ext cx="931486" cy="484690"/>
            </a:xfrm>
            <a:custGeom>
              <a:avLst/>
              <a:gdLst/>
              <a:ahLst/>
              <a:cxnLst/>
              <a:rect l="l" t="t" r="r" b="b"/>
              <a:pathLst>
                <a:path w="10824" h="5632" extrusionOk="0">
                  <a:moveTo>
                    <a:pt x="6287" y="0"/>
                  </a:moveTo>
                  <a:cubicBezTo>
                    <a:pt x="5942" y="0"/>
                    <a:pt x="5632" y="12"/>
                    <a:pt x="5323" y="48"/>
                  </a:cubicBezTo>
                  <a:cubicBezTo>
                    <a:pt x="4620" y="119"/>
                    <a:pt x="3989" y="250"/>
                    <a:pt x="3442" y="464"/>
                  </a:cubicBezTo>
                  <a:cubicBezTo>
                    <a:pt x="989" y="1357"/>
                    <a:pt x="1" y="3465"/>
                    <a:pt x="298" y="5632"/>
                  </a:cubicBezTo>
                  <a:lnTo>
                    <a:pt x="5692" y="5275"/>
                  </a:lnTo>
                  <a:lnTo>
                    <a:pt x="7240" y="5167"/>
                  </a:lnTo>
                  <a:lnTo>
                    <a:pt x="10693" y="4941"/>
                  </a:lnTo>
                  <a:cubicBezTo>
                    <a:pt x="10693" y="4941"/>
                    <a:pt x="10824" y="12"/>
                    <a:pt x="6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1028578" y="1025925"/>
              <a:ext cx="418153" cy="489509"/>
            </a:xfrm>
            <a:custGeom>
              <a:avLst/>
              <a:gdLst/>
              <a:ahLst/>
              <a:cxnLst/>
              <a:rect l="l" t="t" r="r" b="b"/>
              <a:pathLst>
                <a:path w="4859" h="5688" extrusionOk="0">
                  <a:moveTo>
                    <a:pt x="2127" y="1"/>
                  </a:moveTo>
                  <a:cubicBezTo>
                    <a:pt x="2037" y="1"/>
                    <a:pt x="1938" y="6"/>
                    <a:pt x="1823" y="8"/>
                  </a:cubicBezTo>
                  <a:cubicBezTo>
                    <a:pt x="1132" y="32"/>
                    <a:pt x="394" y="163"/>
                    <a:pt x="203" y="246"/>
                  </a:cubicBezTo>
                  <a:cubicBezTo>
                    <a:pt x="1" y="341"/>
                    <a:pt x="120" y="520"/>
                    <a:pt x="453" y="925"/>
                  </a:cubicBezTo>
                  <a:cubicBezTo>
                    <a:pt x="1132" y="1770"/>
                    <a:pt x="1704" y="2961"/>
                    <a:pt x="1906" y="3580"/>
                  </a:cubicBezTo>
                  <a:cubicBezTo>
                    <a:pt x="2370" y="5032"/>
                    <a:pt x="2370" y="5687"/>
                    <a:pt x="2370" y="5687"/>
                  </a:cubicBezTo>
                  <a:lnTo>
                    <a:pt x="4859" y="5509"/>
                  </a:lnTo>
                  <a:cubicBezTo>
                    <a:pt x="4859" y="5509"/>
                    <a:pt x="4728" y="2746"/>
                    <a:pt x="3573" y="1187"/>
                  </a:cubicBezTo>
                  <a:cubicBezTo>
                    <a:pt x="2785" y="113"/>
                    <a:pt x="2559" y="1"/>
                    <a:pt x="2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689420" y="1460953"/>
              <a:ext cx="1029850" cy="137524"/>
            </a:xfrm>
            <a:custGeom>
              <a:avLst/>
              <a:gdLst/>
              <a:ahLst/>
              <a:cxnLst/>
              <a:rect l="l" t="t" r="r" b="b"/>
              <a:pathLst>
                <a:path w="11967" h="1598" extrusionOk="0">
                  <a:moveTo>
                    <a:pt x="11442" y="1"/>
                  </a:moveTo>
                  <a:cubicBezTo>
                    <a:pt x="11435" y="1"/>
                    <a:pt x="11427" y="1"/>
                    <a:pt x="11419" y="1"/>
                  </a:cubicBezTo>
                  <a:lnTo>
                    <a:pt x="489" y="573"/>
                  </a:lnTo>
                  <a:cubicBezTo>
                    <a:pt x="215" y="585"/>
                    <a:pt x="1" y="811"/>
                    <a:pt x="1" y="1073"/>
                  </a:cubicBezTo>
                  <a:lnTo>
                    <a:pt x="1" y="1108"/>
                  </a:lnTo>
                  <a:cubicBezTo>
                    <a:pt x="13" y="1120"/>
                    <a:pt x="13" y="1144"/>
                    <a:pt x="13" y="1168"/>
                  </a:cubicBezTo>
                  <a:cubicBezTo>
                    <a:pt x="59" y="1411"/>
                    <a:pt x="273" y="1597"/>
                    <a:pt x="525" y="1597"/>
                  </a:cubicBezTo>
                  <a:cubicBezTo>
                    <a:pt x="533" y="1597"/>
                    <a:pt x="541" y="1597"/>
                    <a:pt x="549" y="1597"/>
                  </a:cubicBezTo>
                  <a:lnTo>
                    <a:pt x="11479" y="1025"/>
                  </a:lnTo>
                  <a:cubicBezTo>
                    <a:pt x="11752" y="1013"/>
                    <a:pt x="11967" y="787"/>
                    <a:pt x="11967" y="525"/>
                  </a:cubicBezTo>
                  <a:lnTo>
                    <a:pt x="11967" y="489"/>
                  </a:lnTo>
                  <a:cubicBezTo>
                    <a:pt x="11955" y="477"/>
                    <a:pt x="11955" y="466"/>
                    <a:pt x="11955" y="454"/>
                  </a:cubicBezTo>
                  <a:cubicBezTo>
                    <a:pt x="11909" y="188"/>
                    <a:pt x="11694"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1596221" y="2306310"/>
              <a:ext cx="457137" cy="1237457"/>
            </a:xfrm>
            <a:custGeom>
              <a:avLst/>
              <a:gdLst/>
              <a:ahLst/>
              <a:cxnLst/>
              <a:rect l="l" t="t" r="r" b="b"/>
              <a:pathLst>
                <a:path w="5312" h="14379" extrusionOk="0">
                  <a:moveTo>
                    <a:pt x="1" y="1"/>
                  </a:moveTo>
                  <a:lnTo>
                    <a:pt x="846" y="5597"/>
                  </a:lnTo>
                  <a:lnTo>
                    <a:pt x="2180" y="14336"/>
                  </a:lnTo>
                  <a:cubicBezTo>
                    <a:pt x="2180" y="14336"/>
                    <a:pt x="2304" y="14378"/>
                    <a:pt x="2514" y="14378"/>
                  </a:cubicBezTo>
                  <a:cubicBezTo>
                    <a:pt x="2776" y="14378"/>
                    <a:pt x="3171" y="14312"/>
                    <a:pt x="3620" y="14014"/>
                  </a:cubicBezTo>
                  <a:cubicBezTo>
                    <a:pt x="3918" y="13824"/>
                    <a:pt x="4216" y="13526"/>
                    <a:pt x="4525" y="13086"/>
                  </a:cubicBezTo>
                  <a:cubicBezTo>
                    <a:pt x="5311" y="11919"/>
                    <a:pt x="5311" y="9704"/>
                    <a:pt x="5240" y="8466"/>
                  </a:cubicBezTo>
                  <a:cubicBezTo>
                    <a:pt x="5216" y="7930"/>
                    <a:pt x="5168" y="7573"/>
                    <a:pt x="5168" y="7573"/>
                  </a:cubicBezTo>
                  <a:cubicBezTo>
                    <a:pt x="5168" y="7573"/>
                    <a:pt x="4347" y="6180"/>
                    <a:pt x="3561" y="4478"/>
                  </a:cubicBezTo>
                  <a:cubicBezTo>
                    <a:pt x="3347" y="4049"/>
                    <a:pt x="3144" y="3585"/>
                    <a:pt x="2966" y="3132"/>
                  </a:cubicBezTo>
                  <a:cubicBezTo>
                    <a:pt x="2073" y="870"/>
                    <a:pt x="1" y="1"/>
                    <a:pt x="1"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1669027" y="2691596"/>
              <a:ext cx="378137" cy="852166"/>
            </a:xfrm>
            <a:custGeom>
              <a:avLst/>
              <a:gdLst/>
              <a:ahLst/>
              <a:cxnLst/>
              <a:rect l="l" t="t" r="r" b="b"/>
              <a:pathLst>
                <a:path w="4394" h="9902" extrusionOk="0">
                  <a:moveTo>
                    <a:pt x="2715" y="1"/>
                  </a:moveTo>
                  <a:lnTo>
                    <a:pt x="0" y="1120"/>
                  </a:lnTo>
                  <a:lnTo>
                    <a:pt x="1334" y="9859"/>
                  </a:lnTo>
                  <a:cubicBezTo>
                    <a:pt x="1334" y="9859"/>
                    <a:pt x="1458" y="9901"/>
                    <a:pt x="1668" y="9901"/>
                  </a:cubicBezTo>
                  <a:cubicBezTo>
                    <a:pt x="1930" y="9901"/>
                    <a:pt x="2325" y="9835"/>
                    <a:pt x="2774" y="9537"/>
                  </a:cubicBezTo>
                  <a:cubicBezTo>
                    <a:pt x="2524" y="7668"/>
                    <a:pt x="1762" y="4203"/>
                    <a:pt x="1762" y="4203"/>
                  </a:cubicBezTo>
                  <a:cubicBezTo>
                    <a:pt x="1762" y="4203"/>
                    <a:pt x="1573" y="3847"/>
                    <a:pt x="1799" y="3847"/>
                  </a:cubicBezTo>
                  <a:cubicBezTo>
                    <a:pt x="1909" y="3847"/>
                    <a:pt x="2116" y="3931"/>
                    <a:pt x="2489" y="4180"/>
                  </a:cubicBezTo>
                  <a:cubicBezTo>
                    <a:pt x="2762" y="4360"/>
                    <a:pt x="3029" y="4430"/>
                    <a:pt x="3279" y="4430"/>
                  </a:cubicBezTo>
                  <a:cubicBezTo>
                    <a:pt x="3736" y="4430"/>
                    <a:pt x="4132" y="4197"/>
                    <a:pt x="4394" y="3989"/>
                  </a:cubicBezTo>
                  <a:cubicBezTo>
                    <a:pt x="4358" y="3453"/>
                    <a:pt x="4322" y="3096"/>
                    <a:pt x="4322" y="3096"/>
                  </a:cubicBezTo>
                  <a:cubicBezTo>
                    <a:pt x="4322" y="3096"/>
                    <a:pt x="3501" y="1703"/>
                    <a:pt x="2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42087" y="3701928"/>
              <a:ext cx="1634404" cy="1205012"/>
            </a:xfrm>
            <a:custGeom>
              <a:avLst/>
              <a:gdLst/>
              <a:ahLst/>
              <a:cxnLst/>
              <a:rect l="l" t="t" r="r" b="b"/>
              <a:pathLst>
                <a:path w="18992" h="14002" extrusionOk="0">
                  <a:moveTo>
                    <a:pt x="17122" y="0"/>
                  </a:moveTo>
                  <a:lnTo>
                    <a:pt x="12169" y="155"/>
                  </a:lnTo>
                  <a:lnTo>
                    <a:pt x="11288" y="179"/>
                  </a:lnTo>
                  <a:lnTo>
                    <a:pt x="10466" y="214"/>
                  </a:lnTo>
                  <a:lnTo>
                    <a:pt x="3084" y="441"/>
                  </a:lnTo>
                  <a:lnTo>
                    <a:pt x="2775" y="453"/>
                  </a:lnTo>
                  <a:cubicBezTo>
                    <a:pt x="2715" y="643"/>
                    <a:pt x="2668" y="834"/>
                    <a:pt x="2608" y="1036"/>
                  </a:cubicBezTo>
                  <a:lnTo>
                    <a:pt x="2608" y="1048"/>
                  </a:lnTo>
                  <a:cubicBezTo>
                    <a:pt x="2430" y="1691"/>
                    <a:pt x="2263" y="2346"/>
                    <a:pt x="2108" y="2977"/>
                  </a:cubicBezTo>
                  <a:cubicBezTo>
                    <a:pt x="2001" y="3370"/>
                    <a:pt x="1906" y="3739"/>
                    <a:pt x="1822" y="4132"/>
                  </a:cubicBezTo>
                  <a:lnTo>
                    <a:pt x="1822" y="4143"/>
                  </a:lnTo>
                  <a:cubicBezTo>
                    <a:pt x="1822" y="4179"/>
                    <a:pt x="1810" y="4203"/>
                    <a:pt x="1810" y="4239"/>
                  </a:cubicBezTo>
                  <a:cubicBezTo>
                    <a:pt x="1489" y="5596"/>
                    <a:pt x="1215" y="6941"/>
                    <a:pt x="977" y="8156"/>
                  </a:cubicBezTo>
                  <a:cubicBezTo>
                    <a:pt x="417" y="11025"/>
                    <a:pt x="108" y="13287"/>
                    <a:pt x="1" y="14002"/>
                  </a:cubicBezTo>
                  <a:lnTo>
                    <a:pt x="9407" y="14002"/>
                  </a:lnTo>
                  <a:lnTo>
                    <a:pt x="9514" y="8525"/>
                  </a:lnTo>
                  <a:lnTo>
                    <a:pt x="9514" y="8501"/>
                  </a:lnTo>
                  <a:lnTo>
                    <a:pt x="10859" y="8477"/>
                  </a:lnTo>
                  <a:lnTo>
                    <a:pt x="10883" y="8477"/>
                  </a:lnTo>
                  <a:lnTo>
                    <a:pt x="10883" y="8537"/>
                  </a:lnTo>
                  <a:lnTo>
                    <a:pt x="10978" y="14002"/>
                  </a:lnTo>
                  <a:lnTo>
                    <a:pt x="18872" y="14002"/>
                  </a:lnTo>
                  <a:cubicBezTo>
                    <a:pt x="18991" y="9977"/>
                    <a:pt x="17824" y="3536"/>
                    <a:pt x="17324" y="1036"/>
                  </a:cubicBezTo>
                  <a:cubicBezTo>
                    <a:pt x="17265" y="774"/>
                    <a:pt x="17229" y="560"/>
                    <a:pt x="17193" y="393"/>
                  </a:cubicBezTo>
                  <a:cubicBezTo>
                    <a:pt x="17146" y="143"/>
                    <a:pt x="17122" y="0"/>
                    <a:pt x="17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915238" y="4399694"/>
              <a:ext cx="719010" cy="36920"/>
            </a:xfrm>
            <a:custGeom>
              <a:avLst/>
              <a:gdLst/>
              <a:ahLst/>
              <a:cxnLst/>
              <a:rect l="l" t="t" r="r" b="b"/>
              <a:pathLst>
                <a:path w="8355" h="429" extrusionOk="0">
                  <a:moveTo>
                    <a:pt x="8271" y="0"/>
                  </a:moveTo>
                  <a:cubicBezTo>
                    <a:pt x="7041" y="221"/>
                    <a:pt x="5541" y="289"/>
                    <a:pt x="4161" y="289"/>
                  </a:cubicBezTo>
                  <a:cubicBezTo>
                    <a:pt x="1978" y="289"/>
                    <a:pt x="97" y="119"/>
                    <a:pt x="68" y="119"/>
                  </a:cubicBezTo>
                  <a:cubicBezTo>
                    <a:pt x="62" y="117"/>
                    <a:pt x="57" y="116"/>
                    <a:pt x="53" y="116"/>
                  </a:cubicBezTo>
                  <a:cubicBezTo>
                    <a:pt x="7" y="116"/>
                    <a:pt x="1" y="217"/>
                    <a:pt x="44" y="238"/>
                  </a:cubicBezTo>
                  <a:cubicBezTo>
                    <a:pt x="127" y="250"/>
                    <a:pt x="1901" y="429"/>
                    <a:pt x="4021" y="429"/>
                  </a:cubicBezTo>
                  <a:cubicBezTo>
                    <a:pt x="5485" y="429"/>
                    <a:pt x="7081" y="345"/>
                    <a:pt x="8295" y="143"/>
                  </a:cubicBezTo>
                  <a:cubicBezTo>
                    <a:pt x="8343" y="131"/>
                    <a:pt x="8355" y="95"/>
                    <a:pt x="8355" y="60"/>
                  </a:cubicBezTo>
                  <a:cubicBezTo>
                    <a:pt x="8343" y="12"/>
                    <a:pt x="8319" y="0"/>
                    <a:pt x="8271" y="0"/>
                  </a:cubicBezTo>
                  <a:close/>
                </a:path>
              </a:pathLst>
            </a:custGeom>
            <a:solidFill>
              <a:srgbClr val="1E2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895445" y="4412947"/>
              <a:ext cx="381235" cy="493984"/>
            </a:xfrm>
            <a:custGeom>
              <a:avLst/>
              <a:gdLst/>
              <a:ahLst/>
              <a:cxnLst/>
              <a:rect l="l" t="t" r="r" b="b"/>
              <a:pathLst>
                <a:path w="4430" h="5740" extrusionOk="0">
                  <a:moveTo>
                    <a:pt x="333" y="1"/>
                  </a:moveTo>
                  <a:lnTo>
                    <a:pt x="333" y="84"/>
                  </a:lnTo>
                  <a:lnTo>
                    <a:pt x="0" y="5740"/>
                  </a:lnTo>
                  <a:lnTo>
                    <a:pt x="2977" y="5740"/>
                  </a:lnTo>
                  <a:lnTo>
                    <a:pt x="3084" y="263"/>
                  </a:lnTo>
                  <a:lnTo>
                    <a:pt x="3084" y="239"/>
                  </a:lnTo>
                  <a:lnTo>
                    <a:pt x="4429" y="215"/>
                  </a:lnTo>
                  <a:cubicBezTo>
                    <a:pt x="2286" y="191"/>
                    <a:pt x="333" y="1"/>
                    <a:pt x="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1279611" y="4399694"/>
              <a:ext cx="352578" cy="507238"/>
            </a:xfrm>
            <a:custGeom>
              <a:avLst/>
              <a:gdLst/>
              <a:ahLst/>
              <a:cxnLst/>
              <a:rect l="l" t="t" r="r" b="b"/>
              <a:pathLst>
                <a:path w="4097" h="5894" extrusionOk="0">
                  <a:moveTo>
                    <a:pt x="4049" y="0"/>
                  </a:moveTo>
                  <a:cubicBezTo>
                    <a:pt x="3001" y="274"/>
                    <a:pt x="1465" y="369"/>
                    <a:pt x="1" y="369"/>
                  </a:cubicBezTo>
                  <a:lnTo>
                    <a:pt x="1" y="429"/>
                  </a:lnTo>
                  <a:lnTo>
                    <a:pt x="96" y="5894"/>
                  </a:lnTo>
                  <a:lnTo>
                    <a:pt x="4097" y="5894"/>
                  </a:lnTo>
                  <a:lnTo>
                    <a:pt x="4049" y="143"/>
                  </a:lnTo>
                  <a:lnTo>
                    <a:pt x="40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193550" y="3997970"/>
              <a:ext cx="307483" cy="422296"/>
            </a:xfrm>
            <a:custGeom>
              <a:avLst/>
              <a:gdLst/>
              <a:ahLst/>
              <a:cxnLst/>
              <a:rect l="l" t="t" r="r" b="b"/>
              <a:pathLst>
                <a:path w="3573" h="4907" extrusionOk="0">
                  <a:moveTo>
                    <a:pt x="631" y="1"/>
                  </a:moveTo>
                  <a:cubicBezTo>
                    <a:pt x="631" y="61"/>
                    <a:pt x="0" y="2287"/>
                    <a:pt x="143" y="3394"/>
                  </a:cubicBezTo>
                  <a:cubicBezTo>
                    <a:pt x="238" y="4215"/>
                    <a:pt x="584" y="4327"/>
                    <a:pt x="766" y="4327"/>
                  </a:cubicBezTo>
                  <a:cubicBezTo>
                    <a:pt x="836" y="4327"/>
                    <a:pt x="881" y="4311"/>
                    <a:pt x="881" y="4311"/>
                  </a:cubicBezTo>
                  <a:cubicBezTo>
                    <a:pt x="881" y="4311"/>
                    <a:pt x="1169" y="4711"/>
                    <a:pt x="1581" y="4711"/>
                  </a:cubicBezTo>
                  <a:cubicBezTo>
                    <a:pt x="1672" y="4711"/>
                    <a:pt x="1769" y="4692"/>
                    <a:pt x="1870" y="4644"/>
                  </a:cubicBezTo>
                  <a:cubicBezTo>
                    <a:pt x="1870" y="4644"/>
                    <a:pt x="2029" y="4906"/>
                    <a:pt x="2306" y="4906"/>
                  </a:cubicBezTo>
                  <a:cubicBezTo>
                    <a:pt x="2408" y="4906"/>
                    <a:pt x="2525" y="4871"/>
                    <a:pt x="2655" y="4775"/>
                  </a:cubicBezTo>
                  <a:cubicBezTo>
                    <a:pt x="3144" y="4418"/>
                    <a:pt x="3572" y="572"/>
                    <a:pt x="3572" y="572"/>
                  </a:cubicBezTo>
                  <a:lnTo>
                    <a:pt x="631" y="1"/>
                  </a:ln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251898" y="4256233"/>
              <a:ext cx="27797" cy="118935"/>
            </a:xfrm>
            <a:custGeom>
              <a:avLst/>
              <a:gdLst/>
              <a:ahLst/>
              <a:cxnLst/>
              <a:rect l="l" t="t" r="r" b="b"/>
              <a:pathLst>
                <a:path w="323" h="1382" extrusionOk="0">
                  <a:moveTo>
                    <a:pt x="263" y="0"/>
                  </a:moveTo>
                  <a:cubicBezTo>
                    <a:pt x="215" y="0"/>
                    <a:pt x="191" y="12"/>
                    <a:pt x="180" y="60"/>
                  </a:cubicBezTo>
                  <a:cubicBezTo>
                    <a:pt x="1" y="846"/>
                    <a:pt x="132" y="1310"/>
                    <a:pt x="132" y="1322"/>
                  </a:cubicBezTo>
                  <a:cubicBezTo>
                    <a:pt x="144" y="1370"/>
                    <a:pt x="180" y="1381"/>
                    <a:pt x="203" y="1381"/>
                  </a:cubicBezTo>
                  <a:cubicBezTo>
                    <a:pt x="215" y="1381"/>
                    <a:pt x="215" y="1381"/>
                    <a:pt x="239" y="1370"/>
                  </a:cubicBezTo>
                  <a:cubicBezTo>
                    <a:pt x="263" y="1346"/>
                    <a:pt x="299" y="1322"/>
                    <a:pt x="275" y="1274"/>
                  </a:cubicBezTo>
                  <a:cubicBezTo>
                    <a:pt x="275" y="1274"/>
                    <a:pt x="156" y="834"/>
                    <a:pt x="322" y="84"/>
                  </a:cubicBezTo>
                  <a:cubicBezTo>
                    <a:pt x="322" y="36"/>
                    <a:pt x="311" y="12"/>
                    <a:pt x="263" y="0"/>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42087" y="4276715"/>
              <a:ext cx="27797" cy="126078"/>
            </a:xfrm>
            <a:custGeom>
              <a:avLst/>
              <a:gdLst/>
              <a:ahLst/>
              <a:cxnLst/>
              <a:rect l="l" t="t" r="r" b="b"/>
              <a:pathLst>
                <a:path w="323" h="1465" extrusionOk="0">
                  <a:moveTo>
                    <a:pt x="263" y="0"/>
                  </a:moveTo>
                  <a:cubicBezTo>
                    <a:pt x="215" y="0"/>
                    <a:pt x="179" y="12"/>
                    <a:pt x="167" y="60"/>
                  </a:cubicBezTo>
                  <a:cubicBezTo>
                    <a:pt x="1" y="739"/>
                    <a:pt x="60" y="1370"/>
                    <a:pt x="60" y="1393"/>
                  </a:cubicBezTo>
                  <a:cubicBezTo>
                    <a:pt x="60" y="1441"/>
                    <a:pt x="96" y="1465"/>
                    <a:pt x="144" y="1465"/>
                  </a:cubicBezTo>
                  <a:cubicBezTo>
                    <a:pt x="179" y="1465"/>
                    <a:pt x="215" y="1441"/>
                    <a:pt x="215" y="1382"/>
                  </a:cubicBezTo>
                  <a:cubicBezTo>
                    <a:pt x="215" y="1370"/>
                    <a:pt x="167" y="739"/>
                    <a:pt x="322" y="84"/>
                  </a:cubicBezTo>
                  <a:cubicBezTo>
                    <a:pt x="322" y="36"/>
                    <a:pt x="298" y="12"/>
                    <a:pt x="263" y="0"/>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237612" y="2214141"/>
              <a:ext cx="641473" cy="1853646"/>
            </a:xfrm>
            <a:custGeom>
              <a:avLst/>
              <a:gdLst/>
              <a:ahLst/>
              <a:cxnLst/>
              <a:rect l="l" t="t" r="r" b="b"/>
              <a:pathLst>
                <a:path w="7454" h="21539" extrusionOk="0">
                  <a:moveTo>
                    <a:pt x="7454" y="0"/>
                  </a:moveTo>
                  <a:cubicBezTo>
                    <a:pt x="7453" y="0"/>
                    <a:pt x="6632" y="310"/>
                    <a:pt x="5656" y="1108"/>
                  </a:cubicBezTo>
                  <a:cubicBezTo>
                    <a:pt x="5072" y="1584"/>
                    <a:pt x="4429" y="2239"/>
                    <a:pt x="3894" y="3084"/>
                  </a:cubicBezTo>
                  <a:cubicBezTo>
                    <a:pt x="2465" y="5346"/>
                    <a:pt x="1012" y="14597"/>
                    <a:pt x="679" y="16859"/>
                  </a:cubicBezTo>
                  <a:cubicBezTo>
                    <a:pt x="524" y="17931"/>
                    <a:pt x="334" y="18884"/>
                    <a:pt x="227" y="19622"/>
                  </a:cubicBezTo>
                  <a:cubicBezTo>
                    <a:pt x="72" y="20431"/>
                    <a:pt x="0" y="20943"/>
                    <a:pt x="60" y="20943"/>
                  </a:cubicBezTo>
                  <a:cubicBezTo>
                    <a:pt x="179" y="20943"/>
                    <a:pt x="3144" y="21539"/>
                    <a:pt x="3144" y="21539"/>
                  </a:cubicBezTo>
                  <a:lnTo>
                    <a:pt x="3525" y="20300"/>
                  </a:lnTo>
                  <a:lnTo>
                    <a:pt x="4048" y="18586"/>
                  </a:lnTo>
                  <a:lnTo>
                    <a:pt x="4406" y="17419"/>
                  </a:lnTo>
                  <a:lnTo>
                    <a:pt x="6811" y="4036"/>
                  </a:lnTo>
                  <a:lnTo>
                    <a:pt x="7454" y="0"/>
                  </a:ln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237612" y="3902703"/>
              <a:ext cx="303353" cy="165063"/>
            </a:xfrm>
            <a:custGeom>
              <a:avLst/>
              <a:gdLst/>
              <a:ahLst/>
              <a:cxnLst/>
              <a:rect l="l" t="t" r="r" b="b"/>
              <a:pathLst>
                <a:path w="3525" h="1918" extrusionOk="0">
                  <a:moveTo>
                    <a:pt x="227" y="1"/>
                  </a:moveTo>
                  <a:cubicBezTo>
                    <a:pt x="72" y="810"/>
                    <a:pt x="0" y="1322"/>
                    <a:pt x="60" y="1322"/>
                  </a:cubicBezTo>
                  <a:cubicBezTo>
                    <a:pt x="143" y="1322"/>
                    <a:pt x="1417" y="1572"/>
                    <a:pt x="2286" y="1751"/>
                  </a:cubicBezTo>
                  <a:cubicBezTo>
                    <a:pt x="2763" y="1846"/>
                    <a:pt x="3144" y="1918"/>
                    <a:pt x="3144" y="1918"/>
                  </a:cubicBezTo>
                  <a:lnTo>
                    <a:pt x="3525" y="679"/>
                  </a:lnTo>
                  <a:cubicBezTo>
                    <a:pt x="3275" y="632"/>
                    <a:pt x="2917" y="560"/>
                    <a:pt x="2501" y="477"/>
                  </a:cubicBezTo>
                  <a:cubicBezTo>
                    <a:pt x="1679" y="310"/>
                    <a:pt x="715" y="120"/>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434342" y="3944700"/>
              <a:ext cx="106625" cy="123066"/>
            </a:xfrm>
            <a:custGeom>
              <a:avLst/>
              <a:gdLst/>
              <a:ahLst/>
              <a:cxnLst/>
              <a:rect l="l" t="t" r="r" b="b"/>
              <a:pathLst>
                <a:path w="1239" h="1430" extrusionOk="0">
                  <a:moveTo>
                    <a:pt x="227" y="1"/>
                  </a:moveTo>
                  <a:lnTo>
                    <a:pt x="0" y="1263"/>
                  </a:lnTo>
                  <a:cubicBezTo>
                    <a:pt x="477" y="1358"/>
                    <a:pt x="858" y="1430"/>
                    <a:pt x="858" y="1430"/>
                  </a:cubicBezTo>
                  <a:lnTo>
                    <a:pt x="1239" y="191"/>
                  </a:lnTo>
                  <a:cubicBezTo>
                    <a:pt x="989" y="144"/>
                    <a:pt x="631" y="72"/>
                    <a:pt x="227" y="1"/>
                  </a:cubicBezTo>
                  <a:close/>
                </a:path>
              </a:pathLst>
            </a:custGeom>
            <a:solidFill>
              <a:srgbClr val="9BA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1021779" y="2168013"/>
              <a:ext cx="398360" cy="706639"/>
            </a:xfrm>
            <a:custGeom>
              <a:avLst/>
              <a:gdLst/>
              <a:ahLst/>
              <a:cxnLst/>
              <a:rect l="l" t="t" r="r" b="b"/>
              <a:pathLst>
                <a:path w="4629" h="8211" extrusionOk="0">
                  <a:moveTo>
                    <a:pt x="185" y="0"/>
                  </a:moveTo>
                  <a:cubicBezTo>
                    <a:pt x="0" y="0"/>
                    <a:pt x="618" y="3862"/>
                    <a:pt x="1235" y="5299"/>
                  </a:cubicBezTo>
                  <a:cubicBezTo>
                    <a:pt x="1687" y="6406"/>
                    <a:pt x="2675" y="7716"/>
                    <a:pt x="3318" y="8097"/>
                  </a:cubicBezTo>
                  <a:cubicBezTo>
                    <a:pt x="3434" y="8169"/>
                    <a:pt x="3541" y="8211"/>
                    <a:pt x="3629" y="8211"/>
                  </a:cubicBezTo>
                  <a:cubicBezTo>
                    <a:pt x="3685" y="8211"/>
                    <a:pt x="3734" y="8194"/>
                    <a:pt x="3771" y="8156"/>
                  </a:cubicBezTo>
                  <a:cubicBezTo>
                    <a:pt x="4211" y="7775"/>
                    <a:pt x="4271" y="4168"/>
                    <a:pt x="4450" y="2858"/>
                  </a:cubicBezTo>
                  <a:cubicBezTo>
                    <a:pt x="4628" y="1548"/>
                    <a:pt x="4176" y="36"/>
                    <a:pt x="4176" y="36"/>
                  </a:cubicBezTo>
                  <a:cubicBezTo>
                    <a:pt x="4176" y="36"/>
                    <a:pt x="3949" y="250"/>
                    <a:pt x="3592" y="489"/>
                  </a:cubicBezTo>
                  <a:cubicBezTo>
                    <a:pt x="3223" y="727"/>
                    <a:pt x="2723" y="989"/>
                    <a:pt x="2164" y="989"/>
                  </a:cubicBezTo>
                  <a:cubicBezTo>
                    <a:pt x="2157" y="989"/>
                    <a:pt x="2151" y="989"/>
                    <a:pt x="2145" y="989"/>
                  </a:cubicBezTo>
                  <a:cubicBezTo>
                    <a:pt x="1081" y="989"/>
                    <a:pt x="187" y="0"/>
                    <a:pt x="187" y="0"/>
                  </a:cubicBezTo>
                  <a:cubicBezTo>
                    <a:pt x="186" y="0"/>
                    <a:pt x="186"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1303191" y="2172144"/>
              <a:ext cx="116952" cy="702508"/>
            </a:xfrm>
            <a:custGeom>
              <a:avLst/>
              <a:gdLst/>
              <a:ahLst/>
              <a:cxnLst/>
              <a:rect l="l" t="t" r="r" b="b"/>
              <a:pathLst>
                <a:path w="1359" h="8163" extrusionOk="0">
                  <a:moveTo>
                    <a:pt x="906" y="0"/>
                  </a:moveTo>
                  <a:cubicBezTo>
                    <a:pt x="906" y="0"/>
                    <a:pt x="679" y="226"/>
                    <a:pt x="322" y="464"/>
                  </a:cubicBezTo>
                  <a:cubicBezTo>
                    <a:pt x="239" y="2203"/>
                    <a:pt x="1" y="6775"/>
                    <a:pt x="48" y="8049"/>
                  </a:cubicBezTo>
                  <a:cubicBezTo>
                    <a:pt x="164" y="8121"/>
                    <a:pt x="271" y="8163"/>
                    <a:pt x="359" y="8163"/>
                  </a:cubicBezTo>
                  <a:cubicBezTo>
                    <a:pt x="415" y="8163"/>
                    <a:pt x="464" y="8146"/>
                    <a:pt x="501" y="8108"/>
                  </a:cubicBezTo>
                  <a:cubicBezTo>
                    <a:pt x="941" y="7727"/>
                    <a:pt x="1001" y="4120"/>
                    <a:pt x="1180" y="2810"/>
                  </a:cubicBezTo>
                  <a:cubicBezTo>
                    <a:pt x="1358" y="1500"/>
                    <a:pt x="906" y="0"/>
                    <a:pt x="906" y="0"/>
                  </a:cubicBezTo>
                  <a:close/>
                </a:path>
              </a:pathLst>
            </a:custGeom>
            <a:solidFill>
              <a:srgbClr val="293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555775" y="2195850"/>
              <a:ext cx="824947" cy="1646232"/>
            </a:xfrm>
            <a:custGeom>
              <a:avLst/>
              <a:gdLst/>
              <a:ahLst/>
              <a:cxnLst/>
              <a:rect l="l" t="t" r="r" b="b"/>
              <a:pathLst>
                <a:path w="9586" h="19591" extrusionOk="0">
                  <a:moveTo>
                    <a:pt x="4299" y="1"/>
                  </a:moveTo>
                  <a:cubicBezTo>
                    <a:pt x="4299" y="1"/>
                    <a:pt x="2918" y="1132"/>
                    <a:pt x="2394" y="2132"/>
                  </a:cubicBezTo>
                  <a:cubicBezTo>
                    <a:pt x="1858" y="3120"/>
                    <a:pt x="1382" y="6418"/>
                    <a:pt x="751" y="9811"/>
                  </a:cubicBezTo>
                  <a:cubicBezTo>
                    <a:pt x="96" y="13205"/>
                    <a:pt x="1" y="17705"/>
                    <a:pt x="1" y="18039"/>
                  </a:cubicBezTo>
                  <a:cubicBezTo>
                    <a:pt x="1" y="18360"/>
                    <a:pt x="882" y="19003"/>
                    <a:pt x="3132" y="19158"/>
                  </a:cubicBezTo>
                  <a:cubicBezTo>
                    <a:pt x="4478" y="19241"/>
                    <a:pt x="6418" y="19408"/>
                    <a:pt x="7787" y="19503"/>
                  </a:cubicBezTo>
                  <a:cubicBezTo>
                    <a:pt x="8014" y="19527"/>
                    <a:pt x="8228" y="19539"/>
                    <a:pt x="8430" y="19551"/>
                  </a:cubicBezTo>
                  <a:cubicBezTo>
                    <a:pt x="8770" y="19577"/>
                    <a:pt x="9049" y="19591"/>
                    <a:pt x="9222" y="19591"/>
                  </a:cubicBezTo>
                  <a:cubicBezTo>
                    <a:pt x="9280" y="19591"/>
                    <a:pt x="9326" y="19589"/>
                    <a:pt x="9359" y="19586"/>
                  </a:cubicBezTo>
                  <a:lnTo>
                    <a:pt x="9419" y="19586"/>
                  </a:lnTo>
                  <a:cubicBezTo>
                    <a:pt x="9585" y="19491"/>
                    <a:pt x="8930" y="11419"/>
                    <a:pt x="8930" y="11419"/>
                  </a:cubicBezTo>
                  <a:lnTo>
                    <a:pt x="8442" y="10192"/>
                  </a:lnTo>
                  <a:lnTo>
                    <a:pt x="4299" y="1"/>
                  </a:ln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1215075" y="3064575"/>
              <a:ext cx="191725" cy="783078"/>
            </a:xfrm>
            <a:custGeom>
              <a:avLst/>
              <a:gdLst/>
              <a:ahLst/>
              <a:cxnLst/>
              <a:rect l="l" t="t" r="r" b="b"/>
              <a:pathLst>
                <a:path w="2228" h="9399" extrusionOk="0">
                  <a:moveTo>
                    <a:pt x="1084" y="0"/>
                  </a:moveTo>
                  <a:lnTo>
                    <a:pt x="858" y="48"/>
                  </a:lnTo>
                  <a:cubicBezTo>
                    <a:pt x="858" y="48"/>
                    <a:pt x="1" y="3453"/>
                    <a:pt x="429" y="9311"/>
                  </a:cubicBezTo>
                  <a:cubicBezTo>
                    <a:pt x="656" y="9335"/>
                    <a:pt x="870" y="9347"/>
                    <a:pt x="1072" y="9359"/>
                  </a:cubicBezTo>
                  <a:cubicBezTo>
                    <a:pt x="1412" y="9385"/>
                    <a:pt x="1691" y="9399"/>
                    <a:pt x="1864" y="9399"/>
                  </a:cubicBezTo>
                  <a:cubicBezTo>
                    <a:pt x="1922" y="9399"/>
                    <a:pt x="1968" y="9397"/>
                    <a:pt x="2001" y="9394"/>
                  </a:cubicBezTo>
                  <a:lnTo>
                    <a:pt x="2061" y="9394"/>
                  </a:lnTo>
                  <a:cubicBezTo>
                    <a:pt x="2227" y="9299"/>
                    <a:pt x="1572" y="1227"/>
                    <a:pt x="1572" y="1227"/>
                  </a:cubicBezTo>
                  <a:lnTo>
                    <a:pt x="10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754050" y="2144605"/>
              <a:ext cx="599477" cy="1078848"/>
            </a:xfrm>
            <a:custGeom>
              <a:avLst/>
              <a:gdLst/>
              <a:ahLst/>
              <a:cxnLst/>
              <a:rect l="l" t="t" r="r" b="b"/>
              <a:pathLst>
                <a:path w="6966" h="12536" extrusionOk="0">
                  <a:moveTo>
                    <a:pt x="3168" y="0"/>
                  </a:moveTo>
                  <a:cubicBezTo>
                    <a:pt x="2349" y="0"/>
                    <a:pt x="1284" y="685"/>
                    <a:pt x="1250" y="796"/>
                  </a:cubicBezTo>
                  <a:cubicBezTo>
                    <a:pt x="1203" y="903"/>
                    <a:pt x="0" y="3166"/>
                    <a:pt x="0" y="3166"/>
                  </a:cubicBezTo>
                  <a:cubicBezTo>
                    <a:pt x="0" y="3166"/>
                    <a:pt x="2453" y="3725"/>
                    <a:pt x="2536" y="3785"/>
                  </a:cubicBezTo>
                  <a:cubicBezTo>
                    <a:pt x="2619" y="3844"/>
                    <a:pt x="1703" y="5261"/>
                    <a:pt x="1762" y="5440"/>
                  </a:cubicBezTo>
                  <a:cubicBezTo>
                    <a:pt x="1798" y="5571"/>
                    <a:pt x="4429" y="9131"/>
                    <a:pt x="5929" y="11155"/>
                  </a:cubicBezTo>
                  <a:cubicBezTo>
                    <a:pt x="6548" y="11976"/>
                    <a:pt x="6965" y="12536"/>
                    <a:pt x="6965" y="12536"/>
                  </a:cubicBezTo>
                  <a:lnTo>
                    <a:pt x="6668" y="8107"/>
                  </a:lnTo>
                  <a:cubicBezTo>
                    <a:pt x="6668" y="8107"/>
                    <a:pt x="6489" y="7845"/>
                    <a:pt x="6215" y="7428"/>
                  </a:cubicBezTo>
                  <a:cubicBezTo>
                    <a:pt x="5953" y="6999"/>
                    <a:pt x="5572" y="6392"/>
                    <a:pt x="5239" y="5678"/>
                  </a:cubicBezTo>
                  <a:cubicBezTo>
                    <a:pt x="4548" y="4273"/>
                    <a:pt x="3370" y="11"/>
                    <a:pt x="3334" y="11"/>
                  </a:cubicBezTo>
                  <a:cubicBezTo>
                    <a:pt x="3280" y="4"/>
                    <a:pt x="3225" y="0"/>
                    <a:pt x="3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1264292" y="2201404"/>
              <a:ext cx="587170" cy="1646242"/>
            </a:xfrm>
            <a:custGeom>
              <a:avLst/>
              <a:gdLst/>
              <a:ahLst/>
              <a:cxnLst/>
              <a:rect l="l" t="t" r="r" b="b"/>
              <a:pathLst>
                <a:path w="6823" h="19129" extrusionOk="0">
                  <a:moveTo>
                    <a:pt x="2681" y="1"/>
                  </a:moveTo>
                  <a:cubicBezTo>
                    <a:pt x="1679" y="1"/>
                    <a:pt x="2311" y="3953"/>
                    <a:pt x="2322" y="5423"/>
                  </a:cubicBezTo>
                  <a:cubicBezTo>
                    <a:pt x="2322" y="6935"/>
                    <a:pt x="584" y="10435"/>
                    <a:pt x="584" y="10435"/>
                  </a:cubicBezTo>
                  <a:cubicBezTo>
                    <a:pt x="584" y="10435"/>
                    <a:pt x="0" y="19079"/>
                    <a:pt x="1227" y="19127"/>
                  </a:cubicBezTo>
                  <a:cubicBezTo>
                    <a:pt x="1272" y="19128"/>
                    <a:pt x="1318" y="19129"/>
                    <a:pt x="1366" y="19129"/>
                  </a:cubicBezTo>
                  <a:cubicBezTo>
                    <a:pt x="2587" y="19129"/>
                    <a:pt x="4448" y="18695"/>
                    <a:pt x="5537" y="18305"/>
                  </a:cubicBezTo>
                  <a:cubicBezTo>
                    <a:pt x="6668" y="17889"/>
                    <a:pt x="6823" y="17591"/>
                    <a:pt x="6751" y="17281"/>
                  </a:cubicBezTo>
                  <a:cubicBezTo>
                    <a:pt x="6668" y="16960"/>
                    <a:pt x="5894" y="10411"/>
                    <a:pt x="5644" y="9626"/>
                  </a:cubicBezTo>
                  <a:cubicBezTo>
                    <a:pt x="5382" y="8828"/>
                    <a:pt x="4263" y="2113"/>
                    <a:pt x="4156" y="1625"/>
                  </a:cubicBezTo>
                  <a:cubicBezTo>
                    <a:pt x="4048" y="1148"/>
                    <a:pt x="2798" y="17"/>
                    <a:pt x="2798" y="17"/>
                  </a:cubicBezTo>
                  <a:cubicBezTo>
                    <a:pt x="2757" y="6"/>
                    <a:pt x="2718" y="1"/>
                    <a:pt x="2681"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1477374" y="2249941"/>
              <a:ext cx="755241" cy="853629"/>
            </a:xfrm>
            <a:custGeom>
              <a:avLst/>
              <a:gdLst/>
              <a:ahLst/>
              <a:cxnLst/>
              <a:rect l="l" t="t" r="r" b="b"/>
              <a:pathLst>
                <a:path w="8776" h="9919" extrusionOk="0">
                  <a:moveTo>
                    <a:pt x="8776" y="1"/>
                  </a:moveTo>
                  <a:lnTo>
                    <a:pt x="3382" y="275"/>
                  </a:lnTo>
                  <a:lnTo>
                    <a:pt x="1" y="9716"/>
                  </a:lnTo>
                  <a:lnTo>
                    <a:pt x="4906" y="9919"/>
                  </a:lnTo>
                  <a:lnTo>
                    <a:pt x="87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1781763" y="2684453"/>
              <a:ext cx="362732" cy="322295"/>
            </a:xfrm>
            <a:custGeom>
              <a:avLst/>
              <a:gdLst/>
              <a:ahLst/>
              <a:cxnLst/>
              <a:rect l="l" t="t" r="r" b="b"/>
              <a:pathLst>
                <a:path w="4215" h="3745" extrusionOk="0">
                  <a:moveTo>
                    <a:pt x="3250" y="0"/>
                  </a:moveTo>
                  <a:cubicBezTo>
                    <a:pt x="3199" y="0"/>
                    <a:pt x="2798" y="1131"/>
                    <a:pt x="2798" y="1131"/>
                  </a:cubicBezTo>
                  <a:cubicBezTo>
                    <a:pt x="2798" y="1131"/>
                    <a:pt x="1929" y="774"/>
                    <a:pt x="1643" y="429"/>
                  </a:cubicBezTo>
                  <a:cubicBezTo>
                    <a:pt x="1455" y="201"/>
                    <a:pt x="1230" y="87"/>
                    <a:pt x="1048" y="87"/>
                  </a:cubicBezTo>
                  <a:cubicBezTo>
                    <a:pt x="954" y="87"/>
                    <a:pt x="871" y="118"/>
                    <a:pt x="810" y="179"/>
                  </a:cubicBezTo>
                  <a:cubicBezTo>
                    <a:pt x="643" y="357"/>
                    <a:pt x="762" y="774"/>
                    <a:pt x="762" y="774"/>
                  </a:cubicBezTo>
                  <a:cubicBezTo>
                    <a:pt x="762" y="774"/>
                    <a:pt x="107" y="953"/>
                    <a:pt x="572" y="1655"/>
                  </a:cubicBezTo>
                  <a:cubicBezTo>
                    <a:pt x="572" y="1655"/>
                    <a:pt x="0" y="1977"/>
                    <a:pt x="500" y="2703"/>
                  </a:cubicBezTo>
                  <a:cubicBezTo>
                    <a:pt x="819" y="3185"/>
                    <a:pt x="1393" y="3744"/>
                    <a:pt x="2048" y="3744"/>
                  </a:cubicBezTo>
                  <a:cubicBezTo>
                    <a:pt x="2395" y="3744"/>
                    <a:pt x="2764" y="3587"/>
                    <a:pt x="3131" y="3179"/>
                  </a:cubicBezTo>
                  <a:cubicBezTo>
                    <a:pt x="4215" y="1989"/>
                    <a:pt x="3965" y="262"/>
                    <a:pt x="3250" y="0"/>
                  </a:cubicBezTo>
                  <a:cubicBezTo>
                    <a:pt x="3250" y="0"/>
                    <a:pt x="3250" y="0"/>
                    <a:pt x="3250" y="0"/>
                  </a:cubicBezTo>
                  <a:close/>
                </a:path>
              </a:pathLst>
            </a:custGeom>
            <a:solidFill>
              <a:srgbClr val="EB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1842177" y="2744006"/>
              <a:ext cx="111789" cy="90105"/>
            </a:xfrm>
            <a:custGeom>
              <a:avLst/>
              <a:gdLst/>
              <a:ahLst/>
              <a:cxnLst/>
              <a:rect l="l" t="t" r="r" b="b"/>
              <a:pathLst>
                <a:path w="1299" h="1047" extrusionOk="0">
                  <a:moveTo>
                    <a:pt x="74" y="1"/>
                  </a:moveTo>
                  <a:cubicBezTo>
                    <a:pt x="64" y="1"/>
                    <a:pt x="55" y="4"/>
                    <a:pt x="48" y="11"/>
                  </a:cubicBezTo>
                  <a:cubicBezTo>
                    <a:pt x="12" y="34"/>
                    <a:pt x="0" y="82"/>
                    <a:pt x="12" y="106"/>
                  </a:cubicBezTo>
                  <a:cubicBezTo>
                    <a:pt x="36" y="142"/>
                    <a:pt x="417" y="856"/>
                    <a:pt x="1191" y="1047"/>
                  </a:cubicBezTo>
                  <a:lnTo>
                    <a:pt x="1203" y="1047"/>
                  </a:lnTo>
                  <a:cubicBezTo>
                    <a:pt x="1239" y="1047"/>
                    <a:pt x="1263" y="1023"/>
                    <a:pt x="1298" y="987"/>
                  </a:cubicBezTo>
                  <a:cubicBezTo>
                    <a:pt x="1298" y="939"/>
                    <a:pt x="1286" y="916"/>
                    <a:pt x="1239" y="904"/>
                  </a:cubicBezTo>
                  <a:cubicBezTo>
                    <a:pt x="536" y="725"/>
                    <a:pt x="155" y="34"/>
                    <a:pt x="155" y="34"/>
                  </a:cubicBezTo>
                  <a:cubicBezTo>
                    <a:pt x="130" y="18"/>
                    <a:pt x="99" y="1"/>
                    <a:pt x="74" y="1"/>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1829870" y="2824213"/>
              <a:ext cx="114887" cy="84683"/>
            </a:xfrm>
            <a:custGeom>
              <a:avLst/>
              <a:gdLst/>
              <a:ahLst/>
              <a:cxnLst/>
              <a:rect l="l" t="t" r="r" b="b"/>
              <a:pathLst>
                <a:path w="1335" h="984" extrusionOk="0">
                  <a:moveTo>
                    <a:pt x="75" y="1"/>
                  </a:moveTo>
                  <a:cubicBezTo>
                    <a:pt x="61" y="1"/>
                    <a:pt x="48" y="3"/>
                    <a:pt x="36" y="7"/>
                  </a:cubicBezTo>
                  <a:cubicBezTo>
                    <a:pt x="1" y="43"/>
                    <a:pt x="1" y="91"/>
                    <a:pt x="13" y="115"/>
                  </a:cubicBezTo>
                  <a:cubicBezTo>
                    <a:pt x="24" y="126"/>
                    <a:pt x="453" y="817"/>
                    <a:pt x="1227" y="984"/>
                  </a:cubicBezTo>
                  <a:lnTo>
                    <a:pt x="1251" y="984"/>
                  </a:lnTo>
                  <a:cubicBezTo>
                    <a:pt x="1275" y="984"/>
                    <a:pt x="1310" y="960"/>
                    <a:pt x="1334" y="936"/>
                  </a:cubicBezTo>
                  <a:cubicBezTo>
                    <a:pt x="1334" y="888"/>
                    <a:pt x="1322" y="865"/>
                    <a:pt x="1275" y="841"/>
                  </a:cubicBezTo>
                  <a:cubicBezTo>
                    <a:pt x="560" y="698"/>
                    <a:pt x="143" y="43"/>
                    <a:pt x="143" y="43"/>
                  </a:cubicBezTo>
                  <a:cubicBezTo>
                    <a:pt x="128" y="11"/>
                    <a:pt x="101" y="1"/>
                    <a:pt x="75" y="1"/>
                  </a:cubicBezTo>
                  <a:close/>
                </a:path>
              </a:pathLst>
            </a:custGeom>
            <a:solidFill>
              <a:srgbClr val="C47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rot="267913">
              <a:off x="1279691" y="2148081"/>
              <a:ext cx="243890" cy="1004248"/>
            </a:xfrm>
            <a:custGeom>
              <a:avLst/>
              <a:gdLst/>
              <a:ahLst/>
              <a:cxnLst/>
              <a:rect l="l" t="t" r="r" b="b"/>
              <a:pathLst>
                <a:path w="2834" h="11669" extrusionOk="0">
                  <a:moveTo>
                    <a:pt x="1023" y="0"/>
                  </a:moveTo>
                  <a:cubicBezTo>
                    <a:pt x="911" y="0"/>
                    <a:pt x="834" y="15"/>
                    <a:pt x="822" y="48"/>
                  </a:cubicBezTo>
                  <a:cubicBezTo>
                    <a:pt x="762" y="191"/>
                    <a:pt x="810" y="1810"/>
                    <a:pt x="655" y="3763"/>
                  </a:cubicBezTo>
                  <a:cubicBezTo>
                    <a:pt x="512" y="5704"/>
                    <a:pt x="214" y="7847"/>
                    <a:pt x="214" y="7847"/>
                  </a:cubicBezTo>
                  <a:cubicBezTo>
                    <a:pt x="1" y="9212"/>
                    <a:pt x="462" y="11641"/>
                    <a:pt x="453" y="11668"/>
                  </a:cubicBezTo>
                  <a:lnTo>
                    <a:pt x="453" y="11668"/>
                  </a:lnTo>
                  <a:cubicBezTo>
                    <a:pt x="1560" y="9573"/>
                    <a:pt x="2655" y="4453"/>
                    <a:pt x="2643" y="4299"/>
                  </a:cubicBezTo>
                  <a:cubicBezTo>
                    <a:pt x="2620" y="4132"/>
                    <a:pt x="2072" y="3942"/>
                    <a:pt x="1965" y="3858"/>
                  </a:cubicBezTo>
                  <a:cubicBezTo>
                    <a:pt x="1869" y="3763"/>
                    <a:pt x="2560" y="3322"/>
                    <a:pt x="2703" y="3168"/>
                  </a:cubicBezTo>
                  <a:cubicBezTo>
                    <a:pt x="2834" y="3001"/>
                    <a:pt x="2584" y="620"/>
                    <a:pt x="2441" y="382"/>
                  </a:cubicBezTo>
                  <a:cubicBezTo>
                    <a:pt x="2338" y="195"/>
                    <a:pt x="1435" y="0"/>
                    <a:pt x="1023" y="0"/>
                  </a:cubicBezTo>
                  <a:close/>
                  <a:moveTo>
                    <a:pt x="453" y="11668"/>
                  </a:moveTo>
                  <a:cubicBezTo>
                    <a:pt x="453" y="11669"/>
                    <a:pt x="453" y="11669"/>
                    <a:pt x="453" y="11669"/>
                  </a:cubicBezTo>
                  <a:cubicBezTo>
                    <a:pt x="453" y="11669"/>
                    <a:pt x="453" y="11669"/>
                    <a:pt x="453" y="11668"/>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40"/>
            <p:cNvGrpSpPr/>
            <p:nvPr/>
          </p:nvGrpSpPr>
          <p:grpSpPr>
            <a:xfrm flipH="1">
              <a:off x="1009092" y="1652172"/>
              <a:ext cx="457110" cy="355695"/>
              <a:chOff x="6451975" y="2446000"/>
              <a:chExt cx="125950" cy="104175"/>
            </a:xfrm>
          </p:grpSpPr>
          <p:sp>
            <p:nvSpPr>
              <p:cNvPr id="598" name="Google Shape;598;p40"/>
              <p:cNvSpPr/>
              <p:nvPr/>
            </p:nvSpPr>
            <p:spPr>
              <a:xfrm>
                <a:off x="6464775" y="2488525"/>
                <a:ext cx="11650" cy="19375"/>
              </a:xfrm>
              <a:custGeom>
                <a:avLst/>
                <a:gdLst/>
                <a:ahLst/>
                <a:cxnLst/>
                <a:rect l="l" t="t" r="r" b="b"/>
                <a:pathLst>
                  <a:path w="466" h="775" extrusionOk="0">
                    <a:moveTo>
                      <a:pt x="227" y="1"/>
                    </a:moveTo>
                    <a:cubicBezTo>
                      <a:pt x="108" y="1"/>
                      <a:pt x="1" y="179"/>
                      <a:pt x="13" y="394"/>
                    </a:cubicBezTo>
                    <a:cubicBezTo>
                      <a:pt x="25" y="596"/>
                      <a:pt x="120" y="775"/>
                      <a:pt x="239" y="775"/>
                    </a:cubicBezTo>
                    <a:cubicBezTo>
                      <a:pt x="358" y="775"/>
                      <a:pt x="465" y="596"/>
                      <a:pt x="441" y="394"/>
                    </a:cubicBezTo>
                    <a:cubicBezTo>
                      <a:pt x="429" y="179"/>
                      <a:pt x="346"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6541575" y="2488525"/>
                <a:ext cx="11050" cy="19375"/>
              </a:xfrm>
              <a:custGeom>
                <a:avLst/>
                <a:gdLst/>
                <a:ahLst/>
                <a:cxnLst/>
                <a:rect l="l" t="t" r="r" b="b"/>
                <a:pathLst>
                  <a:path w="442" h="775" extrusionOk="0">
                    <a:moveTo>
                      <a:pt x="215" y="1"/>
                    </a:moveTo>
                    <a:cubicBezTo>
                      <a:pt x="96" y="1"/>
                      <a:pt x="13" y="179"/>
                      <a:pt x="1" y="394"/>
                    </a:cubicBezTo>
                    <a:cubicBezTo>
                      <a:pt x="24" y="596"/>
                      <a:pt x="108" y="775"/>
                      <a:pt x="227" y="775"/>
                    </a:cubicBezTo>
                    <a:cubicBezTo>
                      <a:pt x="346" y="775"/>
                      <a:pt x="441" y="596"/>
                      <a:pt x="441" y="394"/>
                    </a:cubicBezTo>
                    <a:cubicBezTo>
                      <a:pt x="429" y="179"/>
                      <a:pt x="334"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6530875" y="2446000"/>
                <a:ext cx="47050" cy="15175"/>
              </a:xfrm>
              <a:custGeom>
                <a:avLst/>
                <a:gdLst/>
                <a:ahLst/>
                <a:cxnLst/>
                <a:rect l="l" t="t" r="r" b="b"/>
                <a:pathLst>
                  <a:path w="1882" h="607" extrusionOk="0">
                    <a:moveTo>
                      <a:pt x="846" y="1"/>
                    </a:moveTo>
                    <a:cubicBezTo>
                      <a:pt x="588" y="1"/>
                      <a:pt x="330" y="63"/>
                      <a:pt x="107" y="190"/>
                    </a:cubicBezTo>
                    <a:cubicBezTo>
                      <a:pt x="36" y="237"/>
                      <a:pt x="0" y="321"/>
                      <a:pt x="48" y="392"/>
                    </a:cubicBezTo>
                    <a:cubicBezTo>
                      <a:pt x="79" y="447"/>
                      <a:pt x="126" y="476"/>
                      <a:pt x="178" y="476"/>
                    </a:cubicBezTo>
                    <a:cubicBezTo>
                      <a:pt x="205" y="476"/>
                      <a:pt x="233" y="468"/>
                      <a:pt x="262" y="452"/>
                    </a:cubicBezTo>
                    <a:cubicBezTo>
                      <a:pt x="439" y="351"/>
                      <a:pt x="641" y="301"/>
                      <a:pt x="844" y="301"/>
                    </a:cubicBezTo>
                    <a:cubicBezTo>
                      <a:pt x="1119" y="301"/>
                      <a:pt x="1395" y="392"/>
                      <a:pt x="1607" y="571"/>
                    </a:cubicBezTo>
                    <a:cubicBezTo>
                      <a:pt x="1631" y="583"/>
                      <a:pt x="1667" y="606"/>
                      <a:pt x="1703" y="606"/>
                    </a:cubicBezTo>
                    <a:cubicBezTo>
                      <a:pt x="1750" y="606"/>
                      <a:pt x="1774" y="594"/>
                      <a:pt x="1822" y="547"/>
                    </a:cubicBezTo>
                    <a:cubicBezTo>
                      <a:pt x="1881" y="487"/>
                      <a:pt x="1869" y="392"/>
                      <a:pt x="1810" y="333"/>
                    </a:cubicBezTo>
                    <a:cubicBezTo>
                      <a:pt x="1543" y="114"/>
                      <a:pt x="1194" y="1"/>
                      <a:pt x="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6451975" y="2446000"/>
                <a:ext cx="35450" cy="14875"/>
              </a:xfrm>
              <a:custGeom>
                <a:avLst/>
                <a:gdLst/>
                <a:ahLst/>
                <a:cxnLst/>
                <a:rect l="l" t="t" r="r" b="b"/>
                <a:pathLst>
                  <a:path w="1418" h="595" extrusionOk="0">
                    <a:moveTo>
                      <a:pt x="613" y="1"/>
                    </a:moveTo>
                    <a:cubicBezTo>
                      <a:pt x="441" y="1"/>
                      <a:pt x="268" y="43"/>
                      <a:pt x="108" y="130"/>
                    </a:cubicBezTo>
                    <a:cubicBezTo>
                      <a:pt x="37" y="178"/>
                      <a:pt x="1" y="261"/>
                      <a:pt x="49" y="333"/>
                    </a:cubicBezTo>
                    <a:cubicBezTo>
                      <a:pt x="80" y="387"/>
                      <a:pt x="126" y="416"/>
                      <a:pt x="178" y="416"/>
                    </a:cubicBezTo>
                    <a:cubicBezTo>
                      <a:pt x="206" y="416"/>
                      <a:pt x="234" y="408"/>
                      <a:pt x="263" y="392"/>
                    </a:cubicBezTo>
                    <a:cubicBezTo>
                      <a:pt x="373" y="335"/>
                      <a:pt x="490" y="307"/>
                      <a:pt x="607" y="307"/>
                    </a:cubicBezTo>
                    <a:cubicBezTo>
                      <a:pt x="808" y="307"/>
                      <a:pt x="1005" y="389"/>
                      <a:pt x="1156" y="547"/>
                    </a:cubicBezTo>
                    <a:cubicBezTo>
                      <a:pt x="1180" y="571"/>
                      <a:pt x="1215" y="594"/>
                      <a:pt x="1251" y="594"/>
                    </a:cubicBezTo>
                    <a:cubicBezTo>
                      <a:pt x="1299" y="594"/>
                      <a:pt x="1334" y="594"/>
                      <a:pt x="1346" y="547"/>
                    </a:cubicBezTo>
                    <a:cubicBezTo>
                      <a:pt x="1418" y="487"/>
                      <a:pt x="1418" y="392"/>
                      <a:pt x="1358" y="333"/>
                    </a:cubicBezTo>
                    <a:cubicBezTo>
                      <a:pt x="1160" y="112"/>
                      <a:pt x="889" y="1"/>
                      <a:pt x="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6488600" y="2494725"/>
                <a:ext cx="13125" cy="36400"/>
              </a:xfrm>
              <a:custGeom>
                <a:avLst/>
                <a:gdLst/>
                <a:ahLst/>
                <a:cxnLst/>
                <a:rect l="l" t="t" r="r" b="b"/>
                <a:pathLst>
                  <a:path w="525" h="1456" extrusionOk="0">
                    <a:moveTo>
                      <a:pt x="339" y="1"/>
                    </a:moveTo>
                    <a:cubicBezTo>
                      <a:pt x="281" y="1"/>
                      <a:pt x="229" y="34"/>
                      <a:pt x="203" y="86"/>
                    </a:cubicBezTo>
                    <a:cubicBezTo>
                      <a:pt x="48" y="467"/>
                      <a:pt x="0" y="1086"/>
                      <a:pt x="238" y="1396"/>
                    </a:cubicBezTo>
                    <a:cubicBezTo>
                      <a:pt x="262" y="1443"/>
                      <a:pt x="310" y="1455"/>
                      <a:pt x="358" y="1455"/>
                    </a:cubicBezTo>
                    <a:cubicBezTo>
                      <a:pt x="381" y="1455"/>
                      <a:pt x="417" y="1455"/>
                      <a:pt x="441" y="1420"/>
                    </a:cubicBezTo>
                    <a:cubicBezTo>
                      <a:pt x="500" y="1384"/>
                      <a:pt x="524" y="1277"/>
                      <a:pt x="477" y="1217"/>
                    </a:cubicBezTo>
                    <a:cubicBezTo>
                      <a:pt x="322" y="1027"/>
                      <a:pt x="322" y="550"/>
                      <a:pt x="477" y="205"/>
                    </a:cubicBezTo>
                    <a:cubicBezTo>
                      <a:pt x="500" y="134"/>
                      <a:pt x="477" y="38"/>
                      <a:pt x="405" y="15"/>
                    </a:cubicBezTo>
                    <a:cubicBezTo>
                      <a:pt x="383" y="5"/>
                      <a:pt x="361" y="1"/>
                      <a:pt x="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6504975" y="2523725"/>
                <a:ext cx="53300" cy="26450"/>
              </a:xfrm>
              <a:custGeom>
                <a:avLst/>
                <a:gdLst/>
                <a:ahLst/>
                <a:cxnLst/>
                <a:rect l="l" t="t" r="r" b="b"/>
                <a:pathLst>
                  <a:path w="2132" h="1058" extrusionOk="0">
                    <a:moveTo>
                      <a:pt x="1965" y="1"/>
                    </a:moveTo>
                    <a:cubicBezTo>
                      <a:pt x="1926" y="1"/>
                      <a:pt x="1887" y="16"/>
                      <a:pt x="1858" y="45"/>
                    </a:cubicBezTo>
                    <a:cubicBezTo>
                      <a:pt x="1439" y="511"/>
                      <a:pt x="815" y="760"/>
                      <a:pt x="187" y="760"/>
                    </a:cubicBezTo>
                    <a:cubicBezTo>
                      <a:pt x="172" y="760"/>
                      <a:pt x="158" y="760"/>
                      <a:pt x="143" y="760"/>
                    </a:cubicBezTo>
                    <a:cubicBezTo>
                      <a:pt x="72" y="760"/>
                      <a:pt x="0" y="819"/>
                      <a:pt x="0" y="903"/>
                    </a:cubicBezTo>
                    <a:cubicBezTo>
                      <a:pt x="0" y="974"/>
                      <a:pt x="60" y="1057"/>
                      <a:pt x="143" y="1057"/>
                    </a:cubicBezTo>
                    <a:lnTo>
                      <a:pt x="226" y="1057"/>
                    </a:lnTo>
                    <a:cubicBezTo>
                      <a:pt x="905" y="1057"/>
                      <a:pt x="1608" y="760"/>
                      <a:pt x="2072" y="248"/>
                    </a:cubicBezTo>
                    <a:cubicBezTo>
                      <a:pt x="2131" y="188"/>
                      <a:pt x="2131" y="105"/>
                      <a:pt x="2072" y="45"/>
                    </a:cubicBezTo>
                    <a:cubicBezTo>
                      <a:pt x="2042" y="16"/>
                      <a:pt x="2003" y="1"/>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4" name="Google Shape;604;p40"/>
          <p:cNvSpPr txBox="1">
            <a:spLocks noGrp="1"/>
          </p:cNvSpPr>
          <p:nvPr>
            <p:ph type="subTitle" idx="1"/>
          </p:nvPr>
        </p:nvSpPr>
        <p:spPr>
          <a:xfrm>
            <a:off x="7497600" y="489942"/>
            <a:ext cx="1169100" cy="341400"/>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accent1"/>
                </a:solidFill>
                <a:latin typeface="Londrina Solid"/>
                <a:ea typeface="Londrina Solid"/>
                <a:cs typeface="Londrina Solid"/>
                <a:sym typeface="Londrina Solid"/>
              </a:rPr>
              <a:t>BTV N</a:t>
            </a:r>
            <a:endParaRPr sz="1800" b="1" dirty="0">
              <a:solidFill>
                <a:schemeClr val="accent1"/>
              </a:solidFill>
              <a:latin typeface="Londrina Solid"/>
              <a:ea typeface="Londrina Solid"/>
              <a:cs typeface="Londrina Solid"/>
              <a:sym typeface="Londrina Solid"/>
            </a:endParaRPr>
          </a:p>
        </p:txBody>
      </p:sp>
    </p:spTree>
    <p:extLst>
      <p:ext uri="{BB962C8B-B14F-4D97-AF65-F5344CB8AC3E}">
        <p14:creationId xmlns:p14="http://schemas.microsoft.com/office/powerpoint/2010/main" val="342262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1"/>
          <p:cNvSpPr txBox="1">
            <a:spLocks noGrp="1"/>
          </p:cNvSpPr>
          <p:nvPr>
            <p:ph type="title"/>
          </p:nvPr>
        </p:nvSpPr>
        <p:spPr>
          <a:xfrm>
            <a:off x="720000" y="445025"/>
            <a:ext cx="5440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9Slide03 SFU Futura_01" panose="00000700000000000000" pitchFamily="2" charset="0"/>
              </a:rPr>
              <a:t>Tài liệu tham khảo</a:t>
            </a:r>
            <a:endParaRPr dirty="0">
              <a:latin typeface="#9Slide03 SFU Futura_01" panose="00000700000000000000" pitchFamily="2" charset="0"/>
            </a:endParaRPr>
          </a:p>
        </p:txBody>
      </p:sp>
      <p:sp>
        <p:nvSpPr>
          <p:cNvPr id="610" name="Google Shape;610;p41"/>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a:buNone/>
            </a:pPr>
            <a:r>
              <a:rPr lang="vi-VN" sz="2000" dirty="0">
                <a:solidFill>
                  <a:schemeClr val="lt2"/>
                </a:solidFill>
              </a:rPr>
              <a:t>+ Làng nghề Việt Nam (Cổng thông tin điện tử của Trung ương Hiệp hội Làng nghề Việt Nam): http://langnghevietnam.vn/  </a:t>
            </a:r>
          </a:p>
          <a:p>
            <a:pPr marL="0" lvl="0" indent="0">
              <a:buNone/>
            </a:pPr>
            <a:r>
              <a:rPr lang="vi-VN" sz="2000" dirty="0">
                <a:solidFill>
                  <a:schemeClr val="lt2"/>
                </a:solidFill>
              </a:rPr>
              <a:t>+ Khám phá làng nghề truyền thống Việt Nam (Trang thông tin thuộc Bộ Thông tin và Truyền thông): https://vietbao.vn/Kham-pha-Viet-Nam/Lang-nghe-truyen-thong </a:t>
            </a:r>
          </a:p>
        </p:txBody>
      </p:sp>
      <p:grpSp>
        <p:nvGrpSpPr>
          <p:cNvPr id="611" name="Google Shape;611;p41"/>
          <p:cNvGrpSpPr/>
          <p:nvPr/>
        </p:nvGrpSpPr>
        <p:grpSpPr>
          <a:xfrm>
            <a:off x="8133185" y="4632026"/>
            <a:ext cx="451342" cy="378890"/>
            <a:chOff x="2526961" y="3828076"/>
            <a:chExt cx="1285143" cy="1078844"/>
          </a:xfrm>
        </p:grpSpPr>
        <p:sp>
          <p:nvSpPr>
            <p:cNvPr id="612" name="Google Shape;612;p41"/>
            <p:cNvSpPr/>
            <p:nvPr/>
          </p:nvSpPr>
          <p:spPr>
            <a:xfrm>
              <a:off x="3688797" y="3911233"/>
              <a:ext cx="51289" cy="995687"/>
            </a:xfrm>
            <a:custGeom>
              <a:avLst/>
              <a:gdLst/>
              <a:ahLst/>
              <a:cxnLst/>
              <a:rect l="l" t="t" r="r" b="b"/>
              <a:pathLst>
                <a:path w="441" h="8561" extrusionOk="0">
                  <a:moveTo>
                    <a:pt x="0" y="0"/>
                  </a:moveTo>
                  <a:lnTo>
                    <a:pt x="0" y="8561"/>
                  </a:lnTo>
                  <a:lnTo>
                    <a:pt x="441" y="8561"/>
                  </a:lnTo>
                  <a:lnTo>
                    <a:pt x="4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2644656" y="3911233"/>
              <a:ext cx="51406" cy="995687"/>
            </a:xfrm>
            <a:custGeom>
              <a:avLst/>
              <a:gdLst/>
              <a:ahLst/>
              <a:cxnLst/>
              <a:rect l="l" t="t" r="r" b="b"/>
              <a:pathLst>
                <a:path w="442" h="8561" extrusionOk="0">
                  <a:moveTo>
                    <a:pt x="1" y="0"/>
                  </a:moveTo>
                  <a:lnTo>
                    <a:pt x="1" y="8561"/>
                  </a:lnTo>
                  <a:lnTo>
                    <a:pt x="441" y="8561"/>
                  </a:lnTo>
                  <a:lnTo>
                    <a:pt x="4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p:nvPr/>
          </p:nvSpPr>
          <p:spPr>
            <a:xfrm>
              <a:off x="2614186" y="3828076"/>
              <a:ext cx="110953" cy="110955"/>
            </a:xfrm>
            <a:custGeom>
              <a:avLst/>
              <a:gdLst/>
              <a:ahLst/>
              <a:cxnLst/>
              <a:rect l="l" t="t" r="r" b="b"/>
              <a:pathLst>
                <a:path w="954" h="954" extrusionOk="0">
                  <a:moveTo>
                    <a:pt x="477" y="1"/>
                  </a:moveTo>
                  <a:cubicBezTo>
                    <a:pt x="215" y="1"/>
                    <a:pt x="1" y="215"/>
                    <a:pt x="1" y="477"/>
                  </a:cubicBezTo>
                  <a:cubicBezTo>
                    <a:pt x="1" y="751"/>
                    <a:pt x="215" y="953"/>
                    <a:pt x="477" y="953"/>
                  </a:cubicBezTo>
                  <a:cubicBezTo>
                    <a:pt x="751" y="953"/>
                    <a:pt x="953" y="751"/>
                    <a:pt x="953" y="477"/>
                  </a:cubicBezTo>
                  <a:cubicBezTo>
                    <a:pt x="953" y="215"/>
                    <a:pt x="751"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a:off x="3659606" y="3828076"/>
              <a:ext cx="110953" cy="110955"/>
            </a:xfrm>
            <a:custGeom>
              <a:avLst/>
              <a:gdLst/>
              <a:ahLst/>
              <a:cxnLst/>
              <a:rect l="l" t="t" r="r" b="b"/>
              <a:pathLst>
                <a:path w="954" h="954" extrusionOk="0">
                  <a:moveTo>
                    <a:pt x="477" y="1"/>
                  </a:moveTo>
                  <a:cubicBezTo>
                    <a:pt x="203" y="1"/>
                    <a:pt x="1" y="215"/>
                    <a:pt x="1" y="477"/>
                  </a:cubicBezTo>
                  <a:cubicBezTo>
                    <a:pt x="1" y="751"/>
                    <a:pt x="215" y="953"/>
                    <a:pt x="477" y="953"/>
                  </a:cubicBezTo>
                  <a:cubicBezTo>
                    <a:pt x="751" y="953"/>
                    <a:pt x="953" y="751"/>
                    <a:pt x="953" y="477"/>
                  </a:cubicBezTo>
                  <a:cubicBezTo>
                    <a:pt x="953" y="215"/>
                    <a:pt x="751"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2526961" y="4358418"/>
              <a:ext cx="1285143" cy="246683"/>
            </a:xfrm>
            <a:custGeom>
              <a:avLst/>
              <a:gdLst/>
              <a:ahLst/>
              <a:cxnLst/>
              <a:rect l="l" t="t" r="r" b="b"/>
              <a:pathLst>
                <a:path w="11050" h="2121" extrusionOk="0">
                  <a:moveTo>
                    <a:pt x="1" y="1"/>
                  </a:moveTo>
                  <a:lnTo>
                    <a:pt x="1" y="2120"/>
                  </a:lnTo>
                  <a:lnTo>
                    <a:pt x="11050" y="2120"/>
                  </a:lnTo>
                  <a:lnTo>
                    <a:pt x="1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2526961" y="4041376"/>
              <a:ext cx="1285143" cy="246567"/>
            </a:xfrm>
            <a:custGeom>
              <a:avLst/>
              <a:gdLst/>
              <a:ahLst/>
              <a:cxnLst/>
              <a:rect l="l" t="t" r="r" b="b"/>
              <a:pathLst>
                <a:path w="11050" h="2120" extrusionOk="0">
                  <a:moveTo>
                    <a:pt x="1" y="0"/>
                  </a:moveTo>
                  <a:lnTo>
                    <a:pt x="1" y="2120"/>
                  </a:lnTo>
                  <a:lnTo>
                    <a:pt x="11050" y="2120"/>
                  </a:lnTo>
                  <a:lnTo>
                    <a:pt x="11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3553075" y="4041376"/>
              <a:ext cx="259006" cy="247962"/>
            </a:xfrm>
            <a:custGeom>
              <a:avLst/>
              <a:gdLst/>
              <a:ahLst/>
              <a:cxnLst/>
              <a:rect l="l" t="t" r="r" b="b"/>
              <a:pathLst>
                <a:path w="2227" h="2132" extrusionOk="0">
                  <a:moveTo>
                    <a:pt x="1739" y="0"/>
                  </a:moveTo>
                  <a:lnTo>
                    <a:pt x="0" y="2132"/>
                  </a:lnTo>
                  <a:lnTo>
                    <a:pt x="1381" y="2132"/>
                  </a:lnTo>
                  <a:lnTo>
                    <a:pt x="2227" y="1096"/>
                  </a:lnTo>
                  <a:lnTo>
                    <a:pt x="22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3201384" y="4041376"/>
              <a:ext cx="362864" cy="247962"/>
            </a:xfrm>
            <a:custGeom>
              <a:avLst/>
              <a:gdLst/>
              <a:ahLst/>
              <a:cxnLst/>
              <a:rect l="l" t="t" r="r" b="b"/>
              <a:pathLst>
                <a:path w="3120" h="2132" extrusionOk="0">
                  <a:moveTo>
                    <a:pt x="1738" y="0"/>
                  </a:moveTo>
                  <a:lnTo>
                    <a:pt x="0" y="2132"/>
                  </a:lnTo>
                  <a:lnTo>
                    <a:pt x="1381" y="2132"/>
                  </a:lnTo>
                  <a:lnTo>
                    <a:pt x="3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2848181" y="4041376"/>
              <a:ext cx="365771" cy="247962"/>
            </a:xfrm>
            <a:custGeom>
              <a:avLst/>
              <a:gdLst/>
              <a:ahLst/>
              <a:cxnLst/>
              <a:rect l="l" t="t" r="r" b="b"/>
              <a:pathLst>
                <a:path w="3145" h="2132" extrusionOk="0">
                  <a:moveTo>
                    <a:pt x="1739" y="0"/>
                  </a:moveTo>
                  <a:lnTo>
                    <a:pt x="1" y="2132"/>
                  </a:lnTo>
                  <a:lnTo>
                    <a:pt x="1394" y="2132"/>
                  </a:lnTo>
                  <a:lnTo>
                    <a:pt x="3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2528356" y="4041376"/>
              <a:ext cx="333788" cy="247962"/>
            </a:xfrm>
            <a:custGeom>
              <a:avLst/>
              <a:gdLst/>
              <a:ahLst/>
              <a:cxnLst/>
              <a:rect l="l" t="t" r="r" b="b"/>
              <a:pathLst>
                <a:path w="2870" h="2132" extrusionOk="0">
                  <a:moveTo>
                    <a:pt x="1465" y="0"/>
                  </a:moveTo>
                  <a:lnTo>
                    <a:pt x="1" y="1798"/>
                  </a:lnTo>
                  <a:lnTo>
                    <a:pt x="1" y="2132"/>
                  </a:lnTo>
                  <a:lnTo>
                    <a:pt x="1132" y="2132"/>
                  </a:lnTo>
                  <a:lnTo>
                    <a:pt x="28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3658327" y="4416569"/>
              <a:ext cx="153752" cy="188530"/>
            </a:xfrm>
            <a:custGeom>
              <a:avLst/>
              <a:gdLst/>
              <a:ahLst/>
              <a:cxnLst/>
              <a:rect l="l" t="t" r="r" b="b"/>
              <a:pathLst>
                <a:path w="1322" h="1621" extrusionOk="0">
                  <a:moveTo>
                    <a:pt x="1322" y="1"/>
                  </a:moveTo>
                  <a:lnTo>
                    <a:pt x="0" y="1620"/>
                  </a:lnTo>
                  <a:lnTo>
                    <a:pt x="1322" y="1620"/>
                  </a:lnTo>
                  <a:lnTo>
                    <a:pt x="1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3306519" y="4358418"/>
              <a:ext cx="364376" cy="246683"/>
            </a:xfrm>
            <a:custGeom>
              <a:avLst/>
              <a:gdLst/>
              <a:ahLst/>
              <a:cxnLst/>
              <a:rect l="l" t="t" r="r" b="b"/>
              <a:pathLst>
                <a:path w="3133" h="2121" extrusionOk="0">
                  <a:moveTo>
                    <a:pt x="1739" y="1"/>
                  </a:moveTo>
                  <a:lnTo>
                    <a:pt x="1" y="2120"/>
                  </a:lnTo>
                  <a:lnTo>
                    <a:pt x="1382" y="2120"/>
                  </a:lnTo>
                  <a:lnTo>
                    <a:pt x="3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2954828" y="4358418"/>
              <a:ext cx="364376" cy="246683"/>
            </a:xfrm>
            <a:custGeom>
              <a:avLst/>
              <a:gdLst/>
              <a:ahLst/>
              <a:cxnLst/>
              <a:rect l="l" t="t" r="r" b="b"/>
              <a:pathLst>
                <a:path w="3133" h="2121" extrusionOk="0">
                  <a:moveTo>
                    <a:pt x="1751" y="1"/>
                  </a:moveTo>
                  <a:lnTo>
                    <a:pt x="1" y="2120"/>
                  </a:lnTo>
                  <a:lnTo>
                    <a:pt x="1394" y="2120"/>
                  </a:lnTo>
                  <a:lnTo>
                    <a:pt x="3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2601741" y="4358418"/>
              <a:ext cx="365655" cy="246683"/>
            </a:xfrm>
            <a:custGeom>
              <a:avLst/>
              <a:gdLst/>
              <a:ahLst/>
              <a:cxnLst/>
              <a:rect l="l" t="t" r="r" b="b"/>
              <a:pathLst>
                <a:path w="3144" h="2121" extrusionOk="0">
                  <a:moveTo>
                    <a:pt x="1751" y="1"/>
                  </a:moveTo>
                  <a:lnTo>
                    <a:pt x="1" y="2120"/>
                  </a:lnTo>
                  <a:lnTo>
                    <a:pt x="1406" y="2120"/>
                  </a:lnTo>
                  <a:lnTo>
                    <a:pt x="3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2528356" y="4358418"/>
              <a:ext cx="87343" cy="106768"/>
            </a:xfrm>
            <a:custGeom>
              <a:avLst/>
              <a:gdLst/>
              <a:ahLst/>
              <a:cxnLst/>
              <a:rect l="l" t="t" r="r" b="b"/>
              <a:pathLst>
                <a:path w="751" h="918" extrusionOk="0">
                  <a:moveTo>
                    <a:pt x="1" y="1"/>
                  </a:moveTo>
                  <a:lnTo>
                    <a:pt x="1" y="918"/>
                  </a:lnTo>
                  <a:lnTo>
                    <a:pt x="7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41"/>
          <p:cNvGrpSpPr/>
          <p:nvPr/>
        </p:nvGrpSpPr>
        <p:grpSpPr>
          <a:xfrm>
            <a:off x="-227690" y="4632026"/>
            <a:ext cx="451342" cy="378890"/>
            <a:chOff x="2526961" y="3828076"/>
            <a:chExt cx="1285143" cy="1078844"/>
          </a:xfrm>
        </p:grpSpPr>
        <p:sp>
          <p:nvSpPr>
            <p:cNvPr id="628" name="Google Shape;628;p41"/>
            <p:cNvSpPr/>
            <p:nvPr/>
          </p:nvSpPr>
          <p:spPr>
            <a:xfrm>
              <a:off x="3688797" y="3911233"/>
              <a:ext cx="51289" cy="995687"/>
            </a:xfrm>
            <a:custGeom>
              <a:avLst/>
              <a:gdLst/>
              <a:ahLst/>
              <a:cxnLst/>
              <a:rect l="l" t="t" r="r" b="b"/>
              <a:pathLst>
                <a:path w="441" h="8561" extrusionOk="0">
                  <a:moveTo>
                    <a:pt x="0" y="0"/>
                  </a:moveTo>
                  <a:lnTo>
                    <a:pt x="0" y="8561"/>
                  </a:lnTo>
                  <a:lnTo>
                    <a:pt x="441" y="8561"/>
                  </a:lnTo>
                  <a:lnTo>
                    <a:pt x="4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2644656" y="3911233"/>
              <a:ext cx="51406" cy="995687"/>
            </a:xfrm>
            <a:custGeom>
              <a:avLst/>
              <a:gdLst/>
              <a:ahLst/>
              <a:cxnLst/>
              <a:rect l="l" t="t" r="r" b="b"/>
              <a:pathLst>
                <a:path w="442" h="8561" extrusionOk="0">
                  <a:moveTo>
                    <a:pt x="1" y="0"/>
                  </a:moveTo>
                  <a:lnTo>
                    <a:pt x="1" y="8561"/>
                  </a:lnTo>
                  <a:lnTo>
                    <a:pt x="441" y="8561"/>
                  </a:lnTo>
                  <a:lnTo>
                    <a:pt x="4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2614186" y="3828076"/>
              <a:ext cx="110953" cy="110955"/>
            </a:xfrm>
            <a:custGeom>
              <a:avLst/>
              <a:gdLst/>
              <a:ahLst/>
              <a:cxnLst/>
              <a:rect l="l" t="t" r="r" b="b"/>
              <a:pathLst>
                <a:path w="954" h="954" extrusionOk="0">
                  <a:moveTo>
                    <a:pt x="477" y="1"/>
                  </a:moveTo>
                  <a:cubicBezTo>
                    <a:pt x="215" y="1"/>
                    <a:pt x="1" y="215"/>
                    <a:pt x="1" y="477"/>
                  </a:cubicBezTo>
                  <a:cubicBezTo>
                    <a:pt x="1" y="751"/>
                    <a:pt x="215" y="953"/>
                    <a:pt x="477" y="953"/>
                  </a:cubicBezTo>
                  <a:cubicBezTo>
                    <a:pt x="751" y="953"/>
                    <a:pt x="953" y="751"/>
                    <a:pt x="953" y="477"/>
                  </a:cubicBezTo>
                  <a:cubicBezTo>
                    <a:pt x="953" y="215"/>
                    <a:pt x="751"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3659606" y="3828076"/>
              <a:ext cx="110953" cy="110955"/>
            </a:xfrm>
            <a:custGeom>
              <a:avLst/>
              <a:gdLst/>
              <a:ahLst/>
              <a:cxnLst/>
              <a:rect l="l" t="t" r="r" b="b"/>
              <a:pathLst>
                <a:path w="954" h="954" extrusionOk="0">
                  <a:moveTo>
                    <a:pt x="477" y="1"/>
                  </a:moveTo>
                  <a:cubicBezTo>
                    <a:pt x="203" y="1"/>
                    <a:pt x="1" y="215"/>
                    <a:pt x="1" y="477"/>
                  </a:cubicBezTo>
                  <a:cubicBezTo>
                    <a:pt x="1" y="751"/>
                    <a:pt x="215" y="953"/>
                    <a:pt x="477" y="953"/>
                  </a:cubicBezTo>
                  <a:cubicBezTo>
                    <a:pt x="751" y="953"/>
                    <a:pt x="953" y="751"/>
                    <a:pt x="953" y="477"/>
                  </a:cubicBezTo>
                  <a:cubicBezTo>
                    <a:pt x="953" y="215"/>
                    <a:pt x="751"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2526961" y="4358418"/>
              <a:ext cx="1285143" cy="246683"/>
            </a:xfrm>
            <a:custGeom>
              <a:avLst/>
              <a:gdLst/>
              <a:ahLst/>
              <a:cxnLst/>
              <a:rect l="l" t="t" r="r" b="b"/>
              <a:pathLst>
                <a:path w="11050" h="2121" extrusionOk="0">
                  <a:moveTo>
                    <a:pt x="1" y="1"/>
                  </a:moveTo>
                  <a:lnTo>
                    <a:pt x="1" y="2120"/>
                  </a:lnTo>
                  <a:lnTo>
                    <a:pt x="11050" y="2120"/>
                  </a:lnTo>
                  <a:lnTo>
                    <a:pt x="1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2526961" y="4041376"/>
              <a:ext cx="1285143" cy="246567"/>
            </a:xfrm>
            <a:custGeom>
              <a:avLst/>
              <a:gdLst/>
              <a:ahLst/>
              <a:cxnLst/>
              <a:rect l="l" t="t" r="r" b="b"/>
              <a:pathLst>
                <a:path w="11050" h="2120" extrusionOk="0">
                  <a:moveTo>
                    <a:pt x="1" y="0"/>
                  </a:moveTo>
                  <a:lnTo>
                    <a:pt x="1" y="2120"/>
                  </a:lnTo>
                  <a:lnTo>
                    <a:pt x="11050" y="2120"/>
                  </a:lnTo>
                  <a:lnTo>
                    <a:pt x="11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3553075" y="4041376"/>
              <a:ext cx="259006" cy="247962"/>
            </a:xfrm>
            <a:custGeom>
              <a:avLst/>
              <a:gdLst/>
              <a:ahLst/>
              <a:cxnLst/>
              <a:rect l="l" t="t" r="r" b="b"/>
              <a:pathLst>
                <a:path w="2227" h="2132" extrusionOk="0">
                  <a:moveTo>
                    <a:pt x="1739" y="0"/>
                  </a:moveTo>
                  <a:lnTo>
                    <a:pt x="0" y="2132"/>
                  </a:lnTo>
                  <a:lnTo>
                    <a:pt x="1381" y="2132"/>
                  </a:lnTo>
                  <a:lnTo>
                    <a:pt x="2227" y="1096"/>
                  </a:lnTo>
                  <a:lnTo>
                    <a:pt x="22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3201384" y="4041376"/>
              <a:ext cx="362864" cy="247962"/>
            </a:xfrm>
            <a:custGeom>
              <a:avLst/>
              <a:gdLst/>
              <a:ahLst/>
              <a:cxnLst/>
              <a:rect l="l" t="t" r="r" b="b"/>
              <a:pathLst>
                <a:path w="3120" h="2132" extrusionOk="0">
                  <a:moveTo>
                    <a:pt x="1738" y="0"/>
                  </a:moveTo>
                  <a:lnTo>
                    <a:pt x="0" y="2132"/>
                  </a:lnTo>
                  <a:lnTo>
                    <a:pt x="1381" y="2132"/>
                  </a:lnTo>
                  <a:lnTo>
                    <a:pt x="3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2848181" y="4041376"/>
              <a:ext cx="365771" cy="247962"/>
            </a:xfrm>
            <a:custGeom>
              <a:avLst/>
              <a:gdLst/>
              <a:ahLst/>
              <a:cxnLst/>
              <a:rect l="l" t="t" r="r" b="b"/>
              <a:pathLst>
                <a:path w="3145" h="2132" extrusionOk="0">
                  <a:moveTo>
                    <a:pt x="1739" y="0"/>
                  </a:moveTo>
                  <a:lnTo>
                    <a:pt x="1" y="2132"/>
                  </a:lnTo>
                  <a:lnTo>
                    <a:pt x="1394" y="2132"/>
                  </a:lnTo>
                  <a:lnTo>
                    <a:pt x="3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2528356" y="4041376"/>
              <a:ext cx="333788" cy="247962"/>
            </a:xfrm>
            <a:custGeom>
              <a:avLst/>
              <a:gdLst/>
              <a:ahLst/>
              <a:cxnLst/>
              <a:rect l="l" t="t" r="r" b="b"/>
              <a:pathLst>
                <a:path w="2870" h="2132" extrusionOk="0">
                  <a:moveTo>
                    <a:pt x="1465" y="0"/>
                  </a:moveTo>
                  <a:lnTo>
                    <a:pt x="1" y="1798"/>
                  </a:lnTo>
                  <a:lnTo>
                    <a:pt x="1" y="2132"/>
                  </a:lnTo>
                  <a:lnTo>
                    <a:pt x="1132" y="2132"/>
                  </a:lnTo>
                  <a:lnTo>
                    <a:pt x="28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3658327" y="4416569"/>
              <a:ext cx="153752" cy="188530"/>
            </a:xfrm>
            <a:custGeom>
              <a:avLst/>
              <a:gdLst/>
              <a:ahLst/>
              <a:cxnLst/>
              <a:rect l="l" t="t" r="r" b="b"/>
              <a:pathLst>
                <a:path w="1322" h="1621" extrusionOk="0">
                  <a:moveTo>
                    <a:pt x="1322" y="1"/>
                  </a:moveTo>
                  <a:lnTo>
                    <a:pt x="0" y="1620"/>
                  </a:lnTo>
                  <a:lnTo>
                    <a:pt x="1322" y="1620"/>
                  </a:lnTo>
                  <a:lnTo>
                    <a:pt x="1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3306519" y="4358418"/>
              <a:ext cx="364376" cy="246683"/>
            </a:xfrm>
            <a:custGeom>
              <a:avLst/>
              <a:gdLst/>
              <a:ahLst/>
              <a:cxnLst/>
              <a:rect l="l" t="t" r="r" b="b"/>
              <a:pathLst>
                <a:path w="3133" h="2121" extrusionOk="0">
                  <a:moveTo>
                    <a:pt x="1739" y="1"/>
                  </a:moveTo>
                  <a:lnTo>
                    <a:pt x="1" y="2120"/>
                  </a:lnTo>
                  <a:lnTo>
                    <a:pt x="1382" y="2120"/>
                  </a:lnTo>
                  <a:lnTo>
                    <a:pt x="3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2954828" y="4358418"/>
              <a:ext cx="364376" cy="246683"/>
            </a:xfrm>
            <a:custGeom>
              <a:avLst/>
              <a:gdLst/>
              <a:ahLst/>
              <a:cxnLst/>
              <a:rect l="l" t="t" r="r" b="b"/>
              <a:pathLst>
                <a:path w="3133" h="2121" extrusionOk="0">
                  <a:moveTo>
                    <a:pt x="1751" y="1"/>
                  </a:moveTo>
                  <a:lnTo>
                    <a:pt x="1" y="2120"/>
                  </a:lnTo>
                  <a:lnTo>
                    <a:pt x="1394" y="2120"/>
                  </a:lnTo>
                  <a:lnTo>
                    <a:pt x="3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2601741" y="4358418"/>
              <a:ext cx="365655" cy="246683"/>
            </a:xfrm>
            <a:custGeom>
              <a:avLst/>
              <a:gdLst/>
              <a:ahLst/>
              <a:cxnLst/>
              <a:rect l="l" t="t" r="r" b="b"/>
              <a:pathLst>
                <a:path w="3144" h="2121" extrusionOk="0">
                  <a:moveTo>
                    <a:pt x="1751" y="1"/>
                  </a:moveTo>
                  <a:lnTo>
                    <a:pt x="1" y="2120"/>
                  </a:lnTo>
                  <a:lnTo>
                    <a:pt x="1406" y="2120"/>
                  </a:lnTo>
                  <a:lnTo>
                    <a:pt x="3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2528356" y="4358418"/>
              <a:ext cx="87343" cy="106768"/>
            </a:xfrm>
            <a:custGeom>
              <a:avLst/>
              <a:gdLst/>
              <a:ahLst/>
              <a:cxnLst/>
              <a:rect l="l" t="t" r="r" b="b"/>
              <a:pathLst>
                <a:path w="751" h="918" extrusionOk="0">
                  <a:moveTo>
                    <a:pt x="1" y="1"/>
                  </a:moveTo>
                  <a:lnTo>
                    <a:pt x="1" y="918"/>
                  </a:lnTo>
                  <a:lnTo>
                    <a:pt x="7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1. </a:t>
            </a:r>
            <a:r>
              <a:rPr lang="en-US" dirty="0" err="1">
                <a:latin typeface="#9Slide03 SFU Futura_01" panose="00000700000000000000" pitchFamily="2" charset="0"/>
              </a:rPr>
              <a:t>Tìm</a:t>
            </a:r>
            <a:r>
              <a:rPr lang="en-US" dirty="0">
                <a:latin typeface="#9Slide03 SFU Futura_01" panose="00000700000000000000" pitchFamily="2" charset="0"/>
              </a:rPr>
              <a:t> </a:t>
            </a:r>
            <a:r>
              <a:rPr lang="en-US" dirty="0" err="1">
                <a:latin typeface="#9Slide03 SFU Futura_01" panose="00000700000000000000" pitchFamily="2" charset="0"/>
              </a:rPr>
              <a:t>hiểu</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6255059" cy="484800"/>
          </a:xfrm>
          <a:prstGeom prst="rect">
            <a:avLst/>
          </a:prstGeom>
        </p:spPr>
        <p:txBody>
          <a:bodyPr spcFirstLastPara="1" wrap="square" lIns="91425" tIns="91425" rIns="91425" bIns="91425" anchor="ctr" anchorCtr="0">
            <a:noAutofit/>
          </a:bodyPr>
          <a:lstStyle/>
          <a:p>
            <a:pPr lvl="0"/>
            <a:r>
              <a:rPr lang="en-US" dirty="0" err="1">
                <a:latin typeface="#9Slide03 Montserrat Medium" panose="00000600000000000000" pitchFamily="2" charset="0"/>
              </a:rPr>
              <a:t>Tên</a:t>
            </a:r>
            <a:r>
              <a:rPr lang="en-US" dirty="0">
                <a:latin typeface="#9Slide03 Montserrat Medium" panose="00000600000000000000" pitchFamily="2" charset="0"/>
              </a:rPr>
              <a:t> </a:t>
            </a:r>
            <a:r>
              <a:rPr lang="en-US" dirty="0" err="1">
                <a:latin typeface="#9Slide03 Montserrat Medium" panose="00000600000000000000" pitchFamily="2" charset="0"/>
              </a:rPr>
              <a:t>địa</a:t>
            </a:r>
            <a:r>
              <a:rPr lang="en-US" dirty="0">
                <a:latin typeface="#9Slide03 Montserrat Medium" panose="00000600000000000000" pitchFamily="2" charset="0"/>
              </a:rPr>
              <a:t> </a:t>
            </a:r>
            <a:r>
              <a:rPr lang="en-US" dirty="0" err="1">
                <a:latin typeface="#9Slide03 Montserrat Medium" panose="00000600000000000000" pitchFamily="2" charset="0"/>
              </a:rPr>
              <a:t>danh</a:t>
            </a:r>
            <a:endParaRPr dirty="0">
              <a:latin typeface="#9Slide03 Montserrat Medium" panose="00000600000000000000" pitchFamily="2" charset="0"/>
            </a:endParaRPr>
          </a:p>
        </p:txBody>
      </p:sp>
      <p:sp>
        <p:nvSpPr>
          <p:cNvPr id="663" name="Google Shape;663;p42"/>
          <p:cNvSpPr txBox="1">
            <a:spLocks noGrp="1"/>
          </p:cNvSpPr>
          <p:nvPr>
            <p:ph type="title" idx="19"/>
          </p:nvPr>
        </p:nvSpPr>
        <p:spPr>
          <a:xfrm>
            <a:off x="1422449" y="3031438"/>
            <a:ext cx="6255059" cy="484800"/>
          </a:xfrm>
          <a:prstGeom prst="rect">
            <a:avLst/>
          </a:prstGeom>
        </p:spPr>
        <p:txBody>
          <a:bodyPr spcFirstLastPara="1" wrap="square" lIns="91425" tIns="91425" rIns="91425" bIns="91425" anchor="ctr" anchorCtr="0">
            <a:noAutofit/>
          </a:bodyPr>
          <a:lstStyle/>
          <a:p>
            <a:pPr lvl="0"/>
            <a:r>
              <a:rPr lang="en-US" dirty="0" err="1">
                <a:latin typeface="#9Slide03 Montserrat Medium" panose="00000600000000000000" pitchFamily="2" charset="0"/>
              </a:rPr>
              <a:t>Sản</a:t>
            </a:r>
            <a:r>
              <a:rPr lang="en-US" dirty="0">
                <a:latin typeface="#9Slide03 Montserrat Medium" panose="00000600000000000000" pitchFamily="2" charset="0"/>
              </a:rPr>
              <a:t> </a:t>
            </a:r>
            <a:r>
              <a:rPr lang="en-US" dirty="0" err="1">
                <a:latin typeface="#9Slide03 Montserrat Medium" panose="00000600000000000000" pitchFamily="2" charset="0"/>
              </a:rPr>
              <a:t>phẩm</a:t>
            </a:r>
            <a:r>
              <a:rPr lang="en-US" dirty="0">
                <a:latin typeface="#9Slide03 Montserrat Medium" panose="00000600000000000000" pitchFamily="2" charset="0"/>
              </a:rPr>
              <a:t> </a:t>
            </a:r>
            <a:r>
              <a:rPr lang="en-US" dirty="0" err="1">
                <a:latin typeface="#9Slide03 Montserrat Medium" panose="00000600000000000000" pitchFamily="2" charset="0"/>
              </a:rPr>
              <a:t>nghề</a:t>
            </a:r>
            <a:r>
              <a:rPr lang="en-US" dirty="0">
                <a:latin typeface="#9Slide03 Montserrat Medium" panose="00000600000000000000" pitchFamily="2" charset="0"/>
              </a:rPr>
              <a:t> </a:t>
            </a:r>
            <a:r>
              <a:rPr lang="en-US" dirty="0" err="1">
                <a:latin typeface="#9Slide03 Montserrat Medium" panose="00000600000000000000" pitchFamily="2" charset="0"/>
              </a:rPr>
              <a:t>truyền</a:t>
            </a:r>
            <a:r>
              <a:rPr lang="en-US" dirty="0">
                <a:latin typeface="#9Slide03 Montserrat Medium" panose="00000600000000000000" pitchFamily="2" charset="0"/>
              </a:rPr>
              <a:t> </a:t>
            </a:r>
            <a:r>
              <a:rPr lang="en-US" dirty="0" err="1">
                <a:latin typeface="#9Slide03 Montserrat Medium" panose="00000600000000000000" pitchFamily="2" charset="0"/>
              </a:rPr>
              <a:t>thống</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cxnSp>
        <p:nvCxnSpPr>
          <p:cNvPr id="669" name="Google Shape;669;p42"/>
          <p:cNvCxnSpPr/>
          <p:nvPr/>
        </p:nvCxnSpPr>
        <p:spPr>
          <a:xfrm>
            <a:off x="-2550" y="3273850"/>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grpSp>
        <p:nvGrpSpPr>
          <p:cNvPr id="819" name="Google Shape;819;p46"/>
          <p:cNvGrpSpPr/>
          <p:nvPr/>
        </p:nvGrpSpPr>
        <p:grpSpPr>
          <a:xfrm>
            <a:off x="3649966" y="3591498"/>
            <a:ext cx="1843707" cy="1636205"/>
            <a:chOff x="3649966" y="3591498"/>
            <a:chExt cx="1843707" cy="1636205"/>
          </a:xfrm>
        </p:grpSpPr>
        <p:sp>
          <p:nvSpPr>
            <p:cNvPr id="820" name="Google Shape;820;p46"/>
            <p:cNvSpPr/>
            <p:nvPr/>
          </p:nvSpPr>
          <p:spPr>
            <a:xfrm rot="-126749" flipH="1">
              <a:off x="3678835" y="3651863"/>
              <a:ext cx="269850" cy="1571400"/>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6"/>
            <p:cNvSpPr/>
            <p:nvPr/>
          </p:nvSpPr>
          <p:spPr>
            <a:xfrm rot="-126749" flipH="1">
              <a:off x="5194954" y="3595937"/>
              <a:ext cx="269850" cy="1571400"/>
            </a:xfrm>
            <a:custGeom>
              <a:avLst/>
              <a:gdLst/>
              <a:ahLst/>
              <a:cxnLst/>
              <a:rect l="l" t="t" r="r" b="b"/>
              <a:pathLst>
                <a:path w="358" h="3299" extrusionOk="0">
                  <a:moveTo>
                    <a:pt x="0" y="1"/>
                  </a:moveTo>
                  <a:lnTo>
                    <a:pt x="48" y="3299"/>
                  </a:lnTo>
                  <a:lnTo>
                    <a:pt x="357" y="3299"/>
                  </a:lnTo>
                  <a:lnTo>
                    <a:pt x="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46"/>
          <p:cNvSpPr/>
          <p:nvPr/>
        </p:nvSpPr>
        <p:spPr>
          <a:xfrm>
            <a:off x="1622850" y="1314900"/>
            <a:ext cx="5898300" cy="251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p:cNvSpPr txBox="1">
            <a:spLocks noGrp="1"/>
          </p:cNvSpPr>
          <p:nvPr>
            <p:ph type="title"/>
          </p:nvPr>
        </p:nvSpPr>
        <p:spPr>
          <a:xfrm>
            <a:off x="2241450" y="1314900"/>
            <a:ext cx="4661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9Slide03 SFU Futura_01" panose="00000700000000000000" pitchFamily="2" charset="0"/>
              </a:rPr>
              <a:t>Nhận xét</a:t>
            </a:r>
            <a:endParaRPr dirty="0">
              <a:latin typeface="#9Slide03 SFU Futura_01" panose="00000700000000000000" pitchFamily="2" charset="0"/>
            </a:endParaRPr>
          </a:p>
        </p:txBody>
      </p:sp>
      <p:sp>
        <p:nvSpPr>
          <p:cNvPr id="824" name="Google Shape;824;p46"/>
          <p:cNvSpPr txBox="1">
            <a:spLocks noGrp="1"/>
          </p:cNvSpPr>
          <p:nvPr>
            <p:ph type="subTitle" idx="1"/>
          </p:nvPr>
        </p:nvSpPr>
        <p:spPr>
          <a:xfrm>
            <a:off x="1777042" y="2431650"/>
            <a:ext cx="5589917" cy="1122000"/>
          </a:xfrm>
          <a:prstGeom prst="rect">
            <a:avLst/>
          </a:prstGeom>
        </p:spPr>
        <p:txBody>
          <a:bodyPr spcFirstLastPara="1" wrap="square" lIns="91425" tIns="91425" rIns="91425" bIns="91425" anchor="ctr" anchorCtr="0">
            <a:noAutofit/>
          </a:bodyPr>
          <a:lstStyle/>
          <a:p>
            <a:pPr marL="0" lvl="0" indent="0"/>
            <a:r>
              <a:rPr lang="vi-VN" sz="2400" dirty="0">
                <a:latin typeface="#9Slide03 Montserrat Medium" panose="00000600000000000000" pitchFamily="2" charset="0"/>
              </a:rPr>
              <a:t>- Mỗi nghề truyền thống đều gắn liền với một địa danh của đất nước và cũng là niềm tự hào của người dân địa phương đó.</a:t>
            </a:r>
            <a:endParaRPr sz="2400" dirty="0">
              <a:latin typeface="#9Slide03 Montserrat Medium" panose="000006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6255059" cy="484800"/>
          </a:xfrm>
          <a:prstGeom prst="rect">
            <a:avLst/>
          </a:prstGeom>
        </p:spPr>
        <p:txBody>
          <a:bodyPr spcFirstLastPara="1" wrap="square" lIns="91425" tIns="91425" rIns="91425" bIns="91425" anchor="ctr" anchorCtr="0">
            <a:noAutofit/>
          </a:bodyPr>
          <a:lstStyle/>
          <a:p>
            <a:pPr lvl="0"/>
            <a:r>
              <a:rPr lang="en-US" dirty="0" err="1">
                <a:latin typeface="#9Slide03 Montserrat Medium" panose="00000600000000000000" pitchFamily="2" charset="0"/>
              </a:rPr>
              <a:t>làng</a:t>
            </a:r>
            <a:r>
              <a:rPr lang="en-US" dirty="0">
                <a:latin typeface="#9Slide03 Montserrat Medium" panose="00000600000000000000" pitchFamily="2" charset="0"/>
              </a:rPr>
              <a:t> </a:t>
            </a:r>
            <a:r>
              <a:rPr lang="en-US" dirty="0" err="1">
                <a:latin typeface="#9Slide03 Montserrat Medium" panose="00000600000000000000" pitchFamily="2" charset="0"/>
              </a:rPr>
              <a:t>lụa</a:t>
            </a:r>
            <a:r>
              <a:rPr lang="en-US" dirty="0">
                <a:latin typeface="#9Slide03 Montserrat Medium" panose="00000600000000000000" pitchFamily="2" charset="0"/>
              </a:rPr>
              <a:t> </a:t>
            </a:r>
            <a:r>
              <a:rPr lang="en-US" dirty="0" err="1">
                <a:latin typeface="#9Slide03 Montserrat Medium" panose="00000600000000000000" pitchFamily="2" charset="0"/>
              </a:rPr>
              <a:t>Vạn</a:t>
            </a:r>
            <a:r>
              <a:rPr lang="en-US" dirty="0">
                <a:latin typeface="#9Slide03 Montserrat Medium" panose="00000600000000000000" pitchFamily="2" charset="0"/>
              </a:rPr>
              <a:t> </a:t>
            </a:r>
            <a:r>
              <a:rPr lang="en-US" dirty="0" err="1">
                <a:latin typeface="#9Slide03 Montserrat Medium" panose="00000600000000000000" pitchFamily="2" charset="0"/>
              </a:rPr>
              <a:t>Phúc</a:t>
            </a:r>
            <a:r>
              <a:rPr lang="en-US" dirty="0">
                <a:latin typeface="#9Slide03 Montserrat Medium" panose="00000600000000000000" pitchFamily="2" charset="0"/>
              </a:rPr>
              <a:t> (</a:t>
            </a:r>
            <a:r>
              <a:rPr lang="en-US" dirty="0" err="1">
                <a:latin typeface="#9Slide03 Montserrat Medium" panose="00000600000000000000" pitchFamily="2" charset="0"/>
              </a:rPr>
              <a:t>Hà</a:t>
            </a:r>
            <a:r>
              <a:rPr lang="en-US" dirty="0">
                <a:latin typeface="#9Slide03 Montserrat Medium" panose="00000600000000000000" pitchFamily="2" charset="0"/>
              </a:rPr>
              <a:t> </a:t>
            </a:r>
            <a:r>
              <a:rPr lang="en-US" dirty="0" err="1">
                <a:latin typeface="#9Slide03 Montserrat Medium" panose="00000600000000000000" pitchFamily="2" charset="0"/>
              </a:rPr>
              <a:t>Nội</a:t>
            </a:r>
            <a:r>
              <a:rPr lang="en-US" dirty="0">
                <a:latin typeface="#9Slide03 Montserrat Medium" panose="00000600000000000000" pitchFamily="2" charset="0"/>
              </a:rPr>
              <a:t>)</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1026" name="Picture 2" descr="Làng nghề lụa Vạn Phúc ở Hà Nội có gì mà hấp dẫn khách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206" y="1906059"/>
            <a:ext cx="4163543" cy="27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6255059" cy="484800"/>
          </a:xfrm>
          <a:prstGeom prst="rect">
            <a:avLst/>
          </a:prstGeom>
        </p:spPr>
        <p:txBody>
          <a:bodyPr spcFirstLastPara="1" wrap="square" lIns="91425" tIns="91425" rIns="91425" bIns="91425" anchor="ctr" anchorCtr="0">
            <a:noAutofit/>
          </a:bodyPr>
          <a:lstStyle/>
          <a:p>
            <a:pPr lvl="0"/>
            <a:r>
              <a:rPr lang="en-US" dirty="0" err="1">
                <a:latin typeface="#9Slide03 Montserrat Medium" panose="00000600000000000000" pitchFamily="2" charset="0"/>
              </a:rPr>
              <a:t>làng</a:t>
            </a:r>
            <a:r>
              <a:rPr lang="en-US" dirty="0">
                <a:latin typeface="#9Slide03 Montserrat Medium" panose="00000600000000000000" pitchFamily="2" charset="0"/>
              </a:rPr>
              <a:t> </a:t>
            </a:r>
            <a:r>
              <a:rPr lang="en-US" dirty="0" err="1">
                <a:latin typeface="#9Slide03 Montserrat Medium" panose="00000600000000000000" pitchFamily="2" charset="0"/>
              </a:rPr>
              <a:t>muối</a:t>
            </a:r>
            <a:r>
              <a:rPr lang="en-US" dirty="0">
                <a:latin typeface="#9Slide03 Montserrat Medium" panose="00000600000000000000" pitchFamily="2" charset="0"/>
              </a:rPr>
              <a:t> </a:t>
            </a:r>
            <a:r>
              <a:rPr lang="en-US" dirty="0" err="1">
                <a:latin typeface="#9Slide03 Montserrat Medium" panose="00000600000000000000" pitchFamily="2" charset="0"/>
              </a:rPr>
              <a:t>Tuyết</a:t>
            </a:r>
            <a:r>
              <a:rPr lang="en-US" dirty="0">
                <a:latin typeface="#9Slide03 Montserrat Medium" panose="00000600000000000000" pitchFamily="2" charset="0"/>
              </a:rPr>
              <a:t> </a:t>
            </a:r>
            <a:r>
              <a:rPr lang="en-US" dirty="0" err="1">
                <a:latin typeface="#9Slide03 Montserrat Medium" panose="00000600000000000000" pitchFamily="2" charset="0"/>
              </a:rPr>
              <a:t>Diêm</a:t>
            </a:r>
            <a:r>
              <a:rPr lang="en-US" dirty="0">
                <a:latin typeface="#9Slide03 Montserrat Medium" panose="00000600000000000000" pitchFamily="2" charset="0"/>
              </a:rPr>
              <a:t> (</a:t>
            </a:r>
            <a:r>
              <a:rPr lang="en-US" dirty="0" err="1">
                <a:latin typeface="#9Slide03 Montserrat Medium" panose="00000600000000000000" pitchFamily="2" charset="0"/>
              </a:rPr>
              <a:t>Phú</a:t>
            </a:r>
            <a:r>
              <a:rPr lang="en-US" dirty="0">
                <a:latin typeface="#9Slide03 Montserrat Medium" panose="00000600000000000000" pitchFamily="2" charset="0"/>
              </a:rPr>
              <a:t> </a:t>
            </a:r>
            <a:r>
              <a:rPr lang="en-US" dirty="0" err="1">
                <a:latin typeface="#9Slide03 Montserrat Medium" panose="00000600000000000000" pitchFamily="2" charset="0"/>
              </a:rPr>
              <a:t>Yên</a:t>
            </a:r>
            <a:r>
              <a:rPr lang="en-US" dirty="0">
                <a:latin typeface="#9Slide03 Montserrat Medium" panose="00000600000000000000" pitchFamily="2" charset="0"/>
              </a:rPr>
              <a:t>)</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4098" name="Picture 2" descr="Làng muối Tuyết Diêm - BaoHaiD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168" y="1954065"/>
            <a:ext cx="4177620" cy="278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6255059" cy="484800"/>
          </a:xfrm>
          <a:prstGeom prst="rect">
            <a:avLst/>
          </a:prstGeom>
        </p:spPr>
        <p:txBody>
          <a:bodyPr spcFirstLastPara="1" wrap="square" lIns="91425" tIns="91425" rIns="91425" bIns="91425" anchor="ctr" anchorCtr="0">
            <a:noAutofit/>
          </a:bodyPr>
          <a:lstStyle/>
          <a:p>
            <a:pPr lvl="0"/>
            <a:r>
              <a:rPr lang="vi-VN" dirty="0">
                <a:latin typeface="#9Slide03 Montserrat Medium" panose="00000600000000000000" pitchFamily="2" charset="0"/>
              </a:rPr>
              <a:t>làng đá mĩ nghệ Non Nước (Đà Nẵng</a:t>
            </a:r>
            <a:r>
              <a:rPr lang="vi-VN" dirty="0" smtClean="0">
                <a:latin typeface="#9Slide03 Montserrat Medium" panose="00000600000000000000" pitchFamily="2" charset="0"/>
              </a:rPr>
              <a:t>)</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3074" name="Picture 2" descr="Làng đá mỹ nghệ Non Nước - Điểm du lịch nổi tiếng ở Đà Nẵ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00" y="1909718"/>
            <a:ext cx="4253200" cy="283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6255059" cy="484800"/>
          </a:xfrm>
          <a:prstGeom prst="rect">
            <a:avLst/>
          </a:prstGeom>
        </p:spPr>
        <p:txBody>
          <a:bodyPr spcFirstLastPara="1" wrap="square" lIns="91425" tIns="91425" rIns="91425" bIns="91425" anchor="ctr" anchorCtr="0">
            <a:noAutofit/>
          </a:bodyPr>
          <a:lstStyle/>
          <a:p>
            <a:pPr lvl="0"/>
            <a:r>
              <a:rPr lang="vi-VN" dirty="0">
                <a:latin typeface="#9Slide03 Montserrat Medium" panose="00000600000000000000" pitchFamily="2" charset="0"/>
              </a:rPr>
              <a:t>làng dệt chiếu Định Yên (Đồng Tháp</a:t>
            </a:r>
            <a:r>
              <a:rPr lang="vi-VN" dirty="0" smtClean="0">
                <a:latin typeface="#9Slide03 Montserrat Medium" panose="00000600000000000000" pitchFamily="2" charset="0"/>
              </a:rPr>
              <a:t>)</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2050" name="Picture 2" descr="Làng chiếu Định Yên Đồng Tháp – Khám phá làng nghề trăm năm tuổ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604" y="2003046"/>
            <a:ext cx="4736792" cy="266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7440846" cy="484800"/>
          </a:xfrm>
          <a:prstGeom prst="rect">
            <a:avLst/>
          </a:prstGeom>
        </p:spPr>
        <p:txBody>
          <a:bodyPr spcFirstLastPara="1" wrap="square" lIns="91425" tIns="91425" rIns="91425" bIns="91425" anchor="ctr" anchorCtr="0">
            <a:noAutofit/>
          </a:bodyPr>
          <a:lstStyle/>
          <a:p>
            <a:pPr lvl="0"/>
            <a:r>
              <a:rPr lang="vi-VN" dirty="0">
                <a:latin typeface="#9Slide03 Montserrat Medium" panose="00000600000000000000" pitchFamily="2" charset="0"/>
              </a:rPr>
              <a:t>Làng nghề làm nước mắm Nam </a:t>
            </a:r>
            <a:r>
              <a:rPr lang="vi-VN" dirty="0" smtClean="0">
                <a:latin typeface="#9Slide03 Montserrat Medium" panose="00000600000000000000" pitchFamily="2" charset="0"/>
              </a:rPr>
              <a:t>Ô </a:t>
            </a:r>
            <a:r>
              <a:rPr lang="en-US" dirty="0" smtClean="0">
                <a:latin typeface="#9Slide03 Montserrat Medium" panose="00000600000000000000" pitchFamily="2" charset="0"/>
              </a:rPr>
              <a:t>(</a:t>
            </a:r>
            <a:r>
              <a:rPr lang="vi-VN" dirty="0" smtClean="0">
                <a:latin typeface="#9Slide03 Montserrat Medium" panose="00000600000000000000" pitchFamily="2" charset="0"/>
              </a:rPr>
              <a:t>Đà Nẵng</a:t>
            </a:r>
            <a:r>
              <a:rPr lang="en-US" dirty="0" smtClean="0">
                <a:latin typeface="#9Slide03 Montserrat Medium" panose="00000600000000000000" pitchFamily="2" charset="0"/>
              </a:rPr>
              <a:t>)</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5122" name="Picture 2" descr="Làng nghề làm nước mắm Nam Ô, Đà Nẵ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101" y="1882853"/>
            <a:ext cx="4215754" cy="28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latin typeface="#9Slide03 SFU Futura_01" panose="00000700000000000000" pitchFamily="2" charset="0"/>
              </a:rPr>
              <a:t>2. </a:t>
            </a:r>
            <a:r>
              <a:rPr lang="en-US" dirty="0" err="1">
                <a:latin typeface="#9Slide03 SFU Futura_01" panose="00000700000000000000" pitchFamily="2" charset="0"/>
              </a:rPr>
              <a:t>Giới</a:t>
            </a:r>
            <a:r>
              <a:rPr lang="en-US" dirty="0">
                <a:latin typeface="#9Slide03 SFU Futura_01" panose="00000700000000000000" pitchFamily="2" charset="0"/>
              </a:rPr>
              <a:t> </a:t>
            </a:r>
            <a:r>
              <a:rPr lang="en-US" dirty="0" err="1">
                <a:latin typeface="#9Slide03 SFU Futura_01" panose="00000700000000000000" pitchFamily="2" charset="0"/>
              </a:rPr>
              <a:t>thiệu</a:t>
            </a:r>
            <a:r>
              <a:rPr lang="en-US" dirty="0">
                <a:latin typeface="#9Slide03 SFU Futura_01" panose="00000700000000000000" pitchFamily="2" charset="0"/>
              </a:rPr>
              <a:t> </a:t>
            </a:r>
            <a:r>
              <a:rPr lang="en-US" dirty="0" err="1">
                <a:latin typeface="#9Slide03 SFU Futura_01" panose="00000700000000000000" pitchFamily="2" charset="0"/>
              </a:rPr>
              <a:t>một</a:t>
            </a:r>
            <a:r>
              <a:rPr lang="en-US" dirty="0">
                <a:latin typeface="#9Slide03 SFU Futura_01" panose="00000700000000000000" pitchFamily="2" charset="0"/>
              </a:rPr>
              <a:t> </a:t>
            </a:r>
            <a:r>
              <a:rPr lang="en-US" dirty="0" err="1">
                <a:latin typeface="#9Slide03 SFU Futura_01" panose="00000700000000000000" pitchFamily="2" charset="0"/>
              </a:rPr>
              <a:t>số</a:t>
            </a:r>
            <a:r>
              <a:rPr lang="en-US" dirty="0">
                <a:latin typeface="#9Slide03 SFU Futura_01" panose="00000700000000000000" pitchFamily="2" charset="0"/>
              </a:rPr>
              <a:t> </a:t>
            </a:r>
            <a:r>
              <a:rPr lang="en-US" dirty="0" err="1">
                <a:latin typeface="#9Slide03 SFU Futura_01" panose="00000700000000000000" pitchFamily="2" charset="0"/>
              </a:rPr>
              <a:t>nghề</a:t>
            </a:r>
            <a:r>
              <a:rPr lang="en-US" dirty="0">
                <a:latin typeface="#9Slide03 SFU Futura_01" panose="00000700000000000000" pitchFamily="2" charset="0"/>
              </a:rPr>
              <a:t> </a:t>
            </a:r>
            <a:r>
              <a:rPr lang="en-US" dirty="0" err="1">
                <a:latin typeface="#9Slide03 SFU Futura_01" panose="00000700000000000000" pitchFamily="2" charset="0"/>
              </a:rPr>
              <a:t>truyền</a:t>
            </a:r>
            <a:r>
              <a:rPr lang="en-US" dirty="0">
                <a:latin typeface="#9Slide03 SFU Futura_01" panose="00000700000000000000" pitchFamily="2" charset="0"/>
              </a:rPr>
              <a:t> </a:t>
            </a:r>
            <a:r>
              <a:rPr lang="en-US" dirty="0" err="1">
                <a:latin typeface="#9Slide03 SFU Futura_01" panose="00000700000000000000" pitchFamily="2" charset="0"/>
              </a:rPr>
              <a:t>thống</a:t>
            </a:r>
            <a:endParaRPr dirty="0">
              <a:latin typeface="#9Slide03 SFU Futura_01" panose="00000700000000000000" pitchFamily="2" charset="0"/>
            </a:endParaRPr>
          </a:p>
        </p:txBody>
      </p:sp>
      <p:sp>
        <p:nvSpPr>
          <p:cNvPr id="660" name="Google Shape;660;p42"/>
          <p:cNvSpPr txBox="1">
            <a:spLocks noGrp="1"/>
          </p:cNvSpPr>
          <p:nvPr>
            <p:ph type="title" idx="16"/>
          </p:nvPr>
        </p:nvSpPr>
        <p:spPr>
          <a:xfrm>
            <a:off x="1422449" y="1346075"/>
            <a:ext cx="7440846" cy="484800"/>
          </a:xfrm>
          <a:prstGeom prst="rect">
            <a:avLst/>
          </a:prstGeom>
        </p:spPr>
        <p:txBody>
          <a:bodyPr spcFirstLastPara="1" wrap="square" lIns="91425" tIns="91425" rIns="91425" bIns="91425" anchor="ctr" anchorCtr="0">
            <a:noAutofit/>
          </a:bodyPr>
          <a:lstStyle/>
          <a:p>
            <a:pPr lvl="0"/>
            <a:r>
              <a:rPr lang="vi-VN" dirty="0">
                <a:latin typeface="#9Slide03 Montserrat Medium" panose="00000600000000000000" pitchFamily="2" charset="0"/>
              </a:rPr>
              <a:t>Làng nghề dệt Hồi Quan, Bắc Ninh</a:t>
            </a:r>
            <a:endParaRPr dirty="0">
              <a:latin typeface="#9Slide03 Montserrat Medium" panose="00000600000000000000" pitchFamily="2" charset="0"/>
            </a:endParaRPr>
          </a:p>
        </p:txBody>
      </p:sp>
      <p:cxnSp>
        <p:nvCxnSpPr>
          <p:cNvPr id="668" name="Google Shape;668;p42"/>
          <p:cNvCxnSpPr/>
          <p:nvPr/>
        </p:nvCxnSpPr>
        <p:spPr>
          <a:xfrm>
            <a:off x="-2550" y="1588475"/>
            <a:ext cx="1425000" cy="0"/>
          </a:xfrm>
          <a:prstGeom prst="straightConnector1">
            <a:avLst/>
          </a:prstGeom>
          <a:noFill/>
          <a:ln w="38100" cap="flat" cmpd="sng">
            <a:solidFill>
              <a:schemeClr val="accent6"/>
            </a:solidFill>
            <a:prstDash val="solid"/>
            <a:round/>
            <a:headEnd type="none" w="med" len="med"/>
            <a:tailEnd type="none" w="med" len="med"/>
          </a:ln>
        </p:spPr>
      </p:cxnSp>
      <p:grpSp>
        <p:nvGrpSpPr>
          <p:cNvPr id="674" name="Google Shape;674;p42"/>
          <p:cNvGrpSpPr/>
          <p:nvPr/>
        </p:nvGrpSpPr>
        <p:grpSpPr>
          <a:xfrm flipH="1">
            <a:off x="-54350" y="4096854"/>
            <a:ext cx="1684699" cy="1046604"/>
            <a:chOff x="4930168" y="3273862"/>
            <a:chExt cx="5582171" cy="3467872"/>
          </a:xfrm>
        </p:grpSpPr>
        <p:grpSp>
          <p:nvGrpSpPr>
            <p:cNvPr id="675" name="Google Shape;675;p42"/>
            <p:cNvGrpSpPr/>
            <p:nvPr/>
          </p:nvGrpSpPr>
          <p:grpSpPr>
            <a:xfrm>
              <a:off x="4930168" y="3273862"/>
              <a:ext cx="5582171" cy="3467872"/>
              <a:chOff x="5681675" y="2578225"/>
              <a:chExt cx="858175" cy="533125"/>
            </a:xfrm>
          </p:grpSpPr>
          <p:sp>
            <p:nvSpPr>
              <p:cNvPr id="676" name="Google Shape;676;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7" name="Google Shape;677;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8" name="Google Shape;678;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79" name="Google Shape;679;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0" name="Google Shape;680;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1" name="Google Shape;681;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2" name="Google Shape;682;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3" name="Google Shape;683;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4" name="Google Shape;684;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85" name="Google Shape;685;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86" name="Google Shape;686;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grpSp>
        <p:nvGrpSpPr>
          <p:cNvPr id="687" name="Google Shape;687;p42"/>
          <p:cNvGrpSpPr/>
          <p:nvPr/>
        </p:nvGrpSpPr>
        <p:grpSpPr>
          <a:xfrm>
            <a:off x="8716650" y="4096854"/>
            <a:ext cx="1684699" cy="1046604"/>
            <a:chOff x="4930168" y="3273862"/>
            <a:chExt cx="5582171" cy="3467872"/>
          </a:xfrm>
        </p:grpSpPr>
        <p:grpSp>
          <p:nvGrpSpPr>
            <p:cNvPr id="688" name="Google Shape;688;p42"/>
            <p:cNvGrpSpPr/>
            <p:nvPr/>
          </p:nvGrpSpPr>
          <p:grpSpPr>
            <a:xfrm>
              <a:off x="4930168" y="3273862"/>
              <a:ext cx="5582171" cy="3467872"/>
              <a:chOff x="5681675" y="2578225"/>
              <a:chExt cx="858175" cy="533125"/>
            </a:xfrm>
          </p:grpSpPr>
          <p:sp>
            <p:nvSpPr>
              <p:cNvPr id="689" name="Google Shape;689;p42"/>
              <p:cNvSpPr/>
              <p:nvPr/>
            </p:nvSpPr>
            <p:spPr>
              <a:xfrm>
                <a:off x="5681675" y="2578225"/>
                <a:ext cx="858175" cy="533125"/>
              </a:xfrm>
              <a:custGeom>
                <a:avLst/>
                <a:gdLst/>
                <a:ahLst/>
                <a:cxnLst/>
                <a:rect l="l" t="t" r="r" b="b"/>
                <a:pathLst>
                  <a:path w="34327" h="21325" extrusionOk="0">
                    <a:moveTo>
                      <a:pt x="25313" y="1"/>
                    </a:moveTo>
                    <a:cubicBezTo>
                      <a:pt x="25266" y="1084"/>
                      <a:pt x="25218" y="2168"/>
                      <a:pt x="25194" y="3251"/>
                    </a:cubicBezTo>
                    <a:cubicBezTo>
                      <a:pt x="24432" y="3275"/>
                      <a:pt x="23670" y="3275"/>
                      <a:pt x="22920" y="3287"/>
                    </a:cubicBezTo>
                    <a:cubicBezTo>
                      <a:pt x="22801" y="4656"/>
                      <a:pt x="22718" y="6025"/>
                      <a:pt x="22706" y="7394"/>
                    </a:cubicBezTo>
                    <a:cubicBezTo>
                      <a:pt x="21741" y="7383"/>
                      <a:pt x="20777" y="7359"/>
                      <a:pt x="19824" y="7335"/>
                    </a:cubicBezTo>
                    <a:cubicBezTo>
                      <a:pt x="19777" y="8014"/>
                      <a:pt x="19765" y="8692"/>
                      <a:pt x="19741" y="9371"/>
                    </a:cubicBezTo>
                    <a:cubicBezTo>
                      <a:pt x="18253" y="9359"/>
                      <a:pt x="16764" y="9323"/>
                      <a:pt x="15276" y="9264"/>
                    </a:cubicBezTo>
                    <a:cubicBezTo>
                      <a:pt x="15252" y="10323"/>
                      <a:pt x="15240" y="11383"/>
                      <a:pt x="15264" y="12455"/>
                    </a:cubicBezTo>
                    <a:cubicBezTo>
                      <a:pt x="14347" y="12419"/>
                      <a:pt x="13431" y="12407"/>
                      <a:pt x="12514" y="12383"/>
                    </a:cubicBezTo>
                    <a:cubicBezTo>
                      <a:pt x="12514" y="12931"/>
                      <a:pt x="12514" y="13467"/>
                      <a:pt x="12502" y="14014"/>
                    </a:cubicBezTo>
                    <a:cubicBezTo>
                      <a:pt x="11264" y="14026"/>
                      <a:pt x="10026" y="14050"/>
                      <a:pt x="8787" y="14050"/>
                    </a:cubicBezTo>
                    <a:cubicBezTo>
                      <a:pt x="8775" y="12955"/>
                      <a:pt x="8752" y="11871"/>
                      <a:pt x="8728" y="10788"/>
                    </a:cubicBezTo>
                    <a:cubicBezTo>
                      <a:pt x="7990" y="10800"/>
                      <a:pt x="7239" y="10812"/>
                      <a:pt x="6513" y="10812"/>
                    </a:cubicBezTo>
                    <a:cubicBezTo>
                      <a:pt x="6513" y="10157"/>
                      <a:pt x="6501" y="9502"/>
                      <a:pt x="6489" y="8847"/>
                    </a:cubicBezTo>
                    <a:cubicBezTo>
                      <a:pt x="4418" y="8895"/>
                      <a:pt x="2334" y="8930"/>
                      <a:pt x="262" y="8966"/>
                    </a:cubicBezTo>
                    <a:cubicBezTo>
                      <a:pt x="120" y="13074"/>
                      <a:pt x="24" y="17169"/>
                      <a:pt x="0" y="21277"/>
                    </a:cubicBezTo>
                    <a:cubicBezTo>
                      <a:pt x="11085" y="21289"/>
                      <a:pt x="22920" y="21313"/>
                      <a:pt x="33993" y="21325"/>
                    </a:cubicBezTo>
                    <a:cubicBezTo>
                      <a:pt x="34243" y="14241"/>
                      <a:pt x="33850" y="7168"/>
                      <a:pt x="34326" y="84"/>
                    </a:cubicBezTo>
                    <a:lnTo>
                      <a:pt x="25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0" name="Google Shape;690;p42"/>
              <p:cNvSpPr/>
              <p:nvPr/>
            </p:nvSpPr>
            <p:spPr>
              <a:xfrm>
                <a:off x="5709875" y="2807239"/>
                <a:ext cx="116700" cy="47650"/>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1" name="Google Shape;691;p42"/>
              <p:cNvSpPr/>
              <p:nvPr/>
            </p:nvSpPr>
            <p:spPr>
              <a:xfrm>
                <a:off x="6414500" y="2626150"/>
                <a:ext cx="116400" cy="47650"/>
              </a:xfrm>
              <a:custGeom>
                <a:avLst/>
                <a:gdLst/>
                <a:ahLst/>
                <a:cxnLst/>
                <a:rect l="l" t="t" r="r" b="b"/>
                <a:pathLst>
                  <a:path w="4656" h="1906" extrusionOk="0">
                    <a:moveTo>
                      <a:pt x="1" y="1"/>
                    </a:moveTo>
                    <a:lnTo>
                      <a:pt x="36" y="1810"/>
                    </a:lnTo>
                    <a:lnTo>
                      <a:pt x="1596" y="1751"/>
                    </a:lnTo>
                    <a:lnTo>
                      <a:pt x="3132" y="1906"/>
                    </a:lnTo>
                    <a:lnTo>
                      <a:pt x="4656" y="1787"/>
                    </a:lnTo>
                    <a:lnTo>
                      <a:pt x="4585" y="132"/>
                    </a:lnTo>
                    <a:lnTo>
                      <a:pt x="3132" y="120"/>
                    </a:lnTo>
                    <a:lnTo>
                      <a:pt x="1596" y="16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2" name="Google Shape;692;p42"/>
              <p:cNvSpPr/>
              <p:nvPr/>
            </p:nvSpPr>
            <p:spPr>
              <a:xfrm>
                <a:off x="6278475" y="2907150"/>
                <a:ext cx="119375" cy="47650"/>
              </a:xfrm>
              <a:custGeom>
                <a:avLst/>
                <a:gdLst/>
                <a:ahLst/>
                <a:cxnLst/>
                <a:rect l="l" t="t" r="r" b="b"/>
                <a:pathLst>
                  <a:path w="4775" h="1906" extrusionOk="0">
                    <a:moveTo>
                      <a:pt x="1620" y="0"/>
                    </a:moveTo>
                    <a:lnTo>
                      <a:pt x="12" y="24"/>
                    </a:lnTo>
                    <a:lnTo>
                      <a:pt x="0" y="1905"/>
                    </a:lnTo>
                    <a:lnTo>
                      <a:pt x="1620" y="1798"/>
                    </a:lnTo>
                    <a:lnTo>
                      <a:pt x="3156" y="1726"/>
                    </a:lnTo>
                    <a:lnTo>
                      <a:pt x="4763" y="1881"/>
                    </a:lnTo>
                    <a:lnTo>
                      <a:pt x="4775" y="12"/>
                    </a:lnTo>
                    <a:lnTo>
                      <a:pt x="4775" y="12"/>
                    </a:lnTo>
                    <a:lnTo>
                      <a:pt x="3156" y="95"/>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3" name="Google Shape;693;p42"/>
              <p:cNvSpPr/>
              <p:nvPr/>
            </p:nvSpPr>
            <p:spPr>
              <a:xfrm>
                <a:off x="6210900" y="2845525"/>
                <a:ext cx="114025" cy="46750"/>
              </a:xfrm>
              <a:custGeom>
                <a:avLst/>
                <a:gdLst/>
                <a:ahLst/>
                <a:cxnLst/>
                <a:rect l="l" t="t" r="r" b="b"/>
                <a:pathLst>
                  <a:path w="4561" h="1870" extrusionOk="0">
                    <a:moveTo>
                      <a:pt x="3084" y="0"/>
                    </a:moveTo>
                    <a:lnTo>
                      <a:pt x="1549" y="24"/>
                    </a:lnTo>
                    <a:lnTo>
                      <a:pt x="36" y="120"/>
                    </a:lnTo>
                    <a:lnTo>
                      <a:pt x="1" y="1870"/>
                    </a:lnTo>
                    <a:lnTo>
                      <a:pt x="1549" y="1751"/>
                    </a:lnTo>
                    <a:lnTo>
                      <a:pt x="3084" y="1727"/>
                    </a:lnTo>
                    <a:lnTo>
                      <a:pt x="4561" y="1786"/>
                    </a:lnTo>
                    <a:lnTo>
                      <a:pt x="4561" y="179"/>
                    </a:lnTo>
                    <a:lnTo>
                      <a:pt x="3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4" name="Google Shape;694;p42"/>
              <p:cNvSpPr/>
              <p:nvPr/>
            </p:nvSpPr>
            <p:spPr>
              <a:xfrm>
                <a:off x="6350800" y="2848200"/>
                <a:ext cx="113725" cy="46475"/>
              </a:xfrm>
              <a:custGeom>
                <a:avLst/>
                <a:gdLst/>
                <a:ahLst/>
                <a:cxnLst/>
                <a:rect l="l" t="t" r="r" b="b"/>
                <a:pathLst>
                  <a:path w="4549" h="1859" extrusionOk="0">
                    <a:moveTo>
                      <a:pt x="1" y="1"/>
                    </a:moveTo>
                    <a:lnTo>
                      <a:pt x="96" y="1679"/>
                    </a:lnTo>
                    <a:lnTo>
                      <a:pt x="1549" y="1668"/>
                    </a:lnTo>
                    <a:lnTo>
                      <a:pt x="3084" y="1858"/>
                    </a:lnTo>
                    <a:lnTo>
                      <a:pt x="4525" y="1656"/>
                    </a:lnTo>
                    <a:lnTo>
                      <a:pt x="4549" y="84"/>
                    </a:lnTo>
                    <a:lnTo>
                      <a:pt x="3084" y="108"/>
                    </a:lnTo>
                    <a:lnTo>
                      <a:pt x="1549" y="7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5" name="Google Shape;695;p42"/>
              <p:cNvSpPr/>
              <p:nvPr/>
            </p:nvSpPr>
            <p:spPr>
              <a:xfrm>
                <a:off x="5756375" y="2940175"/>
                <a:ext cx="116725" cy="47650"/>
              </a:xfrm>
              <a:custGeom>
                <a:avLst/>
                <a:gdLst/>
                <a:ahLst/>
                <a:cxnLst/>
                <a:rect l="l" t="t" r="r" b="b"/>
                <a:pathLst>
                  <a:path w="4669" h="1906" extrusionOk="0">
                    <a:moveTo>
                      <a:pt x="1537" y="1"/>
                    </a:moveTo>
                    <a:lnTo>
                      <a:pt x="1" y="132"/>
                    </a:lnTo>
                    <a:lnTo>
                      <a:pt x="84" y="1775"/>
                    </a:lnTo>
                    <a:lnTo>
                      <a:pt x="1537" y="1787"/>
                    </a:lnTo>
                    <a:lnTo>
                      <a:pt x="3061" y="1739"/>
                    </a:lnTo>
                    <a:lnTo>
                      <a:pt x="4668" y="1906"/>
                    </a:lnTo>
                    <a:lnTo>
                      <a:pt x="4668" y="1906"/>
                    </a:lnTo>
                    <a:lnTo>
                      <a:pt x="4632" y="108"/>
                    </a:lnTo>
                    <a:lnTo>
                      <a:pt x="3061" y="144"/>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6" name="Google Shape;696;p42"/>
              <p:cNvSpPr/>
              <p:nvPr/>
            </p:nvSpPr>
            <p:spPr>
              <a:xfrm>
                <a:off x="5687625" y="2883325"/>
                <a:ext cx="113425" cy="46175"/>
              </a:xfrm>
              <a:custGeom>
                <a:avLst/>
                <a:gdLst/>
                <a:ahLst/>
                <a:cxnLst/>
                <a:rect l="l" t="t" r="r" b="b"/>
                <a:pathLst>
                  <a:path w="4537" h="1847" extrusionOk="0">
                    <a:moveTo>
                      <a:pt x="1453" y="1"/>
                    </a:moveTo>
                    <a:lnTo>
                      <a:pt x="12" y="191"/>
                    </a:lnTo>
                    <a:lnTo>
                      <a:pt x="1" y="1763"/>
                    </a:lnTo>
                    <a:lnTo>
                      <a:pt x="1453" y="1739"/>
                    </a:lnTo>
                    <a:lnTo>
                      <a:pt x="2989" y="1763"/>
                    </a:lnTo>
                    <a:lnTo>
                      <a:pt x="4537" y="1846"/>
                    </a:lnTo>
                    <a:lnTo>
                      <a:pt x="4442" y="155"/>
                    </a:lnTo>
                    <a:lnTo>
                      <a:pt x="2989" y="167"/>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7" name="Google Shape;697;p42"/>
              <p:cNvSpPr/>
              <p:nvPr/>
            </p:nvSpPr>
            <p:spPr>
              <a:xfrm>
                <a:off x="5955825" y="2994350"/>
                <a:ext cx="113725" cy="46750"/>
              </a:xfrm>
              <a:custGeom>
                <a:avLst/>
                <a:gdLst/>
                <a:ahLst/>
                <a:cxnLst/>
                <a:rect l="l" t="t" r="r" b="b"/>
                <a:pathLst>
                  <a:path w="4549" h="1870" extrusionOk="0">
                    <a:moveTo>
                      <a:pt x="3084" y="1"/>
                    </a:moveTo>
                    <a:lnTo>
                      <a:pt x="1548" y="24"/>
                    </a:lnTo>
                    <a:lnTo>
                      <a:pt x="24" y="120"/>
                    </a:lnTo>
                    <a:lnTo>
                      <a:pt x="0" y="1870"/>
                    </a:lnTo>
                    <a:lnTo>
                      <a:pt x="0" y="1870"/>
                    </a:lnTo>
                    <a:lnTo>
                      <a:pt x="1548" y="1751"/>
                    </a:lnTo>
                    <a:lnTo>
                      <a:pt x="3084" y="1727"/>
                    </a:lnTo>
                    <a:lnTo>
                      <a:pt x="4548" y="1775"/>
                    </a:lnTo>
                    <a:lnTo>
                      <a:pt x="4548" y="167"/>
                    </a:lnTo>
                    <a:lnTo>
                      <a:pt x="3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sp>
            <p:nvSpPr>
              <p:cNvPr id="698" name="Google Shape;698;p42"/>
              <p:cNvSpPr/>
              <p:nvPr/>
            </p:nvSpPr>
            <p:spPr>
              <a:xfrm>
                <a:off x="6095725" y="2997025"/>
                <a:ext cx="113425" cy="46175"/>
              </a:xfrm>
              <a:custGeom>
                <a:avLst/>
                <a:gdLst/>
                <a:ahLst/>
                <a:cxnLst/>
                <a:rect l="l" t="t" r="r" b="b"/>
                <a:pathLst>
                  <a:path w="4537" h="1847" extrusionOk="0">
                    <a:moveTo>
                      <a:pt x="0" y="1"/>
                    </a:moveTo>
                    <a:lnTo>
                      <a:pt x="83" y="1668"/>
                    </a:lnTo>
                    <a:lnTo>
                      <a:pt x="1548" y="1668"/>
                    </a:lnTo>
                    <a:lnTo>
                      <a:pt x="3084" y="1846"/>
                    </a:lnTo>
                    <a:lnTo>
                      <a:pt x="4524" y="1656"/>
                    </a:lnTo>
                    <a:lnTo>
                      <a:pt x="4536" y="72"/>
                    </a:lnTo>
                    <a:lnTo>
                      <a:pt x="3084" y="108"/>
                    </a:lnTo>
                    <a:lnTo>
                      <a:pt x="1548" y="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sp>
          <p:nvSpPr>
            <p:cNvPr id="699" name="Google Shape;699;p42"/>
            <p:cNvSpPr/>
            <p:nvPr/>
          </p:nvSpPr>
          <p:spPr>
            <a:xfrm>
              <a:off x="8294350" y="4571928"/>
              <a:ext cx="759098" cy="309954"/>
            </a:xfrm>
            <a:custGeom>
              <a:avLst/>
              <a:gdLst/>
              <a:ahLst/>
              <a:cxnLst/>
              <a:rect l="l" t="t" r="r" b="b"/>
              <a:pathLst>
                <a:path w="4668" h="1906" extrusionOk="0">
                  <a:moveTo>
                    <a:pt x="0" y="0"/>
                  </a:moveTo>
                  <a:lnTo>
                    <a:pt x="48" y="1798"/>
                  </a:lnTo>
                  <a:lnTo>
                    <a:pt x="1608" y="1750"/>
                  </a:lnTo>
                  <a:lnTo>
                    <a:pt x="3144" y="1905"/>
                  </a:lnTo>
                  <a:lnTo>
                    <a:pt x="4668" y="1786"/>
                  </a:lnTo>
                  <a:lnTo>
                    <a:pt x="4584" y="131"/>
                  </a:lnTo>
                  <a:lnTo>
                    <a:pt x="3144" y="119"/>
                  </a:lnTo>
                  <a:lnTo>
                    <a:pt x="1608"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Montserrat Medium" panose="00000600000000000000" pitchFamily="2" charset="0"/>
              </a:endParaRPr>
            </a:p>
          </p:txBody>
        </p:sp>
      </p:grpSp>
      <p:pic>
        <p:nvPicPr>
          <p:cNvPr id="6146" name="Picture 2" descr="Làng nghề dệt Hồi Quan, Bắc N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87" y="1863132"/>
            <a:ext cx="4416425" cy="294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fill="hold"/>
                                        <p:tgtEl>
                                          <p:spTgt spid="660"/>
                                        </p:tgtEl>
                                        <p:attrNameLst>
                                          <p:attrName>ppt_x</p:attrName>
                                        </p:attrNameLst>
                                      </p:cBhvr>
                                      <p:tavLst>
                                        <p:tav tm="0">
                                          <p:val>
                                            <p:strVal val="#ppt_x"/>
                                          </p:val>
                                        </p:tav>
                                        <p:tav tm="100000">
                                          <p:val>
                                            <p:strVal val="#ppt_x"/>
                                          </p:val>
                                        </p:tav>
                                      </p:tavLst>
                                    </p:anim>
                                    <p:anim calcmode="lin" valueType="num">
                                      <p:cBhvr additive="base">
                                        <p:cTn id="8" dur="500" fill="hold"/>
                                        <p:tgtEl>
                                          <p:spTgt spid="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0" animBg="1"/>
    </p:bldLst>
  </p:timing>
</p:sld>
</file>

<file path=ppt/theme/theme1.xml><?xml version="1.0" encoding="utf-8"?>
<a:theme xmlns:a="http://schemas.openxmlformats.org/drawingml/2006/main" name="Career Technical Subject for Middle School - 6th Grade: Architecture &amp; Construction by Slidesgo">
  <a:themeElements>
    <a:clrScheme name="Simple Light">
      <a:dk1>
        <a:srgbClr val="E9F6FE"/>
      </a:dk1>
      <a:lt1>
        <a:srgbClr val="B5D6E2"/>
      </a:lt1>
      <a:dk2>
        <a:srgbClr val="808080"/>
      </a:dk2>
      <a:lt2>
        <a:srgbClr val="4F4755"/>
      </a:lt2>
      <a:accent1>
        <a:srgbClr val="F0CA50"/>
      </a:accent1>
      <a:accent2>
        <a:srgbClr val="DB842C"/>
      </a:accent2>
      <a:accent3>
        <a:srgbClr val="B52722"/>
      </a:accent3>
      <a:accent4>
        <a:srgbClr val="88ADF1"/>
      </a:accent4>
      <a:accent5>
        <a:srgbClr val="FFFFFF"/>
      </a:accent5>
      <a:accent6>
        <a:srgbClr val="26304F"/>
      </a:accent6>
      <a:hlink>
        <a:srgbClr val="B527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333</Words>
  <Application>Microsoft Office PowerPoint</Application>
  <PresentationFormat>On-screen Show (16:9)</PresentationFormat>
  <Paragraphs>30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#9Slide03 SFU Futura_01</vt:lpstr>
      <vt:lpstr>Adamina</vt:lpstr>
      <vt:lpstr>Londrina Solid</vt:lpstr>
      <vt:lpstr>Arial</vt:lpstr>
      <vt:lpstr>Roboto</vt:lpstr>
      <vt:lpstr>#9Slide03 Montserrat Medium</vt:lpstr>
      <vt:lpstr>Roboto Condensed Light</vt:lpstr>
      <vt:lpstr>Career Technical Subject for Middle School - 6th Grade: Architecture &amp; Construction by Slidesgo</vt:lpstr>
      <vt:lpstr>Chủ đề 8 Con đường tương lai </vt:lpstr>
      <vt:lpstr>1. Tìm hiểu nghề truyền thống</vt:lpstr>
      <vt:lpstr>Nhận xét</vt:lpstr>
      <vt:lpstr>2. Giới thiệu một số nghề truyền thống</vt:lpstr>
      <vt:lpstr>2. Giới thiệu một số nghề truyền thống</vt:lpstr>
      <vt:lpstr>2. Giới thiệu một số nghề truyền thống</vt:lpstr>
      <vt:lpstr>2. Giới thiệu một số nghề truyền thống</vt:lpstr>
      <vt:lpstr>2. Giới thiệu một số nghề truyền thống</vt:lpstr>
      <vt:lpstr>2. Giới thiệu một số nghề truyền thống</vt:lpstr>
      <vt:lpstr>2. Giới thiệu một số nghề truyền thống</vt:lpstr>
      <vt:lpstr>Nhận xét</vt:lpstr>
      <vt:lpstr>HS chúng ta có trách nhiệm như thế nào trong việc giữ gìn và phát huy nghề truyền thống của địa phương, đất nước?</vt:lpstr>
      <vt:lpstr>Tài liệu tham khảo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8 Con đường tương lai</dc:title>
  <cp:lastModifiedBy>H060521</cp:lastModifiedBy>
  <cp:revision>15</cp:revision>
  <dcterms:modified xsi:type="dcterms:W3CDTF">2023-06-05T02:31:33Z</dcterms:modified>
</cp:coreProperties>
</file>