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1"/>
  </p:notesMasterIdLst>
  <p:sldIdLst>
    <p:sldId id="280" r:id="rId2"/>
    <p:sldId id="284" r:id="rId3"/>
    <p:sldId id="285" r:id="rId4"/>
    <p:sldId id="286" r:id="rId5"/>
    <p:sldId id="287" r:id="rId6"/>
    <p:sldId id="288" r:id="rId7"/>
    <p:sldId id="281" r:id="rId8"/>
    <p:sldId id="283" r:id="rId9"/>
    <p:sldId id="282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Londrina Solid" panose="020B0604020202020204" charset="0"/>
      <p:regular r:id="rId16"/>
    </p:embeddedFont>
    <p:embeddedFont>
      <p:font typeface="#9Slide03 Montserrat Medium" panose="00000600000000000000" pitchFamily="2" charset="0"/>
      <p:regular r:id="rId17"/>
    </p:embeddedFont>
    <p:embeddedFont>
      <p:font typeface="#9Slide03 SFU Futura_01" panose="00000700000000000000" pitchFamily="2" charset="0"/>
      <p:bold r:id="rId18"/>
    </p:embeddedFont>
    <p:embeddedFont>
      <p:font typeface="Adamin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9BBFBF-A33C-4B26-851A-51CCFA9A4601}">
  <a:tblStyle styleId="{2B9BBFBF-A33C-4B26-851A-51CCFA9A46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f5e5383f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f5e5383f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12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45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42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56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91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574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09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99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63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25" y="262046"/>
            <a:ext cx="9143957" cy="669963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25" y="1179484"/>
            <a:ext cx="9143957" cy="1238362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526" y="79566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2257" y="1775412"/>
            <a:ext cx="744840" cy="166437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69816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0635" y="2519107"/>
            <a:ext cx="388811" cy="111971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699373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75750" y="724700"/>
            <a:ext cx="5663700" cy="17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75750" y="26006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885325"/>
            <a:ext cx="9144000" cy="25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/>
          <p:nvPr/>
        </p:nvSpPr>
        <p:spPr>
          <a:xfrm>
            <a:off x="-225" y="686826"/>
            <a:ext cx="9143957" cy="808651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-225" y="1794191"/>
            <a:ext cx="9143957" cy="1494689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2821676" y="68681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6252003" y="3338731"/>
            <a:ext cx="1166197" cy="444604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6969816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248549" y="2379318"/>
            <a:ext cx="1336389" cy="384847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8699373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2241275" y="15898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ubTitle" idx="1"/>
          </p:nvPr>
        </p:nvSpPr>
        <p:spPr>
          <a:xfrm>
            <a:off x="2241450" y="2431650"/>
            <a:ext cx="4661100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-225" y="262046"/>
            <a:ext cx="9143957" cy="669963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-225" y="1179484"/>
            <a:ext cx="9143957" cy="1238362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238526" y="79566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3622257" y="1775412"/>
            <a:ext cx="744840" cy="166437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6969816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780635" y="2519107"/>
            <a:ext cx="388811" cy="111971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8699373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2"/>
          </p:nvPr>
        </p:nvSpPr>
        <p:spPr>
          <a:xfrm>
            <a:off x="720000" y="18897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"/>
          </p:nvPr>
        </p:nvSpPr>
        <p:spPr>
          <a:xfrm>
            <a:off x="720000" y="22771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3"/>
          </p:nvPr>
        </p:nvSpPr>
        <p:spPr>
          <a:xfrm>
            <a:off x="3419271" y="18897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4"/>
          </p:nvPr>
        </p:nvSpPr>
        <p:spPr>
          <a:xfrm>
            <a:off x="3419269" y="22771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5"/>
          </p:nvPr>
        </p:nvSpPr>
        <p:spPr>
          <a:xfrm>
            <a:off x="720000" y="35691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6"/>
          </p:nvPr>
        </p:nvSpPr>
        <p:spPr>
          <a:xfrm>
            <a:off x="720000" y="3956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7"/>
          </p:nvPr>
        </p:nvSpPr>
        <p:spPr>
          <a:xfrm>
            <a:off x="3419271" y="35691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8"/>
          </p:nvPr>
        </p:nvSpPr>
        <p:spPr>
          <a:xfrm>
            <a:off x="3419269" y="3956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9"/>
          </p:nvPr>
        </p:nvSpPr>
        <p:spPr>
          <a:xfrm>
            <a:off x="6118549" y="18897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3"/>
          </p:nvPr>
        </p:nvSpPr>
        <p:spPr>
          <a:xfrm>
            <a:off x="6118545" y="22771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14"/>
          </p:nvPr>
        </p:nvSpPr>
        <p:spPr>
          <a:xfrm>
            <a:off x="6118549" y="35691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15"/>
          </p:nvPr>
        </p:nvSpPr>
        <p:spPr>
          <a:xfrm>
            <a:off x="6118545" y="3956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16" hasCustomPrompt="1"/>
          </p:nvPr>
        </p:nvSpPr>
        <p:spPr>
          <a:xfrm>
            <a:off x="1422450" y="1346075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17" hasCustomPrompt="1"/>
          </p:nvPr>
        </p:nvSpPr>
        <p:spPr>
          <a:xfrm>
            <a:off x="4121725" y="1346075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18" hasCustomPrompt="1"/>
          </p:nvPr>
        </p:nvSpPr>
        <p:spPr>
          <a:xfrm>
            <a:off x="6821000" y="1346075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9" hasCustomPrompt="1"/>
          </p:nvPr>
        </p:nvSpPr>
        <p:spPr>
          <a:xfrm>
            <a:off x="1422450" y="3031438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20" hasCustomPrompt="1"/>
          </p:nvPr>
        </p:nvSpPr>
        <p:spPr>
          <a:xfrm>
            <a:off x="4121725" y="3031438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1" hasCustomPrompt="1"/>
          </p:nvPr>
        </p:nvSpPr>
        <p:spPr>
          <a:xfrm>
            <a:off x="6821000" y="3031438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/>
          <p:nvPr/>
        </p:nvSpPr>
        <p:spPr>
          <a:xfrm>
            <a:off x="0" y="4885325"/>
            <a:ext cx="9144000" cy="25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/>
          <p:nvPr/>
        </p:nvSpPr>
        <p:spPr>
          <a:xfrm>
            <a:off x="-225" y="262046"/>
            <a:ext cx="9143957" cy="669963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5"/>
          <p:cNvSpPr/>
          <p:nvPr/>
        </p:nvSpPr>
        <p:spPr>
          <a:xfrm>
            <a:off x="-225" y="1179484"/>
            <a:ext cx="9143957" cy="1238362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5"/>
          <p:cNvSpPr/>
          <p:nvPr/>
        </p:nvSpPr>
        <p:spPr>
          <a:xfrm>
            <a:off x="238526" y="79566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5"/>
          <p:cNvSpPr/>
          <p:nvPr/>
        </p:nvSpPr>
        <p:spPr>
          <a:xfrm>
            <a:off x="3622257" y="1775412"/>
            <a:ext cx="744840" cy="166437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5"/>
          <p:cNvSpPr/>
          <p:nvPr/>
        </p:nvSpPr>
        <p:spPr>
          <a:xfrm>
            <a:off x="6969816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"/>
          <p:cNvSpPr/>
          <p:nvPr/>
        </p:nvSpPr>
        <p:spPr>
          <a:xfrm>
            <a:off x="780635" y="2519107"/>
            <a:ext cx="388811" cy="111971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5"/>
          <p:cNvSpPr/>
          <p:nvPr/>
        </p:nvSpPr>
        <p:spPr>
          <a:xfrm>
            <a:off x="8699373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"/>
          <p:cNvSpPr/>
          <p:nvPr/>
        </p:nvSpPr>
        <p:spPr>
          <a:xfrm flipH="1">
            <a:off x="-187" y="686826"/>
            <a:ext cx="9143957" cy="808651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6"/>
          <p:cNvSpPr/>
          <p:nvPr/>
        </p:nvSpPr>
        <p:spPr>
          <a:xfrm flipH="1">
            <a:off x="-187" y="1794191"/>
            <a:ext cx="9143957" cy="1494689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6"/>
          <p:cNvSpPr/>
          <p:nvPr/>
        </p:nvSpPr>
        <p:spPr>
          <a:xfrm flipH="1">
            <a:off x="5058752" y="68681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6"/>
          <p:cNvSpPr/>
          <p:nvPr/>
        </p:nvSpPr>
        <p:spPr>
          <a:xfrm flipH="1">
            <a:off x="1725345" y="3338731"/>
            <a:ext cx="1166197" cy="444604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6"/>
          <p:cNvSpPr/>
          <p:nvPr/>
        </p:nvSpPr>
        <p:spPr>
          <a:xfrm flipH="1">
            <a:off x="1381650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6"/>
          <p:cNvSpPr/>
          <p:nvPr/>
        </p:nvSpPr>
        <p:spPr>
          <a:xfrm flipH="1">
            <a:off x="6558607" y="2379318"/>
            <a:ext cx="1336389" cy="384847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/>
          <p:nvPr/>
        </p:nvSpPr>
        <p:spPr>
          <a:xfrm flipH="1">
            <a:off x="-225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81" r:id="rId5"/>
    <p:sldLayoutId id="214748368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0"/>
          <p:cNvSpPr txBox="1">
            <a:spLocks noGrp="1"/>
          </p:cNvSpPr>
          <p:nvPr>
            <p:ph type="ctrTitle"/>
          </p:nvPr>
        </p:nvSpPr>
        <p:spPr>
          <a:xfrm>
            <a:off x="2537767" y="1223902"/>
            <a:ext cx="6261175" cy="17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6"/>
                </a:solidFill>
                <a:latin typeface="#9Slide03 SFU Futura_01" panose="00000700000000000000" pitchFamily="2" charset="0"/>
                <a:sym typeface="Londrina Solid"/>
              </a:rPr>
              <a:t>Chủ đề 8</a:t>
            </a:r>
            <a:r>
              <a:rPr lang="en" sz="5400" dirty="0" smtClean="0">
                <a:solidFill>
                  <a:schemeClr val="accent3"/>
                </a:solidFill>
                <a:latin typeface="#9Slide03 SFU Futura_01" panose="00000700000000000000" pitchFamily="2" charset="0"/>
                <a:sym typeface="Londrina Solid"/>
              </a:rPr>
              <a:t/>
            </a:r>
            <a:br>
              <a:rPr lang="en" sz="5400" dirty="0" smtClean="0">
                <a:solidFill>
                  <a:schemeClr val="accent3"/>
                </a:solidFill>
                <a:latin typeface="#9Slide03 SFU Futura_01" panose="00000700000000000000" pitchFamily="2" charset="0"/>
                <a:sym typeface="Londrina Solid"/>
              </a:rPr>
            </a:br>
            <a:r>
              <a:rPr lang="en" sz="4400" dirty="0" smtClean="0">
                <a:latin typeface="#9Slide03 SFU Futura_01" panose="00000700000000000000" pitchFamily="2" charset="0"/>
              </a:rPr>
              <a:t>Con đường tương lai</a:t>
            </a:r>
            <a:br>
              <a:rPr lang="en" sz="4400" dirty="0" smtClean="0">
                <a:latin typeface="#9Slide03 SFU Futura_01" panose="00000700000000000000" pitchFamily="2" charset="0"/>
              </a:rPr>
            </a:br>
            <a:endParaRPr sz="4400" dirty="0">
              <a:solidFill>
                <a:schemeClr val="accent3"/>
              </a:solidFill>
              <a:latin typeface="#9Slide03 SFU Futura_01" panose="00000700000000000000" pitchFamily="2" charset="0"/>
              <a:sym typeface="Londrina Solid"/>
            </a:endParaRPr>
          </a:p>
        </p:txBody>
      </p:sp>
      <p:grpSp>
        <p:nvGrpSpPr>
          <p:cNvPr id="552" name="Google Shape;552;p40"/>
          <p:cNvGrpSpPr/>
          <p:nvPr/>
        </p:nvGrpSpPr>
        <p:grpSpPr>
          <a:xfrm>
            <a:off x="7866550" y="-51800"/>
            <a:ext cx="431200" cy="541754"/>
            <a:chOff x="7866550" y="-51800"/>
            <a:chExt cx="431200" cy="541754"/>
          </a:xfrm>
        </p:grpSpPr>
        <p:sp>
          <p:nvSpPr>
            <p:cNvPr id="553" name="Google Shape;553;p40"/>
            <p:cNvSpPr/>
            <p:nvPr/>
          </p:nvSpPr>
          <p:spPr>
            <a:xfrm flipH="1">
              <a:off x="8251389" y="-51800"/>
              <a:ext cx="46361" cy="541754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 flipH="1">
              <a:off x="7866550" y="-51800"/>
              <a:ext cx="46361" cy="541754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40"/>
          <p:cNvGrpSpPr/>
          <p:nvPr/>
        </p:nvGrpSpPr>
        <p:grpSpPr>
          <a:xfrm>
            <a:off x="375400" y="1025925"/>
            <a:ext cx="2039064" cy="3881015"/>
            <a:chOff x="193550" y="1025925"/>
            <a:chExt cx="2039064" cy="3881015"/>
          </a:xfrm>
        </p:grpSpPr>
        <p:sp>
          <p:nvSpPr>
            <p:cNvPr id="559" name="Google Shape;559;p40"/>
            <p:cNvSpPr/>
            <p:nvPr/>
          </p:nvSpPr>
          <p:spPr>
            <a:xfrm>
              <a:off x="457922" y="1547098"/>
              <a:ext cx="676326" cy="864473"/>
            </a:xfrm>
            <a:custGeom>
              <a:avLst/>
              <a:gdLst/>
              <a:ahLst/>
              <a:cxnLst/>
              <a:rect l="l" t="t" r="r" b="b"/>
              <a:pathLst>
                <a:path w="7859" h="10045" extrusionOk="0">
                  <a:moveTo>
                    <a:pt x="4775" y="0"/>
                  </a:moveTo>
                  <a:lnTo>
                    <a:pt x="3382" y="227"/>
                  </a:lnTo>
                  <a:cubicBezTo>
                    <a:pt x="3382" y="227"/>
                    <a:pt x="3417" y="596"/>
                    <a:pt x="3417" y="1119"/>
                  </a:cubicBezTo>
                  <a:cubicBezTo>
                    <a:pt x="3417" y="1453"/>
                    <a:pt x="3405" y="1858"/>
                    <a:pt x="3346" y="2274"/>
                  </a:cubicBezTo>
                  <a:cubicBezTo>
                    <a:pt x="3298" y="2608"/>
                    <a:pt x="3239" y="2965"/>
                    <a:pt x="3120" y="3274"/>
                  </a:cubicBezTo>
                  <a:cubicBezTo>
                    <a:pt x="3096" y="3358"/>
                    <a:pt x="3048" y="3465"/>
                    <a:pt x="3001" y="3584"/>
                  </a:cubicBezTo>
                  <a:cubicBezTo>
                    <a:pt x="2310" y="5227"/>
                    <a:pt x="0" y="9311"/>
                    <a:pt x="3048" y="9930"/>
                  </a:cubicBezTo>
                  <a:cubicBezTo>
                    <a:pt x="3444" y="10009"/>
                    <a:pt x="3809" y="10044"/>
                    <a:pt x="4145" y="10044"/>
                  </a:cubicBezTo>
                  <a:cubicBezTo>
                    <a:pt x="6587" y="10044"/>
                    <a:pt x="7489" y="8204"/>
                    <a:pt x="7489" y="8204"/>
                  </a:cubicBezTo>
                  <a:lnTo>
                    <a:pt x="7573" y="7525"/>
                  </a:lnTo>
                  <a:lnTo>
                    <a:pt x="7858" y="5418"/>
                  </a:lnTo>
                  <a:cubicBezTo>
                    <a:pt x="7858" y="5418"/>
                    <a:pt x="6060" y="3977"/>
                    <a:pt x="5417" y="2405"/>
                  </a:cubicBezTo>
                  <a:cubicBezTo>
                    <a:pt x="5370" y="2298"/>
                    <a:pt x="5322" y="2203"/>
                    <a:pt x="5298" y="2096"/>
                  </a:cubicBezTo>
                  <a:cubicBezTo>
                    <a:pt x="5239" y="1917"/>
                    <a:pt x="5191" y="1750"/>
                    <a:pt x="5144" y="1608"/>
                  </a:cubicBezTo>
                  <a:cubicBezTo>
                    <a:pt x="5072" y="1369"/>
                    <a:pt x="5013" y="1155"/>
                    <a:pt x="4965" y="977"/>
                  </a:cubicBezTo>
                  <a:cubicBezTo>
                    <a:pt x="4870" y="584"/>
                    <a:pt x="4810" y="322"/>
                    <a:pt x="4786" y="179"/>
                  </a:cubicBezTo>
                  <a:cubicBezTo>
                    <a:pt x="4775" y="60"/>
                    <a:pt x="4775" y="0"/>
                    <a:pt x="4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716098" y="1742796"/>
              <a:ext cx="418153" cy="451987"/>
            </a:xfrm>
            <a:custGeom>
              <a:avLst/>
              <a:gdLst/>
              <a:ahLst/>
              <a:cxnLst/>
              <a:rect l="l" t="t" r="r" b="b"/>
              <a:pathLst>
                <a:path w="4859" h="5252" extrusionOk="0">
                  <a:moveTo>
                    <a:pt x="346" y="0"/>
                  </a:moveTo>
                  <a:lnTo>
                    <a:pt x="1" y="1322"/>
                  </a:lnTo>
                  <a:cubicBezTo>
                    <a:pt x="155" y="1524"/>
                    <a:pt x="358" y="1727"/>
                    <a:pt x="608" y="1858"/>
                  </a:cubicBezTo>
                  <a:cubicBezTo>
                    <a:pt x="958" y="2054"/>
                    <a:pt x="1254" y="2102"/>
                    <a:pt x="1459" y="2102"/>
                  </a:cubicBezTo>
                  <a:cubicBezTo>
                    <a:pt x="1651" y="2102"/>
                    <a:pt x="1763" y="2060"/>
                    <a:pt x="1763" y="2060"/>
                  </a:cubicBezTo>
                  <a:cubicBezTo>
                    <a:pt x="1763" y="2060"/>
                    <a:pt x="2298" y="4108"/>
                    <a:pt x="4322" y="4394"/>
                  </a:cubicBezTo>
                  <a:cubicBezTo>
                    <a:pt x="4418" y="4418"/>
                    <a:pt x="4489" y="5239"/>
                    <a:pt x="4573" y="5251"/>
                  </a:cubicBezTo>
                  <a:lnTo>
                    <a:pt x="4858" y="3144"/>
                  </a:lnTo>
                  <a:cubicBezTo>
                    <a:pt x="4858" y="3144"/>
                    <a:pt x="3060" y="1679"/>
                    <a:pt x="2406" y="155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1345188" y="1521452"/>
              <a:ext cx="414109" cy="898639"/>
            </a:xfrm>
            <a:custGeom>
              <a:avLst/>
              <a:gdLst/>
              <a:ahLst/>
              <a:cxnLst/>
              <a:rect l="l" t="t" r="r" b="b"/>
              <a:pathLst>
                <a:path w="4812" h="10442" extrusionOk="0">
                  <a:moveTo>
                    <a:pt x="2620" y="1"/>
                  </a:moveTo>
                  <a:lnTo>
                    <a:pt x="1977" y="24"/>
                  </a:lnTo>
                  <a:lnTo>
                    <a:pt x="1680" y="894"/>
                  </a:lnTo>
                  <a:lnTo>
                    <a:pt x="1608" y="1120"/>
                  </a:lnTo>
                  <a:lnTo>
                    <a:pt x="358" y="4656"/>
                  </a:lnTo>
                  <a:lnTo>
                    <a:pt x="156" y="7168"/>
                  </a:lnTo>
                  <a:lnTo>
                    <a:pt x="1" y="8930"/>
                  </a:lnTo>
                  <a:cubicBezTo>
                    <a:pt x="1" y="8930"/>
                    <a:pt x="1607" y="10441"/>
                    <a:pt x="2885" y="10441"/>
                  </a:cubicBezTo>
                  <a:cubicBezTo>
                    <a:pt x="3108" y="10441"/>
                    <a:pt x="3321" y="10395"/>
                    <a:pt x="3513" y="10288"/>
                  </a:cubicBezTo>
                  <a:cubicBezTo>
                    <a:pt x="4811" y="9549"/>
                    <a:pt x="4085" y="7335"/>
                    <a:pt x="3335" y="5108"/>
                  </a:cubicBezTo>
                  <a:cubicBezTo>
                    <a:pt x="2811" y="3620"/>
                    <a:pt x="2680" y="1846"/>
                    <a:pt x="2632" y="834"/>
                  </a:cubicBezTo>
                  <a:cubicBezTo>
                    <a:pt x="2620" y="346"/>
                    <a:pt x="2620" y="24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1358527" y="1617752"/>
              <a:ext cx="259291" cy="520663"/>
            </a:xfrm>
            <a:custGeom>
              <a:avLst/>
              <a:gdLst/>
              <a:ahLst/>
              <a:cxnLst/>
              <a:rect l="l" t="t" r="r" b="b"/>
              <a:pathLst>
                <a:path w="3013" h="6050" extrusionOk="0">
                  <a:moveTo>
                    <a:pt x="1453" y="1"/>
                  </a:moveTo>
                  <a:lnTo>
                    <a:pt x="203" y="3537"/>
                  </a:lnTo>
                  <a:lnTo>
                    <a:pt x="1" y="6049"/>
                  </a:lnTo>
                  <a:cubicBezTo>
                    <a:pt x="608" y="5752"/>
                    <a:pt x="3013" y="4323"/>
                    <a:pt x="2037" y="1025"/>
                  </a:cubicBezTo>
                  <a:cubicBezTo>
                    <a:pt x="1882" y="572"/>
                    <a:pt x="1691" y="239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1038819" y="1998907"/>
              <a:ext cx="340271" cy="355686"/>
            </a:xfrm>
            <a:custGeom>
              <a:avLst/>
              <a:gdLst/>
              <a:ahLst/>
              <a:cxnLst/>
              <a:rect l="l" t="t" r="r" b="b"/>
              <a:pathLst>
                <a:path w="3954" h="4133" extrusionOk="0">
                  <a:moveTo>
                    <a:pt x="1" y="1"/>
                  </a:moveTo>
                  <a:lnTo>
                    <a:pt x="1" y="4132"/>
                  </a:lnTo>
                  <a:lnTo>
                    <a:pt x="3954" y="4132"/>
                  </a:lnTo>
                  <a:lnTo>
                    <a:pt x="3954" y="1"/>
                  </a:ln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038819" y="1998907"/>
              <a:ext cx="340271" cy="137438"/>
            </a:xfrm>
            <a:custGeom>
              <a:avLst/>
              <a:gdLst/>
              <a:ahLst/>
              <a:cxnLst/>
              <a:rect l="l" t="t" r="r" b="b"/>
              <a:pathLst>
                <a:path w="3954" h="1597" extrusionOk="0">
                  <a:moveTo>
                    <a:pt x="1" y="1"/>
                  </a:moveTo>
                  <a:lnTo>
                    <a:pt x="1" y="1120"/>
                  </a:lnTo>
                  <a:cubicBezTo>
                    <a:pt x="483" y="1343"/>
                    <a:pt x="1244" y="1597"/>
                    <a:pt x="2122" y="1597"/>
                  </a:cubicBezTo>
                  <a:cubicBezTo>
                    <a:pt x="2697" y="1597"/>
                    <a:pt x="3323" y="1488"/>
                    <a:pt x="3954" y="1192"/>
                  </a:cubicBezTo>
                  <a:lnTo>
                    <a:pt x="3954" y="1"/>
                  </a:ln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801124" y="1502003"/>
              <a:ext cx="747065" cy="576946"/>
            </a:xfrm>
            <a:custGeom>
              <a:avLst/>
              <a:gdLst/>
              <a:ahLst/>
              <a:cxnLst/>
              <a:rect l="l" t="t" r="r" b="b"/>
              <a:pathLst>
                <a:path w="8681" h="6704" extrusionOk="0">
                  <a:moveTo>
                    <a:pt x="8526" y="0"/>
                  </a:moveTo>
                  <a:lnTo>
                    <a:pt x="1203" y="631"/>
                  </a:lnTo>
                  <a:lnTo>
                    <a:pt x="596" y="691"/>
                  </a:lnTo>
                  <a:cubicBezTo>
                    <a:pt x="596" y="691"/>
                    <a:pt x="1" y="6704"/>
                    <a:pt x="4775" y="6704"/>
                  </a:cubicBezTo>
                  <a:cubicBezTo>
                    <a:pt x="7025" y="6704"/>
                    <a:pt x="7990" y="5489"/>
                    <a:pt x="8395" y="4084"/>
                  </a:cubicBezTo>
                  <a:cubicBezTo>
                    <a:pt x="8466" y="3822"/>
                    <a:pt x="8514" y="3572"/>
                    <a:pt x="8561" y="3322"/>
                  </a:cubicBezTo>
                  <a:cubicBezTo>
                    <a:pt x="8680" y="2501"/>
                    <a:pt x="8645" y="1667"/>
                    <a:pt x="8597" y="1012"/>
                  </a:cubicBezTo>
                  <a:cubicBezTo>
                    <a:pt x="8573" y="584"/>
                    <a:pt x="8538" y="215"/>
                    <a:pt x="8526" y="0"/>
                  </a:cubicBez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803190" y="1562416"/>
              <a:ext cx="171168" cy="146302"/>
            </a:xfrm>
            <a:custGeom>
              <a:avLst/>
              <a:gdLst/>
              <a:ahLst/>
              <a:cxnLst/>
              <a:rect l="l" t="t" r="r" b="b"/>
              <a:pathLst>
                <a:path w="1989" h="1700" extrusionOk="0">
                  <a:moveTo>
                    <a:pt x="1989" y="1"/>
                  </a:moveTo>
                  <a:lnTo>
                    <a:pt x="810" y="25"/>
                  </a:lnTo>
                  <a:lnTo>
                    <a:pt x="405" y="25"/>
                  </a:lnTo>
                  <a:cubicBezTo>
                    <a:pt x="405" y="25"/>
                    <a:pt x="179" y="465"/>
                    <a:pt x="96" y="894"/>
                  </a:cubicBezTo>
                  <a:cubicBezTo>
                    <a:pt x="1" y="1306"/>
                    <a:pt x="28" y="1699"/>
                    <a:pt x="443" y="1699"/>
                  </a:cubicBezTo>
                  <a:cubicBezTo>
                    <a:pt x="495" y="1699"/>
                    <a:pt x="554" y="1693"/>
                    <a:pt x="620" y="1680"/>
                  </a:cubicBezTo>
                  <a:cubicBezTo>
                    <a:pt x="810" y="1632"/>
                    <a:pt x="989" y="1561"/>
                    <a:pt x="1132" y="1453"/>
                  </a:cubicBezTo>
                  <a:cubicBezTo>
                    <a:pt x="1405" y="1275"/>
                    <a:pt x="1584" y="1025"/>
                    <a:pt x="1715" y="775"/>
                  </a:cubicBezTo>
                  <a:cubicBezTo>
                    <a:pt x="1929" y="370"/>
                    <a:pt x="1989" y="1"/>
                    <a:pt x="1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756809" y="1663105"/>
              <a:ext cx="199481" cy="196045"/>
            </a:xfrm>
            <a:custGeom>
              <a:avLst/>
              <a:gdLst/>
              <a:ahLst/>
              <a:cxnLst/>
              <a:rect l="l" t="t" r="r" b="b"/>
              <a:pathLst>
                <a:path w="2318" h="2278" extrusionOk="0">
                  <a:moveTo>
                    <a:pt x="1180" y="0"/>
                  </a:moveTo>
                  <a:cubicBezTo>
                    <a:pt x="953" y="0"/>
                    <a:pt x="719" y="99"/>
                    <a:pt x="520" y="391"/>
                  </a:cubicBezTo>
                  <a:cubicBezTo>
                    <a:pt x="0" y="1136"/>
                    <a:pt x="708" y="2277"/>
                    <a:pt x="1673" y="2277"/>
                  </a:cubicBezTo>
                  <a:cubicBezTo>
                    <a:pt x="1879" y="2277"/>
                    <a:pt x="2097" y="2225"/>
                    <a:pt x="2318" y="2105"/>
                  </a:cubicBezTo>
                  <a:lnTo>
                    <a:pt x="2127" y="438"/>
                  </a:lnTo>
                  <a:cubicBezTo>
                    <a:pt x="2103" y="438"/>
                    <a:pt x="1658" y="0"/>
                    <a:pt x="1180" y="0"/>
                  </a:cubicBez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828435" y="1697957"/>
              <a:ext cx="88209" cy="126336"/>
            </a:xfrm>
            <a:custGeom>
              <a:avLst/>
              <a:gdLst/>
              <a:ahLst/>
              <a:cxnLst/>
              <a:rect l="l" t="t" r="r" b="b"/>
              <a:pathLst>
                <a:path w="1025" h="1468" extrusionOk="0">
                  <a:moveTo>
                    <a:pt x="585" y="0"/>
                  </a:moveTo>
                  <a:cubicBezTo>
                    <a:pt x="577" y="0"/>
                    <a:pt x="569" y="1"/>
                    <a:pt x="561" y="4"/>
                  </a:cubicBezTo>
                  <a:cubicBezTo>
                    <a:pt x="441" y="51"/>
                    <a:pt x="1" y="313"/>
                    <a:pt x="84" y="837"/>
                  </a:cubicBezTo>
                  <a:cubicBezTo>
                    <a:pt x="191" y="1408"/>
                    <a:pt x="918" y="1468"/>
                    <a:pt x="953" y="1468"/>
                  </a:cubicBezTo>
                  <a:cubicBezTo>
                    <a:pt x="1001" y="1468"/>
                    <a:pt x="1025" y="1432"/>
                    <a:pt x="1025" y="1373"/>
                  </a:cubicBezTo>
                  <a:cubicBezTo>
                    <a:pt x="1025" y="1349"/>
                    <a:pt x="1001" y="1301"/>
                    <a:pt x="953" y="1301"/>
                  </a:cubicBezTo>
                  <a:cubicBezTo>
                    <a:pt x="953" y="1301"/>
                    <a:pt x="311" y="1254"/>
                    <a:pt x="239" y="813"/>
                  </a:cubicBezTo>
                  <a:cubicBezTo>
                    <a:pt x="144" y="337"/>
                    <a:pt x="596" y="134"/>
                    <a:pt x="608" y="134"/>
                  </a:cubicBezTo>
                  <a:cubicBezTo>
                    <a:pt x="644" y="123"/>
                    <a:pt x="668" y="99"/>
                    <a:pt x="656" y="51"/>
                  </a:cubicBezTo>
                  <a:cubicBezTo>
                    <a:pt x="646" y="22"/>
                    <a:pt x="620" y="0"/>
                    <a:pt x="585" y="0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746821" y="1548131"/>
              <a:ext cx="225557" cy="96387"/>
            </a:xfrm>
            <a:custGeom>
              <a:avLst/>
              <a:gdLst/>
              <a:ahLst/>
              <a:cxnLst/>
              <a:rect l="l" t="t" r="r" b="b"/>
              <a:pathLst>
                <a:path w="2621" h="1120" extrusionOk="0">
                  <a:moveTo>
                    <a:pt x="1406" y="0"/>
                  </a:moveTo>
                  <a:lnTo>
                    <a:pt x="1" y="226"/>
                  </a:lnTo>
                  <a:cubicBezTo>
                    <a:pt x="1" y="226"/>
                    <a:pt x="48" y="596"/>
                    <a:pt x="48" y="1119"/>
                  </a:cubicBezTo>
                  <a:lnTo>
                    <a:pt x="715" y="1072"/>
                  </a:lnTo>
                  <a:lnTo>
                    <a:pt x="1596" y="1000"/>
                  </a:lnTo>
                  <a:lnTo>
                    <a:pt x="2358" y="941"/>
                  </a:lnTo>
                  <a:cubicBezTo>
                    <a:pt x="2561" y="536"/>
                    <a:pt x="2620" y="167"/>
                    <a:pt x="2620" y="167"/>
                  </a:cubicBezTo>
                  <a:lnTo>
                    <a:pt x="2620" y="167"/>
                  </a:lnTo>
                  <a:lnTo>
                    <a:pt x="1429" y="179"/>
                  </a:lnTo>
                  <a:cubicBezTo>
                    <a:pt x="1418" y="60"/>
                    <a:pt x="1418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1488647" y="1521452"/>
              <a:ext cx="83132" cy="76938"/>
            </a:xfrm>
            <a:custGeom>
              <a:avLst/>
              <a:gdLst/>
              <a:ahLst/>
              <a:cxnLst/>
              <a:rect l="l" t="t" r="r" b="b"/>
              <a:pathLst>
                <a:path w="966" h="894" extrusionOk="0">
                  <a:moveTo>
                    <a:pt x="941" y="1"/>
                  </a:moveTo>
                  <a:lnTo>
                    <a:pt x="298" y="24"/>
                  </a:lnTo>
                  <a:lnTo>
                    <a:pt x="1" y="894"/>
                  </a:lnTo>
                  <a:lnTo>
                    <a:pt x="1" y="894"/>
                  </a:lnTo>
                  <a:lnTo>
                    <a:pt x="965" y="846"/>
                  </a:lnTo>
                  <a:cubicBezTo>
                    <a:pt x="953" y="358"/>
                    <a:pt x="953" y="48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701727" y="1046063"/>
              <a:ext cx="931486" cy="484690"/>
            </a:xfrm>
            <a:custGeom>
              <a:avLst/>
              <a:gdLst/>
              <a:ahLst/>
              <a:cxnLst/>
              <a:rect l="l" t="t" r="r" b="b"/>
              <a:pathLst>
                <a:path w="10824" h="5632" extrusionOk="0">
                  <a:moveTo>
                    <a:pt x="6287" y="0"/>
                  </a:moveTo>
                  <a:cubicBezTo>
                    <a:pt x="5942" y="0"/>
                    <a:pt x="5632" y="12"/>
                    <a:pt x="5323" y="48"/>
                  </a:cubicBezTo>
                  <a:cubicBezTo>
                    <a:pt x="4620" y="119"/>
                    <a:pt x="3989" y="250"/>
                    <a:pt x="3442" y="464"/>
                  </a:cubicBezTo>
                  <a:cubicBezTo>
                    <a:pt x="989" y="1357"/>
                    <a:pt x="1" y="3465"/>
                    <a:pt x="298" y="5632"/>
                  </a:cubicBezTo>
                  <a:lnTo>
                    <a:pt x="5692" y="5275"/>
                  </a:lnTo>
                  <a:lnTo>
                    <a:pt x="7240" y="5167"/>
                  </a:lnTo>
                  <a:lnTo>
                    <a:pt x="10693" y="4941"/>
                  </a:lnTo>
                  <a:cubicBezTo>
                    <a:pt x="10693" y="4941"/>
                    <a:pt x="10824" y="12"/>
                    <a:pt x="6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1028578" y="1025925"/>
              <a:ext cx="418153" cy="489509"/>
            </a:xfrm>
            <a:custGeom>
              <a:avLst/>
              <a:gdLst/>
              <a:ahLst/>
              <a:cxnLst/>
              <a:rect l="l" t="t" r="r" b="b"/>
              <a:pathLst>
                <a:path w="4859" h="5688" extrusionOk="0">
                  <a:moveTo>
                    <a:pt x="2127" y="1"/>
                  </a:moveTo>
                  <a:cubicBezTo>
                    <a:pt x="2037" y="1"/>
                    <a:pt x="1938" y="6"/>
                    <a:pt x="1823" y="8"/>
                  </a:cubicBezTo>
                  <a:cubicBezTo>
                    <a:pt x="1132" y="32"/>
                    <a:pt x="394" y="163"/>
                    <a:pt x="203" y="246"/>
                  </a:cubicBezTo>
                  <a:cubicBezTo>
                    <a:pt x="1" y="341"/>
                    <a:pt x="120" y="520"/>
                    <a:pt x="453" y="925"/>
                  </a:cubicBezTo>
                  <a:cubicBezTo>
                    <a:pt x="1132" y="1770"/>
                    <a:pt x="1704" y="2961"/>
                    <a:pt x="1906" y="3580"/>
                  </a:cubicBezTo>
                  <a:cubicBezTo>
                    <a:pt x="2370" y="5032"/>
                    <a:pt x="2370" y="5687"/>
                    <a:pt x="2370" y="5687"/>
                  </a:cubicBezTo>
                  <a:lnTo>
                    <a:pt x="4859" y="5509"/>
                  </a:lnTo>
                  <a:cubicBezTo>
                    <a:pt x="4859" y="5509"/>
                    <a:pt x="4728" y="2746"/>
                    <a:pt x="3573" y="1187"/>
                  </a:cubicBezTo>
                  <a:cubicBezTo>
                    <a:pt x="2785" y="113"/>
                    <a:pt x="2559" y="1"/>
                    <a:pt x="2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89420" y="1460953"/>
              <a:ext cx="1029850" cy="137524"/>
            </a:xfrm>
            <a:custGeom>
              <a:avLst/>
              <a:gdLst/>
              <a:ahLst/>
              <a:cxnLst/>
              <a:rect l="l" t="t" r="r" b="b"/>
              <a:pathLst>
                <a:path w="11967" h="1598" extrusionOk="0">
                  <a:moveTo>
                    <a:pt x="11442" y="1"/>
                  </a:moveTo>
                  <a:cubicBezTo>
                    <a:pt x="11435" y="1"/>
                    <a:pt x="11427" y="1"/>
                    <a:pt x="11419" y="1"/>
                  </a:cubicBezTo>
                  <a:lnTo>
                    <a:pt x="489" y="573"/>
                  </a:lnTo>
                  <a:cubicBezTo>
                    <a:pt x="215" y="585"/>
                    <a:pt x="1" y="811"/>
                    <a:pt x="1" y="1073"/>
                  </a:cubicBezTo>
                  <a:lnTo>
                    <a:pt x="1" y="1108"/>
                  </a:lnTo>
                  <a:cubicBezTo>
                    <a:pt x="13" y="1120"/>
                    <a:pt x="13" y="1144"/>
                    <a:pt x="13" y="1168"/>
                  </a:cubicBezTo>
                  <a:cubicBezTo>
                    <a:pt x="59" y="1411"/>
                    <a:pt x="273" y="1597"/>
                    <a:pt x="525" y="1597"/>
                  </a:cubicBezTo>
                  <a:cubicBezTo>
                    <a:pt x="533" y="1597"/>
                    <a:pt x="541" y="1597"/>
                    <a:pt x="549" y="1597"/>
                  </a:cubicBezTo>
                  <a:lnTo>
                    <a:pt x="11479" y="1025"/>
                  </a:lnTo>
                  <a:cubicBezTo>
                    <a:pt x="11752" y="1013"/>
                    <a:pt x="11967" y="787"/>
                    <a:pt x="11967" y="525"/>
                  </a:cubicBezTo>
                  <a:lnTo>
                    <a:pt x="11967" y="489"/>
                  </a:lnTo>
                  <a:cubicBezTo>
                    <a:pt x="11955" y="477"/>
                    <a:pt x="11955" y="466"/>
                    <a:pt x="11955" y="454"/>
                  </a:cubicBezTo>
                  <a:cubicBezTo>
                    <a:pt x="11909" y="188"/>
                    <a:pt x="11694" y="1"/>
                    <a:pt x="11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596221" y="2306310"/>
              <a:ext cx="457137" cy="1237457"/>
            </a:xfrm>
            <a:custGeom>
              <a:avLst/>
              <a:gdLst/>
              <a:ahLst/>
              <a:cxnLst/>
              <a:rect l="l" t="t" r="r" b="b"/>
              <a:pathLst>
                <a:path w="5312" h="14379" extrusionOk="0">
                  <a:moveTo>
                    <a:pt x="1" y="1"/>
                  </a:moveTo>
                  <a:lnTo>
                    <a:pt x="846" y="5597"/>
                  </a:lnTo>
                  <a:lnTo>
                    <a:pt x="2180" y="14336"/>
                  </a:lnTo>
                  <a:cubicBezTo>
                    <a:pt x="2180" y="14336"/>
                    <a:pt x="2304" y="14378"/>
                    <a:pt x="2514" y="14378"/>
                  </a:cubicBezTo>
                  <a:cubicBezTo>
                    <a:pt x="2776" y="14378"/>
                    <a:pt x="3171" y="14312"/>
                    <a:pt x="3620" y="14014"/>
                  </a:cubicBezTo>
                  <a:cubicBezTo>
                    <a:pt x="3918" y="13824"/>
                    <a:pt x="4216" y="13526"/>
                    <a:pt x="4525" y="13086"/>
                  </a:cubicBezTo>
                  <a:cubicBezTo>
                    <a:pt x="5311" y="11919"/>
                    <a:pt x="5311" y="9704"/>
                    <a:pt x="5240" y="8466"/>
                  </a:cubicBezTo>
                  <a:cubicBezTo>
                    <a:pt x="5216" y="7930"/>
                    <a:pt x="5168" y="7573"/>
                    <a:pt x="5168" y="7573"/>
                  </a:cubicBezTo>
                  <a:cubicBezTo>
                    <a:pt x="5168" y="7573"/>
                    <a:pt x="4347" y="6180"/>
                    <a:pt x="3561" y="4478"/>
                  </a:cubicBezTo>
                  <a:cubicBezTo>
                    <a:pt x="3347" y="4049"/>
                    <a:pt x="3144" y="3585"/>
                    <a:pt x="2966" y="3132"/>
                  </a:cubicBezTo>
                  <a:cubicBezTo>
                    <a:pt x="2073" y="8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1669027" y="2691596"/>
              <a:ext cx="378137" cy="852166"/>
            </a:xfrm>
            <a:custGeom>
              <a:avLst/>
              <a:gdLst/>
              <a:ahLst/>
              <a:cxnLst/>
              <a:rect l="l" t="t" r="r" b="b"/>
              <a:pathLst>
                <a:path w="4394" h="9902" extrusionOk="0">
                  <a:moveTo>
                    <a:pt x="2715" y="1"/>
                  </a:moveTo>
                  <a:lnTo>
                    <a:pt x="0" y="1120"/>
                  </a:lnTo>
                  <a:lnTo>
                    <a:pt x="1334" y="9859"/>
                  </a:lnTo>
                  <a:cubicBezTo>
                    <a:pt x="1334" y="9859"/>
                    <a:pt x="1458" y="9901"/>
                    <a:pt x="1668" y="9901"/>
                  </a:cubicBezTo>
                  <a:cubicBezTo>
                    <a:pt x="1930" y="9901"/>
                    <a:pt x="2325" y="9835"/>
                    <a:pt x="2774" y="9537"/>
                  </a:cubicBezTo>
                  <a:cubicBezTo>
                    <a:pt x="2524" y="7668"/>
                    <a:pt x="1762" y="4203"/>
                    <a:pt x="1762" y="4203"/>
                  </a:cubicBezTo>
                  <a:cubicBezTo>
                    <a:pt x="1762" y="4203"/>
                    <a:pt x="1573" y="3847"/>
                    <a:pt x="1799" y="3847"/>
                  </a:cubicBezTo>
                  <a:cubicBezTo>
                    <a:pt x="1909" y="3847"/>
                    <a:pt x="2116" y="3931"/>
                    <a:pt x="2489" y="4180"/>
                  </a:cubicBezTo>
                  <a:cubicBezTo>
                    <a:pt x="2762" y="4360"/>
                    <a:pt x="3029" y="4430"/>
                    <a:pt x="3279" y="4430"/>
                  </a:cubicBezTo>
                  <a:cubicBezTo>
                    <a:pt x="3736" y="4430"/>
                    <a:pt x="4132" y="4197"/>
                    <a:pt x="4394" y="3989"/>
                  </a:cubicBezTo>
                  <a:cubicBezTo>
                    <a:pt x="4358" y="3453"/>
                    <a:pt x="4322" y="3096"/>
                    <a:pt x="4322" y="3096"/>
                  </a:cubicBezTo>
                  <a:cubicBezTo>
                    <a:pt x="4322" y="3096"/>
                    <a:pt x="3501" y="1703"/>
                    <a:pt x="2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42087" y="3701928"/>
              <a:ext cx="1634404" cy="1205012"/>
            </a:xfrm>
            <a:custGeom>
              <a:avLst/>
              <a:gdLst/>
              <a:ahLst/>
              <a:cxnLst/>
              <a:rect l="l" t="t" r="r" b="b"/>
              <a:pathLst>
                <a:path w="18992" h="14002" extrusionOk="0">
                  <a:moveTo>
                    <a:pt x="17122" y="0"/>
                  </a:moveTo>
                  <a:lnTo>
                    <a:pt x="12169" y="155"/>
                  </a:lnTo>
                  <a:lnTo>
                    <a:pt x="11288" y="179"/>
                  </a:lnTo>
                  <a:lnTo>
                    <a:pt x="10466" y="214"/>
                  </a:lnTo>
                  <a:lnTo>
                    <a:pt x="3084" y="441"/>
                  </a:lnTo>
                  <a:lnTo>
                    <a:pt x="2775" y="453"/>
                  </a:lnTo>
                  <a:cubicBezTo>
                    <a:pt x="2715" y="643"/>
                    <a:pt x="2668" y="834"/>
                    <a:pt x="2608" y="1036"/>
                  </a:cubicBezTo>
                  <a:lnTo>
                    <a:pt x="2608" y="1048"/>
                  </a:lnTo>
                  <a:cubicBezTo>
                    <a:pt x="2430" y="1691"/>
                    <a:pt x="2263" y="2346"/>
                    <a:pt x="2108" y="2977"/>
                  </a:cubicBezTo>
                  <a:cubicBezTo>
                    <a:pt x="2001" y="3370"/>
                    <a:pt x="1906" y="3739"/>
                    <a:pt x="1822" y="4132"/>
                  </a:cubicBezTo>
                  <a:lnTo>
                    <a:pt x="1822" y="4143"/>
                  </a:lnTo>
                  <a:cubicBezTo>
                    <a:pt x="1822" y="4179"/>
                    <a:pt x="1810" y="4203"/>
                    <a:pt x="1810" y="4239"/>
                  </a:cubicBezTo>
                  <a:cubicBezTo>
                    <a:pt x="1489" y="5596"/>
                    <a:pt x="1215" y="6941"/>
                    <a:pt x="977" y="8156"/>
                  </a:cubicBezTo>
                  <a:cubicBezTo>
                    <a:pt x="417" y="11025"/>
                    <a:pt x="108" y="13287"/>
                    <a:pt x="1" y="14002"/>
                  </a:cubicBezTo>
                  <a:lnTo>
                    <a:pt x="9407" y="14002"/>
                  </a:lnTo>
                  <a:lnTo>
                    <a:pt x="9514" y="8525"/>
                  </a:lnTo>
                  <a:lnTo>
                    <a:pt x="9514" y="8501"/>
                  </a:lnTo>
                  <a:lnTo>
                    <a:pt x="10859" y="8477"/>
                  </a:lnTo>
                  <a:lnTo>
                    <a:pt x="10883" y="8477"/>
                  </a:lnTo>
                  <a:lnTo>
                    <a:pt x="10883" y="8537"/>
                  </a:lnTo>
                  <a:lnTo>
                    <a:pt x="10978" y="14002"/>
                  </a:lnTo>
                  <a:lnTo>
                    <a:pt x="18872" y="14002"/>
                  </a:lnTo>
                  <a:cubicBezTo>
                    <a:pt x="18991" y="9977"/>
                    <a:pt x="17824" y="3536"/>
                    <a:pt x="17324" y="1036"/>
                  </a:cubicBezTo>
                  <a:cubicBezTo>
                    <a:pt x="17265" y="774"/>
                    <a:pt x="17229" y="560"/>
                    <a:pt x="17193" y="393"/>
                  </a:cubicBezTo>
                  <a:cubicBezTo>
                    <a:pt x="17146" y="143"/>
                    <a:pt x="17122" y="0"/>
                    <a:pt x="17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915238" y="4399694"/>
              <a:ext cx="719010" cy="36920"/>
            </a:xfrm>
            <a:custGeom>
              <a:avLst/>
              <a:gdLst/>
              <a:ahLst/>
              <a:cxnLst/>
              <a:rect l="l" t="t" r="r" b="b"/>
              <a:pathLst>
                <a:path w="8355" h="429" extrusionOk="0">
                  <a:moveTo>
                    <a:pt x="8271" y="0"/>
                  </a:moveTo>
                  <a:cubicBezTo>
                    <a:pt x="7041" y="221"/>
                    <a:pt x="5541" y="289"/>
                    <a:pt x="4161" y="289"/>
                  </a:cubicBezTo>
                  <a:cubicBezTo>
                    <a:pt x="1978" y="289"/>
                    <a:pt x="97" y="119"/>
                    <a:pt x="68" y="119"/>
                  </a:cubicBezTo>
                  <a:cubicBezTo>
                    <a:pt x="62" y="117"/>
                    <a:pt x="57" y="116"/>
                    <a:pt x="53" y="116"/>
                  </a:cubicBezTo>
                  <a:cubicBezTo>
                    <a:pt x="7" y="116"/>
                    <a:pt x="1" y="217"/>
                    <a:pt x="44" y="238"/>
                  </a:cubicBezTo>
                  <a:cubicBezTo>
                    <a:pt x="127" y="250"/>
                    <a:pt x="1901" y="429"/>
                    <a:pt x="4021" y="429"/>
                  </a:cubicBezTo>
                  <a:cubicBezTo>
                    <a:pt x="5485" y="429"/>
                    <a:pt x="7081" y="345"/>
                    <a:pt x="8295" y="143"/>
                  </a:cubicBezTo>
                  <a:cubicBezTo>
                    <a:pt x="8343" y="131"/>
                    <a:pt x="8355" y="95"/>
                    <a:pt x="8355" y="60"/>
                  </a:cubicBezTo>
                  <a:cubicBezTo>
                    <a:pt x="8343" y="12"/>
                    <a:pt x="8319" y="0"/>
                    <a:pt x="8271" y="0"/>
                  </a:cubicBezTo>
                  <a:close/>
                </a:path>
              </a:pathLst>
            </a:custGeom>
            <a:solidFill>
              <a:srgbClr val="1E2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895445" y="4412947"/>
              <a:ext cx="381235" cy="493984"/>
            </a:xfrm>
            <a:custGeom>
              <a:avLst/>
              <a:gdLst/>
              <a:ahLst/>
              <a:cxnLst/>
              <a:rect l="l" t="t" r="r" b="b"/>
              <a:pathLst>
                <a:path w="4430" h="5740" extrusionOk="0">
                  <a:moveTo>
                    <a:pt x="333" y="1"/>
                  </a:moveTo>
                  <a:lnTo>
                    <a:pt x="333" y="84"/>
                  </a:lnTo>
                  <a:lnTo>
                    <a:pt x="0" y="5740"/>
                  </a:lnTo>
                  <a:lnTo>
                    <a:pt x="2977" y="5740"/>
                  </a:lnTo>
                  <a:lnTo>
                    <a:pt x="3084" y="263"/>
                  </a:lnTo>
                  <a:lnTo>
                    <a:pt x="3084" y="239"/>
                  </a:lnTo>
                  <a:lnTo>
                    <a:pt x="4429" y="215"/>
                  </a:lnTo>
                  <a:cubicBezTo>
                    <a:pt x="2286" y="191"/>
                    <a:pt x="333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279611" y="4399694"/>
              <a:ext cx="352578" cy="507238"/>
            </a:xfrm>
            <a:custGeom>
              <a:avLst/>
              <a:gdLst/>
              <a:ahLst/>
              <a:cxnLst/>
              <a:rect l="l" t="t" r="r" b="b"/>
              <a:pathLst>
                <a:path w="4097" h="5894" extrusionOk="0">
                  <a:moveTo>
                    <a:pt x="4049" y="0"/>
                  </a:moveTo>
                  <a:cubicBezTo>
                    <a:pt x="3001" y="274"/>
                    <a:pt x="1465" y="369"/>
                    <a:pt x="1" y="369"/>
                  </a:cubicBezTo>
                  <a:lnTo>
                    <a:pt x="1" y="429"/>
                  </a:lnTo>
                  <a:lnTo>
                    <a:pt x="96" y="5894"/>
                  </a:lnTo>
                  <a:lnTo>
                    <a:pt x="4097" y="5894"/>
                  </a:lnTo>
                  <a:lnTo>
                    <a:pt x="4049" y="143"/>
                  </a:lnTo>
                  <a:lnTo>
                    <a:pt x="40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193550" y="3997970"/>
              <a:ext cx="307483" cy="422296"/>
            </a:xfrm>
            <a:custGeom>
              <a:avLst/>
              <a:gdLst/>
              <a:ahLst/>
              <a:cxnLst/>
              <a:rect l="l" t="t" r="r" b="b"/>
              <a:pathLst>
                <a:path w="3573" h="4907" extrusionOk="0">
                  <a:moveTo>
                    <a:pt x="631" y="1"/>
                  </a:moveTo>
                  <a:cubicBezTo>
                    <a:pt x="631" y="61"/>
                    <a:pt x="0" y="2287"/>
                    <a:pt x="143" y="3394"/>
                  </a:cubicBezTo>
                  <a:cubicBezTo>
                    <a:pt x="238" y="4215"/>
                    <a:pt x="584" y="4327"/>
                    <a:pt x="766" y="4327"/>
                  </a:cubicBezTo>
                  <a:cubicBezTo>
                    <a:pt x="836" y="4327"/>
                    <a:pt x="881" y="4311"/>
                    <a:pt x="881" y="4311"/>
                  </a:cubicBezTo>
                  <a:cubicBezTo>
                    <a:pt x="881" y="4311"/>
                    <a:pt x="1169" y="4711"/>
                    <a:pt x="1581" y="4711"/>
                  </a:cubicBezTo>
                  <a:cubicBezTo>
                    <a:pt x="1672" y="4711"/>
                    <a:pt x="1769" y="4692"/>
                    <a:pt x="1870" y="4644"/>
                  </a:cubicBezTo>
                  <a:cubicBezTo>
                    <a:pt x="1870" y="4644"/>
                    <a:pt x="2029" y="4906"/>
                    <a:pt x="2306" y="4906"/>
                  </a:cubicBezTo>
                  <a:cubicBezTo>
                    <a:pt x="2408" y="4906"/>
                    <a:pt x="2525" y="4871"/>
                    <a:pt x="2655" y="4775"/>
                  </a:cubicBezTo>
                  <a:cubicBezTo>
                    <a:pt x="3144" y="4418"/>
                    <a:pt x="3572" y="572"/>
                    <a:pt x="3572" y="572"/>
                  </a:cubicBezTo>
                  <a:lnTo>
                    <a:pt x="631" y="1"/>
                  </a:ln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251898" y="4256233"/>
              <a:ext cx="27797" cy="118935"/>
            </a:xfrm>
            <a:custGeom>
              <a:avLst/>
              <a:gdLst/>
              <a:ahLst/>
              <a:cxnLst/>
              <a:rect l="l" t="t" r="r" b="b"/>
              <a:pathLst>
                <a:path w="323" h="1382" extrusionOk="0">
                  <a:moveTo>
                    <a:pt x="263" y="0"/>
                  </a:moveTo>
                  <a:cubicBezTo>
                    <a:pt x="215" y="0"/>
                    <a:pt x="191" y="12"/>
                    <a:pt x="180" y="60"/>
                  </a:cubicBezTo>
                  <a:cubicBezTo>
                    <a:pt x="1" y="846"/>
                    <a:pt x="132" y="1310"/>
                    <a:pt x="132" y="1322"/>
                  </a:cubicBezTo>
                  <a:cubicBezTo>
                    <a:pt x="144" y="1370"/>
                    <a:pt x="180" y="1381"/>
                    <a:pt x="203" y="1381"/>
                  </a:cubicBezTo>
                  <a:cubicBezTo>
                    <a:pt x="215" y="1381"/>
                    <a:pt x="215" y="1381"/>
                    <a:pt x="239" y="1370"/>
                  </a:cubicBezTo>
                  <a:cubicBezTo>
                    <a:pt x="263" y="1346"/>
                    <a:pt x="299" y="1322"/>
                    <a:pt x="275" y="1274"/>
                  </a:cubicBezTo>
                  <a:cubicBezTo>
                    <a:pt x="275" y="1274"/>
                    <a:pt x="156" y="834"/>
                    <a:pt x="322" y="84"/>
                  </a:cubicBezTo>
                  <a:cubicBezTo>
                    <a:pt x="322" y="36"/>
                    <a:pt x="311" y="12"/>
                    <a:pt x="263" y="0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42087" y="4276715"/>
              <a:ext cx="27797" cy="126078"/>
            </a:xfrm>
            <a:custGeom>
              <a:avLst/>
              <a:gdLst/>
              <a:ahLst/>
              <a:cxnLst/>
              <a:rect l="l" t="t" r="r" b="b"/>
              <a:pathLst>
                <a:path w="323" h="1465" extrusionOk="0">
                  <a:moveTo>
                    <a:pt x="263" y="0"/>
                  </a:moveTo>
                  <a:cubicBezTo>
                    <a:pt x="215" y="0"/>
                    <a:pt x="179" y="12"/>
                    <a:pt x="167" y="60"/>
                  </a:cubicBezTo>
                  <a:cubicBezTo>
                    <a:pt x="1" y="739"/>
                    <a:pt x="60" y="1370"/>
                    <a:pt x="60" y="1393"/>
                  </a:cubicBezTo>
                  <a:cubicBezTo>
                    <a:pt x="60" y="1441"/>
                    <a:pt x="96" y="1465"/>
                    <a:pt x="144" y="1465"/>
                  </a:cubicBezTo>
                  <a:cubicBezTo>
                    <a:pt x="179" y="1465"/>
                    <a:pt x="215" y="1441"/>
                    <a:pt x="215" y="1382"/>
                  </a:cubicBezTo>
                  <a:cubicBezTo>
                    <a:pt x="215" y="1370"/>
                    <a:pt x="167" y="739"/>
                    <a:pt x="322" y="84"/>
                  </a:cubicBezTo>
                  <a:cubicBezTo>
                    <a:pt x="322" y="36"/>
                    <a:pt x="298" y="12"/>
                    <a:pt x="263" y="0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237612" y="2214141"/>
              <a:ext cx="641473" cy="1853646"/>
            </a:xfrm>
            <a:custGeom>
              <a:avLst/>
              <a:gdLst/>
              <a:ahLst/>
              <a:cxnLst/>
              <a:rect l="l" t="t" r="r" b="b"/>
              <a:pathLst>
                <a:path w="7454" h="21539" extrusionOk="0">
                  <a:moveTo>
                    <a:pt x="7454" y="0"/>
                  </a:moveTo>
                  <a:cubicBezTo>
                    <a:pt x="7453" y="0"/>
                    <a:pt x="6632" y="310"/>
                    <a:pt x="5656" y="1108"/>
                  </a:cubicBezTo>
                  <a:cubicBezTo>
                    <a:pt x="5072" y="1584"/>
                    <a:pt x="4429" y="2239"/>
                    <a:pt x="3894" y="3084"/>
                  </a:cubicBezTo>
                  <a:cubicBezTo>
                    <a:pt x="2465" y="5346"/>
                    <a:pt x="1012" y="14597"/>
                    <a:pt x="679" y="16859"/>
                  </a:cubicBezTo>
                  <a:cubicBezTo>
                    <a:pt x="524" y="17931"/>
                    <a:pt x="334" y="18884"/>
                    <a:pt x="227" y="19622"/>
                  </a:cubicBezTo>
                  <a:cubicBezTo>
                    <a:pt x="72" y="20431"/>
                    <a:pt x="0" y="20943"/>
                    <a:pt x="60" y="20943"/>
                  </a:cubicBezTo>
                  <a:cubicBezTo>
                    <a:pt x="179" y="20943"/>
                    <a:pt x="3144" y="21539"/>
                    <a:pt x="3144" y="21539"/>
                  </a:cubicBezTo>
                  <a:lnTo>
                    <a:pt x="3525" y="20300"/>
                  </a:lnTo>
                  <a:lnTo>
                    <a:pt x="4048" y="18586"/>
                  </a:lnTo>
                  <a:lnTo>
                    <a:pt x="4406" y="17419"/>
                  </a:lnTo>
                  <a:lnTo>
                    <a:pt x="6811" y="4036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237612" y="3902703"/>
              <a:ext cx="303353" cy="165063"/>
            </a:xfrm>
            <a:custGeom>
              <a:avLst/>
              <a:gdLst/>
              <a:ahLst/>
              <a:cxnLst/>
              <a:rect l="l" t="t" r="r" b="b"/>
              <a:pathLst>
                <a:path w="3525" h="1918" extrusionOk="0">
                  <a:moveTo>
                    <a:pt x="227" y="1"/>
                  </a:moveTo>
                  <a:cubicBezTo>
                    <a:pt x="72" y="810"/>
                    <a:pt x="0" y="1322"/>
                    <a:pt x="60" y="1322"/>
                  </a:cubicBezTo>
                  <a:cubicBezTo>
                    <a:pt x="143" y="1322"/>
                    <a:pt x="1417" y="1572"/>
                    <a:pt x="2286" y="1751"/>
                  </a:cubicBezTo>
                  <a:cubicBezTo>
                    <a:pt x="2763" y="1846"/>
                    <a:pt x="3144" y="1918"/>
                    <a:pt x="3144" y="1918"/>
                  </a:cubicBezTo>
                  <a:lnTo>
                    <a:pt x="3525" y="679"/>
                  </a:lnTo>
                  <a:cubicBezTo>
                    <a:pt x="3275" y="632"/>
                    <a:pt x="2917" y="560"/>
                    <a:pt x="2501" y="477"/>
                  </a:cubicBezTo>
                  <a:cubicBezTo>
                    <a:pt x="1679" y="310"/>
                    <a:pt x="715" y="120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434342" y="3944700"/>
              <a:ext cx="106625" cy="123066"/>
            </a:xfrm>
            <a:custGeom>
              <a:avLst/>
              <a:gdLst/>
              <a:ahLst/>
              <a:cxnLst/>
              <a:rect l="l" t="t" r="r" b="b"/>
              <a:pathLst>
                <a:path w="1239" h="1430" extrusionOk="0">
                  <a:moveTo>
                    <a:pt x="227" y="1"/>
                  </a:moveTo>
                  <a:lnTo>
                    <a:pt x="0" y="1263"/>
                  </a:lnTo>
                  <a:cubicBezTo>
                    <a:pt x="477" y="1358"/>
                    <a:pt x="858" y="1430"/>
                    <a:pt x="858" y="1430"/>
                  </a:cubicBezTo>
                  <a:lnTo>
                    <a:pt x="1239" y="191"/>
                  </a:lnTo>
                  <a:cubicBezTo>
                    <a:pt x="989" y="144"/>
                    <a:pt x="631" y="72"/>
                    <a:pt x="227" y="1"/>
                  </a:cubicBezTo>
                  <a:close/>
                </a:path>
              </a:pathLst>
            </a:custGeom>
            <a:solidFill>
              <a:srgbClr val="9BA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1021779" y="2168013"/>
              <a:ext cx="398360" cy="706639"/>
            </a:xfrm>
            <a:custGeom>
              <a:avLst/>
              <a:gdLst/>
              <a:ahLst/>
              <a:cxnLst/>
              <a:rect l="l" t="t" r="r" b="b"/>
              <a:pathLst>
                <a:path w="4629" h="8211" extrusionOk="0">
                  <a:moveTo>
                    <a:pt x="185" y="0"/>
                  </a:moveTo>
                  <a:cubicBezTo>
                    <a:pt x="0" y="0"/>
                    <a:pt x="618" y="3862"/>
                    <a:pt x="1235" y="5299"/>
                  </a:cubicBezTo>
                  <a:cubicBezTo>
                    <a:pt x="1687" y="6406"/>
                    <a:pt x="2675" y="7716"/>
                    <a:pt x="3318" y="8097"/>
                  </a:cubicBezTo>
                  <a:cubicBezTo>
                    <a:pt x="3434" y="8169"/>
                    <a:pt x="3541" y="8211"/>
                    <a:pt x="3629" y="8211"/>
                  </a:cubicBezTo>
                  <a:cubicBezTo>
                    <a:pt x="3685" y="8211"/>
                    <a:pt x="3734" y="8194"/>
                    <a:pt x="3771" y="8156"/>
                  </a:cubicBezTo>
                  <a:cubicBezTo>
                    <a:pt x="4211" y="7775"/>
                    <a:pt x="4271" y="4168"/>
                    <a:pt x="4450" y="2858"/>
                  </a:cubicBezTo>
                  <a:cubicBezTo>
                    <a:pt x="4628" y="1548"/>
                    <a:pt x="4176" y="36"/>
                    <a:pt x="4176" y="36"/>
                  </a:cubicBezTo>
                  <a:cubicBezTo>
                    <a:pt x="4176" y="36"/>
                    <a:pt x="3949" y="250"/>
                    <a:pt x="3592" y="489"/>
                  </a:cubicBezTo>
                  <a:cubicBezTo>
                    <a:pt x="3223" y="727"/>
                    <a:pt x="2723" y="989"/>
                    <a:pt x="2164" y="989"/>
                  </a:cubicBezTo>
                  <a:cubicBezTo>
                    <a:pt x="2157" y="989"/>
                    <a:pt x="2151" y="989"/>
                    <a:pt x="2145" y="989"/>
                  </a:cubicBezTo>
                  <a:cubicBezTo>
                    <a:pt x="1081" y="989"/>
                    <a:pt x="187" y="0"/>
                    <a:pt x="187" y="0"/>
                  </a:cubicBezTo>
                  <a:cubicBezTo>
                    <a:pt x="186" y="0"/>
                    <a:pt x="186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1303191" y="2172144"/>
              <a:ext cx="116952" cy="702508"/>
            </a:xfrm>
            <a:custGeom>
              <a:avLst/>
              <a:gdLst/>
              <a:ahLst/>
              <a:cxnLst/>
              <a:rect l="l" t="t" r="r" b="b"/>
              <a:pathLst>
                <a:path w="1359" h="8163" extrusionOk="0">
                  <a:moveTo>
                    <a:pt x="906" y="0"/>
                  </a:moveTo>
                  <a:cubicBezTo>
                    <a:pt x="906" y="0"/>
                    <a:pt x="679" y="226"/>
                    <a:pt x="322" y="464"/>
                  </a:cubicBezTo>
                  <a:cubicBezTo>
                    <a:pt x="239" y="2203"/>
                    <a:pt x="1" y="6775"/>
                    <a:pt x="48" y="8049"/>
                  </a:cubicBezTo>
                  <a:cubicBezTo>
                    <a:pt x="164" y="8121"/>
                    <a:pt x="271" y="8163"/>
                    <a:pt x="359" y="8163"/>
                  </a:cubicBezTo>
                  <a:cubicBezTo>
                    <a:pt x="415" y="8163"/>
                    <a:pt x="464" y="8146"/>
                    <a:pt x="501" y="8108"/>
                  </a:cubicBezTo>
                  <a:cubicBezTo>
                    <a:pt x="941" y="7727"/>
                    <a:pt x="1001" y="4120"/>
                    <a:pt x="1180" y="2810"/>
                  </a:cubicBezTo>
                  <a:cubicBezTo>
                    <a:pt x="1358" y="1500"/>
                    <a:pt x="906" y="0"/>
                    <a:pt x="906" y="0"/>
                  </a:cubicBezTo>
                  <a:close/>
                </a:path>
              </a:pathLst>
            </a:custGeom>
            <a:solidFill>
              <a:srgbClr val="293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555775" y="2195850"/>
              <a:ext cx="824947" cy="1646232"/>
            </a:xfrm>
            <a:custGeom>
              <a:avLst/>
              <a:gdLst/>
              <a:ahLst/>
              <a:cxnLst/>
              <a:rect l="l" t="t" r="r" b="b"/>
              <a:pathLst>
                <a:path w="9586" h="19591" extrusionOk="0">
                  <a:moveTo>
                    <a:pt x="4299" y="1"/>
                  </a:moveTo>
                  <a:cubicBezTo>
                    <a:pt x="4299" y="1"/>
                    <a:pt x="2918" y="1132"/>
                    <a:pt x="2394" y="2132"/>
                  </a:cubicBezTo>
                  <a:cubicBezTo>
                    <a:pt x="1858" y="3120"/>
                    <a:pt x="1382" y="6418"/>
                    <a:pt x="751" y="9811"/>
                  </a:cubicBezTo>
                  <a:cubicBezTo>
                    <a:pt x="96" y="13205"/>
                    <a:pt x="1" y="17705"/>
                    <a:pt x="1" y="18039"/>
                  </a:cubicBezTo>
                  <a:cubicBezTo>
                    <a:pt x="1" y="18360"/>
                    <a:pt x="882" y="19003"/>
                    <a:pt x="3132" y="19158"/>
                  </a:cubicBezTo>
                  <a:cubicBezTo>
                    <a:pt x="4478" y="19241"/>
                    <a:pt x="6418" y="19408"/>
                    <a:pt x="7787" y="19503"/>
                  </a:cubicBezTo>
                  <a:cubicBezTo>
                    <a:pt x="8014" y="19527"/>
                    <a:pt x="8228" y="19539"/>
                    <a:pt x="8430" y="19551"/>
                  </a:cubicBezTo>
                  <a:cubicBezTo>
                    <a:pt x="8770" y="19577"/>
                    <a:pt x="9049" y="19591"/>
                    <a:pt x="9222" y="19591"/>
                  </a:cubicBezTo>
                  <a:cubicBezTo>
                    <a:pt x="9280" y="19591"/>
                    <a:pt x="9326" y="19589"/>
                    <a:pt x="9359" y="19586"/>
                  </a:cubicBezTo>
                  <a:lnTo>
                    <a:pt x="9419" y="19586"/>
                  </a:lnTo>
                  <a:cubicBezTo>
                    <a:pt x="9585" y="19491"/>
                    <a:pt x="8930" y="11419"/>
                    <a:pt x="8930" y="11419"/>
                  </a:cubicBezTo>
                  <a:lnTo>
                    <a:pt x="8442" y="10192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1215075" y="3064575"/>
              <a:ext cx="191725" cy="783078"/>
            </a:xfrm>
            <a:custGeom>
              <a:avLst/>
              <a:gdLst/>
              <a:ahLst/>
              <a:cxnLst/>
              <a:rect l="l" t="t" r="r" b="b"/>
              <a:pathLst>
                <a:path w="2228" h="9399" extrusionOk="0">
                  <a:moveTo>
                    <a:pt x="1084" y="0"/>
                  </a:moveTo>
                  <a:lnTo>
                    <a:pt x="858" y="48"/>
                  </a:lnTo>
                  <a:cubicBezTo>
                    <a:pt x="858" y="48"/>
                    <a:pt x="1" y="3453"/>
                    <a:pt x="429" y="9311"/>
                  </a:cubicBezTo>
                  <a:cubicBezTo>
                    <a:pt x="656" y="9335"/>
                    <a:pt x="870" y="9347"/>
                    <a:pt x="1072" y="9359"/>
                  </a:cubicBezTo>
                  <a:cubicBezTo>
                    <a:pt x="1412" y="9385"/>
                    <a:pt x="1691" y="9399"/>
                    <a:pt x="1864" y="9399"/>
                  </a:cubicBezTo>
                  <a:cubicBezTo>
                    <a:pt x="1922" y="9399"/>
                    <a:pt x="1968" y="9397"/>
                    <a:pt x="2001" y="9394"/>
                  </a:cubicBezTo>
                  <a:lnTo>
                    <a:pt x="2061" y="9394"/>
                  </a:lnTo>
                  <a:cubicBezTo>
                    <a:pt x="2227" y="9299"/>
                    <a:pt x="1572" y="1227"/>
                    <a:pt x="1572" y="1227"/>
                  </a:cubicBezTo>
                  <a:lnTo>
                    <a:pt x="10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754050" y="2144605"/>
              <a:ext cx="599477" cy="1078848"/>
            </a:xfrm>
            <a:custGeom>
              <a:avLst/>
              <a:gdLst/>
              <a:ahLst/>
              <a:cxnLst/>
              <a:rect l="l" t="t" r="r" b="b"/>
              <a:pathLst>
                <a:path w="6966" h="12536" extrusionOk="0">
                  <a:moveTo>
                    <a:pt x="3168" y="0"/>
                  </a:moveTo>
                  <a:cubicBezTo>
                    <a:pt x="2349" y="0"/>
                    <a:pt x="1284" y="685"/>
                    <a:pt x="1250" y="796"/>
                  </a:cubicBezTo>
                  <a:cubicBezTo>
                    <a:pt x="1203" y="903"/>
                    <a:pt x="0" y="3166"/>
                    <a:pt x="0" y="3166"/>
                  </a:cubicBezTo>
                  <a:cubicBezTo>
                    <a:pt x="0" y="3166"/>
                    <a:pt x="2453" y="3725"/>
                    <a:pt x="2536" y="3785"/>
                  </a:cubicBezTo>
                  <a:cubicBezTo>
                    <a:pt x="2619" y="3844"/>
                    <a:pt x="1703" y="5261"/>
                    <a:pt x="1762" y="5440"/>
                  </a:cubicBezTo>
                  <a:cubicBezTo>
                    <a:pt x="1798" y="5571"/>
                    <a:pt x="4429" y="9131"/>
                    <a:pt x="5929" y="11155"/>
                  </a:cubicBezTo>
                  <a:cubicBezTo>
                    <a:pt x="6548" y="11976"/>
                    <a:pt x="6965" y="12536"/>
                    <a:pt x="6965" y="12536"/>
                  </a:cubicBezTo>
                  <a:lnTo>
                    <a:pt x="6668" y="8107"/>
                  </a:lnTo>
                  <a:cubicBezTo>
                    <a:pt x="6668" y="8107"/>
                    <a:pt x="6489" y="7845"/>
                    <a:pt x="6215" y="7428"/>
                  </a:cubicBezTo>
                  <a:cubicBezTo>
                    <a:pt x="5953" y="6999"/>
                    <a:pt x="5572" y="6392"/>
                    <a:pt x="5239" y="5678"/>
                  </a:cubicBezTo>
                  <a:cubicBezTo>
                    <a:pt x="4548" y="4273"/>
                    <a:pt x="3370" y="11"/>
                    <a:pt x="3334" y="11"/>
                  </a:cubicBezTo>
                  <a:cubicBezTo>
                    <a:pt x="3280" y="4"/>
                    <a:pt x="3225" y="0"/>
                    <a:pt x="3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1264292" y="2201404"/>
              <a:ext cx="587170" cy="1646242"/>
            </a:xfrm>
            <a:custGeom>
              <a:avLst/>
              <a:gdLst/>
              <a:ahLst/>
              <a:cxnLst/>
              <a:rect l="l" t="t" r="r" b="b"/>
              <a:pathLst>
                <a:path w="6823" h="19129" extrusionOk="0">
                  <a:moveTo>
                    <a:pt x="2681" y="1"/>
                  </a:moveTo>
                  <a:cubicBezTo>
                    <a:pt x="1679" y="1"/>
                    <a:pt x="2311" y="3953"/>
                    <a:pt x="2322" y="5423"/>
                  </a:cubicBezTo>
                  <a:cubicBezTo>
                    <a:pt x="2322" y="6935"/>
                    <a:pt x="584" y="10435"/>
                    <a:pt x="584" y="10435"/>
                  </a:cubicBezTo>
                  <a:cubicBezTo>
                    <a:pt x="584" y="10435"/>
                    <a:pt x="0" y="19079"/>
                    <a:pt x="1227" y="19127"/>
                  </a:cubicBezTo>
                  <a:cubicBezTo>
                    <a:pt x="1272" y="19128"/>
                    <a:pt x="1318" y="19129"/>
                    <a:pt x="1366" y="19129"/>
                  </a:cubicBezTo>
                  <a:cubicBezTo>
                    <a:pt x="2587" y="19129"/>
                    <a:pt x="4448" y="18695"/>
                    <a:pt x="5537" y="18305"/>
                  </a:cubicBezTo>
                  <a:cubicBezTo>
                    <a:pt x="6668" y="17889"/>
                    <a:pt x="6823" y="17591"/>
                    <a:pt x="6751" y="17281"/>
                  </a:cubicBezTo>
                  <a:cubicBezTo>
                    <a:pt x="6668" y="16960"/>
                    <a:pt x="5894" y="10411"/>
                    <a:pt x="5644" y="9626"/>
                  </a:cubicBezTo>
                  <a:cubicBezTo>
                    <a:pt x="5382" y="8828"/>
                    <a:pt x="4263" y="2113"/>
                    <a:pt x="4156" y="1625"/>
                  </a:cubicBezTo>
                  <a:cubicBezTo>
                    <a:pt x="4048" y="1148"/>
                    <a:pt x="2798" y="17"/>
                    <a:pt x="2798" y="17"/>
                  </a:cubicBezTo>
                  <a:cubicBezTo>
                    <a:pt x="2757" y="6"/>
                    <a:pt x="2718" y="1"/>
                    <a:pt x="268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477374" y="2249941"/>
              <a:ext cx="755241" cy="853629"/>
            </a:xfrm>
            <a:custGeom>
              <a:avLst/>
              <a:gdLst/>
              <a:ahLst/>
              <a:cxnLst/>
              <a:rect l="l" t="t" r="r" b="b"/>
              <a:pathLst>
                <a:path w="8776" h="9919" extrusionOk="0">
                  <a:moveTo>
                    <a:pt x="8776" y="1"/>
                  </a:moveTo>
                  <a:lnTo>
                    <a:pt x="3382" y="275"/>
                  </a:lnTo>
                  <a:lnTo>
                    <a:pt x="1" y="9716"/>
                  </a:lnTo>
                  <a:lnTo>
                    <a:pt x="4906" y="9919"/>
                  </a:lnTo>
                  <a:lnTo>
                    <a:pt x="87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781763" y="2684453"/>
              <a:ext cx="362732" cy="322295"/>
            </a:xfrm>
            <a:custGeom>
              <a:avLst/>
              <a:gdLst/>
              <a:ahLst/>
              <a:cxnLst/>
              <a:rect l="l" t="t" r="r" b="b"/>
              <a:pathLst>
                <a:path w="4215" h="3745" extrusionOk="0">
                  <a:moveTo>
                    <a:pt x="3250" y="0"/>
                  </a:moveTo>
                  <a:cubicBezTo>
                    <a:pt x="3199" y="0"/>
                    <a:pt x="2798" y="1131"/>
                    <a:pt x="2798" y="1131"/>
                  </a:cubicBezTo>
                  <a:cubicBezTo>
                    <a:pt x="2798" y="1131"/>
                    <a:pt x="1929" y="774"/>
                    <a:pt x="1643" y="429"/>
                  </a:cubicBezTo>
                  <a:cubicBezTo>
                    <a:pt x="1455" y="201"/>
                    <a:pt x="1230" y="87"/>
                    <a:pt x="1048" y="87"/>
                  </a:cubicBezTo>
                  <a:cubicBezTo>
                    <a:pt x="954" y="87"/>
                    <a:pt x="871" y="118"/>
                    <a:pt x="810" y="179"/>
                  </a:cubicBezTo>
                  <a:cubicBezTo>
                    <a:pt x="643" y="357"/>
                    <a:pt x="762" y="774"/>
                    <a:pt x="762" y="774"/>
                  </a:cubicBezTo>
                  <a:cubicBezTo>
                    <a:pt x="762" y="774"/>
                    <a:pt x="107" y="953"/>
                    <a:pt x="572" y="1655"/>
                  </a:cubicBezTo>
                  <a:cubicBezTo>
                    <a:pt x="572" y="1655"/>
                    <a:pt x="0" y="1977"/>
                    <a:pt x="500" y="2703"/>
                  </a:cubicBezTo>
                  <a:cubicBezTo>
                    <a:pt x="819" y="3185"/>
                    <a:pt x="1393" y="3744"/>
                    <a:pt x="2048" y="3744"/>
                  </a:cubicBezTo>
                  <a:cubicBezTo>
                    <a:pt x="2395" y="3744"/>
                    <a:pt x="2764" y="3587"/>
                    <a:pt x="3131" y="3179"/>
                  </a:cubicBezTo>
                  <a:cubicBezTo>
                    <a:pt x="4215" y="1989"/>
                    <a:pt x="3965" y="262"/>
                    <a:pt x="3250" y="0"/>
                  </a:cubicBezTo>
                  <a:cubicBezTo>
                    <a:pt x="3250" y="0"/>
                    <a:pt x="3250" y="0"/>
                    <a:pt x="3250" y="0"/>
                  </a:cubicBez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842177" y="2744006"/>
              <a:ext cx="111789" cy="90105"/>
            </a:xfrm>
            <a:custGeom>
              <a:avLst/>
              <a:gdLst/>
              <a:ahLst/>
              <a:cxnLst/>
              <a:rect l="l" t="t" r="r" b="b"/>
              <a:pathLst>
                <a:path w="1299" h="1047" extrusionOk="0">
                  <a:moveTo>
                    <a:pt x="74" y="1"/>
                  </a:moveTo>
                  <a:cubicBezTo>
                    <a:pt x="64" y="1"/>
                    <a:pt x="55" y="4"/>
                    <a:pt x="48" y="11"/>
                  </a:cubicBezTo>
                  <a:cubicBezTo>
                    <a:pt x="12" y="34"/>
                    <a:pt x="0" y="82"/>
                    <a:pt x="12" y="106"/>
                  </a:cubicBezTo>
                  <a:cubicBezTo>
                    <a:pt x="36" y="142"/>
                    <a:pt x="417" y="856"/>
                    <a:pt x="1191" y="1047"/>
                  </a:cubicBezTo>
                  <a:lnTo>
                    <a:pt x="1203" y="1047"/>
                  </a:lnTo>
                  <a:cubicBezTo>
                    <a:pt x="1239" y="1047"/>
                    <a:pt x="1263" y="1023"/>
                    <a:pt x="1298" y="987"/>
                  </a:cubicBezTo>
                  <a:cubicBezTo>
                    <a:pt x="1298" y="939"/>
                    <a:pt x="1286" y="916"/>
                    <a:pt x="1239" y="904"/>
                  </a:cubicBezTo>
                  <a:cubicBezTo>
                    <a:pt x="536" y="725"/>
                    <a:pt x="155" y="34"/>
                    <a:pt x="155" y="34"/>
                  </a:cubicBezTo>
                  <a:cubicBezTo>
                    <a:pt x="130" y="18"/>
                    <a:pt x="99" y="1"/>
                    <a:pt x="74" y="1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829870" y="2824213"/>
              <a:ext cx="114887" cy="84683"/>
            </a:xfrm>
            <a:custGeom>
              <a:avLst/>
              <a:gdLst/>
              <a:ahLst/>
              <a:cxnLst/>
              <a:rect l="l" t="t" r="r" b="b"/>
              <a:pathLst>
                <a:path w="1335" h="984" extrusionOk="0">
                  <a:moveTo>
                    <a:pt x="75" y="1"/>
                  </a:moveTo>
                  <a:cubicBezTo>
                    <a:pt x="61" y="1"/>
                    <a:pt x="48" y="3"/>
                    <a:pt x="36" y="7"/>
                  </a:cubicBezTo>
                  <a:cubicBezTo>
                    <a:pt x="1" y="43"/>
                    <a:pt x="1" y="91"/>
                    <a:pt x="13" y="115"/>
                  </a:cubicBezTo>
                  <a:cubicBezTo>
                    <a:pt x="24" y="126"/>
                    <a:pt x="453" y="817"/>
                    <a:pt x="1227" y="984"/>
                  </a:cubicBezTo>
                  <a:lnTo>
                    <a:pt x="1251" y="984"/>
                  </a:lnTo>
                  <a:cubicBezTo>
                    <a:pt x="1275" y="984"/>
                    <a:pt x="1310" y="960"/>
                    <a:pt x="1334" y="936"/>
                  </a:cubicBezTo>
                  <a:cubicBezTo>
                    <a:pt x="1334" y="888"/>
                    <a:pt x="1322" y="865"/>
                    <a:pt x="1275" y="841"/>
                  </a:cubicBezTo>
                  <a:cubicBezTo>
                    <a:pt x="560" y="698"/>
                    <a:pt x="143" y="43"/>
                    <a:pt x="143" y="43"/>
                  </a:cubicBezTo>
                  <a:cubicBezTo>
                    <a:pt x="128" y="11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 rot="267913">
              <a:off x="1279691" y="2148081"/>
              <a:ext cx="243890" cy="1004248"/>
            </a:xfrm>
            <a:custGeom>
              <a:avLst/>
              <a:gdLst/>
              <a:ahLst/>
              <a:cxnLst/>
              <a:rect l="l" t="t" r="r" b="b"/>
              <a:pathLst>
                <a:path w="2834" h="11669" extrusionOk="0">
                  <a:moveTo>
                    <a:pt x="1023" y="0"/>
                  </a:moveTo>
                  <a:cubicBezTo>
                    <a:pt x="911" y="0"/>
                    <a:pt x="834" y="15"/>
                    <a:pt x="822" y="48"/>
                  </a:cubicBezTo>
                  <a:cubicBezTo>
                    <a:pt x="762" y="191"/>
                    <a:pt x="810" y="1810"/>
                    <a:pt x="655" y="3763"/>
                  </a:cubicBezTo>
                  <a:cubicBezTo>
                    <a:pt x="512" y="5704"/>
                    <a:pt x="214" y="7847"/>
                    <a:pt x="214" y="7847"/>
                  </a:cubicBezTo>
                  <a:cubicBezTo>
                    <a:pt x="1" y="9212"/>
                    <a:pt x="462" y="11641"/>
                    <a:pt x="453" y="11668"/>
                  </a:cubicBezTo>
                  <a:lnTo>
                    <a:pt x="453" y="11668"/>
                  </a:lnTo>
                  <a:cubicBezTo>
                    <a:pt x="1560" y="9573"/>
                    <a:pt x="2655" y="4453"/>
                    <a:pt x="2643" y="4299"/>
                  </a:cubicBezTo>
                  <a:cubicBezTo>
                    <a:pt x="2620" y="4132"/>
                    <a:pt x="2072" y="3942"/>
                    <a:pt x="1965" y="3858"/>
                  </a:cubicBezTo>
                  <a:cubicBezTo>
                    <a:pt x="1869" y="3763"/>
                    <a:pt x="2560" y="3322"/>
                    <a:pt x="2703" y="3168"/>
                  </a:cubicBezTo>
                  <a:cubicBezTo>
                    <a:pt x="2834" y="3001"/>
                    <a:pt x="2584" y="620"/>
                    <a:pt x="2441" y="382"/>
                  </a:cubicBezTo>
                  <a:cubicBezTo>
                    <a:pt x="2338" y="195"/>
                    <a:pt x="1435" y="0"/>
                    <a:pt x="1023" y="0"/>
                  </a:cubicBezTo>
                  <a:close/>
                  <a:moveTo>
                    <a:pt x="453" y="11668"/>
                  </a:moveTo>
                  <a:cubicBezTo>
                    <a:pt x="453" y="11669"/>
                    <a:pt x="453" y="11669"/>
                    <a:pt x="453" y="11669"/>
                  </a:cubicBezTo>
                  <a:cubicBezTo>
                    <a:pt x="453" y="11669"/>
                    <a:pt x="453" y="11669"/>
                    <a:pt x="453" y="1166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40"/>
            <p:cNvGrpSpPr/>
            <p:nvPr/>
          </p:nvGrpSpPr>
          <p:grpSpPr>
            <a:xfrm flipH="1">
              <a:off x="1009092" y="1652172"/>
              <a:ext cx="457110" cy="355695"/>
              <a:chOff x="6451975" y="2446000"/>
              <a:chExt cx="125950" cy="104175"/>
            </a:xfrm>
          </p:grpSpPr>
          <p:sp>
            <p:nvSpPr>
              <p:cNvPr id="598" name="Google Shape;598;p40"/>
              <p:cNvSpPr/>
              <p:nvPr/>
            </p:nvSpPr>
            <p:spPr>
              <a:xfrm>
                <a:off x="6464775" y="2488525"/>
                <a:ext cx="116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775" extrusionOk="0">
                    <a:moveTo>
                      <a:pt x="227" y="1"/>
                    </a:moveTo>
                    <a:cubicBezTo>
                      <a:pt x="108" y="1"/>
                      <a:pt x="1" y="179"/>
                      <a:pt x="13" y="394"/>
                    </a:cubicBezTo>
                    <a:cubicBezTo>
                      <a:pt x="25" y="596"/>
                      <a:pt x="120" y="775"/>
                      <a:pt x="239" y="775"/>
                    </a:cubicBezTo>
                    <a:cubicBezTo>
                      <a:pt x="358" y="775"/>
                      <a:pt x="465" y="596"/>
                      <a:pt x="441" y="394"/>
                    </a:cubicBezTo>
                    <a:cubicBezTo>
                      <a:pt x="429" y="179"/>
                      <a:pt x="346" y="1"/>
                      <a:pt x="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0"/>
              <p:cNvSpPr/>
              <p:nvPr/>
            </p:nvSpPr>
            <p:spPr>
              <a:xfrm>
                <a:off x="6541575" y="2488525"/>
                <a:ext cx="110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75" extrusionOk="0">
                    <a:moveTo>
                      <a:pt x="215" y="1"/>
                    </a:moveTo>
                    <a:cubicBezTo>
                      <a:pt x="96" y="1"/>
                      <a:pt x="13" y="179"/>
                      <a:pt x="1" y="394"/>
                    </a:cubicBezTo>
                    <a:cubicBezTo>
                      <a:pt x="24" y="596"/>
                      <a:pt x="108" y="775"/>
                      <a:pt x="227" y="775"/>
                    </a:cubicBezTo>
                    <a:cubicBezTo>
                      <a:pt x="346" y="775"/>
                      <a:pt x="441" y="596"/>
                      <a:pt x="441" y="394"/>
                    </a:cubicBezTo>
                    <a:cubicBezTo>
                      <a:pt x="429" y="17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0"/>
              <p:cNvSpPr/>
              <p:nvPr/>
            </p:nvSpPr>
            <p:spPr>
              <a:xfrm>
                <a:off x="6530875" y="2446000"/>
                <a:ext cx="4705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07" extrusionOk="0">
                    <a:moveTo>
                      <a:pt x="846" y="1"/>
                    </a:moveTo>
                    <a:cubicBezTo>
                      <a:pt x="588" y="1"/>
                      <a:pt x="330" y="63"/>
                      <a:pt x="107" y="190"/>
                    </a:cubicBezTo>
                    <a:cubicBezTo>
                      <a:pt x="36" y="237"/>
                      <a:pt x="0" y="321"/>
                      <a:pt x="48" y="392"/>
                    </a:cubicBezTo>
                    <a:cubicBezTo>
                      <a:pt x="79" y="447"/>
                      <a:pt x="126" y="476"/>
                      <a:pt x="178" y="476"/>
                    </a:cubicBezTo>
                    <a:cubicBezTo>
                      <a:pt x="205" y="476"/>
                      <a:pt x="233" y="468"/>
                      <a:pt x="262" y="452"/>
                    </a:cubicBezTo>
                    <a:cubicBezTo>
                      <a:pt x="439" y="351"/>
                      <a:pt x="641" y="301"/>
                      <a:pt x="844" y="301"/>
                    </a:cubicBezTo>
                    <a:cubicBezTo>
                      <a:pt x="1119" y="301"/>
                      <a:pt x="1395" y="392"/>
                      <a:pt x="1607" y="571"/>
                    </a:cubicBezTo>
                    <a:cubicBezTo>
                      <a:pt x="1631" y="583"/>
                      <a:pt x="1667" y="606"/>
                      <a:pt x="1703" y="606"/>
                    </a:cubicBezTo>
                    <a:cubicBezTo>
                      <a:pt x="1750" y="606"/>
                      <a:pt x="1774" y="594"/>
                      <a:pt x="1822" y="547"/>
                    </a:cubicBezTo>
                    <a:cubicBezTo>
                      <a:pt x="1881" y="487"/>
                      <a:pt x="1869" y="392"/>
                      <a:pt x="1810" y="333"/>
                    </a:cubicBezTo>
                    <a:cubicBezTo>
                      <a:pt x="1543" y="114"/>
                      <a:pt x="1194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0"/>
              <p:cNvSpPr/>
              <p:nvPr/>
            </p:nvSpPr>
            <p:spPr>
              <a:xfrm>
                <a:off x="6451975" y="2446000"/>
                <a:ext cx="354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95" extrusionOk="0">
                    <a:moveTo>
                      <a:pt x="613" y="1"/>
                    </a:moveTo>
                    <a:cubicBezTo>
                      <a:pt x="441" y="1"/>
                      <a:pt x="268" y="43"/>
                      <a:pt x="108" y="130"/>
                    </a:cubicBezTo>
                    <a:cubicBezTo>
                      <a:pt x="37" y="178"/>
                      <a:pt x="1" y="261"/>
                      <a:pt x="49" y="333"/>
                    </a:cubicBezTo>
                    <a:cubicBezTo>
                      <a:pt x="80" y="387"/>
                      <a:pt x="126" y="416"/>
                      <a:pt x="178" y="416"/>
                    </a:cubicBezTo>
                    <a:cubicBezTo>
                      <a:pt x="206" y="416"/>
                      <a:pt x="234" y="408"/>
                      <a:pt x="263" y="392"/>
                    </a:cubicBezTo>
                    <a:cubicBezTo>
                      <a:pt x="373" y="335"/>
                      <a:pt x="490" y="307"/>
                      <a:pt x="607" y="307"/>
                    </a:cubicBezTo>
                    <a:cubicBezTo>
                      <a:pt x="808" y="307"/>
                      <a:pt x="1005" y="389"/>
                      <a:pt x="1156" y="547"/>
                    </a:cubicBezTo>
                    <a:cubicBezTo>
                      <a:pt x="1180" y="571"/>
                      <a:pt x="1215" y="594"/>
                      <a:pt x="1251" y="594"/>
                    </a:cubicBezTo>
                    <a:cubicBezTo>
                      <a:pt x="1299" y="594"/>
                      <a:pt x="1334" y="594"/>
                      <a:pt x="1346" y="547"/>
                    </a:cubicBezTo>
                    <a:cubicBezTo>
                      <a:pt x="1418" y="487"/>
                      <a:pt x="1418" y="392"/>
                      <a:pt x="1358" y="333"/>
                    </a:cubicBezTo>
                    <a:cubicBezTo>
                      <a:pt x="1160" y="112"/>
                      <a:pt x="889" y="1"/>
                      <a:pt x="6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0"/>
              <p:cNvSpPr/>
              <p:nvPr/>
            </p:nvSpPr>
            <p:spPr>
              <a:xfrm>
                <a:off x="6488600" y="2494725"/>
                <a:ext cx="1312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456" extrusionOk="0">
                    <a:moveTo>
                      <a:pt x="339" y="1"/>
                    </a:moveTo>
                    <a:cubicBezTo>
                      <a:pt x="281" y="1"/>
                      <a:pt x="229" y="34"/>
                      <a:pt x="203" y="86"/>
                    </a:cubicBezTo>
                    <a:cubicBezTo>
                      <a:pt x="48" y="467"/>
                      <a:pt x="0" y="1086"/>
                      <a:pt x="238" y="1396"/>
                    </a:cubicBezTo>
                    <a:cubicBezTo>
                      <a:pt x="262" y="1443"/>
                      <a:pt x="310" y="1455"/>
                      <a:pt x="358" y="1455"/>
                    </a:cubicBezTo>
                    <a:cubicBezTo>
                      <a:pt x="381" y="1455"/>
                      <a:pt x="417" y="1455"/>
                      <a:pt x="441" y="1420"/>
                    </a:cubicBezTo>
                    <a:cubicBezTo>
                      <a:pt x="500" y="1384"/>
                      <a:pt x="524" y="1277"/>
                      <a:pt x="477" y="1217"/>
                    </a:cubicBezTo>
                    <a:cubicBezTo>
                      <a:pt x="322" y="1027"/>
                      <a:pt x="322" y="550"/>
                      <a:pt x="477" y="205"/>
                    </a:cubicBezTo>
                    <a:cubicBezTo>
                      <a:pt x="500" y="134"/>
                      <a:pt x="477" y="38"/>
                      <a:pt x="405" y="15"/>
                    </a:cubicBezTo>
                    <a:cubicBezTo>
                      <a:pt x="383" y="5"/>
                      <a:pt x="361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0"/>
              <p:cNvSpPr/>
              <p:nvPr/>
            </p:nvSpPr>
            <p:spPr>
              <a:xfrm>
                <a:off x="6504975" y="2523725"/>
                <a:ext cx="533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058" extrusionOk="0">
                    <a:moveTo>
                      <a:pt x="1965" y="1"/>
                    </a:moveTo>
                    <a:cubicBezTo>
                      <a:pt x="1926" y="1"/>
                      <a:pt x="1887" y="16"/>
                      <a:pt x="1858" y="45"/>
                    </a:cubicBezTo>
                    <a:cubicBezTo>
                      <a:pt x="1439" y="511"/>
                      <a:pt x="815" y="760"/>
                      <a:pt x="187" y="760"/>
                    </a:cubicBezTo>
                    <a:cubicBezTo>
                      <a:pt x="172" y="760"/>
                      <a:pt x="158" y="760"/>
                      <a:pt x="143" y="760"/>
                    </a:cubicBezTo>
                    <a:cubicBezTo>
                      <a:pt x="72" y="760"/>
                      <a:pt x="0" y="819"/>
                      <a:pt x="0" y="903"/>
                    </a:cubicBezTo>
                    <a:cubicBezTo>
                      <a:pt x="0" y="974"/>
                      <a:pt x="60" y="1057"/>
                      <a:pt x="143" y="1057"/>
                    </a:cubicBezTo>
                    <a:lnTo>
                      <a:pt x="226" y="1057"/>
                    </a:lnTo>
                    <a:cubicBezTo>
                      <a:pt x="905" y="1057"/>
                      <a:pt x="1608" y="760"/>
                      <a:pt x="2072" y="248"/>
                    </a:cubicBezTo>
                    <a:cubicBezTo>
                      <a:pt x="2131" y="188"/>
                      <a:pt x="2131" y="105"/>
                      <a:pt x="2072" y="45"/>
                    </a:cubicBezTo>
                    <a:cubicBezTo>
                      <a:pt x="2042" y="16"/>
                      <a:pt x="2003" y="1"/>
                      <a:pt x="1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4" name="Google Shape;604;p40"/>
          <p:cNvSpPr txBox="1">
            <a:spLocks noGrp="1"/>
          </p:cNvSpPr>
          <p:nvPr>
            <p:ph type="subTitle" idx="1"/>
          </p:nvPr>
        </p:nvSpPr>
        <p:spPr>
          <a:xfrm>
            <a:off x="7497600" y="489942"/>
            <a:ext cx="1169100" cy="34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6th Grade</a:t>
            </a:r>
            <a:endParaRPr sz="1800" b="1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7767" y="2744006"/>
            <a:ext cx="6261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chemeClr val="accent6"/>
                </a:solidFill>
                <a:latin typeface="#9Slide03 SFU Futura_01" panose="00000700000000000000" pitchFamily="2" charset="0"/>
              </a:rPr>
              <a:t>Tuần </a:t>
            </a:r>
            <a:r>
              <a:rPr lang="en-US" sz="3200" dirty="0">
                <a:solidFill>
                  <a:schemeClr val="accent6"/>
                </a:solidFill>
                <a:latin typeface="#9Slide03 SFU Futura_01" panose="00000700000000000000" pitchFamily="2" charset="0"/>
              </a:rPr>
              <a:t>3</a:t>
            </a:r>
            <a:r>
              <a:rPr lang="vi-VN" sz="3200" dirty="0" smtClean="0">
                <a:solidFill>
                  <a:schemeClr val="accent6"/>
                </a:solidFill>
                <a:latin typeface="#9Slide03 SFU Futura_01" panose="00000700000000000000" pitchFamily="2" charset="0"/>
              </a:rPr>
              <a:t> </a:t>
            </a:r>
            <a:r>
              <a:rPr lang="vi-VN" sz="3200" dirty="0">
                <a:solidFill>
                  <a:schemeClr val="accent6"/>
                </a:solidFill>
                <a:latin typeface="#9Slide03 SFU Futura_01" panose="00000700000000000000" pitchFamily="2" charset="0"/>
              </a:rPr>
              <a:t>– </a:t>
            </a:r>
            <a:r>
              <a:rPr lang="en-US" sz="36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Chúng</a:t>
            </a:r>
            <a:r>
              <a:rPr lang="en-US" sz="36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em</a:t>
            </a:r>
            <a:r>
              <a:rPr lang="en-US" sz="36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và</a:t>
            </a:r>
            <a:r>
              <a:rPr lang="en-US" sz="36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nghề</a:t>
            </a:r>
            <a:r>
              <a:rPr lang="en-US" sz="36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truyền</a:t>
            </a:r>
            <a:r>
              <a:rPr lang="en-US" sz="36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thống</a:t>
            </a:r>
            <a:endParaRPr lang="vi-VN" sz="3600" dirty="0">
              <a:solidFill>
                <a:schemeClr val="accent3"/>
              </a:solidFill>
              <a:latin typeface="#9Slide03 SFU Futura_01" panose="00000700000000000000" pitchFamily="2" charset="0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36979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#9Slide03 SFU Futura_01" panose="00000700000000000000" pitchFamily="2" charset="0"/>
              </a:rPr>
              <a:t>1. </a:t>
            </a:r>
            <a:r>
              <a:rPr lang="en-US" dirty="0" err="1" smtClean="0">
                <a:latin typeface="#9Slide03 SFU Futura_01" panose="00000700000000000000" pitchFamily="2" charset="0"/>
              </a:rPr>
              <a:t>Khởi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động</a:t>
            </a:r>
            <a:endParaRPr dirty="0">
              <a:latin typeface="#9Slide03 SFU Futura_01" panose="00000700000000000000" pitchFamily="2" charset="0"/>
            </a:endParaRPr>
          </a:p>
        </p:txBody>
      </p:sp>
      <p:cxnSp>
        <p:nvCxnSpPr>
          <p:cNvPr id="668" name="Google Shape;668;p42"/>
          <p:cNvCxnSpPr/>
          <p:nvPr/>
        </p:nvCxnSpPr>
        <p:spPr>
          <a:xfrm>
            <a:off x="-2550" y="1588475"/>
            <a:ext cx="1425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4" name="Google Shape;674;p42"/>
          <p:cNvGrpSpPr/>
          <p:nvPr/>
        </p:nvGrpSpPr>
        <p:grpSpPr>
          <a:xfrm flipH="1">
            <a:off x="-54350" y="4096854"/>
            <a:ext cx="1684699" cy="1046604"/>
            <a:chOff x="4930168" y="3273862"/>
            <a:chExt cx="5582171" cy="3467872"/>
          </a:xfrm>
        </p:grpSpPr>
        <p:grpSp>
          <p:nvGrpSpPr>
            <p:cNvPr id="675" name="Google Shape;675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76" name="Google Shape;676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86" name="Google Shape;686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8716650" y="4096854"/>
            <a:ext cx="1684699" cy="1046604"/>
            <a:chOff x="4930168" y="3273862"/>
            <a:chExt cx="5582171" cy="3467872"/>
          </a:xfrm>
        </p:grpSpPr>
        <p:grpSp>
          <p:nvGrpSpPr>
            <p:cNvPr id="688" name="Google Shape;688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89" name="Google Shape;689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99" name="Google Shape;699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sp>
        <p:nvSpPr>
          <p:cNvPr id="660" name="Google Shape;660;p42"/>
          <p:cNvSpPr txBox="1">
            <a:spLocks noGrp="1"/>
          </p:cNvSpPr>
          <p:nvPr>
            <p:ph type="title" idx="16"/>
          </p:nvPr>
        </p:nvSpPr>
        <p:spPr>
          <a:xfrm>
            <a:off x="1092161" y="1136078"/>
            <a:ext cx="7499747" cy="13310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err="1" smtClean="0">
                <a:latin typeface="#9Slide03 Montserrat Medium" panose="00000600000000000000" pitchFamily="2" charset="0"/>
              </a:rPr>
              <a:t>Em</a:t>
            </a:r>
            <a:r>
              <a:rPr lang="en-US" sz="3600" dirty="0" smtClean="0"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latin typeface="#9Slide03 Montserrat Medium" panose="00000600000000000000" pitchFamily="2" charset="0"/>
              </a:rPr>
              <a:t>hãy</a:t>
            </a:r>
            <a:r>
              <a:rPr lang="en-US" sz="3600" dirty="0" smtClean="0"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latin typeface="#9Slide03 Montserrat Medium" panose="00000600000000000000" pitchFamily="2" charset="0"/>
              </a:rPr>
              <a:t>cho</a:t>
            </a:r>
            <a:r>
              <a:rPr lang="en-US" sz="3600" dirty="0" smtClean="0"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latin typeface="#9Slide03 Montserrat Medium" panose="00000600000000000000" pitchFamily="2" charset="0"/>
              </a:rPr>
              <a:t>biết</a:t>
            </a:r>
            <a:r>
              <a:rPr lang="en-US" sz="3600" dirty="0" smtClean="0"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latin typeface="#9Slide03 Montserrat Medium" panose="00000600000000000000" pitchFamily="2" charset="0"/>
              </a:rPr>
              <a:t>đây</a:t>
            </a:r>
            <a:r>
              <a:rPr lang="en-US" sz="3600" dirty="0" smtClean="0"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latin typeface="#9Slide03 Montserrat Medium" panose="00000600000000000000" pitchFamily="2" charset="0"/>
              </a:rPr>
              <a:t>là</a:t>
            </a:r>
            <a:r>
              <a:rPr lang="en-US" sz="3600" dirty="0" smtClean="0">
                <a:latin typeface="#9Slide03 Montserrat Medium" panose="00000600000000000000" pitchFamily="2" charset="0"/>
              </a:rPr>
              <a:t> </a:t>
            </a:r>
            <a:br>
              <a:rPr lang="en-US" sz="3600" dirty="0" smtClean="0">
                <a:latin typeface="#9Slide03 Montserrat Medium" panose="00000600000000000000" pitchFamily="2" charset="0"/>
              </a:rPr>
            </a:br>
            <a:r>
              <a:rPr lang="en-US" sz="3600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sản</a:t>
            </a:r>
            <a:r>
              <a:rPr lang="en-US" sz="3600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phẩm</a:t>
            </a:r>
            <a:r>
              <a:rPr lang="en-US" sz="3600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truyền</a:t>
            </a:r>
            <a:r>
              <a:rPr lang="en-US" sz="3600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thống</a:t>
            </a:r>
            <a:r>
              <a:rPr lang="en-US" sz="3600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latin typeface="#9Slide03 Montserrat Medium" panose="00000600000000000000" pitchFamily="2" charset="0"/>
              </a:rPr>
              <a:t>nào</a:t>
            </a:r>
            <a:r>
              <a:rPr lang="en-US" sz="3600" dirty="0" smtClean="0">
                <a:latin typeface="#9Slide03 Montserrat Medium" panose="00000600000000000000" pitchFamily="2" charset="0"/>
              </a:rPr>
              <a:t>?</a:t>
            </a:r>
            <a:endParaRPr sz="3600" i="1" dirty="0">
              <a:solidFill>
                <a:schemeClr val="accent6"/>
              </a:solidFill>
              <a:latin typeface="#9Slide03 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#9Slide03 SFU Futura_01" panose="00000700000000000000" pitchFamily="2" charset="0"/>
              </a:rPr>
              <a:t>1. </a:t>
            </a:r>
            <a:r>
              <a:rPr lang="en-US" dirty="0" err="1" smtClean="0">
                <a:latin typeface="#9Slide03 SFU Futura_01" panose="00000700000000000000" pitchFamily="2" charset="0"/>
              </a:rPr>
              <a:t>Khởi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động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660" name="Google Shape;660;p42"/>
          <p:cNvSpPr txBox="1">
            <a:spLocks noGrp="1"/>
          </p:cNvSpPr>
          <p:nvPr>
            <p:ph type="title" idx="16"/>
          </p:nvPr>
        </p:nvSpPr>
        <p:spPr>
          <a:xfrm>
            <a:off x="1422449" y="1346074"/>
            <a:ext cx="7440846" cy="6852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err="1" smtClean="0">
                <a:latin typeface="#9Slide03 Montserrat Medium" panose="00000600000000000000" pitchFamily="2" charset="0"/>
              </a:rPr>
              <a:t>Gốm</a:t>
            </a:r>
            <a:r>
              <a:rPr lang="en-US" sz="3600" dirty="0" smtClean="0">
                <a:latin typeface="#9Slide03 Montserrat Medium" panose="00000600000000000000" pitchFamily="2" charset="0"/>
              </a:rPr>
              <a:t> </a:t>
            </a:r>
            <a:r>
              <a:rPr lang="en-US" sz="3600" dirty="0" err="1" smtClean="0">
                <a:latin typeface="#9Slide03 Montserrat Medium" panose="00000600000000000000" pitchFamily="2" charset="0"/>
              </a:rPr>
              <a:t>sứ</a:t>
            </a:r>
            <a:endParaRPr sz="3600" dirty="0">
              <a:latin typeface="#9Slide03 Montserrat Medium" panose="00000600000000000000" pitchFamily="2" charset="0"/>
            </a:endParaRPr>
          </a:p>
        </p:txBody>
      </p:sp>
      <p:cxnSp>
        <p:nvCxnSpPr>
          <p:cNvPr id="668" name="Google Shape;668;p42"/>
          <p:cNvCxnSpPr/>
          <p:nvPr/>
        </p:nvCxnSpPr>
        <p:spPr>
          <a:xfrm>
            <a:off x="-2550" y="1588475"/>
            <a:ext cx="1425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4" name="Google Shape;674;p42"/>
          <p:cNvGrpSpPr/>
          <p:nvPr/>
        </p:nvGrpSpPr>
        <p:grpSpPr>
          <a:xfrm flipH="1">
            <a:off x="-54350" y="4096854"/>
            <a:ext cx="1684699" cy="1046604"/>
            <a:chOff x="4930168" y="3273862"/>
            <a:chExt cx="5582171" cy="3467872"/>
          </a:xfrm>
        </p:grpSpPr>
        <p:grpSp>
          <p:nvGrpSpPr>
            <p:cNvPr id="675" name="Google Shape;675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76" name="Google Shape;676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86" name="Google Shape;686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8716650" y="4096854"/>
            <a:ext cx="1684699" cy="1046604"/>
            <a:chOff x="4930168" y="3273862"/>
            <a:chExt cx="5582171" cy="3467872"/>
          </a:xfrm>
        </p:grpSpPr>
        <p:grpSp>
          <p:nvGrpSpPr>
            <p:cNvPr id="688" name="Google Shape;688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89" name="Google Shape;689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99" name="Google Shape;699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pic>
        <p:nvPicPr>
          <p:cNvPr id="1026" name="Picture 2" descr="Mua quà tặng gốm sứ Bát Tràng đẹp mắt - Có bảo hành sản phẩm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71" y="2076628"/>
            <a:ext cx="3209783" cy="26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#9Slide03 SFU Futura_01" panose="00000700000000000000" pitchFamily="2" charset="0"/>
              </a:rPr>
              <a:t>1. </a:t>
            </a:r>
            <a:r>
              <a:rPr lang="en-US" dirty="0" err="1" smtClean="0">
                <a:latin typeface="#9Slide03 SFU Futura_01" panose="00000700000000000000" pitchFamily="2" charset="0"/>
              </a:rPr>
              <a:t>Khởi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động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660" name="Google Shape;660;p42"/>
          <p:cNvSpPr txBox="1">
            <a:spLocks noGrp="1"/>
          </p:cNvSpPr>
          <p:nvPr>
            <p:ph type="title" idx="16"/>
          </p:nvPr>
        </p:nvSpPr>
        <p:spPr>
          <a:xfrm>
            <a:off x="1422449" y="1346074"/>
            <a:ext cx="7440846" cy="6852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err="1">
                <a:latin typeface="#9Slide03 Montserrat Medium" panose="00000600000000000000" pitchFamily="2" charset="0"/>
              </a:rPr>
              <a:t>vải</a:t>
            </a:r>
            <a:r>
              <a:rPr lang="en-US" sz="3600" dirty="0">
                <a:latin typeface="#9Slide03 Montserrat Medium" panose="00000600000000000000" pitchFamily="2" charset="0"/>
              </a:rPr>
              <a:t> </a:t>
            </a:r>
            <a:r>
              <a:rPr lang="en-US" sz="3600" dirty="0" err="1">
                <a:latin typeface="#9Slide03 Montserrat Medium" panose="00000600000000000000" pitchFamily="2" charset="0"/>
              </a:rPr>
              <a:t>lụa</a:t>
            </a:r>
            <a:endParaRPr sz="3600" dirty="0">
              <a:latin typeface="#9Slide03 Montserrat Medium" panose="00000600000000000000" pitchFamily="2" charset="0"/>
            </a:endParaRPr>
          </a:p>
        </p:txBody>
      </p:sp>
      <p:cxnSp>
        <p:nvCxnSpPr>
          <p:cNvPr id="668" name="Google Shape;668;p42"/>
          <p:cNvCxnSpPr/>
          <p:nvPr/>
        </p:nvCxnSpPr>
        <p:spPr>
          <a:xfrm>
            <a:off x="-2550" y="1588475"/>
            <a:ext cx="1425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4" name="Google Shape;674;p42"/>
          <p:cNvGrpSpPr/>
          <p:nvPr/>
        </p:nvGrpSpPr>
        <p:grpSpPr>
          <a:xfrm flipH="1">
            <a:off x="-54350" y="4096854"/>
            <a:ext cx="1684699" cy="1046604"/>
            <a:chOff x="4930168" y="3273862"/>
            <a:chExt cx="5582171" cy="3467872"/>
          </a:xfrm>
        </p:grpSpPr>
        <p:grpSp>
          <p:nvGrpSpPr>
            <p:cNvPr id="675" name="Google Shape;675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76" name="Google Shape;676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86" name="Google Shape;686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8716650" y="4096854"/>
            <a:ext cx="1684699" cy="1046604"/>
            <a:chOff x="4930168" y="3273862"/>
            <a:chExt cx="5582171" cy="3467872"/>
          </a:xfrm>
        </p:grpSpPr>
        <p:grpSp>
          <p:nvGrpSpPr>
            <p:cNvPr id="688" name="Google Shape;688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89" name="Google Shape;689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99" name="Google Shape;699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pic>
        <p:nvPicPr>
          <p:cNvPr id="2050" name="Picture 2" descr="Vải lụa - Vải lụa bao nhiêu 1 mét - Bảng giá vải lụa mới nhất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27" y="2063099"/>
            <a:ext cx="3829829" cy="26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#9Slide03 SFU Futura_01" panose="00000700000000000000" pitchFamily="2" charset="0"/>
              </a:rPr>
              <a:t>1. </a:t>
            </a:r>
            <a:r>
              <a:rPr lang="en-US" dirty="0" err="1" smtClean="0">
                <a:latin typeface="#9Slide03 SFU Futura_01" panose="00000700000000000000" pitchFamily="2" charset="0"/>
              </a:rPr>
              <a:t>Khởi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động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660" name="Google Shape;660;p42"/>
          <p:cNvSpPr txBox="1">
            <a:spLocks noGrp="1"/>
          </p:cNvSpPr>
          <p:nvPr>
            <p:ph type="title" idx="16"/>
          </p:nvPr>
        </p:nvSpPr>
        <p:spPr>
          <a:xfrm>
            <a:off x="1422449" y="1346074"/>
            <a:ext cx="7440846" cy="6852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err="1">
                <a:latin typeface="#9Slide03 Montserrat Medium" panose="00000600000000000000" pitchFamily="2" charset="0"/>
              </a:rPr>
              <a:t>cốm</a:t>
            </a:r>
            <a:endParaRPr sz="3600" dirty="0">
              <a:latin typeface="#9Slide03 Montserrat Medium" panose="00000600000000000000" pitchFamily="2" charset="0"/>
            </a:endParaRPr>
          </a:p>
        </p:txBody>
      </p:sp>
      <p:cxnSp>
        <p:nvCxnSpPr>
          <p:cNvPr id="668" name="Google Shape;668;p42"/>
          <p:cNvCxnSpPr/>
          <p:nvPr/>
        </p:nvCxnSpPr>
        <p:spPr>
          <a:xfrm>
            <a:off x="-2550" y="1588475"/>
            <a:ext cx="1425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4" name="Google Shape;674;p42"/>
          <p:cNvGrpSpPr/>
          <p:nvPr/>
        </p:nvGrpSpPr>
        <p:grpSpPr>
          <a:xfrm flipH="1">
            <a:off x="-54350" y="4096854"/>
            <a:ext cx="1684699" cy="1046604"/>
            <a:chOff x="4930168" y="3273862"/>
            <a:chExt cx="5582171" cy="3467872"/>
          </a:xfrm>
        </p:grpSpPr>
        <p:grpSp>
          <p:nvGrpSpPr>
            <p:cNvPr id="675" name="Google Shape;675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76" name="Google Shape;676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86" name="Google Shape;686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8716650" y="4096854"/>
            <a:ext cx="1684699" cy="1046604"/>
            <a:chOff x="4930168" y="3273862"/>
            <a:chExt cx="5582171" cy="3467872"/>
          </a:xfrm>
        </p:grpSpPr>
        <p:grpSp>
          <p:nvGrpSpPr>
            <p:cNvPr id="688" name="Google Shape;688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89" name="Google Shape;689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99" name="Google Shape;699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pic>
        <p:nvPicPr>
          <p:cNvPr id="3074" name="Picture 2" descr="Cốm là gì? Cách bảo quản cốm tươi, mua cốm làng Vòng ở đâu ngo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42" y="2101311"/>
            <a:ext cx="4506525" cy="25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#9Slide03 SFU Futura_01" panose="00000700000000000000" pitchFamily="2" charset="0"/>
              </a:rPr>
              <a:t>1. </a:t>
            </a:r>
            <a:r>
              <a:rPr lang="en-US" dirty="0" err="1" smtClean="0">
                <a:latin typeface="#9Slide03 SFU Futura_01" panose="00000700000000000000" pitchFamily="2" charset="0"/>
              </a:rPr>
              <a:t>Khởi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động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660" name="Google Shape;660;p42"/>
          <p:cNvSpPr txBox="1">
            <a:spLocks noGrp="1"/>
          </p:cNvSpPr>
          <p:nvPr>
            <p:ph type="title" idx="16"/>
          </p:nvPr>
        </p:nvSpPr>
        <p:spPr>
          <a:xfrm>
            <a:off x="1422449" y="1346074"/>
            <a:ext cx="7440846" cy="6852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err="1">
                <a:latin typeface="#9Slide03 Montserrat Medium" panose="00000600000000000000" pitchFamily="2" charset="0"/>
              </a:rPr>
              <a:t>bánh</a:t>
            </a:r>
            <a:r>
              <a:rPr lang="en-US" sz="3600" dirty="0">
                <a:latin typeface="#9Slide03 Montserrat Medium" panose="00000600000000000000" pitchFamily="2" charset="0"/>
              </a:rPr>
              <a:t> </a:t>
            </a:r>
            <a:r>
              <a:rPr lang="en-US" sz="3600" dirty="0" err="1">
                <a:latin typeface="#9Slide03 Montserrat Medium" panose="00000600000000000000" pitchFamily="2" charset="0"/>
              </a:rPr>
              <a:t>xu</a:t>
            </a:r>
            <a:r>
              <a:rPr lang="en-US" sz="3600" dirty="0">
                <a:latin typeface="#9Slide03 Montserrat Medium" panose="00000600000000000000" pitchFamily="2" charset="0"/>
              </a:rPr>
              <a:t> </a:t>
            </a:r>
            <a:r>
              <a:rPr lang="en-US" sz="3600" dirty="0" err="1">
                <a:latin typeface="#9Slide03 Montserrat Medium" panose="00000600000000000000" pitchFamily="2" charset="0"/>
              </a:rPr>
              <a:t>xê</a:t>
            </a:r>
            <a:endParaRPr sz="3600" dirty="0">
              <a:latin typeface="#9Slide03 Montserrat Medium" panose="00000600000000000000" pitchFamily="2" charset="0"/>
            </a:endParaRPr>
          </a:p>
        </p:txBody>
      </p:sp>
      <p:cxnSp>
        <p:nvCxnSpPr>
          <p:cNvPr id="668" name="Google Shape;668;p42"/>
          <p:cNvCxnSpPr/>
          <p:nvPr/>
        </p:nvCxnSpPr>
        <p:spPr>
          <a:xfrm>
            <a:off x="-2550" y="1588475"/>
            <a:ext cx="1425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4" name="Google Shape;674;p42"/>
          <p:cNvGrpSpPr/>
          <p:nvPr/>
        </p:nvGrpSpPr>
        <p:grpSpPr>
          <a:xfrm flipH="1">
            <a:off x="-54350" y="4096854"/>
            <a:ext cx="1684699" cy="1046604"/>
            <a:chOff x="4930168" y="3273862"/>
            <a:chExt cx="5582171" cy="3467872"/>
          </a:xfrm>
        </p:grpSpPr>
        <p:grpSp>
          <p:nvGrpSpPr>
            <p:cNvPr id="675" name="Google Shape;675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76" name="Google Shape;676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86" name="Google Shape;686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8716650" y="4096854"/>
            <a:ext cx="1684699" cy="1046604"/>
            <a:chOff x="4930168" y="3273862"/>
            <a:chExt cx="5582171" cy="3467872"/>
          </a:xfrm>
        </p:grpSpPr>
        <p:grpSp>
          <p:nvGrpSpPr>
            <p:cNvPr id="688" name="Google Shape;688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89" name="Google Shape;689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99" name="Google Shape;699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pic>
        <p:nvPicPr>
          <p:cNvPr id="4098" name="Picture 2" descr="Cách làm bánh xu xê (phu thê) giòn ngon đơn giản tại nhà nhiều màu sắ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1" y="2078109"/>
            <a:ext cx="4330852" cy="24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#9Slide03 SFU Futura_01" panose="00000700000000000000" pitchFamily="2" charset="0"/>
              </a:rPr>
              <a:t>2. </a:t>
            </a:r>
            <a:r>
              <a:rPr lang="en-US" dirty="0" err="1" smtClean="0">
                <a:latin typeface="#9Slide03 SFU Futura_01" panose="00000700000000000000" pitchFamily="2" charset="0"/>
              </a:rPr>
              <a:t>Thảo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luận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nhóm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663" name="Google Shape;663;p42"/>
          <p:cNvSpPr txBox="1">
            <a:spLocks noGrp="1"/>
          </p:cNvSpPr>
          <p:nvPr>
            <p:ph type="title" idx="19"/>
          </p:nvPr>
        </p:nvSpPr>
        <p:spPr>
          <a:xfrm>
            <a:off x="1396002" y="1299213"/>
            <a:ext cx="6255059" cy="2011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dirty="0">
                <a:latin typeface="#9Slide03 Montserrat Medium" panose="00000600000000000000" pitchFamily="2" charset="0"/>
              </a:rPr>
              <a:t>HS chúng ta có trách nhiệm như thế nào trong việc giữ gìn và phát huy nghề truyền thống của địa phương, đất nước?</a:t>
            </a:r>
            <a:endParaRPr dirty="0">
              <a:latin typeface="#9Slide03 Montserrat Medium" panose="00000600000000000000" pitchFamily="2" charset="0"/>
            </a:endParaRPr>
          </a:p>
        </p:txBody>
      </p:sp>
      <p:cxnSp>
        <p:nvCxnSpPr>
          <p:cNvPr id="669" name="Google Shape;669;p42"/>
          <p:cNvCxnSpPr/>
          <p:nvPr/>
        </p:nvCxnSpPr>
        <p:spPr>
          <a:xfrm>
            <a:off x="-28997" y="1970699"/>
            <a:ext cx="1425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4" name="Google Shape;674;p42"/>
          <p:cNvGrpSpPr/>
          <p:nvPr/>
        </p:nvGrpSpPr>
        <p:grpSpPr>
          <a:xfrm flipH="1">
            <a:off x="-54350" y="4096854"/>
            <a:ext cx="1684699" cy="1046604"/>
            <a:chOff x="4930168" y="3273862"/>
            <a:chExt cx="5582171" cy="3467872"/>
          </a:xfrm>
        </p:grpSpPr>
        <p:grpSp>
          <p:nvGrpSpPr>
            <p:cNvPr id="675" name="Google Shape;675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76" name="Google Shape;676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86" name="Google Shape;686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8716650" y="4096854"/>
            <a:ext cx="1684699" cy="1046604"/>
            <a:chOff x="4930168" y="3273862"/>
            <a:chExt cx="5582171" cy="3467872"/>
          </a:xfrm>
        </p:grpSpPr>
        <p:grpSp>
          <p:nvGrpSpPr>
            <p:cNvPr id="688" name="Google Shape;688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89" name="Google Shape;689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99" name="Google Shape;699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2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46"/>
          <p:cNvGrpSpPr/>
          <p:nvPr/>
        </p:nvGrpSpPr>
        <p:grpSpPr>
          <a:xfrm>
            <a:off x="3649966" y="3591498"/>
            <a:ext cx="1843707" cy="1636205"/>
            <a:chOff x="3649966" y="3591498"/>
            <a:chExt cx="1843707" cy="1636205"/>
          </a:xfrm>
        </p:grpSpPr>
        <p:sp>
          <p:nvSpPr>
            <p:cNvPr id="820" name="Google Shape;820;p46"/>
            <p:cNvSpPr/>
            <p:nvPr/>
          </p:nvSpPr>
          <p:spPr>
            <a:xfrm rot="-126749" flipH="1">
              <a:off x="3678835" y="3651863"/>
              <a:ext cx="269850" cy="1571400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 rot="-126749" flipH="1">
              <a:off x="5194954" y="3595937"/>
              <a:ext cx="269850" cy="1571400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6"/>
          <p:cNvSpPr/>
          <p:nvPr/>
        </p:nvSpPr>
        <p:spPr>
          <a:xfrm>
            <a:off x="1622850" y="431321"/>
            <a:ext cx="5898300" cy="4140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6"/>
          <p:cNvSpPr txBox="1">
            <a:spLocks noGrp="1"/>
          </p:cNvSpPr>
          <p:nvPr>
            <p:ph type="title"/>
          </p:nvPr>
        </p:nvSpPr>
        <p:spPr>
          <a:xfrm>
            <a:off x="2241450" y="5715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3 SFU Futura_01" panose="00000700000000000000" pitchFamily="2" charset="0"/>
              </a:rPr>
              <a:t>Nhận xét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824" name="Google Shape;824;p46"/>
          <p:cNvSpPr txBox="1">
            <a:spLocks noGrp="1"/>
          </p:cNvSpPr>
          <p:nvPr>
            <p:ph type="subTitle" idx="1"/>
          </p:nvPr>
        </p:nvSpPr>
        <p:spPr>
          <a:xfrm>
            <a:off x="1777041" y="1485192"/>
            <a:ext cx="5589917" cy="29505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vi-VN" sz="2200" dirty="0">
                <a:latin typeface="#9Slide03 Montserrat Medium" panose="00000600000000000000" pitchFamily="2" charset="0"/>
              </a:rPr>
              <a:t>HS chúng ta có trách nhiệm cùng chung tay giữ gìn và phát huy nghề truyền thống của quê hương.</a:t>
            </a:r>
            <a:endParaRPr sz="2200" dirty="0">
              <a:latin typeface="#9Slide03 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#9Slide03 SFU Futura_01" panose="00000700000000000000" pitchFamily="2" charset="0"/>
              </a:rPr>
              <a:t>3</a:t>
            </a:r>
            <a:r>
              <a:rPr lang="en-US" dirty="0" smtClean="0">
                <a:latin typeface="#9Slide03 SFU Futura_01" panose="00000700000000000000" pitchFamily="2" charset="0"/>
              </a:rPr>
              <a:t>. Chia </a:t>
            </a:r>
            <a:r>
              <a:rPr lang="en-US" dirty="0" err="1" smtClean="0">
                <a:latin typeface="#9Slide03 SFU Futura_01" panose="00000700000000000000" pitchFamily="2" charset="0"/>
              </a:rPr>
              <a:t>sẻ</a:t>
            </a:r>
            <a:endParaRPr dirty="0">
              <a:latin typeface="#9Slide03 SFU Futura_01" panose="00000700000000000000" pitchFamily="2" charset="0"/>
            </a:endParaRPr>
          </a:p>
        </p:txBody>
      </p:sp>
      <p:cxnSp>
        <p:nvCxnSpPr>
          <p:cNvPr id="668" name="Google Shape;668;p42"/>
          <p:cNvCxnSpPr/>
          <p:nvPr/>
        </p:nvCxnSpPr>
        <p:spPr>
          <a:xfrm>
            <a:off x="-2550" y="1588475"/>
            <a:ext cx="1425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4" name="Google Shape;674;p42"/>
          <p:cNvGrpSpPr/>
          <p:nvPr/>
        </p:nvGrpSpPr>
        <p:grpSpPr>
          <a:xfrm flipH="1">
            <a:off x="-54350" y="4096854"/>
            <a:ext cx="1684699" cy="1046604"/>
            <a:chOff x="4930168" y="3273862"/>
            <a:chExt cx="5582171" cy="3467872"/>
          </a:xfrm>
        </p:grpSpPr>
        <p:grpSp>
          <p:nvGrpSpPr>
            <p:cNvPr id="675" name="Google Shape;675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76" name="Google Shape;676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86" name="Google Shape;686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8716650" y="4096854"/>
            <a:ext cx="1684699" cy="1046604"/>
            <a:chOff x="4930168" y="3273862"/>
            <a:chExt cx="5582171" cy="3467872"/>
          </a:xfrm>
        </p:grpSpPr>
        <p:grpSp>
          <p:nvGrpSpPr>
            <p:cNvPr id="688" name="Google Shape;688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89" name="Google Shape;689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99" name="Google Shape;699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sp>
        <p:nvSpPr>
          <p:cNvPr id="660" name="Google Shape;660;p42"/>
          <p:cNvSpPr txBox="1">
            <a:spLocks noGrp="1"/>
          </p:cNvSpPr>
          <p:nvPr>
            <p:ph type="title" idx="16"/>
          </p:nvPr>
        </p:nvSpPr>
        <p:spPr>
          <a:xfrm>
            <a:off x="1092161" y="1136078"/>
            <a:ext cx="7349561" cy="21937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>
                <a:latin typeface="#9Slide03 Montserrat Medium" panose="00000600000000000000" pitchFamily="2" charset="0"/>
              </a:rPr>
              <a:t>Lớp</a:t>
            </a:r>
            <a:r>
              <a:rPr lang="en-US" dirty="0" smtClean="0">
                <a:latin typeface="#9Slide03 Montserrat Medium" panose="00000600000000000000" pitchFamily="2" charset="0"/>
              </a:rPr>
              <a:t> chia </a:t>
            </a:r>
            <a:r>
              <a:rPr lang="en-US" dirty="0" err="1" smtClean="0">
                <a:latin typeface="#9Slide03 Montserrat Medium" panose="00000600000000000000" pitchFamily="2" charset="0"/>
              </a:rPr>
              <a:t>thành</a:t>
            </a:r>
            <a:r>
              <a:rPr lang="en-US" dirty="0" smtClean="0">
                <a:latin typeface="#9Slide03 Montserrat Medium" panose="00000600000000000000" pitchFamily="2" charset="0"/>
              </a:rPr>
              <a:t> 4 </a:t>
            </a:r>
            <a:r>
              <a:rPr lang="en-US" dirty="0" err="1" smtClean="0">
                <a:latin typeface="#9Slide03 Montserrat Medium" panose="00000600000000000000" pitchFamily="2" charset="0"/>
              </a:rPr>
              <a:t>tổ</a:t>
            </a:r>
            <a:r>
              <a:rPr lang="en-US" dirty="0" smtClean="0">
                <a:latin typeface="#9Slide03 Montserrat Medium" panose="00000600000000000000" pitchFamily="2" charset="0"/>
              </a:rPr>
              <a:t/>
            </a:r>
            <a:br>
              <a:rPr lang="en-US" dirty="0" smtClean="0">
                <a:latin typeface="#9Slide03 Montserrat Medium" panose="00000600000000000000" pitchFamily="2" charset="0"/>
              </a:rPr>
            </a:br>
            <a:r>
              <a:rPr lang="en-US" dirty="0" err="1" smtClean="0">
                <a:latin typeface="#9Slide03 Montserrat Medium" panose="00000600000000000000" pitchFamily="2" charset="0"/>
              </a:rPr>
              <a:t>Các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thành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viên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trong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tổ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lần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lượt</a:t>
            </a:r>
            <a:r>
              <a:rPr lang="en-US" dirty="0" smtClean="0">
                <a:latin typeface="#9Slide03 Montserrat Medium" panose="00000600000000000000" pitchFamily="2" charset="0"/>
              </a:rPr>
              <a:t>  </a:t>
            </a:r>
            <a:r>
              <a:rPr lang="en-US" dirty="0" err="1" smtClean="0">
                <a:latin typeface="#9Slide03 Montserrat Medium" panose="00000600000000000000" pitchFamily="2" charset="0"/>
              </a:rPr>
              <a:t>liệt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kê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những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hành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động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thể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hiện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trách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nhiệm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của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mình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trong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việc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gìn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giữ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,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phát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huy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nghề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truyền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thống</a:t>
            </a:r>
            <a:r>
              <a:rPr lang="en-US" i="1" dirty="0" smtClean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. </a:t>
            </a:r>
            <a:endParaRPr i="1" dirty="0">
              <a:solidFill>
                <a:schemeClr val="accent6"/>
              </a:solidFill>
              <a:latin typeface="#9Slide03 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eer Technical Subject for Middle School - 6th Grade: Architecture &amp; Construction by Slidesgo">
  <a:themeElements>
    <a:clrScheme name="Simple Light">
      <a:dk1>
        <a:srgbClr val="E9F6FE"/>
      </a:dk1>
      <a:lt1>
        <a:srgbClr val="B5D6E2"/>
      </a:lt1>
      <a:dk2>
        <a:srgbClr val="808080"/>
      </a:dk2>
      <a:lt2>
        <a:srgbClr val="4F4755"/>
      </a:lt2>
      <a:accent1>
        <a:srgbClr val="F0CA50"/>
      </a:accent1>
      <a:accent2>
        <a:srgbClr val="DB842C"/>
      </a:accent2>
      <a:accent3>
        <a:srgbClr val="B52722"/>
      </a:accent3>
      <a:accent4>
        <a:srgbClr val="88ADF1"/>
      </a:accent4>
      <a:accent5>
        <a:srgbClr val="FFFFFF"/>
      </a:accent5>
      <a:accent6>
        <a:srgbClr val="26304F"/>
      </a:accent6>
      <a:hlink>
        <a:srgbClr val="B527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111</Words>
  <Application>Microsoft Office PowerPoint</Application>
  <PresentationFormat>On-screen Show (16:9)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Roboto</vt:lpstr>
      <vt:lpstr>Londrina Solid</vt:lpstr>
      <vt:lpstr>#9Slide03 Montserrat Medium</vt:lpstr>
      <vt:lpstr>#9Slide03 SFU Futura_01</vt:lpstr>
      <vt:lpstr>Arial</vt:lpstr>
      <vt:lpstr>Adamina</vt:lpstr>
      <vt:lpstr>Career Technical Subject for Middle School - 6th Grade: Architecture &amp; Construction by Slidesgo</vt:lpstr>
      <vt:lpstr>Chủ đề 8 Con đường tương lai </vt:lpstr>
      <vt:lpstr>1. Khởi động</vt:lpstr>
      <vt:lpstr>1. Khởi động</vt:lpstr>
      <vt:lpstr>1. Khởi động</vt:lpstr>
      <vt:lpstr>1. Khởi động</vt:lpstr>
      <vt:lpstr>1. Khởi động</vt:lpstr>
      <vt:lpstr>2. Thảo luận nhóm</vt:lpstr>
      <vt:lpstr>Nhận xét</vt:lpstr>
      <vt:lpstr>3. Chia sẻ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 Con đường tương lai</dc:title>
  <cp:lastModifiedBy>H060521</cp:lastModifiedBy>
  <cp:revision>14</cp:revision>
  <dcterms:modified xsi:type="dcterms:W3CDTF">2023-06-05T02:34:51Z</dcterms:modified>
</cp:coreProperties>
</file>